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5.xml" ContentType="application/vnd.openxmlformats-officedocument.theme+xml"/>
  <Override PartName="/ppt/slideLayouts/slideLayout93.xml" ContentType="application/vnd.openxmlformats-officedocument.presentationml.slideLayout+xml"/>
  <Override PartName="/ppt/theme/theme6.xml" ContentType="application/vnd.openxmlformats-officedocument.theme+xml"/>
  <Override PartName="/ppt/slideLayouts/slideLayout94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7" r:id="rId2"/>
    <p:sldMasterId id="2147483699" r:id="rId3"/>
    <p:sldMasterId id="2147483724" r:id="rId4"/>
    <p:sldMasterId id="2147483728" r:id="rId5"/>
    <p:sldMasterId id="2147483769" r:id="rId6"/>
    <p:sldMasterId id="2147483771" r:id="rId7"/>
  </p:sldMasterIdLst>
  <p:sldIdLst>
    <p:sldId id="276" r:id="rId8"/>
    <p:sldId id="256" r:id="rId9"/>
    <p:sldId id="277" r:id="rId10"/>
    <p:sldId id="278" r:id="rId11"/>
    <p:sldId id="279" r:id="rId12"/>
    <p:sldId id="280" r:id="rId13"/>
    <p:sldId id="281" r:id="rId14"/>
    <p:sldId id="289" r:id="rId15"/>
    <p:sldId id="282" r:id="rId16"/>
    <p:sldId id="269" r:id="rId17"/>
    <p:sldId id="270" r:id="rId18"/>
    <p:sldId id="283" r:id="rId19"/>
    <p:sldId id="284" r:id="rId20"/>
    <p:sldId id="285" r:id="rId21"/>
    <p:sldId id="290" r:id="rId22"/>
    <p:sldId id="286" r:id="rId23"/>
    <p:sldId id="287" r:id="rId24"/>
    <p:sldId id="288" r:id="rId25"/>
    <p:sldId id="291" r:id="rId2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8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3.xml"/><Relationship Id="rId4" Type="http://schemas.openxmlformats.org/officeDocument/2006/relationships/hyperlink" Target="http://bit.ly/2TtBDfr" TargetMode="Externa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56.xml.rels><?xml version="1.0" encoding="UTF-8" standalone="yes"?>
<Relationships xmlns="http://schemas.openxmlformats.org/package/2006/relationships"><Relationship Id="rId8" Type="http://schemas.openxmlformats.org/officeDocument/2006/relationships/hyperlink" Target="https://stories.freepik.com/rafiki/?utm_source=slidesgo_template&amp;utm_medium=referral-link&amp;utm_campaign=sg_resources&amp;utm_content=stories#d2c1ff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www.freepik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6" Type="http://schemas.openxmlformats.org/officeDocument/2006/relationships/hyperlink" Target="https://www.flaticon.com/" TargetMode="External"/><Relationship Id="rId5" Type="http://schemas.openxmlformats.org/officeDocument/2006/relationships/hyperlink" Target="https://slidesgo.com/" TargetMode="External"/><Relationship Id="rId4" Type="http://schemas.openxmlformats.org/officeDocument/2006/relationships/image" Target="../media/image3.png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bg>
      <p:bgPr>
        <a:solidFill>
          <a:schemeClr val="lt2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-570147" y="-876071"/>
            <a:ext cx="13332301" cy="8610169"/>
            <a:chOff x="238125" y="550525"/>
            <a:chExt cx="7143325" cy="4613250"/>
          </a:xfrm>
        </p:grpSpPr>
        <p:sp>
          <p:nvSpPr>
            <p:cNvPr id="10" name="Google Shape;10;p2"/>
            <p:cNvSpPr/>
            <p:nvPr/>
          </p:nvSpPr>
          <p:spPr>
            <a:xfrm>
              <a:off x="385575" y="629575"/>
              <a:ext cx="6763850" cy="3856000"/>
            </a:xfrm>
            <a:custGeom>
              <a:avLst/>
              <a:gdLst/>
              <a:ahLst/>
              <a:cxnLst/>
              <a:rect l="l" t="t" r="r" b="b"/>
              <a:pathLst>
                <a:path w="270554" h="154240" extrusionOk="0">
                  <a:moveTo>
                    <a:pt x="0" y="0"/>
                  </a:moveTo>
                  <a:lnTo>
                    <a:pt x="0" y="35368"/>
                  </a:lnTo>
                  <a:cubicBezTo>
                    <a:pt x="855" y="36653"/>
                    <a:pt x="1673" y="37954"/>
                    <a:pt x="2395" y="39308"/>
                  </a:cubicBezTo>
                  <a:cubicBezTo>
                    <a:pt x="5712" y="45518"/>
                    <a:pt x="6434" y="52439"/>
                    <a:pt x="4020" y="59106"/>
                  </a:cubicBezTo>
                  <a:cubicBezTo>
                    <a:pt x="2897" y="62203"/>
                    <a:pt x="1395" y="65169"/>
                    <a:pt x="0" y="68172"/>
                  </a:cubicBezTo>
                  <a:lnTo>
                    <a:pt x="0" y="95820"/>
                  </a:lnTo>
                  <a:cubicBezTo>
                    <a:pt x="374" y="96420"/>
                    <a:pt x="769" y="97009"/>
                    <a:pt x="1194" y="97582"/>
                  </a:cubicBezTo>
                  <a:cubicBezTo>
                    <a:pt x="5163" y="102939"/>
                    <a:pt x="10684" y="107064"/>
                    <a:pt x="16680" y="109910"/>
                  </a:cubicBezTo>
                  <a:cubicBezTo>
                    <a:pt x="22525" y="112686"/>
                    <a:pt x="29029" y="114568"/>
                    <a:pt x="35540" y="114568"/>
                  </a:cubicBezTo>
                  <a:cubicBezTo>
                    <a:pt x="35927" y="114568"/>
                    <a:pt x="36314" y="114562"/>
                    <a:pt x="36701" y="114548"/>
                  </a:cubicBezTo>
                  <a:cubicBezTo>
                    <a:pt x="45375" y="114245"/>
                    <a:pt x="52906" y="111116"/>
                    <a:pt x="60391" y="106954"/>
                  </a:cubicBezTo>
                  <a:cubicBezTo>
                    <a:pt x="64311" y="104773"/>
                    <a:pt x="69510" y="101922"/>
                    <a:pt x="74399" y="101922"/>
                  </a:cubicBezTo>
                  <a:cubicBezTo>
                    <a:pt x="76125" y="101922"/>
                    <a:pt x="77812" y="102277"/>
                    <a:pt x="79391" y="103142"/>
                  </a:cubicBezTo>
                  <a:cubicBezTo>
                    <a:pt x="84889" y="106155"/>
                    <a:pt x="84995" y="113259"/>
                    <a:pt x="85059" y="118786"/>
                  </a:cubicBezTo>
                  <a:cubicBezTo>
                    <a:pt x="85142" y="125624"/>
                    <a:pt x="85632" y="132625"/>
                    <a:pt x="89622" y="138474"/>
                  </a:cubicBezTo>
                  <a:cubicBezTo>
                    <a:pt x="93812" y="144617"/>
                    <a:pt x="101520" y="148395"/>
                    <a:pt x="108657" y="149892"/>
                  </a:cubicBezTo>
                  <a:cubicBezTo>
                    <a:pt x="110325" y="150243"/>
                    <a:pt x="112116" y="150498"/>
                    <a:pt x="113895" y="150498"/>
                  </a:cubicBezTo>
                  <a:cubicBezTo>
                    <a:pt x="116053" y="150498"/>
                    <a:pt x="118192" y="150123"/>
                    <a:pt x="120072" y="149086"/>
                  </a:cubicBezTo>
                  <a:cubicBezTo>
                    <a:pt x="123130" y="147401"/>
                    <a:pt x="125425" y="144604"/>
                    <a:pt x="127253" y="141683"/>
                  </a:cubicBezTo>
                  <a:cubicBezTo>
                    <a:pt x="130938" y="135804"/>
                    <a:pt x="133107" y="129134"/>
                    <a:pt x="136720" y="123226"/>
                  </a:cubicBezTo>
                  <a:cubicBezTo>
                    <a:pt x="139866" y="118079"/>
                    <a:pt x="142604" y="112518"/>
                    <a:pt x="147041" y="108311"/>
                  </a:cubicBezTo>
                  <a:cubicBezTo>
                    <a:pt x="149349" y="106124"/>
                    <a:pt x="152849" y="103983"/>
                    <a:pt x="156211" y="103983"/>
                  </a:cubicBezTo>
                  <a:cubicBezTo>
                    <a:pt x="157719" y="103983"/>
                    <a:pt x="159200" y="104414"/>
                    <a:pt x="160532" y="105467"/>
                  </a:cubicBezTo>
                  <a:cubicBezTo>
                    <a:pt x="164267" y="108420"/>
                    <a:pt x="163977" y="114323"/>
                    <a:pt x="163795" y="118580"/>
                  </a:cubicBezTo>
                  <a:cubicBezTo>
                    <a:pt x="163520" y="125031"/>
                    <a:pt x="163385" y="131537"/>
                    <a:pt x="165464" y="137753"/>
                  </a:cubicBezTo>
                  <a:cubicBezTo>
                    <a:pt x="167908" y="145063"/>
                    <a:pt x="173164" y="150627"/>
                    <a:pt x="180596" y="152901"/>
                  </a:cubicBezTo>
                  <a:cubicBezTo>
                    <a:pt x="183429" y="153768"/>
                    <a:pt x="186457" y="154239"/>
                    <a:pt x="189481" y="154239"/>
                  </a:cubicBezTo>
                  <a:cubicBezTo>
                    <a:pt x="193269" y="154239"/>
                    <a:pt x="197053" y="153499"/>
                    <a:pt x="200442" y="151869"/>
                  </a:cubicBezTo>
                  <a:cubicBezTo>
                    <a:pt x="207320" y="148562"/>
                    <a:pt x="210801" y="141595"/>
                    <a:pt x="214515" y="135287"/>
                  </a:cubicBezTo>
                  <a:cubicBezTo>
                    <a:pt x="218526" y="128477"/>
                    <a:pt x="222511" y="121481"/>
                    <a:pt x="228132" y="115837"/>
                  </a:cubicBezTo>
                  <a:cubicBezTo>
                    <a:pt x="233855" y="110090"/>
                    <a:pt x="241040" y="106322"/>
                    <a:pt x="248780" y="104042"/>
                  </a:cubicBezTo>
                  <a:cubicBezTo>
                    <a:pt x="255908" y="101941"/>
                    <a:pt x="263263" y="100875"/>
                    <a:pt x="270553" y="99509"/>
                  </a:cubicBezTo>
                  <a:lnTo>
                    <a:pt x="270553" y="59569"/>
                  </a:lnTo>
                  <a:cubicBezTo>
                    <a:pt x="270221" y="59509"/>
                    <a:pt x="269889" y="59444"/>
                    <a:pt x="269553" y="59390"/>
                  </a:cubicBezTo>
                  <a:cubicBezTo>
                    <a:pt x="266867" y="58966"/>
                    <a:pt x="264113" y="58758"/>
                    <a:pt x="261345" y="58758"/>
                  </a:cubicBezTo>
                  <a:cubicBezTo>
                    <a:pt x="255170" y="58758"/>
                    <a:pt x="248922" y="59795"/>
                    <a:pt x="243184" y="61788"/>
                  </a:cubicBezTo>
                  <a:cubicBezTo>
                    <a:pt x="236165" y="64227"/>
                    <a:pt x="230352" y="68938"/>
                    <a:pt x="225704" y="74662"/>
                  </a:cubicBezTo>
                  <a:cubicBezTo>
                    <a:pt x="221089" y="80345"/>
                    <a:pt x="217481" y="86740"/>
                    <a:pt x="213949" y="93130"/>
                  </a:cubicBezTo>
                  <a:cubicBezTo>
                    <a:pt x="210756" y="98903"/>
                    <a:pt x="205885" y="103941"/>
                    <a:pt x="200068" y="107111"/>
                  </a:cubicBezTo>
                  <a:cubicBezTo>
                    <a:pt x="196836" y="108872"/>
                    <a:pt x="193114" y="110112"/>
                    <a:pt x="189444" y="110112"/>
                  </a:cubicBezTo>
                  <a:cubicBezTo>
                    <a:pt x="187000" y="110112"/>
                    <a:pt x="184579" y="109562"/>
                    <a:pt x="182340" y="108250"/>
                  </a:cubicBezTo>
                  <a:cubicBezTo>
                    <a:pt x="177541" y="105437"/>
                    <a:pt x="175229" y="100764"/>
                    <a:pt x="175018" y="95295"/>
                  </a:cubicBezTo>
                  <a:cubicBezTo>
                    <a:pt x="174557" y="83388"/>
                    <a:pt x="180304" y="72217"/>
                    <a:pt x="184047" y="61230"/>
                  </a:cubicBezTo>
                  <a:cubicBezTo>
                    <a:pt x="185054" y="58274"/>
                    <a:pt x="185807" y="55221"/>
                    <a:pt x="186679" y="52223"/>
                  </a:cubicBezTo>
                  <a:cubicBezTo>
                    <a:pt x="187706" y="48692"/>
                    <a:pt x="188732" y="45156"/>
                    <a:pt x="189639" y="41591"/>
                  </a:cubicBezTo>
                  <a:cubicBezTo>
                    <a:pt x="191485" y="34332"/>
                    <a:pt x="193007" y="26836"/>
                    <a:pt x="192825" y="19307"/>
                  </a:cubicBezTo>
                  <a:cubicBezTo>
                    <a:pt x="192661" y="12487"/>
                    <a:pt x="191039" y="5688"/>
                    <a:pt x="187219" y="0"/>
                  </a:cubicBezTo>
                  <a:lnTo>
                    <a:pt x="144509" y="0"/>
                  </a:lnTo>
                  <a:cubicBezTo>
                    <a:pt x="143235" y="2794"/>
                    <a:pt x="142291" y="5790"/>
                    <a:pt x="141440" y="8763"/>
                  </a:cubicBezTo>
                  <a:cubicBezTo>
                    <a:pt x="136447" y="26197"/>
                    <a:pt x="135943" y="44638"/>
                    <a:pt x="134306" y="62598"/>
                  </a:cubicBezTo>
                  <a:cubicBezTo>
                    <a:pt x="133808" y="68071"/>
                    <a:pt x="133119" y="73554"/>
                    <a:pt x="131806" y="78898"/>
                  </a:cubicBezTo>
                  <a:cubicBezTo>
                    <a:pt x="130462" y="84377"/>
                    <a:pt x="128543" y="90014"/>
                    <a:pt x="125030" y="94512"/>
                  </a:cubicBezTo>
                  <a:cubicBezTo>
                    <a:pt x="121930" y="98483"/>
                    <a:pt x="117113" y="101773"/>
                    <a:pt x="111895" y="101773"/>
                  </a:cubicBezTo>
                  <a:cubicBezTo>
                    <a:pt x="111728" y="101773"/>
                    <a:pt x="111560" y="101769"/>
                    <a:pt x="111393" y="101762"/>
                  </a:cubicBezTo>
                  <a:cubicBezTo>
                    <a:pt x="106269" y="101553"/>
                    <a:pt x="102785" y="97729"/>
                    <a:pt x="100933" y="93227"/>
                  </a:cubicBezTo>
                  <a:cubicBezTo>
                    <a:pt x="95454" y="79904"/>
                    <a:pt x="101024" y="65283"/>
                    <a:pt x="107010" y="53155"/>
                  </a:cubicBezTo>
                  <a:cubicBezTo>
                    <a:pt x="110493" y="46099"/>
                    <a:pt x="114296" y="39189"/>
                    <a:pt x="117142" y="31839"/>
                  </a:cubicBezTo>
                  <a:cubicBezTo>
                    <a:pt x="119101" y="26778"/>
                    <a:pt x="121302" y="20589"/>
                    <a:pt x="119938" y="15115"/>
                  </a:cubicBezTo>
                  <a:cubicBezTo>
                    <a:pt x="118588" y="9701"/>
                    <a:pt x="113483" y="7632"/>
                    <a:pt x="108345" y="7632"/>
                  </a:cubicBezTo>
                  <a:cubicBezTo>
                    <a:pt x="106354" y="7632"/>
                    <a:pt x="104358" y="7943"/>
                    <a:pt x="102574" y="8490"/>
                  </a:cubicBezTo>
                  <a:cubicBezTo>
                    <a:pt x="95051" y="10796"/>
                    <a:pt x="88522" y="16045"/>
                    <a:pt x="84293" y="22621"/>
                  </a:cubicBezTo>
                  <a:cubicBezTo>
                    <a:pt x="80334" y="28775"/>
                    <a:pt x="77871" y="35698"/>
                    <a:pt x="75289" y="42502"/>
                  </a:cubicBezTo>
                  <a:cubicBezTo>
                    <a:pt x="72755" y="49180"/>
                    <a:pt x="69997" y="55893"/>
                    <a:pt x="66271" y="62008"/>
                  </a:cubicBezTo>
                  <a:cubicBezTo>
                    <a:pt x="62523" y="68158"/>
                    <a:pt x="57617" y="74011"/>
                    <a:pt x="50989" y="77158"/>
                  </a:cubicBezTo>
                  <a:cubicBezTo>
                    <a:pt x="47998" y="78578"/>
                    <a:pt x="44160" y="79685"/>
                    <a:pt x="40484" y="79685"/>
                  </a:cubicBezTo>
                  <a:cubicBezTo>
                    <a:pt x="38065" y="79685"/>
                    <a:pt x="35716" y="79206"/>
                    <a:pt x="33724" y="78019"/>
                  </a:cubicBezTo>
                  <a:cubicBezTo>
                    <a:pt x="26625" y="73792"/>
                    <a:pt x="26781" y="63791"/>
                    <a:pt x="28643" y="56832"/>
                  </a:cubicBezTo>
                  <a:cubicBezTo>
                    <a:pt x="30969" y="48145"/>
                    <a:pt x="35473" y="40191"/>
                    <a:pt x="39436" y="32181"/>
                  </a:cubicBezTo>
                  <a:cubicBezTo>
                    <a:pt x="41393" y="28224"/>
                    <a:pt x="43327" y="24219"/>
                    <a:pt x="44758" y="20036"/>
                  </a:cubicBezTo>
                  <a:cubicBezTo>
                    <a:pt x="45931" y="16606"/>
                    <a:pt x="46890" y="12914"/>
                    <a:pt x="46573" y="9258"/>
                  </a:cubicBezTo>
                  <a:cubicBezTo>
                    <a:pt x="46220" y="5172"/>
                    <a:pt x="44206" y="2194"/>
                    <a:pt x="41385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" name="Google Shape;11;p2"/>
            <p:cNvSpPr/>
            <p:nvPr/>
          </p:nvSpPr>
          <p:spPr>
            <a:xfrm>
              <a:off x="1810100" y="629575"/>
              <a:ext cx="883550" cy="586750"/>
            </a:xfrm>
            <a:custGeom>
              <a:avLst/>
              <a:gdLst/>
              <a:ahLst/>
              <a:cxnLst/>
              <a:rect l="l" t="t" r="r" b="b"/>
              <a:pathLst>
                <a:path w="35342" h="23470" extrusionOk="0">
                  <a:moveTo>
                    <a:pt x="5899" y="0"/>
                  </a:moveTo>
                  <a:cubicBezTo>
                    <a:pt x="4546" y="2893"/>
                    <a:pt x="3239" y="5806"/>
                    <a:pt x="2174" y="8833"/>
                  </a:cubicBezTo>
                  <a:cubicBezTo>
                    <a:pt x="1356" y="11159"/>
                    <a:pt x="609" y="13563"/>
                    <a:pt x="308" y="16020"/>
                  </a:cubicBezTo>
                  <a:cubicBezTo>
                    <a:pt x="92" y="17785"/>
                    <a:pt x="1" y="19864"/>
                    <a:pt x="975" y="21441"/>
                  </a:cubicBezTo>
                  <a:cubicBezTo>
                    <a:pt x="1918" y="22972"/>
                    <a:pt x="3648" y="23469"/>
                    <a:pt x="5355" y="23469"/>
                  </a:cubicBezTo>
                  <a:cubicBezTo>
                    <a:pt x="5490" y="23469"/>
                    <a:pt x="5625" y="23466"/>
                    <a:pt x="5759" y="23460"/>
                  </a:cubicBezTo>
                  <a:cubicBezTo>
                    <a:pt x="9121" y="23309"/>
                    <a:pt x="12628" y="22052"/>
                    <a:pt x="15568" y="20479"/>
                  </a:cubicBezTo>
                  <a:cubicBezTo>
                    <a:pt x="22340" y="16856"/>
                    <a:pt x="26813" y="10592"/>
                    <a:pt x="31432" y="4676"/>
                  </a:cubicBezTo>
                  <a:cubicBezTo>
                    <a:pt x="32686" y="3066"/>
                    <a:pt x="33982" y="1494"/>
                    <a:pt x="35341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385575" y="4053025"/>
              <a:ext cx="4214700" cy="1085775"/>
            </a:xfrm>
            <a:custGeom>
              <a:avLst/>
              <a:gdLst/>
              <a:ahLst/>
              <a:cxnLst/>
              <a:rect l="l" t="t" r="r" b="b"/>
              <a:pathLst>
                <a:path w="168588" h="43431" extrusionOk="0">
                  <a:moveTo>
                    <a:pt x="49995" y="1"/>
                  </a:moveTo>
                  <a:cubicBezTo>
                    <a:pt x="46084" y="1"/>
                    <a:pt x="41998" y="657"/>
                    <a:pt x="38409" y="2114"/>
                  </a:cubicBezTo>
                  <a:cubicBezTo>
                    <a:pt x="31181" y="5049"/>
                    <a:pt x="25937" y="11113"/>
                    <a:pt x="20309" y="16260"/>
                  </a:cubicBezTo>
                  <a:cubicBezTo>
                    <a:pt x="15158" y="20970"/>
                    <a:pt x="9197" y="25234"/>
                    <a:pt x="1971" y="25234"/>
                  </a:cubicBezTo>
                  <a:cubicBezTo>
                    <a:pt x="1750" y="25234"/>
                    <a:pt x="1528" y="25230"/>
                    <a:pt x="1304" y="25222"/>
                  </a:cubicBezTo>
                  <a:cubicBezTo>
                    <a:pt x="866" y="25206"/>
                    <a:pt x="432" y="25172"/>
                    <a:pt x="0" y="25128"/>
                  </a:cubicBezTo>
                  <a:lnTo>
                    <a:pt x="0" y="43431"/>
                  </a:lnTo>
                  <a:lnTo>
                    <a:pt x="168588" y="43431"/>
                  </a:lnTo>
                  <a:cubicBezTo>
                    <a:pt x="168388" y="42192"/>
                    <a:pt x="168146" y="40965"/>
                    <a:pt x="167861" y="39751"/>
                  </a:cubicBezTo>
                  <a:cubicBezTo>
                    <a:pt x="166693" y="34753"/>
                    <a:pt x="164850" y="29515"/>
                    <a:pt x="161418" y="25592"/>
                  </a:cubicBezTo>
                  <a:cubicBezTo>
                    <a:pt x="158528" y="22287"/>
                    <a:pt x="154629" y="20586"/>
                    <a:pt x="150265" y="20338"/>
                  </a:cubicBezTo>
                  <a:cubicBezTo>
                    <a:pt x="149737" y="20308"/>
                    <a:pt x="149208" y="20294"/>
                    <a:pt x="148679" y="20294"/>
                  </a:cubicBezTo>
                  <a:cubicBezTo>
                    <a:pt x="144519" y="20294"/>
                    <a:pt x="140361" y="21194"/>
                    <a:pt x="136434" y="22513"/>
                  </a:cubicBezTo>
                  <a:cubicBezTo>
                    <a:pt x="131781" y="24074"/>
                    <a:pt x="127559" y="26581"/>
                    <a:pt x="122964" y="28283"/>
                  </a:cubicBezTo>
                  <a:cubicBezTo>
                    <a:pt x="118210" y="30044"/>
                    <a:pt x="113210" y="31153"/>
                    <a:pt x="108126" y="31175"/>
                  </a:cubicBezTo>
                  <a:cubicBezTo>
                    <a:pt x="108057" y="31175"/>
                    <a:pt x="107987" y="31175"/>
                    <a:pt x="107918" y="31175"/>
                  </a:cubicBezTo>
                  <a:cubicBezTo>
                    <a:pt x="105391" y="31175"/>
                    <a:pt x="102868" y="30955"/>
                    <a:pt x="100377" y="30519"/>
                  </a:cubicBezTo>
                  <a:cubicBezTo>
                    <a:pt x="97996" y="30101"/>
                    <a:pt x="95673" y="29439"/>
                    <a:pt x="93289" y="29032"/>
                  </a:cubicBezTo>
                  <a:cubicBezTo>
                    <a:pt x="88881" y="28279"/>
                    <a:pt x="84227" y="27860"/>
                    <a:pt x="80143" y="25897"/>
                  </a:cubicBezTo>
                  <a:cubicBezTo>
                    <a:pt x="78237" y="24979"/>
                    <a:pt x="76451" y="23736"/>
                    <a:pt x="75118" y="22073"/>
                  </a:cubicBezTo>
                  <a:cubicBezTo>
                    <a:pt x="73711" y="20318"/>
                    <a:pt x="72669" y="18316"/>
                    <a:pt x="71692" y="16300"/>
                  </a:cubicBezTo>
                  <a:cubicBezTo>
                    <a:pt x="69604" y="11987"/>
                    <a:pt x="67612" y="7697"/>
                    <a:pt x="63820" y="4586"/>
                  </a:cubicBezTo>
                  <a:cubicBezTo>
                    <a:pt x="60349" y="1738"/>
                    <a:pt x="56047" y="242"/>
                    <a:pt x="51577" y="37"/>
                  </a:cubicBezTo>
                  <a:cubicBezTo>
                    <a:pt x="51054" y="13"/>
                    <a:pt x="50526" y="1"/>
                    <a:pt x="49995" y="1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6023375" y="3997775"/>
              <a:ext cx="1126050" cy="1141025"/>
            </a:xfrm>
            <a:custGeom>
              <a:avLst/>
              <a:gdLst/>
              <a:ahLst/>
              <a:cxnLst/>
              <a:rect l="l" t="t" r="r" b="b"/>
              <a:pathLst>
                <a:path w="45042" h="45641" extrusionOk="0">
                  <a:moveTo>
                    <a:pt x="45041" y="1"/>
                  </a:moveTo>
                  <a:cubicBezTo>
                    <a:pt x="41296" y="966"/>
                    <a:pt x="37440" y="1582"/>
                    <a:pt x="33605" y="2190"/>
                  </a:cubicBezTo>
                  <a:cubicBezTo>
                    <a:pt x="26205" y="3364"/>
                    <a:pt x="18510" y="4734"/>
                    <a:pt x="12389" y="9372"/>
                  </a:cubicBezTo>
                  <a:cubicBezTo>
                    <a:pt x="8729" y="12147"/>
                    <a:pt x="5649" y="15863"/>
                    <a:pt x="3680" y="20017"/>
                  </a:cubicBezTo>
                  <a:cubicBezTo>
                    <a:pt x="1712" y="24169"/>
                    <a:pt x="737" y="28708"/>
                    <a:pt x="350" y="33269"/>
                  </a:cubicBezTo>
                  <a:cubicBezTo>
                    <a:pt x="1" y="37395"/>
                    <a:pt x="68" y="41518"/>
                    <a:pt x="244" y="45641"/>
                  </a:cubicBezTo>
                  <a:lnTo>
                    <a:pt x="45041" y="45641"/>
                  </a:lnTo>
                  <a:lnTo>
                    <a:pt x="45041" y="1"/>
                  </a:ln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5770375" y="629575"/>
              <a:ext cx="1379050" cy="978300"/>
            </a:xfrm>
            <a:custGeom>
              <a:avLst/>
              <a:gdLst/>
              <a:ahLst/>
              <a:cxnLst/>
              <a:rect l="l" t="t" r="r" b="b"/>
              <a:pathLst>
                <a:path w="55162" h="39132" extrusionOk="0">
                  <a:moveTo>
                    <a:pt x="13223" y="0"/>
                  </a:moveTo>
                  <a:cubicBezTo>
                    <a:pt x="11368" y="4146"/>
                    <a:pt x="9084" y="8097"/>
                    <a:pt x="6841" y="12062"/>
                  </a:cubicBezTo>
                  <a:cubicBezTo>
                    <a:pt x="5137" y="15078"/>
                    <a:pt x="3462" y="18123"/>
                    <a:pt x="2095" y="21309"/>
                  </a:cubicBezTo>
                  <a:cubicBezTo>
                    <a:pt x="903" y="24082"/>
                    <a:pt x="1" y="27041"/>
                    <a:pt x="573" y="30086"/>
                  </a:cubicBezTo>
                  <a:cubicBezTo>
                    <a:pt x="1773" y="36482"/>
                    <a:pt x="7743" y="39131"/>
                    <a:pt x="13648" y="39131"/>
                  </a:cubicBezTo>
                  <a:cubicBezTo>
                    <a:pt x="15433" y="39131"/>
                    <a:pt x="17212" y="38889"/>
                    <a:pt x="18851" y="38436"/>
                  </a:cubicBezTo>
                  <a:cubicBezTo>
                    <a:pt x="26443" y="36337"/>
                    <a:pt x="30431" y="29177"/>
                    <a:pt x="36080" y="24335"/>
                  </a:cubicBezTo>
                  <a:cubicBezTo>
                    <a:pt x="39172" y="21686"/>
                    <a:pt x="42703" y="20047"/>
                    <a:pt x="46732" y="19375"/>
                  </a:cubicBezTo>
                  <a:cubicBezTo>
                    <a:pt x="48177" y="19133"/>
                    <a:pt x="49637" y="19012"/>
                    <a:pt x="51096" y="19012"/>
                  </a:cubicBezTo>
                  <a:cubicBezTo>
                    <a:pt x="52455" y="19012"/>
                    <a:pt x="53814" y="19117"/>
                    <a:pt x="55161" y="19327"/>
                  </a:cubicBezTo>
                  <a:lnTo>
                    <a:pt x="55161" y="0"/>
                  </a:ln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5304500" y="1470650"/>
              <a:ext cx="360750" cy="360750"/>
            </a:xfrm>
            <a:custGeom>
              <a:avLst/>
              <a:gdLst/>
              <a:ahLst/>
              <a:cxnLst/>
              <a:rect l="l" t="t" r="r" b="b"/>
              <a:pathLst>
                <a:path w="14430" h="14430" extrusionOk="0">
                  <a:moveTo>
                    <a:pt x="7215" y="0"/>
                  </a:moveTo>
                  <a:cubicBezTo>
                    <a:pt x="3282" y="0"/>
                    <a:pt x="0" y="3281"/>
                    <a:pt x="0" y="7215"/>
                  </a:cubicBezTo>
                  <a:cubicBezTo>
                    <a:pt x="0" y="11148"/>
                    <a:pt x="3282" y="14430"/>
                    <a:pt x="7215" y="14430"/>
                  </a:cubicBezTo>
                  <a:cubicBezTo>
                    <a:pt x="11148" y="14430"/>
                    <a:pt x="14430" y="11148"/>
                    <a:pt x="14430" y="7215"/>
                  </a:cubicBezTo>
                  <a:cubicBezTo>
                    <a:pt x="14430" y="3281"/>
                    <a:pt x="11148" y="0"/>
                    <a:pt x="7215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2301250" y="4168200"/>
              <a:ext cx="450925" cy="450925"/>
            </a:xfrm>
            <a:custGeom>
              <a:avLst/>
              <a:gdLst/>
              <a:ahLst/>
              <a:cxnLst/>
              <a:rect l="l" t="t" r="r" b="b"/>
              <a:pathLst>
                <a:path w="18037" h="18037" extrusionOk="0">
                  <a:moveTo>
                    <a:pt x="9018" y="1"/>
                  </a:moveTo>
                  <a:cubicBezTo>
                    <a:pt x="4102" y="1"/>
                    <a:pt x="0" y="4103"/>
                    <a:pt x="0" y="9019"/>
                  </a:cubicBezTo>
                  <a:cubicBezTo>
                    <a:pt x="0" y="13935"/>
                    <a:pt x="4102" y="18037"/>
                    <a:pt x="9018" y="18037"/>
                  </a:cubicBezTo>
                  <a:cubicBezTo>
                    <a:pt x="13935" y="18037"/>
                    <a:pt x="18036" y="13935"/>
                    <a:pt x="18036" y="9019"/>
                  </a:cubicBezTo>
                  <a:cubicBezTo>
                    <a:pt x="18036" y="4103"/>
                    <a:pt x="13935" y="1"/>
                    <a:pt x="9018" y="1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4778350" y="4712825"/>
              <a:ext cx="450950" cy="450950"/>
            </a:xfrm>
            <a:custGeom>
              <a:avLst/>
              <a:gdLst/>
              <a:ahLst/>
              <a:cxnLst/>
              <a:rect l="l" t="t" r="r" b="b"/>
              <a:pathLst>
                <a:path w="18038" h="18038" extrusionOk="0">
                  <a:moveTo>
                    <a:pt x="9020" y="0"/>
                  </a:moveTo>
                  <a:cubicBezTo>
                    <a:pt x="4104" y="0"/>
                    <a:pt x="0" y="4103"/>
                    <a:pt x="0" y="9019"/>
                  </a:cubicBezTo>
                  <a:cubicBezTo>
                    <a:pt x="0" y="13936"/>
                    <a:pt x="4104" y="18037"/>
                    <a:pt x="9020" y="18037"/>
                  </a:cubicBezTo>
                  <a:cubicBezTo>
                    <a:pt x="13936" y="18037"/>
                    <a:pt x="18038" y="13936"/>
                    <a:pt x="18038" y="9019"/>
                  </a:cubicBezTo>
                  <a:cubicBezTo>
                    <a:pt x="18038" y="4103"/>
                    <a:pt x="13936" y="0"/>
                    <a:pt x="9020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1487250" y="1597375"/>
              <a:ext cx="450925" cy="450925"/>
            </a:xfrm>
            <a:custGeom>
              <a:avLst/>
              <a:gdLst/>
              <a:ahLst/>
              <a:cxnLst/>
              <a:rect l="l" t="t" r="r" b="b"/>
              <a:pathLst>
                <a:path w="18037" h="18037" extrusionOk="0">
                  <a:moveTo>
                    <a:pt x="9018" y="0"/>
                  </a:moveTo>
                  <a:cubicBezTo>
                    <a:pt x="4102" y="0"/>
                    <a:pt x="0" y="4102"/>
                    <a:pt x="0" y="9018"/>
                  </a:cubicBezTo>
                  <a:cubicBezTo>
                    <a:pt x="0" y="13934"/>
                    <a:pt x="4102" y="18036"/>
                    <a:pt x="9018" y="18036"/>
                  </a:cubicBezTo>
                  <a:cubicBezTo>
                    <a:pt x="13934" y="18036"/>
                    <a:pt x="18036" y="13934"/>
                    <a:pt x="18036" y="9018"/>
                  </a:cubicBezTo>
                  <a:cubicBezTo>
                    <a:pt x="18036" y="4102"/>
                    <a:pt x="13934" y="0"/>
                    <a:pt x="9018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3380975" y="550525"/>
              <a:ext cx="450950" cy="450950"/>
            </a:xfrm>
            <a:custGeom>
              <a:avLst/>
              <a:gdLst/>
              <a:ahLst/>
              <a:cxnLst/>
              <a:rect l="l" t="t" r="r" b="b"/>
              <a:pathLst>
                <a:path w="18038" h="18038" extrusionOk="0">
                  <a:moveTo>
                    <a:pt x="9020" y="0"/>
                  </a:moveTo>
                  <a:cubicBezTo>
                    <a:pt x="4104" y="0"/>
                    <a:pt x="0" y="4102"/>
                    <a:pt x="0" y="9018"/>
                  </a:cubicBezTo>
                  <a:cubicBezTo>
                    <a:pt x="0" y="13934"/>
                    <a:pt x="4104" y="18037"/>
                    <a:pt x="9020" y="18037"/>
                  </a:cubicBezTo>
                  <a:cubicBezTo>
                    <a:pt x="13935" y="18037"/>
                    <a:pt x="18038" y="13934"/>
                    <a:pt x="18038" y="9018"/>
                  </a:cubicBezTo>
                  <a:cubicBezTo>
                    <a:pt x="18038" y="4103"/>
                    <a:pt x="13935" y="0"/>
                    <a:pt x="9020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238125" y="3434425"/>
              <a:ext cx="360750" cy="360750"/>
            </a:xfrm>
            <a:custGeom>
              <a:avLst/>
              <a:gdLst/>
              <a:ahLst/>
              <a:cxnLst/>
              <a:rect l="l" t="t" r="r" b="b"/>
              <a:pathLst>
                <a:path w="14430" h="14430" extrusionOk="0">
                  <a:moveTo>
                    <a:pt x="7215" y="1"/>
                  </a:moveTo>
                  <a:cubicBezTo>
                    <a:pt x="3282" y="1"/>
                    <a:pt x="0" y="3281"/>
                    <a:pt x="0" y="7215"/>
                  </a:cubicBezTo>
                  <a:cubicBezTo>
                    <a:pt x="0" y="11148"/>
                    <a:pt x="3282" y="14430"/>
                    <a:pt x="7215" y="14430"/>
                  </a:cubicBezTo>
                  <a:cubicBezTo>
                    <a:pt x="11147" y="14430"/>
                    <a:pt x="14429" y="11148"/>
                    <a:pt x="14429" y="7215"/>
                  </a:cubicBezTo>
                  <a:cubicBezTo>
                    <a:pt x="14429" y="3283"/>
                    <a:pt x="11147" y="1"/>
                    <a:pt x="7215" y="1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3997775" y="3545675"/>
              <a:ext cx="360750" cy="360750"/>
            </a:xfrm>
            <a:custGeom>
              <a:avLst/>
              <a:gdLst/>
              <a:ahLst/>
              <a:cxnLst/>
              <a:rect l="l" t="t" r="r" b="b"/>
              <a:pathLst>
                <a:path w="14430" h="14430" extrusionOk="0">
                  <a:moveTo>
                    <a:pt x="7215" y="0"/>
                  </a:moveTo>
                  <a:cubicBezTo>
                    <a:pt x="3281" y="0"/>
                    <a:pt x="0" y="3282"/>
                    <a:pt x="0" y="7215"/>
                  </a:cubicBezTo>
                  <a:cubicBezTo>
                    <a:pt x="0" y="11148"/>
                    <a:pt x="3281" y="14430"/>
                    <a:pt x="7215" y="14430"/>
                  </a:cubicBezTo>
                  <a:cubicBezTo>
                    <a:pt x="11147" y="14430"/>
                    <a:pt x="14430" y="11148"/>
                    <a:pt x="14430" y="7215"/>
                  </a:cubicBezTo>
                  <a:cubicBezTo>
                    <a:pt x="14430" y="3282"/>
                    <a:pt x="11147" y="0"/>
                    <a:pt x="7215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5669975" y="567125"/>
              <a:ext cx="348950" cy="270600"/>
            </a:xfrm>
            <a:custGeom>
              <a:avLst/>
              <a:gdLst/>
              <a:ahLst/>
              <a:cxnLst/>
              <a:rect l="l" t="t" r="r" b="b"/>
              <a:pathLst>
                <a:path w="13958" h="10824" extrusionOk="0">
                  <a:moveTo>
                    <a:pt x="6980" y="0"/>
                  </a:moveTo>
                  <a:cubicBezTo>
                    <a:pt x="0" y="0"/>
                    <a:pt x="0" y="10823"/>
                    <a:pt x="6980" y="10823"/>
                  </a:cubicBezTo>
                  <a:cubicBezTo>
                    <a:pt x="13958" y="10823"/>
                    <a:pt x="13958" y="0"/>
                    <a:pt x="6980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283775" y="3576475"/>
              <a:ext cx="1973550" cy="696775"/>
            </a:xfrm>
            <a:custGeom>
              <a:avLst/>
              <a:gdLst/>
              <a:ahLst/>
              <a:cxnLst/>
              <a:rect l="l" t="t" r="r" b="b"/>
              <a:pathLst>
                <a:path w="78942" h="27871" extrusionOk="0">
                  <a:moveTo>
                    <a:pt x="59388" y="1"/>
                  </a:moveTo>
                  <a:cubicBezTo>
                    <a:pt x="58636" y="23"/>
                    <a:pt x="57849" y="20"/>
                    <a:pt x="57097" y="100"/>
                  </a:cubicBezTo>
                  <a:lnTo>
                    <a:pt x="55947" y="199"/>
                  </a:lnTo>
                  <a:lnTo>
                    <a:pt x="54812" y="353"/>
                  </a:lnTo>
                  <a:cubicBezTo>
                    <a:pt x="51766" y="778"/>
                    <a:pt x="48810" y="1587"/>
                    <a:pt x="45931" y="2577"/>
                  </a:cubicBezTo>
                  <a:cubicBezTo>
                    <a:pt x="43058" y="3575"/>
                    <a:pt x="40286" y="4778"/>
                    <a:pt x="37601" y="6064"/>
                  </a:cubicBezTo>
                  <a:cubicBezTo>
                    <a:pt x="34919" y="7361"/>
                    <a:pt x="32345" y="8756"/>
                    <a:pt x="29866" y="10167"/>
                  </a:cubicBezTo>
                  <a:cubicBezTo>
                    <a:pt x="27389" y="11579"/>
                    <a:pt x="25024" y="13013"/>
                    <a:pt x="22771" y="14397"/>
                  </a:cubicBezTo>
                  <a:cubicBezTo>
                    <a:pt x="20517" y="15781"/>
                    <a:pt x="18377" y="17110"/>
                    <a:pt x="16363" y="18293"/>
                  </a:cubicBezTo>
                  <a:cubicBezTo>
                    <a:pt x="14349" y="19483"/>
                    <a:pt x="12459" y="20520"/>
                    <a:pt x="10729" y="21294"/>
                  </a:cubicBezTo>
                  <a:cubicBezTo>
                    <a:pt x="10510" y="21400"/>
                    <a:pt x="10298" y="21488"/>
                    <a:pt x="10089" y="21569"/>
                  </a:cubicBezTo>
                  <a:cubicBezTo>
                    <a:pt x="9878" y="21650"/>
                    <a:pt x="9668" y="21749"/>
                    <a:pt x="9463" y="21825"/>
                  </a:cubicBezTo>
                  <a:cubicBezTo>
                    <a:pt x="9060" y="21965"/>
                    <a:pt x="8650" y="22126"/>
                    <a:pt x="8272" y="22232"/>
                  </a:cubicBezTo>
                  <a:cubicBezTo>
                    <a:pt x="7880" y="22367"/>
                    <a:pt x="7521" y="22436"/>
                    <a:pt x="7152" y="22523"/>
                  </a:cubicBezTo>
                  <a:cubicBezTo>
                    <a:pt x="6971" y="22562"/>
                    <a:pt x="6805" y="22572"/>
                    <a:pt x="6629" y="22601"/>
                  </a:cubicBezTo>
                  <a:lnTo>
                    <a:pt x="6368" y="22645"/>
                  </a:lnTo>
                  <a:cubicBezTo>
                    <a:pt x="6283" y="22656"/>
                    <a:pt x="6204" y="22656"/>
                    <a:pt x="6122" y="22661"/>
                  </a:cubicBezTo>
                  <a:cubicBezTo>
                    <a:pt x="5954" y="22682"/>
                    <a:pt x="5793" y="22691"/>
                    <a:pt x="5637" y="22691"/>
                  </a:cubicBezTo>
                  <a:cubicBezTo>
                    <a:pt x="5156" y="22691"/>
                    <a:pt x="4720" y="22607"/>
                    <a:pt x="4269" y="22527"/>
                  </a:cubicBezTo>
                  <a:cubicBezTo>
                    <a:pt x="3711" y="22364"/>
                    <a:pt x="3170" y="22135"/>
                    <a:pt x="2709" y="21828"/>
                  </a:cubicBezTo>
                  <a:cubicBezTo>
                    <a:pt x="2230" y="21540"/>
                    <a:pt x="1855" y="21170"/>
                    <a:pt x="1492" y="20862"/>
                  </a:cubicBezTo>
                  <a:cubicBezTo>
                    <a:pt x="1331" y="20690"/>
                    <a:pt x="1184" y="20532"/>
                    <a:pt x="1049" y="20386"/>
                  </a:cubicBezTo>
                  <a:cubicBezTo>
                    <a:pt x="909" y="20235"/>
                    <a:pt x="768" y="20104"/>
                    <a:pt x="668" y="19957"/>
                  </a:cubicBezTo>
                  <a:cubicBezTo>
                    <a:pt x="459" y="19675"/>
                    <a:pt x="285" y="19463"/>
                    <a:pt x="173" y="19319"/>
                  </a:cubicBezTo>
                  <a:cubicBezTo>
                    <a:pt x="60" y="19176"/>
                    <a:pt x="1" y="19102"/>
                    <a:pt x="1" y="19102"/>
                  </a:cubicBezTo>
                  <a:lnTo>
                    <a:pt x="1" y="19102"/>
                  </a:lnTo>
                  <a:cubicBezTo>
                    <a:pt x="1" y="19102"/>
                    <a:pt x="2" y="19194"/>
                    <a:pt x="9" y="19378"/>
                  </a:cubicBezTo>
                  <a:cubicBezTo>
                    <a:pt x="17" y="19561"/>
                    <a:pt x="20" y="19835"/>
                    <a:pt x="42" y="20186"/>
                  </a:cubicBezTo>
                  <a:cubicBezTo>
                    <a:pt x="61" y="20535"/>
                    <a:pt x="158" y="20983"/>
                    <a:pt x="265" y="21529"/>
                  </a:cubicBezTo>
                  <a:cubicBezTo>
                    <a:pt x="420" y="22047"/>
                    <a:pt x="589" y="22667"/>
                    <a:pt x="951" y="23320"/>
                  </a:cubicBezTo>
                  <a:cubicBezTo>
                    <a:pt x="1277" y="23994"/>
                    <a:pt x="1807" y="24678"/>
                    <a:pt x="2504" y="25358"/>
                  </a:cubicBezTo>
                  <a:cubicBezTo>
                    <a:pt x="2682" y="25523"/>
                    <a:pt x="2880" y="25668"/>
                    <a:pt x="3081" y="25829"/>
                  </a:cubicBezTo>
                  <a:cubicBezTo>
                    <a:pt x="3283" y="25988"/>
                    <a:pt x="3495" y="26146"/>
                    <a:pt x="3724" y="26270"/>
                  </a:cubicBezTo>
                  <a:lnTo>
                    <a:pt x="4434" y="26670"/>
                  </a:lnTo>
                  <a:cubicBezTo>
                    <a:pt x="4679" y="26785"/>
                    <a:pt x="4933" y="26888"/>
                    <a:pt x="5196" y="27000"/>
                  </a:cubicBezTo>
                  <a:cubicBezTo>
                    <a:pt x="6243" y="27424"/>
                    <a:pt x="7413" y="27666"/>
                    <a:pt x="8594" y="27780"/>
                  </a:cubicBezTo>
                  <a:cubicBezTo>
                    <a:pt x="9163" y="27843"/>
                    <a:pt x="9737" y="27870"/>
                    <a:pt x="10315" y="27870"/>
                  </a:cubicBezTo>
                  <a:cubicBezTo>
                    <a:pt x="10952" y="27870"/>
                    <a:pt x="11595" y="27837"/>
                    <a:pt x="12243" y="27784"/>
                  </a:cubicBezTo>
                  <a:cubicBezTo>
                    <a:pt x="14712" y="27574"/>
                    <a:pt x="17231" y="27016"/>
                    <a:pt x="19755" y="26267"/>
                  </a:cubicBezTo>
                  <a:cubicBezTo>
                    <a:pt x="22287" y="25518"/>
                    <a:pt x="24837" y="24572"/>
                    <a:pt x="27389" y="23520"/>
                  </a:cubicBezTo>
                  <a:cubicBezTo>
                    <a:pt x="32502" y="21421"/>
                    <a:pt x="37615" y="18859"/>
                    <a:pt x="42615" y="16461"/>
                  </a:cubicBezTo>
                  <a:cubicBezTo>
                    <a:pt x="45110" y="15258"/>
                    <a:pt x="47576" y="14085"/>
                    <a:pt x="49981" y="13045"/>
                  </a:cubicBezTo>
                  <a:cubicBezTo>
                    <a:pt x="52385" y="12016"/>
                    <a:pt x="54729" y="11060"/>
                    <a:pt x="56962" y="10379"/>
                  </a:cubicBezTo>
                  <a:cubicBezTo>
                    <a:pt x="58084" y="10011"/>
                    <a:pt x="59163" y="9762"/>
                    <a:pt x="60222" y="9509"/>
                  </a:cubicBezTo>
                  <a:cubicBezTo>
                    <a:pt x="61264" y="9313"/>
                    <a:pt x="62292" y="9125"/>
                    <a:pt x="63259" y="9064"/>
                  </a:cubicBezTo>
                  <a:cubicBezTo>
                    <a:pt x="63508" y="9031"/>
                    <a:pt x="63743" y="9033"/>
                    <a:pt x="63980" y="9026"/>
                  </a:cubicBezTo>
                  <a:cubicBezTo>
                    <a:pt x="64189" y="9026"/>
                    <a:pt x="64403" y="9005"/>
                    <a:pt x="64610" y="9005"/>
                  </a:cubicBezTo>
                  <a:cubicBezTo>
                    <a:pt x="64637" y="9005"/>
                    <a:pt x="64664" y="9006"/>
                    <a:pt x="64691" y="9007"/>
                  </a:cubicBezTo>
                  <a:cubicBezTo>
                    <a:pt x="65146" y="9029"/>
                    <a:pt x="65618" y="9019"/>
                    <a:pt x="66055" y="9079"/>
                  </a:cubicBezTo>
                  <a:cubicBezTo>
                    <a:pt x="66960" y="9140"/>
                    <a:pt x="67793" y="9349"/>
                    <a:pt x="68628" y="9564"/>
                  </a:cubicBezTo>
                  <a:cubicBezTo>
                    <a:pt x="70259" y="10059"/>
                    <a:pt x="71760" y="10875"/>
                    <a:pt x="73043" y="11810"/>
                  </a:cubicBezTo>
                  <a:lnTo>
                    <a:pt x="73970" y="12521"/>
                  </a:lnTo>
                  <a:cubicBezTo>
                    <a:pt x="74260" y="12777"/>
                    <a:pt x="74540" y="13022"/>
                    <a:pt x="74808" y="13258"/>
                  </a:cubicBezTo>
                  <a:cubicBezTo>
                    <a:pt x="74945" y="13378"/>
                    <a:pt x="75080" y="13496"/>
                    <a:pt x="75211" y="13612"/>
                  </a:cubicBezTo>
                  <a:cubicBezTo>
                    <a:pt x="75333" y="13737"/>
                    <a:pt x="75454" y="13859"/>
                    <a:pt x="75573" y="13979"/>
                  </a:cubicBezTo>
                  <a:cubicBezTo>
                    <a:pt x="75805" y="14220"/>
                    <a:pt x="76045" y="14445"/>
                    <a:pt x="76266" y="14667"/>
                  </a:cubicBezTo>
                  <a:cubicBezTo>
                    <a:pt x="76492" y="14884"/>
                    <a:pt x="76675" y="15115"/>
                    <a:pt x="76864" y="15322"/>
                  </a:cubicBezTo>
                  <a:cubicBezTo>
                    <a:pt x="77057" y="15531"/>
                    <a:pt x="77237" y="15726"/>
                    <a:pt x="77404" y="15908"/>
                  </a:cubicBezTo>
                  <a:cubicBezTo>
                    <a:pt x="77578" y="16089"/>
                    <a:pt x="77724" y="16267"/>
                    <a:pt x="77858" y="16430"/>
                  </a:cubicBezTo>
                  <a:lnTo>
                    <a:pt x="78232" y="16875"/>
                  </a:lnTo>
                  <a:cubicBezTo>
                    <a:pt x="78453" y="17143"/>
                    <a:pt x="78637" y="17345"/>
                    <a:pt x="78757" y="17484"/>
                  </a:cubicBezTo>
                  <a:lnTo>
                    <a:pt x="78941" y="17696"/>
                  </a:lnTo>
                  <a:cubicBezTo>
                    <a:pt x="78941" y="17696"/>
                    <a:pt x="78936" y="17602"/>
                    <a:pt x="78921" y="17421"/>
                  </a:cubicBezTo>
                  <a:cubicBezTo>
                    <a:pt x="78904" y="17238"/>
                    <a:pt x="78889" y="16964"/>
                    <a:pt x="78849" y="16612"/>
                  </a:cubicBezTo>
                  <a:cubicBezTo>
                    <a:pt x="78793" y="15897"/>
                    <a:pt x="78625" y="14870"/>
                    <a:pt x="78303" y="13554"/>
                  </a:cubicBezTo>
                  <a:cubicBezTo>
                    <a:pt x="78210" y="13231"/>
                    <a:pt x="78115" y="12884"/>
                    <a:pt x="78001" y="12525"/>
                  </a:cubicBezTo>
                  <a:cubicBezTo>
                    <a:pt x="77944" y="12345"/>
                    <a:pt x="77885" y="12159"/>
                    <a:pt x="77826" y="11971"/>
                  </a:cubicBezTo>
                  <a:lnTo>
                    <a:pt x="77606" y="11403"/>
                  </a:lnTo>
                  <a:cubicBezTo>
                    <a:pt x="77452" y="11015"/>
                    <a:pt x="77295" y="10604"/>
                    <a:pt x="77102" y="10191"/>
                  </a:cubicBezTo>
                  <a:cubicBezTo>
                    <a:pt x="76889" y="9781"/>
                    <a:pt x="76669" y="9357"/>
                    <a:pt x="76442" y="8918"/>
                  </a:cubicBezTo>
                  <a:cubicBezTo>
                    <a:pt x="75453" y="7200"/>
                    <a:pt x="74000" y="5295"/>
                    <a:pt x="71853" y="3696"/>
                  </a:cubicBezTo>
                  <a:cubicBezTo>
                    <a:pt x="69714" y="2122"/>
                    <a:pt x="66921" y="898"/>
                    <a:pt x="63941" y="392"/>
                  </a:cubicBezTo>
                  <a:cubicBezTo>
                    <a:pt x="63570" y="331"/>
                    <a:pt x="63196" y="266"/>
                    <a:pt x="62816" y="211"/>
                  </a:cubicBezTo>
                  <a:cubicBezTo>
                    <a:pt x="62439" y="165"/>
                    <a:pt x="62064" y="136"/>
                    <a:pt x="61683" y="100"/>
                  </a:cubicBezTo>
                  <a:cubicBezTo>
                    <a:pt x="60914" y="11"/>
                    <a:pt x="60165" y="24"/>
                    <a:pt x="59388" y="1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3145650" y="1418750"/>
              <a:ext cx="458350" cy="1393775"/>
            </a:xfrm>
            <a:custGeom>
              <a:avLst/>
              <a:gdLst/>
              <a:ahLst/>
              <a:cxnLst/>
              <a:rect l="l" t="t" r="r" b="b"/>
              <a:pathLst>
                <a:path w="18334" h="55751" extrusionOk="0">
                  <a:moveTo>
                    <a:pt x="16071" y="1"/>
                  </a:moveTo>
                  <a:lnTo>
                    <a:pt x="15969" y="157"/>
                  </a:lnTo>
                  <a:cubicBezTo>
                    <a:pt x="15903" y="262"/>
                    <a:pt x="15797" y="416"/>
                    <a:pt x="15679" y="620"/>
                  </a:cubicBezTo>
                  <a:cubicBezTo>
                    <a:pt x="15433" y="1024"/>
                    <a:pt x="15086" y="1618"/>
                    <a:pt x="14691" y="2379"/>
                  </a:cubicBezTo>
                  <a:cubicBezTo>
                    <a:pt x="14478" y="2754"/>
                    <a:pt x="14293" y="3192"/>
                    <a:pt x="14044" y="3632"/>
                  </a:cubicBezTo>
                  <a:cubicBezTo>
                    <a:pt x="13790" y="4073"/>
                    <a:pt x="13559" y="4549"/>
                    <a:pt x="13294" y="5051"/>
                  </a:cubicBezTo>
                  <a:cubicBezTo>
                    <a:pt x="13028" y="5555"/>
                    <a:pt x="12774" y="6085"/>
                    <a:pt x="12506" y="6642"/>
                  </a:cubicBezTo>
                  <a:cubicBezTo>
                    <a:pt x="12215" y="7208"/>
                    <a:pt x="11925" y="7800"/>
                    <a:pt x="11635" y="8416"/>
                  </a:cubicBezTo>
                  <a:cubicBezTo>
                    <a:pt x="11074" y="9650"/>
                    <a:pt x="10433" y="10976"/>
                    <a:pt x="9828" y="12380"/>
                  </a:cubicBezTo>
                  <a:cubicBezTo>
                    <a:pt x="9672" y="12730"/>
                    <a:pt x="9533" y="13087"/>
                    <a:pt x="9368" y="13446"/>
                  </a:cubicBezTo>
                  <a:cubicBezTo>
                    <a:pt x="9206" y="13805"/>
                    <a:pt x="9048" y="14170"/>
                    <a:pt x="8894" y="14539"/>
                  </a:cubicBezTo>
                  <a:cubicBezTo>
                    <a:pt x="8572" y="15274"/>
                    <a:pt x="8287" y="16030"/>
                    <a:pt x="7968" y="16797"/>
                  </a:cubicBezTo>
                  <a:cubicBezTo>
                    <a:pt x="7330" y="18332"/>
                    <a:pt x="6738" y="19925"/>
                    <a:pt x="6133" y="21558"/>
                  </a:cubicBezTo>
                  <a:cubicBezTo>
                    <a:pt x="5559" y="23191"/>
                    <a:pt x="4951" y="24861"/>
                    <a:pt x="4424" y="26548"/>
                  </a:cubicBezTo>
                  <a:cubicBezTo>
                    <a:pt x="3867" y="28239"/>
                    <a:pt x="3374" y="29943"/>
                    <a:pt x="2893" y="31643"/>
                  </a:cubicBezTo>
                  <a:cubicBezTo>
                    <a:pt x="2429" y="33341"/>
                    <a:pt x="2006" y="35042"/>
                    <a:pt x="1647" y="36704"/>
                  </a:cubicBezTo>
                  <a:cubicBezTo>
                    <a:pt x="918" y="40034"/>
                    <a:pt x="437" y="43235"/>
                    <a:pt x="202" y="46053"/>
                  </a:cubicBezTo>
                  <a:cubicBezTo>
                    <a:pt x="82" y="47461"/>
                    <a:pt x="19" y="48767"/>
                    <a:pt x="12" y="49943"/>
                  </a:cubicBezTo>
                  <a:cubicBezTo>
                    <a:pt x="1" y="51117"/>
                    <a:pt x="21" y="52148"/>
                    <a:pt x="82" y="53012"/>
                  </a:cubicBezTo>
                  <a:cubicBezTo>
                    <a:pt x="133" y="53871"/>
                    <a:pt x="208" y="54557"/>
                    <a:pt x="269" y="55026"/>
                  </a:cubicBezTo>
                  <a:cubicBezTo>
                    <a:pt x="295" y="55260"/>
                    <a:pt x="328" y="55443"/>
                    <a:pt x="347" y="55565"/>
                  </a:cubicBezTo>
                  <a:cubicBezTo>
                    <a:pt x="367" y="55688"/>
                    <a:pt x="376" y="55751"/>
                    <a:pt x="376" y="55751"/>
                  </a:cubicBezTo>
                  <a:lnTo>
                    <a:pt x="514" y="55620"/>
                  </a:lnTo>
                  <a:cubicBezTo>
                    <a:pt x="602" y="55535"/>
                    <a:pt x="742" y="55408"/>
                    <a:pt x="904" y="55239"/>
                  </a:cubicBezTo>
                  <a:cubicBezTo>
                    <a:pt x="1239" y="54904"/>
                    <a:pt x="1716" y="54407"/>
                    <a:pt x="2277" y="53762"/>
                  </a:cubicBezTo>
                  <a:cubicBezTo>
                    <a:pt x="2843" y="53121"/>
                    <a:pt x="3501" y="52330"/>
                    <a:pt x="4222" y="51417"/>
                  </a:cubicBezTo>
                  <a:cubicBezTo>
                    <a:pt x="4943" y="50503"/>
                    <a:pt x="5712" y="49457"/>
                    <a:pt x="6510" y="48298"/>
                  </a:cubicBezTo>
                  <a:cubicBezTo>
                    <a:pt x="8098" y="45986"/>
                    <a:pt x="9773" y="43210"/>
                    <a:pt x="11316" y="40122"/>
                  </a:cubicBezTo>
                  <a:cubicBezTo>
                    <a:pt x="12083" y="38572"/>
                    <a:pt x="12837" y="36957"/>
                    <a:pt x="13515" y="35269"/>
                  </a:cubicBezTo>
                  <a:cubicBezTo>
                    <a:pt x="14209" y="33594"/>
                    <a:pt x="14828" y="31843"/>
                    <a:pt x="15412" y="30085"/>
                  </a:cubicBezTo>
                  <a:cubicBezTo>
                    <a:pt x="15961" y="28305"/>
                    <a:pt x="16481" y="26522"/>
                    <a:pt x="16883" y="24718"/>
                  </a:cubicBezTo>
                  <a:cubicBezTo>
                    <a:pt x="17313" y="22928"/>
                    <a:pt x="17617" y="21121"/>
                    <a:pt x="17866" y="19368"/>
                  </a:cubicBezTo>
                  <a:cubicBezTo>
                    <a:pt x="17938" y="18933"/>
                    <a:pt x="17973" y="18490"/>
                    <a:pt x="18022" y="18054"/>
                  </a:cubicBezTo>
                  <a:cubicBezTo>
                    <a:pt x="18070" y="17618"/>
                    <a:pt x="18107" y="17186"/>
                    <a:pt x="18143" y="16759"/>
                  </a:cubicBezTo>
                  <a:cubicBezTo>
                    <a:pt x="18217" y="15904"/>
                    <a:pt x="18283" y="15071"/>
                    <a:pt x="18293" y="14241"/>
                  </a:cubicBezTo>
                  <a:cubicBezTo>
                    <a:pt x="18334" y="12594"/>
                    <a:pt x="18327" y="11038"/>
                    <a:pt x="18198" y="9583"/>
                  </a:cubicBezTo>
                  <a:cubicBezTo>
                    <a:pt x="18143" y="8856"/>
                    <a:pt x="18078" y="8166"/>
                    <a:pt x="18004" y="7508"/>
                  </a:cubicBezTo>
                  <a:cubicBezTo>
                    <a:pt x="17912" y="6837"/>
                    <a:pt x="17814" y="6200"/>
                    <a:pt x="17697" y="5606"/>
                  </a:cubicBezTo>
                  <a:cubicBezTo>
                    <a:pt x="17581" y="5013"/>
                    <a:pt x="17489" y="4464"/>
                    <a:pt x="17367" y="3957"/>
                  </a:cubicBezTo>
                  <a:cubicBezTo>
                    <a:pt x="17255" y="3449"/>
                    <a:pt x="17115" y="3006"/>
                    <a:pt x="16989" y="2592"/>
                  </a:cubicBezTo>
                  <a:cubicBezTo>
                    <a:pt x="16741" y="1771"/>
                    <a:pt x="16510" y="1123"/>
                    <a:pt x="16342" y="680"/>
                  </a:cubicBezTo>
                  <a:cubicBezTo>
                    <a:pt x="16262" y="460"/>
                    <a:pt x="16189" y="289"/>
                    <a:pt x="16143" y="174"/>
                  </a:cubicBezTo>
                  <a:cubicBezTo>
                    <a:pt x="16096" y="60"/>
                    <a:pt x="16071" y="1"/>
                    <a:pt x="16071" y="1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5611300" y="3504000"/>
              <a:ext cx="1676425" cy="1358300"/>
            </a:xfrm>
            <a:custGeom>
              <a:avLst/>
              <a:gdLst/>
              <a:ahLst/>
              <a:cxnLst/>
              <a:rect l="l" t="t" r="r" b="b"/>
              <a:pathLst>
                <a:path w="67057" h="54332" extrusionOk="0">
                  <a:moveTo>
                    <a:pt x="67057" y="0"/>
                  </a:moveTo>
                  <a:cubicBezTo>
                    <a:pt x="67057" y="0"/>
                    <a:pt x="66683" y="73"/>
                    <a:pt x="65995" y="231"/>
                  </a:cubicBezTo>
                  <a:cubicBezTo>
                    <a:pt x="65651" y="315"/>
                    <a:pt x="65225" y="390"/>
                    <a:pt x="64742" y="501"/>
                  </a:cubicBezTo>
                  <a:lnTo>
                    <a:pt x="63065" y="843"/>
                  </a:lnTo>
                  <a:cubicBezTo>
                    <a:pt x="61813" y="1086"/>
                    <a:pt x="60306" y="1355"/>
                    <a:pt x="58588" y="1634"/>
                  </a:cubicBezTo>
                  <a:cubicBezTo>
                    <a:pt x="56868" y="1912"/>
                    <a:pt x="54934" y="2186"/>
                    <a:pt x="52819" y="2479"/>
                  </a:cubicBezTo>
                  <a:cubicBezTo>
                    <a:pt x="50704" y="2773"/>
                    <a:pt x="48407" y="3080"/>
                    <a:pt x="45956" y="3451"/>
                  </a:cubicBezTo>
                  <a:cubicBezTo>
                    <a:pt x="43505" y="3824"/>
                    <a:pt x="40898" y="4255"/>
                    <a:pt x="38169" y="4834"/>
                  </a:cubicBezTo>
                  <a:cubicBezTo>
                    <a:pt x="35441" y="5409"/>
                    <a:pt x="32593" y="6148"/>
                    <a:pt x="29692" y="7139"/>
                  </a:cubicBezTo>
                  <a:cubicBezTo>
                    <a:pt x="29330" y="7267"/>
                    <a:pt x="28967" y="7395"/>
                    <a:pt x="28602" y="7523"/>
                  </a:cubicBezTo>
                  <a:cubicBezTo>
                    <a:pt x="28238" y="7656"/>
                    <a:pt x="27875" y="7804"/>
                    <a:pt x="27511" y="7941"/>
                  </a:cubicBezTo>
                  <a:cubicBezTo>
                    <a:pt x="27147" y="8079"/>
                    <a:pt x="26782" y="8236"/>
                    <a:pt x="26418" y="8386"/>
                  </a:cubicBezTo>
                  <a:lnTo>
                    <a:pt x="26144" y="8498"/>
                  </a:lnTo>
                  <a:lnTo>
                    <a:pt x="26007" y="8555"/>
                  </a:lnTo>
                  <a:lnTo>
                    <a:pt x="25938" y="8582"/>
                  </a:lnTo>
                  <a:lnTo>
                    <a:pt x="25756" y="8666"/>
                  </a:lnTo>
                  <a:lnTo>
                    <a:pt x="25268" y="8892"/>
                  </a:lnTo>
                  <a:lnTo>
                    <a:pt x="24778" y="9119"/>
                  </a:lnTo>
                  <a:cubicBezTo>
                    <a:pt x="24615" y="9196"/>
                    <a:pt x="24466" y="9260"/>
                    <a:pt x="24249" y="9375"/>
                  </a:cubicBezTo>
                  <a:lnTo>
                    <a:pt x="23048" y="10000"/>
                  </a:lnTo>
                  <a:cubicBezTo>
                    <a:pt x="22840" y="10108"/>
                    <a:pt x="22663" y="10214"/>
                    <a:pt x="22484" y="10320"/>
                  </a:cubicBezTo>
                  <a:lnTo>
                    <a:pt x="21946" y="10637"/>
                  </a:lnTo>
                  <a:cubicBezTo>
                    <a:pt x="21586" y="10849"/>
                    <a:pt x="21227" y="11061"/>
                    <a:pt x="20883" y="11289"/>
                  </a:cubicBezTo>
                  <a:lnTo>
                    <a:pt x="19844" y="11969"/>
                  </a:lnTo>
                  <a:lnTo>
                    <a:pt x="18843" y="12685"/>
                  </a:lnTo>
                  <a:cubicBezTo>
                    <a:pt x="18170" y="13159"/>
                    <a:pt x="17542" y="13672"/>
                    <a:pt x="16909" y="14181"/>
                  </a:cubicBezTo>
                  <a:cubicBezTo>
                    <a:pt x="15678" y="15200"/>
                    <a:pt x="14499" y="16282"/>
                    <a:pt x="13379" y="17424"/>
                  </a:cubicBezTo>
                  <a:cubicBezTo>
                    <a:pt x="11167" y="19675"/>
                    <a:pt x="9270" y="22098"/>
                    <a:pt x="7635" y="24552"/>
                  </a:cubicBezTo>
                  <a:cubicBezTo>
                    <a:pt x="5999" y="27006"/>
                    <a:pt x="4669" y="29522"/>
                    <a:pt x="3592" y="31976"/>
                  </a:cubicBezTo>
                  <a:cubicBezTo>
                    <a:pt x="2519" y="34431"/>
                    <a:pt x="1716" y="36836"/>
                    <a:pt x="1152" y="39094"/>
                  </a:cubicBezTo>
                  <a:cubicBezTo>
                    <a:pt x="583" y="41352"/>
                    <a:pt x="273" y="43467"/>
                    <a:pt x="114" y="45341"/>
                  </a:cubicBezTo>
                  <a:cubicBezTo>
                    <a:pt x="41" y="46279"/>
                    <a:pt x="3" y="47158"/>
                    <a:pt x="1" y="47968"/>
                  </a:cubicBezTo>
                  <a:cubicBezTo>
                    <a:pt x="25" y="48786"/>
                    <a:pt x="13" y="49520"/>
                    <a:pt x="89" y="50195"/>
                  </a:cubicBezTo>
                  <a:cubicBezTo>
                    <a:pt x="118" y="50528"/>
                    <a:pt x="145" y="50843"/>
                    <a:pt x="171" y="51140"/>
                  </a:cubicBezTo>
                  <a:cubicBezTo>
                    <a:pt x="200" y="51436"/>
                    <a:pt x="251" y="51715"/>
                    <a:pt x="287" y="51971"/>
                  </a:cubicBezTo>
                  <a:cubicBezTo>
                    <a:pt x="358" y="52484"/>
                    <a:pt x="431" y="52917"/>
                    <a:pt x="515" y="53268"/>
                  </a:cubicBezTo>
                  <a:cubicBezTo>
                    <a:pt x="587" y="53617"/>
                    <a:pt x="657" y="53883"/>
                    <a:pt x="699" y="54062"/>
                  </a:cubicBezTo>
                  <a:lnTo>
                    <a:pt x="766" y="54331"/>
                  </a:lnTo>
                  <a:cubicBezTo>
                    <a:pt x="766" y="54331"/>
                    <a:pt x="804" y="54243"/>
                    <a:pt x="876" y="54074"/>
                  </a:cubicBezTo>
                  <a:cubicBezTo>
                    <a:pt x="947" y="53903"/>
                    <a:pt x="1061" y="53654"/>
                    <a:pt x="1189" y="53330"/>
                  </a:cubicBezTo>
                  <a:cubicBezTo>
                    <a:pt x="1460" y="52683"/>
                    <a:pt x="1858" y="51747"/>
                    <a:pt x="2397" y="50599"/>
                  </a:cubicBezTo>
                  <a:cubicBezTo>
                    <a:pt x="2658" y="50024"/>
                    <a:pt x="2977" y="49399"/>
                    <a:pt x="3303" y="48727"/>
                  </a:cubicBezTo>
                  <a:cubicBezTo>
                    <a:pt x="3485" y="48394"/>
                    <a:pt x="3664" y="48048"/>
                    <a:pt x="3844" y="47689"/>
                  </a:cubicBezTo>
                  <a:cubicBezTo>
                    <a:pt x="4019" y="47331"/>
                    <a:pt x="4236" y="46968"/>
                    <a:pt x="4440" y="46592"/>
                  </a:cubicBezTo>
                  <a:cubicBezTo>
                    <a:pt x="5258" y="45090"/>
                    <a:pt x="6247" y="43453"/>
                    <a:pt x="7367" y="41729"/>
                  </a:cubicBezTo>
                  <a:cubicBezTo>
                    <a:pt x="8492" y="40004"/>
                    <a:pt x="9764" y="38196"/>
                    <a:pt x="11174" y="36363"/>
                  </a:cubicBezTo>
                  <a:cubicBezTo>
                    <a:pt x="12586" y="34530"/>
                    <a:pt x="14122" y="32660"/>
                    <a:pt x="15800" y="30840"/>
                  </a:cubicBezTo>
                  <a:cubicBezTo>
                    <a:pt x="17478" y="29023"/>
                    <a:pt x="19261" y="27219"/>
                    <a:pt x="21165" y="25558"/>
                  </a:cubicBezTo>
                  <a:cubicBezTo>
                    <a:pt x="21637" y="25138"/>
                    <a:pt x="22112" y="24720"/>
                    <a:pt x="22604" y="24327"/>
                  </a:cubicBezTo>
                  <a:cubicBezTo>
                    <a:pt x="23086" y="23917"/>
                    <a:pt x="23583" y="23537"/>
                    <a:pt x="24075" y="23145"/>
                  </a:cubicBezTo>
                  <a:cubicBezTo>
                    <a:pt x="25078" y="22401"/>
                    <a:pt x="26078" y="21647"/>
                    <a:pt x="27114" y="20998"/>
                  </a:cubicBezTo>
                  <a:cubicBezTo>
                    <a:pt x="27367" y="20822"/>
                    <a:pt x="27628" y="20666"/>
                    <a:pt x="27888" y="20510"/>
                  </a:cubicBezTo>
                  <a:lnTo>
                    <a:pt x="28278" y="20273"/>
                  </a:lnTo>
                  <a:cubicBezTo>
                    <a:pt x="28407" y="20192"/>
                    <a:pt x="28539" y="20112"/>
                    <a:pt x="28650" y="20053"/>
                  </a:cubicBezTo>
                  <a:lnTo>
                    <a:pt x="29348" y="19648"/>
                  </a:lnTo>
                  <a:cubicBezTo>
                    <a:pt x="29444" y="19587"/>
                    <a:pt x="29623" y="19498"/>
                    <a:pt x="29780" y="19419"/>
                  </a:cubicBezTo>
                  <a:lnTo>
                    <a:pt x="30261" y="19174"/>
                  </a:lnTo>
                  <a:lnTo>
                    <a:pt x="30741" y="18929"/>
                  </a:lnTo>
                  <a:lnTo>
                    <a:pt x="30771" y="18914"/>
                  </a:lnTo>
                  <a:cubicBezTo>
                    <a:pt x="30774" y="18913"/>
                    <a:pt x="30775" y="18912"/>
                    <a:pt x="30775" y="18912"/>
                  </a:cubicBezTo>
                  <a:lnTo>
                    <a:pt x="30775" y="18912"/>
                  </a:lnTo>
                  <a:cubicBezTo>
                    <a:pt x="30774" y="18912"/>
                    <a:pt x="30650" y="18970"/>
                    <a:pt x="30650" y="18970"/>
                  </a:cubicBezTo>
                  <a:cubicBezTo>
                    <a:pt x="30650" y="18970"/>
                    <a:pt x="30658" y="18966"/>
                    <a:pt x="30681" y="18955"/>
                  </a:cubicBezTo>
                  <a:lnTo>
                    <a:pt x="30736" y="18929"/>
                  </a:lnTo>
                  <a:lnTo>
                    <a:pt x="30843" y="18877"/>
                  </a:lnTo>
                  <a:lnTo>
                    <a:pt x="31060" y="18771"/>
                  </a:lnTo>
                  <a:cubicBezTo>
                    <a:pt x="31352" y="18633"/>
                    <a:pt x="31637" y="18486"/>
                    <a:pt x="31935" y="18355"/>
                  </a:cubicBezTo>
                  <a:lnTo>
                    <a:pt x="33714" y="17551"/>
                  </a:lnTo>
                  <a:cubicBezTo>
                    <a:pt x="36113" y="16504"/>
                    <a:pt x="38593" y="15538"/>
                    <a:pt x="41050" y="14582"/>
                  </a:cubicBezTo>
                  <a:cubicBezTo>
                    <a:pt x="43506" y="13628"/>
                    <a:pt x="45944" y="12691"/>
                    <a:pt x="48267" y="11728"/>
                  </a:cubicBezTo>
                  <a:cubicBezTo>
                    <a:pt x="50589" y="10769"/>
                    <a:pt x="52798" y="9780"/>
                    <a:pt x="54808" y="8769"/>
                  </a:cubicBezTo>
                  <a:cubicBezTo>
                    <a:pt x="56820" y="7764"/>
                    <a:pt x="58629" y="6721"/>
                    <a:pt x="60183" y="5720"/>
                  </a:cubicBezTo>
                  <a:cubicBezTo>
                    <a:pt x="61738" y="4714"/>
                    <a:pt x="63036" y="3751"/>
                    <a:pt x="64055" y="2894"/>
                  </a:cubicBezTo>
                  <a:cubicBezTo>
                    <a:pt x="65075" y="2047"/>
                    <a:pt x="65834" y="1308"/>
                    <a:pt x="66322" y="802"/>
                  </a:cubicBezTo>
                  <a:cubicBezTo>
                    <a:pt x="66806" y="286"/>
                    <a:pt x="67057" y="0"/>
                    <a:pt x="67057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5232200" y="1565100"/>
              <a:ext cx="2149250" cy="1253275"/>
            </a:xfrm>
            <a:custGeom>
              <a:avLst/>
              <a:gdLst/>
              <a:ahLst/>
              <a:cxnLst/>
              <a:rect l="l" t="t" r="r" b="b"/>
              <a:pathLst>
                <a:path w="85970" h="50131" extrusionOk="0">
                  <a:moveTo>
                    <a:pt x="34417" y="20240"/>
                  </a:moveTo>
                  <a:cubicBezTo>
                    <a:pt x="34414" y="20241"/>
                    <a:pt x="34413" y="20242"/>
                    <a:pt x="34413" y="20242"/>
                  </a:cubicBezTo>
                  <a:lnTo>
                    <a:pt x="34413" y="20242"/>
                  </a:lnTo>
                  <a:cubicBezTo>
                    <a:pt x="34413" y="20242"/>
                    <a:pt x="34414" y="20241"/>
                    <a:pt x="34417" y="20240"/>
                  </a:cubicBezTo>
                  <a:lnTo>
                    <a:pt x="34417" y="20240"/>
                  </a:lnTo>
                  <a:close/>
                  <a:moveTo>
                    <a:pt x="85969" y="1"/>
                  </a:moveTo>
                  <a:lnTo>
                    <a:pt x="84899" y="618"/>
                  </a:lnTo>
                  <a:cubicBezTo>
                    <a:pt x="84567" y="829"/>
                    <a:pt x="84125" y="1048"/>
                    <a:pt x="83624" y="1309"/>
                  </a:cubicBezTo>
                  <a:cubicBezTo>
                    <a:pt x="83131" y="1579"/>
                    <a:pt x="82540" y="1847"/>
                    <a:pt x="81891" y="2138"/>
                  </a:cubicBezTo>
                  <a:cubicBezTo>
                    <a:pt x="80578" y="2700"/>
                    <a:pt x="79002" y="3321"/>
                    <a:pt x="77138" y="3807"/>
                  </a:cubicBezTo>
                  <a:cubicBezTo>
                    <a:pt x="75285" y="4316"/>
                    <a:pt x="73173" y="4722"/>
                    <a:pt x="70845" y="5041"/>
                  </a:cubicBezTo>
                  <a:cubicBezTo>
                    <a:pt x="68516" y="5361"/>
                    <a:pt x="65967" y="5576"/>
                    <a:pt x="63230" y="5727"/>
                  </a:cubicBezTo>
                  <a:cubicBezTo>
                    <a:pt x="60491" y="5881"/>
                    <a:pt x="57574" y="5984"/>
                    <a:pt x="54497" y="6105"/>
                  </a:cubicBezTo>
                  <a:cubicBezTo>
                    <a:pt x="51417" y="6232"/>
                    <a:pt x="48193" y="6365"/>
                    <a:pt x="44828" y="6675"/>
                  </a:cubicBezTo>
                  <a:cubicBezTo>
                    <a:pt x="41465" y="6980"/>
                    <a:pt x="37981" y="7440"/>
                    <a:pt x="34373" y="8299"/>
                  </a:cubicBezTo>
                  <a:lnTo>
                    <a:pt x="32941" y="8676"/>
                  </a:lnTo>
                  <a:cubicBezTo>
                    <a:pt x="32686" y="8741"/>
                    <a:pt x="32495" y="8801"/>
                    <a:pt x="32298" y="8861"/>
                  </a:cubicBezTo>
                  <a:lnTo>
                    <a:pt x="31703" y="9041"/>
                  </a:lnTo>
                  <a:lnTo>
                    <a:pt x="30997" y="9255"/>
                  </a:lnTo>
                  <a:lnTo>
                    <a:pt x="30348" y="9495"/>
                  </a:lnTo>
                  <a:lnTo>
                    <a:pt x="29051" y="9975"/>
                  </a:lnTo>
                  <a:lnTo>
                    <a:pt x="27759" y="10458"/>
                  </a:lnTo>
                  <a:cubicBezTo>
                    <a:pt x="27329" y="10609"/>
                    <a:pt x="26913" y="10828"/>
                    <a:pt x="26492" y="11015"/>
                  </a:cubicBezTo>
                  <a:cubicBezTo>
                    <a:pt x="25653" y="11404"/>
                    <a:pt x="24815" y="11785"/>
                    <a:pt x="23993" y="12188"/>
                  </a:cubicBezTo>
                  <a:cubicBezTo>
                    <a:pt x="20729" y="13913"/>
                    <a:pt x="17716" y="16019"/>
                    <a:pt x="15110" y="18367"/>
                  </a:cubicBezTo>
                  <a:cubicBezTo>
                    <a:pt x="12509" y="20733"/>
                    <a:pt x="10387" y="23356"/>
                    <a:pt x="8624" y="25928"/>
                  </a:cubicBezTo>
                  <a:cubicBezTo>
                    <a:pt x="8204" y="26586"/>
                    <a:pt x="7792" y="27231"/>
                    <a:pt x="7396" y="27872"/>
                  </a:cubicBezTo>
                  <a:cubicBezTo>
                    <a:pt x="7191" y="28188"/>
                    <a:pt x="7008" y="28512"/>
                    <a:pt x="6834" y="28836"/>
                  </a:cubicBezTo>
                  <a:cubicBezTo>
                    <a:pt x="6660" y="29159"/>
                    <a:pt x="6486" y="29480"/>
                    <a:pt x="6315" y="29799"/>
                  </a:cubicBezTo>
                  <a:cubicBezTo>
                    <a:pt x="5605" y="31058"/>
                    <a:pt x="5050" y="32323"/>
                    <a:pt x="4506" y="33524"/>
                  </a:cubicBezTo>
                  <a:cubicBezTo>
                    <a:pt x="4225" y="34121"/>
                    <a:pt x="3999" y="34723"/>
                    <a:pt x="3774" y="35308"/>
                  </a:cubicBezTo>
                  <a:cubicBezTo>
                    <a:pt x="3548" y="35893"/>
                    <a:pt x="3327" y="36459"/>
                    <a:pt x="3123" y="37018"/>
                  </a:cubicBezTo>
                  <a:cubicBezTo>
                    <a:pt x="2750" y="38147"/>
                    <a:pt x="2389" y="39205"/>
                    <a:pt x="2086" y="40212"/>
                  </a:cubicBezTo>
                  <a:cubicBezTo>
                    <a:pt x="1811" y="41227"/>
                    <a:pt x="1539" y="42165"/>
                    <a:pt x="1324" y="43047"/>
                  </a:cubicBezTo>
                  <a:cubicBezTo>
                    <a:pt x="1105" y="43926"/>
                    <a:pt x="928" y="44741"/>
                    <a:pt x="778" y="45477"/>
                  </a:cubicBezTo>
                  <a:cubicBezTo>
                    <a:pt x="621" y="46212"/>
                    <a:pt x="488" y="46867"/>
                    <a:pt x="400" y="47442"/>
                  </a:cubicBezTo>
                  <a:cubicBezTo>
                    <a:pt x="301" y="48013"/>
                    <a:pt x="226" y="48504"/>
                    <a:pt x="167" y="48902"/>
                  </a:cubicBezTo>
                  <a:cubicBezTo>
                    <a:pt x="104" y="49299"/>
                    <a:pt x="68" y="49610"/>
                    <a:pt x="42" y="49817"/>
                  </a:cubicBezTo>
                  <a:cubicBezTo>
                    <a:pt x="15" y="50024"/>
                    <a:pt x="1" y="50131"/>
                    <a:pt x="1" y="50131"/>
                  </a:cubicBezTo>
                  <a:lnTo>
                    <a:pt x="202" y="49885"/>
                  </a:lnTo>
                  <a:cubicBezTo>
                    <a:pt x="332" y="49722"/>
                    <a:pt x="535" y="49484"/>
                    <a:pt x="779" y="49167"/>
                  </a:cubicBezTo>
                  <a:cubicBezTo>
                    <a:pt x="1281" y="48539"/>
                    <a:pt x="1987" y="47586"/>
                    <a:pt x="2885" y="46416"/>
                  </a:cubicBezTo>
                  <a:cubicBezTo>
                    <a:pt x="3763" y="45246"/>
                    <a:pt x="4829" y="43828"/>
                    <a:pt x="6052" y="42201"/>
                  </a:cubicBezTo>
                  <a:cubicBezTo>
                    <a:pt x="6687" y="41414"/>
                    <a:pt x="7315" y="40558"/>
                    <a:pt x="8002" y="39680"/>
                  </a:cubicBezTo>
                  <a:cubicBezTo>
                    <a:pt x="8723" y="38828"/>
                    <a:pt x="9419" y="37898"/>
                    <a:pt x="10199" y="36988"/>
                  </a:cubicBezTo>
                  <a:cubicBezTo>
                    <a:pt x="10986" y="36082"/>
                    <a:pt x="11764" y="35118"/>
                    <a:pt x="12638" y="34208"/>
                  </a:cubicBezTo>
                  <a:lnTo>
                    <a:pt x="13282" y="33503"/>
                  </a:lnTo>
                  <a:cubicBezTo>
                    <a:pt x="13492" y="33264"/>
                    <a:pt x="13709" y="33027"/>
                    <a:pt x="13945" y="32807"/>
                  </a:cubicBezTo>
                  <a:cubicBezTo>
                    <a:pt x="14405" y="32356"/>
                    <a:pt x="14861" y="31894"/>
                    <a:pt x="15322" y="31428"/>
                  </a:cubicBezTo>
                  <a:cubicBezTo>
                    <a:pt x="17228" y="29633"/>
                    <a:pt x="19268" y="27869"/>
                    <a:pt x="21527" y="26330"/>
                  </a:cubicBezTo>
                  <a:cubicBezTo>
                    <a:pt x="23800" y="24806"/>
                    <a:pt x="26249" y="23458"/>
                    <a:pt x="28851" y="22283"/>
                  </a:cubicBezTo>
                  <a:cubicBezTo>
                    <a:pt x="30202" y="21774"/>
                    <a:pt x="31506" y="21176"/>
                    <a:pt x="32923" y="20751"/>
                  </a:cubicBezTo>
                  <a:lnTo>
                    <a:pt x="33967" y="20399"/>
                  </a:lnTo>
                  <a:lnTo>
                    <a:pt x="34450" y="20232"/>
                  </a:lnTo>
                  <a:lnTo>
                    <a:pt x="34450" y="20232"/>
                  </a:lnTo>
                  <a:lnTo>
                    <a:pt x="34455" y="20231"/>
                  </a:lnTo>
                  <a:lnTo>
                    <a:pt x="34530" y="20209"/>
                  </a:lnTo>
                  <a:lnTo>
                    <a:pt x="34678" y="20165"/>
                  </a:lnTo>
                  <a:lnTo>
                    <a:pt x="34978" y="20080"/>
                  </a:lnTo>
                  <a:lnTo>
                    <a:pt x="35575" y="19906"/>
                  </a:lnTo>
                  <a:cubicBezTo>
                    <a:pt x="35776" y="19847"/>
                    <a:pt x="35982" y="19785"/>
                    <a:pt x="36131" y="19754"/>
                  </a:cubicBezTo>
                  <a:lnTo>
                    <a:pt x="37113" y="19510"/>
                  </a:lnTo>
                  <a:cubicBezTo>
                    <a:pt x="39968" y="18824"/>
                    <a:pt x="43065" y="18300"/>
                    <a:pt x="46193" y="17814"/>
                  </a:cubicBezTo>
                  <a:cubicBezTo>
                    <a:pt x="49318" y="17326"/>
                    <a:pt x="52502" y="16852"/>
                    <a:pt x="55612" y="16298"/>
                  </a:cubicBezTo>
                  <a:cubicBezTo>
                    <a:pt x="58727" y="15744"/>
                    <a:pt x="61786" y="15097"/>
                    <a:pt x="64679" y="14304"/>
                  </a:cubicBezTo>
                  <a:cubicBezTo>
                    <a:pt x="67571" y="13517"/>
                    <a:pt x="70303" y="12566"/>
                    <a:pt x="72750" y="11459"/>
                  </a:cubicBezTo>
                  <a:cubicBezTo>
                    <a:pt x="75200" y="10361"/>
                    <a:pt x="77351" y="9092"/>
                    <a:pt x="79124" y="7800"/>
                  </a:cubicBezTo>
                  <a:cubicBezTo>
                    <a:pt x="80655" y="6694"/>
                    <a:pt x="82052" y="5416"/>
                    <a:pt x="83290" y="3990"/>
                  </a:cubicBezTo>
                  <a:cubicBezTo>
                    <a:pt x="83537" y="3693"/>
                    <a:pt x="83771" y="3412"/>
                    <a:pt x="83991" y="3147"/>
                  </a:cubicBezTo>
                  <a:cubicBezTo>
                    <a:pt x="84208" y="2883"/>
                    <a:pt x="84382" y="2602"/>
                    <a:pt x="84556" y="2361"/>
                  </a:cubicBezTo>
                  <a:cubicBezTo>
                    <a:pt x="84724" y="2118"/>
                    <a:pt x="84881" y="1889"/>
                    <a:pt x="85023" y="1684"/>
                  </a:cubicBezTo>
                  <a:cubicBezTo>
                    <a:pt x="85164" y="1480"/>
                    <a:pt x="85269" y="1268"/>
                    <a:pt x="85374" y="1093"/>
                  </a:cubicBezTo>
                  <a:cubicBezTo>
                    <a:pt x="85577" y="741"/>
                    <a:pt x="85723" y="463"/>
                    <a:pt x="85821" y="279"/>
                  </a:cubicBezTo>
                  <a:cubicBezTo>
                    <a:pt x="85917" y="96"/>
                    <a:pt x="85969" y="1"/>
                    <a:pt x="85969" y="1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27" name="Google Shape;27;p2"/>
          <p:cNvSpPr txBox="1">
            <a:spLocks noGrp="1"/>
          </p:cNvSpPr>
          <p:nvPr>
            <p:ph type="ctrTitle"/>
          </p:nvPr>
        </p:nvSpPr>
        <p:spPr>
          <a:xfrm>
            <a:off x="2441200" y="2301263"/>
            <a:ext cx="7309600" cy="177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1pPr>
            <a:lvl2pPr lvl="1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2pPr>
            <a:lvl3pPr lvl="2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3pPr>
            <a:lvl4pPr lvl="3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4pPr>
            <a:lvl5pPr lvl="4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5pPr>
            <a:lvl6pPr lvl="5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6pPr>
            <a:lvl7pPr lvl="6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7pPr>
            <a:lvl8pPr lvl="7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8pPr>
            <a:lvl9pPr lvl="8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8" name="Google Shape;28;p2"/>
          <p:cNvSpPr txBox="1">
            <a:spLocks noGrp="1"/>
          </p:cNvSpPr>
          <p:nvPr>
            <p:ph type="subTitle" idx="1"/>
          </p:nvPr>
        </p:nvSpPr>
        <p:spPr>
          <a:xfrm>
            <a:off x="4381600" y="3961896"/>
            <a:ext cx="342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61697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"/>
          <p:cNvSpPr txBox="1">
            <a:spLocks noGrp="1"/>
          </p:cNvSpPr>
          <p:nvPr>
            <p:ph type="title"/>
          </p:nvPr>
        </p:nvSpPr>
        <p:spPr>
          <a:xfrm>
            <a:off x="5206901" y="2592000"/>
            <a:ext cx="6346400" cy="18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2pPr>
            <a:lvl3pPr lvl="2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3pPr>
            <a:lvl4pPr lvl="3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4pPr>
            <a:lvl5pPr lvl="4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5pPr>
            <a:lvl6pPr lvl="5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6pPr>
            <a:lvl7pPr lvl="6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7pPr>
            <a:lvl8pPr lvl="7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8pPr>
            <a:lvl9pPr lvl="8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1" name="Google Shape;31;p3"/>
          <p:cNvSpPr/>
          <p:nvPr/>
        </p:nvSpPr>
        <p:spPr>
          <a:xfrm rot="-5400000" flipH="1">
            <a:off x="-2882592" y="-1072674"/>
            <a:ext cx="9464696" cy="6714268"/>
          </a:xfrm>
          <a:custGeom>
            <a:avLst/>
            <a:gdLst/>
            <a:ahLst/>
            <a:cxnLst/>
            <a:rect l="l" t="t" r="r" b="b"/>
            <a:pathLst>
              <a:path w="55162" h="39132" extrusionOk="0">
                <a:moveTo>
                  <a:pt x="13223" y="0"/>
                </a:moveTo>
                <a:cubicBezTo>
                  <a:pt x="11368" y="4146"/>
                  <a:pt x="9084" y="8097"/>
                  <a:pt x="6841" y="12062"/>
                </a:cubicBezTo>
                <a:cubicBezTo>
                  <a:pt x="5137" y="15078"/>
                  <a:pt x="3462" y="18123"/>
                  <a:pt x="2095" y="21309"/>
                </a:cubicBezTo>
                <a:cubicBezTo>
                  <a:pt x="903" y="24082"/>
                  <a:pt x="1" y="27041"/>
                  <a:pt x="573" y="30086"/>
                </a:cubicBezTo>
                <a:cubicBezTo>
                  <a:pt x="1773" y="36482"/>
                  <a:pt x="7743" y="39131"/>
                  <a:pt x="13648" y="39131"/>
                </a:cubicBezTo>
                <a:cubicBezTo>
                  <a:pt x="15433" y="39131"/>
                  <a:pt x="17212" y="38889"/>
                  <a:pt x="18851" y="38436"/>
                </a:cubicBezTo>
                <a:cubicBezTo>
                  <a:pt x="26443" y="36337"/>
                  <a:pt x="30431" y="29177"/>
                  <a:pt x="36080" y="24335"/>
                </a:cubicBezTo>
                <a:cubicBezTo>
                  <a:pt x="39172" y="21686"/>
                  <a:pt x="42703" y="20047"/>
                  <a:pt x="46732" y="19375"/>
                </a:cubicBezTo>
                <a:cubicBezTo>
                  <a:pt x="48177" y="19133"/>
                  <a:pt x="49637" y="19012"/>
                  <a:pt x="51096" y="19012"/>
                </a:cubicBezTo>
                <a:cubicBezTo>
                  <a:pt x="52455" y="19012"/>
                  <a:pt x="53814" y="19117"/>
                  <a:pt x="55161" y="19327"/>
                </a:cubicBezTo>
                <a:lnTo>
                  <a:pt x="551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2" name="Google Shape;32;p3"/>
          <p:cNvSpPr txBox="1">
            <a:spLocks noGrp="1"/>
          </p:cNvSpPr>
          <p:nvPr>
            <p:ph type="title" idx="2" hasCustomPrompt="1"/>
          </p:nvPr>
        </p:nvSpPr>
        <p:spPr>
          <a:xfrm>
            <a:off x="5206901" y="1072433"/>
            <a:ext cx="7163200" cy="18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1pPr>
            <a:lvl2pPr lvl="1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2pPr>
            <a:lvl3pPr lvl="2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3pPr>
            <a:lvl4pPr lvl="3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4pPr>
            <a:lvl5pPr lvl="4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5pPr>
            <a:lvl6pPr lvl="5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6pPr>
            <a:lvl7pPr lvl="6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7pPr>
            <a:lvl8pPr lvl="7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8pPr>
            <a:lvl9pPr lvl="8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9pPr>
          </a:lstStyle>
          <a:p>
            <a:r>
              <a:t>xx%</a:t>
            </a:r>
          </a:p>
        </p:txBody>
      </p:sp>
      <p:sp>
        <p:nvSpPr>
          <p:cNvPr id="33" name="Google Shape;33;p3"/>
          <p:cNvSpPr txBox="1">
            <a:spLocks noGrp="1"/>
          </p:cNvSpPr>
          <p:nvPr>
            <p:ph type="subTitle" idx="1"/>
          </p:nvPr>
        </p:nvSpPr>
        <p:spPr>
          <a:xfrm>
            <a:off x="5206901" y="4717733"/>
            <a:ext cx="5393600" cy="113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28280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4"/>
          <p:cNvSpPr txBox="1">
            <a:spLocks noGrp="1"/>
          </p:cNvSpPr>
          <p:nvPr>
            <p:ph type="body" idx="1"/>
          </p:nvPr>
        </p:nvSpPr>
        <p:spPr>
          <a:xfrm>
            <a:off x="847233" y="1683600"/>
            <a:ext cx="9832800" cy="42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1485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 sz="1733"/>
            </a:lvl1pPr>
            <a:lvl2pPr marL="1219170" lvl="1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○"/>
              <a:defRPr sz="1733"/>
            </a:lvl2pPr>
            <a:lvl3pPr marL="1828754" lvl="2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■"/>
              <a:defRPr sz="1733"/>
            </a:lvl3pPr>
            <a:lvl4pPr marL="2438339" lvl="3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●"/>
              <a:defRPr sz="1733"/>
            </a:lvl4pPr>
            <a:lvl5pPr marL="3047924" lvl="4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○"/>
              <a:defRPr sz="1733"/>
            </a:lvl5pPr>
            <a:lvl6pPr marL="3657509" lvl="5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■"/>
              <a:defRPr sz="1733"/>
            </a:lvl6pPr>
            <a:lvl7pPr marL="4267093" lvl="6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●"/>
              <a:defRPr sz="1733"/>
            </a:lvl7pPr>
            <a:lvl8pPr marL="4876678" lvl="7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○"/>
              <a:defRPr sz="1733"/>
            </a:lvl8pPr>
            <a:lvl9pPr marL="5486263" lvl="8" indent="-414856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300"/>
              <a:buChar char="■"/>
              <a:defRPr sz="173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6" name="Google Shape;36;p4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9018000" cy="11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15287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"/>
          <p:cNvSpPr txBox="1">
            <a:spLocks noGrp="1"/>
          </p:cNvSpPr>
          <p:nvPr>
            <p:ph type="body" idx="1"/>
          </p:nvPr>
        </p:nvSpPr>
        <p:spPr>
          <a:xfrm>
            <a:off x="941267" y="2098433"/>
            <a:ext cx="4839600" cy="402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9" name="Google Shape;39;p5"/>
          <p:cNvSpPr txBox="1">
            <a:spLocks noGrp="1"/>
          </p:cNvSpPr>
          <p:nvPr>
            <p:ph type="body" idx="2"/>
          </p:nvPr>
        </p:nvSpPr>
        <p:spPr>
          <a:xfrm>
            <a:off x="6411137" y="2098433"/>
            <a:ext cx="4839600" cy="402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0" name="Google Shape;40;p5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4551600" cy="183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436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6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59712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12136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"/>
          <p:cNvSpPr txBox="1">
            <a:spLocks noGrp="1"/>
          </p:cNvSpPr>
          <p:nvPr>
            <p:ph type="body" idx="1"/>
          </p:nvPr>
        </p:nvSpPr>
        <p:spPr>
          <a:xfrm>
            <a:off x="847233" y="3026100"/>
            <a:ext cx="4144400" cy="29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1pPr>
            <a:lvl2pPr marL="1219170" lvl="1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2pPr>
            <a:lvl3pPr marL="1828754" lvl="2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3pPr>
            <a:lvl4pPr marL="2438339" lvl="3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4pPr>
            <a:lvl5pPr marL="3047924" lvl="4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5pPr>
            <a:lvl6pPr marL="3657509" lvl="5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6pPr>
            <a:lvl7pPr marL="4267093" lvl="6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7pPr>
            <a:lvl8pPr marL="4876678" lvl="7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8pPr>
            <a:lvl9pPr marL="5486263" lvl="8" indent="-440256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600"/>
              <a:buChar char="■"/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4551600" cy="183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29292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8"/>
          <p:cNvSpPr txBox="1">
            <a:spLocks noGrp="1"/>
          </p:cNvSpPr>
          <p:nvPr>
            <p:ph type="title"/>
          </p:nvPr>
        </p:nvSpPr>
        <p:spPr>
          <a:xfrm>
            <a:off x="1850800" y="7018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356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subTitle" idx="1"/>
          </p:nvPr>
        </p:nvSpPr>
        <p:spPr>
          <a:xfrm>
            <a:off x="847233" y="2247833"/>
            <a:ext cx="4464800" cy="96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2"/>
          </p:nvPr>
        </p:nvSpPr>
        <p:spPr>
          <a:xfrm>
            <a:off x="847233" y="3564667"/>
            <a:ext cx="4464800" cy="27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2" name="Google Shape;52;p9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38216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6892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bg>
      <p:bgPr>
        <a:solidFill>
          <a:schemeClr val="lt2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/>
          <p:nvPr/>
        </p:nvSpPr>
        <p:spPr>
          <a:xfrm rot="-5400000" flipH="1">
            <a:off x="-2069792" y="-1072674"/>
            <a:ext cx="9464696" cy="6714268"/>
          </a:xfrm>
          <a:custGeom>
            <a:avLst/>
            <a:gdLst/>
            <a:ahLst/>
            <a:cxnLst/>
            <a:rect l="l" t="t" r="r" b="b"/>
            <a:pathLst>
              <a:path w="55162" h="39132" extrusionOk="0">
                <a:moveTo>
                  <a:pt x="13223" y="0"/>
                </a:moveTo>
                <a:cubicBezTo>
                  <a:pt x="11368" y="4146"/>
                  <a:pt x="9084" y="8097"/>
                  <a:pt x="6841" y="12062"/>
                </a:cubicBezTo>
                <a:cubicBezTo>
                  <a:pt x="5137" y="15078"/>
                  <a:pt x="3462" y="18123"/>
                  <a:pt x="2095" y="21309"/>
                </a:cubicBezTo>
                <a:cubicBezTo>
                  <a:pt x="903" y="24082"/>
                  <a:pt x="1" y="27041"/>
                  <a:pt x="573" y="30086"/>
                </a:cubicBezTo>
                <a:cubicBezTo>
                  <a:pt x="1773" y="36482"/>
                  <a:pt x="7743" y="39131"/>
                  <a:pt x="13648" y="39131"/>
                </a:cubicBezTo>
                <a:cubicBezTo>
                  <a:pt x="15433" y="39131"/>
                  <a:pt x="17212" y="38889"/>
                  <a:pt x="18851" y="38436"/>
                </a:cubicBezTo>
                <a:cubicBezTo>
                  <a:pt x="26443" y="36337"/>
                  <a:pt x="30431" y="29177"/>
                  <a:pt x="36080" y="24335"/>
                </a:cubicBezTo>
                <a:cubicBezTo>
                  <a:pt x="39172" y="21686"/>
                  <a:pt x="42703" y="20047"/>
                  <a:pt x="46732" y="19375"/>
                </a:cubicBezTo>
                <a:cubicBezTo>
                  <a:pt x="48177" y="19133"/>
                  <a:pt x="49637" y="19012"/>
                  <a:pt x="51096" y="19012"/>
                </a:cubicBezTo>
                <a:cubicBezTo>
                  <a:pt x="52455" y="19012"/>
                  <a:pt x="53814" y="19117"/>
                  <a:pt x="55161" y="19327"/>
                </a:cubicBezTo>
                <a:lnTo>
                  <a:pt x="55161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4212800" cy="183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subTitle" idx="1"/>
          </p:nvPr>
        </p:nvSpPr>
        <p:spPr>
          <a:xfrm>
            <a:off x="847233" y="2507800"/>
            <a:ext cx="2422000" cy="25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75298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bg>
      <p:bgPr>
        <a:solidFill>
          <a:schemeClr val="lt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6780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9" name="Google Shape;59;p11"/>
          <p:cNvSpPr txBox="1">
            <a:spLocks noGrp="1"/>
          </p:cNvSpPr>
          <p:nvPr>
            <p:ph type="body" idx="1"/>
          </p:nvPr>
        </p:nvSpPr>
        <p:spPr>
          <a:xfrm>
            <a:off x="415600" y="38981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1219170" lvl="1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○"/>
              <a:defRPr sz="2400">
                <a:solidFill>
                  <a:schemeClr val="lt1"/>
                </a:solidFill>
              </a:defRPr>
            </a:lvl2pPr>
            <a:lvl3pPr marL="1828754" lvl="2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■"/>
              <a:defRPr sz="2400">
                <a:solidFill>
                  <a:schemeClr val="lt1"/>
                </a:solidFill>
              </a:defRPr>
            </a:lvl3pPr>
            <a:lvl4pPr marL="2438339" lvl="3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 sz="2400">
                <a:solidFill>
                  <a:schemeClr val="lt1"/>
                </a:solidFill>
              </a:defRPr>
            </a:lvl4pPr>
            <a:lvl5pPr marL="3047924" lvl="4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○"/>
              <a:defRPr sz="2400">
                <a:solidFill>
                  <a:schemeClr val="lt1"/>
                </a:solidFill>
              </a:defRPr>
            </a:lvl5pPr>
            <a:lvl6pPr marL="3657509" lvl="5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■"/>
              <a:defRPr sz="2400">
                <a:solidFill>
                  <a:schemeClr val="lt1"/>
                </a:solidFill>
              </a:defRPr>
            </a:lvl6pPr>
            <a:lvl7pPr marL="4267093" lvl="6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 sz="2400">
                <a:solidFill>
                  <a:schemeClr val="lt1"/>
                </a:solidFill>
              </a:defRPr>
            </a:lvl7pPr>
            <a:lvl8pPr marL="4876678" lvl="7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○"/>
              <a:defRPr sz="2400">
                <a:solidFill>
                  <a:schemeClr val="lt1"/>
                </a:solidFill>
              </a:defRPr>
            </a:lvl8pPr>
            <a:lvl9pPr marL="5486263" lvl="8" indent="-457189" algn="ctr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Clr>
                <a:schemeClr val="lt1"/>
              </a:buClr>
              <a:buSzPts val="1800"/>
              <a:buChar char="■"/>
              <a:defRPr sz="2400">
                <a:solidFill>
                  <a:schemeClr val="lt1"/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0" name="Google Shape;60;p11"/>
          <p:cNvSpPr/>
          <p:nvPr/>
        </p:nvSpPr>
        <p:spPr>
          <a:xfrm rot="-5400000" flipH="1">
            <a:off x="-4749559" y="-2002341"/>
            <a:ext cx="10366595" cy="7354077"/>
          </a:xfrm>
          <a:custGeom>
            <a:avLst/>
            <a:gdLst/>
            <a:ahLst/>
            <a:cxnLst/>
            <a:rect l="l" t="t" r="r" b="b"/>
            <a:pathLst>
              <a:path w="55162" h="39132" extrusionOk="0">
                <a:moveTo>
                  <a:pt x="13223" y="0"/>
                </a:moveTo>
                <a:cubicBezTo>
                  <a:pt x="11368" y="4146"/>
                  <a:pt x="9084" y="8097"/>
                  <a:pt x="6841" y="12062"/>
                </a:cubicBezTo>
                <a:cubicBezTo>
                  <a:pt x="5137" y="15078"/>
                  <a:pt x="3462" y="18123"/>
                  <a:pt x="2095" y="21309"/>
                </a:cubicBezTo>
                <a:cubicBezTo>
                  <a:pt x="903" y="24082"/>
                  <a:pt x="1" y="27041"/>
                  <a:pt x="573" y="30086"/>
                </a:cubicBezTo>
                <a:cubicBezTo>
                  <a:pt x="1773" y="36482"/>
                  <a:pt x="7743" y="39131"/>
                  <a:pt x="13648" y="39131"/>
                </a:cubicBezTo>
                <a:cubicBezTo>
                  <a:pt x="15433" y="39131"/>
                  <a:pt x="17212" y="38889"/>
                  <a:pt x="18851" y="38436"/>
                </a:cubicBezTo>
                <a:cubicBezTo>
                  <a:pt x="26443" y="36337"/>
                  <a:pt x="30431" y="29177"/>
                  <a:pt x="36080" y="24335"/>
                </a:cubicBezTo>
                <a:cubicBezTo>
                  <a:pt x="39172" y="21686"/>
                  <a:pt x="42703" y="20047"/>
                  <a:pt x="46732" y="19375"/>
                </a:cubicBezTo>
                <a:cubicBezTo>
                  <a:pt x="48177" y="19133"/>
                  <a:pt x="49637" y="19012"/>
                  <a:pt x="51096" y="19012"/>
                </a:cubicBezTo>
                <a:cubicBezTo>
                  <a:pt x="52455" y="19012"/>
                  <a:pt x="53814" y="19117"/>
                  <a:pt x="55161" y="19327"/>
                </a:cubicBezTo>
                <a:lnTo>
                  <a:pt x="55161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" name="Google Shape;61;p11"/>
          <p:cNvSpPr/>
          <p:nvPr/>
        </p:nvSpPr>
        <p:spPr>
          <a:xfrm rot="5400000" flipH="1">
            <a:off x="6596508" y="1506259"/>
            <a:ext cx="10366595" cy="7354077"/>
          </a:xfrm>
          <a:custGeom>
            <a:avLst/>
            <a:gdLst/>
            <a:ahLst/>
            <a:cxnLst/>
            <a:rect l="l" t="t" r="r" b="b"/>
            <a:pathLst>
              <a:path w="55162" h="39132" extrusionOk="0">
                <a:moveTo>
                  <a:pt x="13223" y="0"/>
                </a:moveTo>
                <a:cubicBezTo>
                  <a:pt x="11368" y="4146"/>
                  <a:pt x="9084" y="8097"/>
                  <a:pt x="6841" y="12062"/>
                </a:cubicBezTo>
                <a:cubicBezTo>
                  <a:pt x="5137" y="15078"/>
                  <a:pt x="3462" y="18123"/>
                  <a:pt x="2095" y="21309"/>
                </a:cubicBezTo>
                <a:cubicBezTo>
                  <a:pt x="903" y="24082"/>
                  <a:pt x="1" y="27041"/>
                  <a:pt x="573" y="30086"/>
                </a:cubicBezTo>
                <a:cubicBezTo>
                  <a:pt x="1773" y="36482"/>
                  <a:pt x="7743" y="39131"/>
                  <a:pt x="13648" y="39131"/>
                </a:cubicBezTo>
                <a:cubicBezTo>
                  <a:pt x="15433" y="39131"/>
                  <a:pt x="17212" y="38889"/>
                  <a:pt x="18851" y="38436"/>
                </a:cubicBezTo>
                <a:cubicBezTo>
                  <a:pt x="26443" y="36337"/>
                  <a:pt x="30431" y="29177"/>
                  <a:pt x="36080" y="24335"/>
                </a:cubicBezTo>
                <a:cubicBezTo>
                  <a:pt x="39172" y="21686"/>
                  <a:pt x="42703" y="20047"/>
                  <a:pt x="46732" y="19375"/>
                </a:cubicBezTo>
                <a:cubicBezTo>
                  <a:pt x="48177" y="19133"/>
                  <a:pt x="49637" y="19012"/>
                  <a:pt x="51096" y="19012"/>
                </a:cubicBezTo>
                <a:cubicBezTo>
                  <a:pt x="52455" y="19012"/>
                  <a:pt x="53814" y="19117"/>
                  <a:pt x="55161" y="19327"/>
                </a:cubicBezTo>
                <a:lnTo>
                  <a:pt x="55161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024025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5152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/>
          <p:nvPr/>
        </p:nvSpPr>
        <p:spPr>
          <a:xfrm rot="-5400000">
            <a:off x="7407955" y="2325260"/>
            <a:ext cx="7866316" cy="2026491"/>
          </a:xfrm>
          <a:custGeom>
            <a:avLst/>
            <a:gdLst/>
            <a:ahLst/>
            <a:cxnLst/>
            <a:rect l="l" t="t" r="r" b="b"/>
            <a:pathLst>
              <a:path w="168588" h="43431" extrusionOk="0">
                <a:moveTo>
                  <a:pt x="49995" y="1"/>
                </a:moveTo>
                <a:cubicBezTo>
                  <a:pt x="46084" y="1"/>
                  <a:pt x="41998" y="657"/>
                  <a:pt x="38409" y="2114"/>
                </a:cubicBezTo>
                <a:cubicBezTo>
                  <a:pt x="31181" y="5049"/>
                  <a:pt x="25937" y="11113"/>
                  <a:pt x="20309" y="16260"/>
                </a:cubicBezTo>
                <a:cubicBezTo>
                  <a:pt x="15158" y="20970"/>
                  <a:pt x="9197" y="25234"/>
                  <a:pt x="1971" y="25234"/>
                </a:cubicBezTo>
                <a:cubicBezTo>
                  <a:pt x="1750" y="25234"/>
                  <a:pt x="1528" y="25230"/>
                  <a:pt x="1304" y="25222"/>
                </a:cubicBezTo>
                <a:cubicBezTo>
                  <a:pt x="866" y="25206"/>
                  <a:pt x="432" y="25172"/>
                  <a:pt x="0" y="25128"/>
                </a:cubicBezTo>
                <a:lnTo>
                  <a:pt x="0" y="43431"/>
                </a:lnTo>
                <a:lnTo>
                  <a:pt x="168588" y="43431"/>
                </a:lnTo>
                <a:cubicBezTo>
                  <a:pt x="168388" y="42192"/>
                  <a:pt x="168146" y="40965"/>
                  <a:pt x="167861" y="39751"/>
                </a:cubicBezTo>
                <a:cubicBezTo>
                  <a:pt x="166693" y="34753"/>
                  <a:pt x="164850" y="29515"/>
                  <a:pt x="161418" y="25592"/>
                </a:cubicBezTo>
                <a:cubicBezTo>
                  <a:pt x="158528" y="22287"/>
                  <a:pt x="154629" y="20586"/>
                  <a:pt x="150265" y="20338"/>
                </a:cubicBezTo>
                <a:cubicBezTo>
                  <a:pt x="149737" y="20308"/>
                  <a:pt x="149208" y="20294"/>
                  <a:pt x="148679" y="20294"/>
                </a:cubicBezTo>
                <a:cubicBezTo>
                  <a:pt x="144519" y="20294"/>
                  <a:pt x="140361" y="21194"/>
                  <a:pt x="136434" y="22513"/>
                </a:cubicBezTo>
                <a:cubicBezTo>
                  <a:pt x="131781" y="24074"/>
                  <a:pt x="127559" y="26581"/>
                  <a:pt x="122964" y="28283"/>
                </a:cubicBezTo>
                <a:cubicBezTo>
                  <a:pt x="118210" y="30044"/>
                  <a:pt x="113210" y="31153"/>
                  <a:pt x="108126" y="31175"/>
                </a:cubicBezTo>
                <a:cubicBezTo>
                  <a:pt x="108057" y="31175"/>
                  <a:pt x="107987" y="31175"/>
                  <a:pt x="107918" y="31175"/>
                </a:cubicBezTo>
                <a:cubicBezTo>
                  <a:pt x="105391" y="31175"/>
                  <a:pt x="102868" y="30955"/>
                  <a:pt x="100377" y="30519"/>
                </a:cubicBezTo>
                <a:cubicBezTo>
                  <a:pt x="97996" y="30101"/>
                  <a:pt x="95673" y="29439"/>
                  <a:pt x="93289" y="29032"/>
                </a:cubicBezTo>
                <a:cubicBezTo>
                  <a:pt x="88881" y="28279"/>
                  <a:pt x="84227" y="27860"/>
                  <a:pt x="80143" y="25897"/>
                </a:cubicBezTo>
                <a:cubicBezTo>
                  <a:pt x="78237" y="24979"/>
                  <a:pt x="76451" y="23736"/>
                  <a:pt x="75118" y="22073"/>
                </a:cubicBezTo>
                <a:cubicBezTo>
                  <a:pt x="73711" y="20318"/>
                  <a:pt x="72669" y="18316"/>
                  <a:pt x="71692" y="16300"/>
                </a:cubicBezTo>
                <a:cubicBezTo>
                  <a:pt x="69604" y="11987"/>
                  <a:pt x="67612" y="7697"/>
                  <a:pt x="63820" y="4586"/>
                </a:cubicBezTo>
                <a:cubicBezTo>
                  <a:pt x="60349" y="1738"/>
                  <a:pt x="56047" y="242"/>
                  <a:pt x="51577" y="37"/>
                </a:cubicBezTo>
                <a:cubicBezTo>
                  <a:pt x="51054" y="13"/>
                  <a:pt x="50526" y="1"/>
                  <a:pt x="49995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" name="Google Shape;65;p13"/>
          <p:cNvSpPr/>
          <p:nvPr/>
        </p:nvSpPr>
        <p:spPr>
          <a:xfrm rot="-5400000" flipH="1">
            <a:off x="-767888" y="4729084"/>
            <a:ext cx="2573859" cy="1825899"/>
          </a:xfrm>
          <a:custGeom>
            <a:avLst/>
            <a:gdLst/>
            <a:ahLst/>
            <a:cxnLst/>
            <a:rect l="l" t="t" r="r" b="b"/>
            <a:pathLst>
              <a:path w="55162" h="39132" extrusionOk="0">
                <a:moveTo>
                  <a:pt x="13223" y="0"/>
                </a:moveTo>
                <a:cubicBezTo>
                  <a:pt x="11368" y="4146"/>
                  <a:pt x="9084" y="8097"/>
                  <a:pt x="6841" y="12062"/>
                </a:cubicBezTo>
                <a:cubicBezTo>
                  <a:pt x="5137" y="15078"/>
                  <a:pt x="3462" y="18123"/>
                  <a:pt x="2095" y="21309"/>
                </a:cubicBezTo>
                <a:cubicBezTo>
                  <a:pt x="903" y="24082"/>
                  <a:pt x="1" y="27041"/>
                  <a:pt x="573" y="30086"/>
                </a:cubicBezTo>
                <a:cubicBezTo>
                  <a:pt x="1773" y="36482"/>
                  <a:pt x="7743" y="39131"/>
                  <a:pt x="13648" y="39131"/>
                </a:cubicBezTo>
                <a:cubicBezTo>
                  <a:pt x="15433" y="39131"/>
                  <a:pt x="17212" y="38889"/>
                  <a:pt x="18851" y="38436"/>
                </a:cubicBezTo>
                <a:cubicBezTo>
                  <a:pt x="26443" y="36337"/>
                  <a:pt x="30431" y="29177"/>
                  <a:pt x="36080" y="24335"/>
                </a:cubicBezTo>
                <a:cubicBezTo>
                  <a:pt x="39172" y="21686"/>
                  <a:pt x="42703" y="20047"/>
                  <a:pt x="46732" y="19375"/>
                </a:cubicBezTo>
                <a:cubicBezTo>
                  <a:pt x="48177" y="19133"/>
                  <a:pt x="49637" y="19012"/>
                  <a:pt x="51096" y="19012"/>
                </a:cubicBezTo>
                <a:cubicBezTo>
                  <a:pt x="52455" y="19012"/>
                  <a:pt x="53814" y="19117"/>
                  <a:pt x="55161" y="19327"/>
                </a:cubicBezTo>
                <a:lnTo>
                  <a:pt x="551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6" name="Google Shape;66;p13"/>
          <p:cNvSpPr/>
          <p:nvPr/>
        </p:nvSpPr>
        <p:spPr>
          <a:xfrm rot="10800000">
            <a:off x="-218655" y="-178858"/>
            <a:ext cx="2101660" cy="2129609"/>
          </a:xfrm>
          <a:custGeom>
            <a:avLst/>
            <a:gdLst/>
            <a:ahLst/>
            <a:cxnLst/>
            <a:rect l="l" t="t" r="r" b="b"/>
            <a:pathLst>
              <a:path w="45042" h="45641" extrusionOk="0">
                <a:moveTo>
                  <a:pt x="45041" y="1"/>
                </a:moveTo>
                <a:cubicBezTo>
                  <a:pt x="41296" y="966"/>
                  <a:pt x="37440" y="1582"/>
                  <a:pt x="33605" y="2190"/>
                </a:cubicBezTo>
                <a:cubicBezTo>
                  <a:pt x="26205" y="3364"/>
                  <a:pt x="18510" y="4734"/>
                  <a:pt x="12389" y="9372"/>
                </a:cubicBezTo>
                <a:cubicBezTo>
                  <a:pt x="8729" y="12147"/>
                  <a:pt x="5649" y="15863"/>
                  <a:pt x="3680" y="20017"/>
                </a:cubicBezTo>
                <a:cubicBezTo>
                  <a:pt x="1712" y="24169"/>
                  <a:pt x="737" y="28708"/>
                  <a:pt x="350" y="33269"/>
                </a:cubicBezTo>
                <a:cubicBezTo>
                  <a:pt x="1" y="37395"/>
                  <a:pt x="68" y="41518"/>
                  <a:pt x="244" y="45641"/>
                </a:cubicBezTo>
                <a:lnTo>
                  <a:pt x="45041" y="45641"/>
                </a:lnTo>
                <a:lnTo>
                  <a:pt x="45041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7" name="Google Shape;67;p13"/>
          <p:cNvSpPr/>
          <p:nvPr/>
        </p:nvSpPr>
        <p:spPr>
          <a:xfrm>
            <a:off x="394299" y="2232444"/>
            <a:ext cx="249512" cy="262547"/>
          </a:xfrm>
          <a:custGeom>
            <a:avLst/>
            <a:gdLst/>
            <a:ahLst/>
            <a:cxnLst/>
            <a:rect l="l" t="t" r="r" b="b"/>
            <a:pathLst>
              <a:path w="5532" h="5821" extrusionOk="0">
                <a:moveTo>
                  <a:pt x="2791" y="1"/>
                </a:moveTo>
                <a:lnTo>
                  <a:pt x="2129" y="2224"/>
                </a:lnTo>
                <a:lnTo>
                  <a:pt x="2129" y="2224"/>
                </a:lnTo>
                <a:cubicBezTo>
                  <a:pt x="957" y="2236"/>
                  <a:pt x="1" y="2261"/>
                  <a:pt x="1" y="2261"/>
                </a:cubicBezTo>
                <a:cubicBezTo>
                  <a:pt x="570" y="2754"/>
                  <a:pt x="1139" y="3203"/>
                  <a:pt x="1709" y="3636"/>
                </a:cubicBezTo>
                <a:lnTo>
                  <a:pt x="1709" y="3636"/>
                </a:lnTo>
                <a:lnTo>
                  <a:pt x="1059" y="5821"/>
                </a:lnTo>
                <a:cubicBezTo>
                  <a:pt x="1489" y="5421"/>
                  <a:pt x="2101" y="4913"/>
                  <a:pt x="2735" y="4407"/>
                </a:cubicBezTo>
                <a:lnTo>
                  <a:pt x="2735" y="4407"/>
                </a:lnTo>
                <a:cubicBezTo>
                  <a:pt x="3267" y="4804"/>
                  <a:pt x="3798" y="5203"/>
                  <a:pt x="4330" y="5628"/>
                </a:cubicBezTo>
                <a:cubicBezTo>
                  <a:pt x="4186" y="5055"/>
                  <a:pt x="3992" y="4324"/>
                  <a:pt x="3789" y="3580"/>
                </a:cubicBezTo>
                <a:lnTo>
                  <a:pt x="3789" y="3580"/>
                </a:lnTo>
                <a:cubicBezTo>
                  <a:pt x="4744" y="2842"/>
                  <a:pt x="5532" y="2261"/>
                  <a:pt x="5532" y="2261"/>
                </a:cubicBezTo>
                <a:cubicBezTo>
                  <a:pt x="4975" y="2230"/>
                  <a:pt x="4204" y="2219"/>
                  <a:pt x="3414" y="2218"/>
                </a:cubicBezTo>
                <a:lnTo>
                  <a:pt x="3414" y="2218"/>
                </a:lnTo>
                <a:cubicBezTo>
                  <a:pt x="3074" y="993"/>
                  <a:pt x="2791" y="1"/>
                  <a:pt x="2791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8" name="Google Shape;68;p13"/>
          <p:cNvSpPr/>
          <p:nvPr/>
        </p:nvSpPr>
        <p:spPr>
          <a:xfrm>
            <a:off x="5791424" y="3801194"/>
            <a:ext cx="131296" cy="135580"/>
          </a:xfrm>
          <a:custGeom>
            <a:avLst/>
            <a:gdLst/>
            <a:ahLst/>
            <a:cxnLst/>
            <a:rect l="l" t="t" r="r" b="b"/>
            <a:pathLst>
              <a:path w="2911" h="3006" extrusionOk="0">
                <a:moveTo>
                  <a:pt x="1420" y="0"/>
                </a:moveTo>
                <a:cubicBezTo>
                  <a:pt x="1327" y="406"/>
                  <a:pt x="1221" y="786"/>
                  <a:pt x="1119" y="1161"/>
                </a:cubicBezTo>
                <a:lnTo>
                  <a:pt x="1119" y="1161"/>
                </a:lnTo>
                <a:cubicBezTo>
                  <a:pt x="744" y="1181"/>
                  <a:pt x="369" y="1208"/>
                  <a:pt x="0" y="1227"/>
                </a:cubicBezTo>
                <a:cubicBezTo>
                  <a:pt x="306" y="1475"/>
                  <a:pt x="608" y="1719"/>
                  <a:pt x="918" y="1956"/>
                </a:cubicBezTo>
                <a:lnTo>
                  <a:pt x="918" y="1956"/>
                </a:lnTo>
                <a:cubicBezTo>
                  <a:pt x="841" y="2295"/>
                  <a:pt x="779" y="2641"/>
                  <a:pt x="746" y="3006"/>
                </a:cubicBezTo>
                <a:cubicBezTo>
                  <a:pt x="977" y="2846"/>
                  <a:pt x="1251" y="2639"/>
                  <a:pt x="1536" y="2410"/>
                </a:cubicBezTo>
                <a:lnTo>
                  <a:pt x="1536" y="2410"/>
                </a:lnTo>
                <a:cubicBezTo>
                  <a:pt x="1819" y="2608"/>
                  <a:pt x="2114" y="2800"/>
                  <a:pt x="2429" y="2982"/>
                </a:cubicBezTo>
                <a:cubicBezTo>
                  <a:pt x="2298" y="2653"/>
                  <a:pt x="2172" y="2319"/>
                  <a:pt x="2051" y="1981"/>
                </a:cubicBezTo>
                <a:lnTo>
                  <a:pt x="2051" y="1981"/>
                </a:lnTo>
                <a:cubicBezTo>
                  <a:pt x="2366" y="1709"/>
                  <a:pt x="2668" y="1430"/>
                  <a:pt x="2911" y="1178"/>
                </a:cubicBezTo>
                <a:cubicBezTo>
                  <a:pt x="2615" y="1146"/>
                  <a:pt x="2314" y="1134"/>
                  <a:pt x="2012" y="1134"/>
                </a:cubicBezTo>
                <a:cubicBezTo>
                  <a:pt x="1930" y="1134"/>
                  <a:pt x="1847" y="1134"/>
                  <a:pt x="1765" y="1136"/>
                </a:cubicBezTo>
                <a:lnTo>
                  <a:pt x="1765" y="1136"/>
                </a:lnTo>
                <a:cubicBezTo>
                  <a:pt x="1643" y="759"/>
                  <a:pt x="1528" y="380"/>
                  <a:pt x="142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9" name="Google Shape;69;p13"/>
          <p:cNvSpPr/>
          <p:nvPr/>
        </p:nvSpPr>
        <p:spPr>
          <a:xfrm>
            <a:off x="10030039" y="6133013"/>
            <a:ext cx="157365" cy="122095"/>
          </a:xfrm>
          <a:custGeom>
            <a:avLst/>
            <a:gdLst/>
            <a:ahLst/>
            <a:cxnLst/>
            <a:rect l="l" t="t" r="r" b="b"/>
            <a:pathLst>
              <a:path w="3489" h="2707" extrusionOk="0">
                <a:moveTo>
                  <a:pt x="1744" y="1"/>
                </a:moveTo>
                <a:cubicBezTo>
                  <a:pt x="0" y="1"/>
                  <a:pt x="0" y="2707"/>
                  <a:pt x="1744" y="2707"/>
                </a:cubicBezTo>
                <a:cubicBezTo>
                  <a:pt x="3489" y="2707"/>
                  <a:pt x="3489" y="1"/>
                  <a:pt x="1744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0" name="Google Shape;70;p13"/>
          <p:cNvSpPr/>
          <p:nvPr/>
        </p:nvSpPr>
        <p:spPr>
          <a:xfrm>
            <a:off x="7121391" y="660294"/>
            <a:ext cx="131296" cy="135580"/>
          </a:xfrm>
          <a:custGeom>
            <a:avLst/>
            <a:gdLst/>
            <a:ahLst/>
            <a:cxnLst/>
            <a:rect l="l" t="t" r="r" b="b"/>
            <a:pathLst>
              <a:path w="2911" h="3006" extrusionOk="0">
                <a:moveTo>
                  <a:pt x="1420" y="0"/>
                </a:moveTo>
                <a:cubicBezTo>
                  <a:pt x="1327" y="406"/>
                  <a:pt x="1221" y="786"/>
                  <a:pt x="1119" y="1161"/>
                </a:cubicBezTo>
                <a:lnTo>
                  <a:pt x="1119" y="1161"/>
                </a:lnTo>
                <a:cubicBezTo>
                  <a:pt x="744" y="1181"/>
                  <a:pt x="369" y="1208"/>
                  <a:pt x="0" y="1227"/>
                </a:cubicBezTo>
                <a:cubicBezTo>
                  <a:pt x="306" y="1475"/>
                  <a:pt x="608" y="1719"/>
                  <a:pt x="918" y="1956"/>
                </a:cubicBezTo>
                <a:lnTo>
                  <a:pt x="918" y="1956"/>
                </a:lnTo>
                <a:cubicBezTo>
                  <a:pt x="841" y="2295"/>
                  <a:pt x="779" y="2641"/>
                  <a:pt x="746" y="3006"/>
                </a:cubicBezTo>
                <a:cubicBezTo>
                  <a:pt x="977" y="2846"/>
                  <a:pt x="1251" y="2639"/>
                  <a:pt x="1536" y="2410"/>
                </a:cubicBezTo>
                <a:lnTo>
                  <a:pt x="1536" y="2410"/>
                </a:lnTo>
                <a:cubicBezTo>
                  <a:pt x="1819" y="2608"/>
                  <a:pt x="2114" y="2800"/>
                  <a:pt x="2429" y="2982"/>
                </a:cubicBezTo>
                <a:cubicBezTo>
                  <a:pt x="2298" y="2653"/>
                  <a:pt x="2172" y="2319"/>
                  <a:pt x="2051" y="1981"/>
                </a:cubicBezTo>
                <a:lnTo>
                  <a:pt x="2051" y="1981"/>
                </a:lnTo>
                <a:cubicBezTo>
                  <a:pt x="2366" y="1709"/>
                  <a:pt x="2668" y="1430"/>
                  <a:pt x="2911" y="1178"/>
                </a:cubicBezTo>
                <a:cubicBezTo>
                  <a:pt x="2615" y="1146"/>
                  <a:pt x="2314" y="1134"/>
                  <a:pt x="2012" y="1134"/>
                </a:cubicBezTo>
                <a:cubicBezTo>
                  <a:pt x="1930" y="1134"/>
                  <a:pt x="1847" y="1134"/>
                  <a:pt x="1765" y="1136"/>
                </a:cubicBezTo>
                <a:lnTo>
                  <a:pt x="1765" y="1136"/>
                </a:lnTo>
                <a:cubicBezTo>
                  <a:pt x="1643" y="759"/>
                  <a:pt x="1528" y="380"/>
                  <a:pt x="142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" name="Google Shape;71;p13"/>
          <p:cNvSpPr/>
          <p:nvPr/>
        </p:nvSpPr>
        <p:spPr>
          <a:xfrm>
            <a:off x="10490906" y="2549179"/>
            <a:ext cx="157365" cy="122095"/>
          </a:xfrm>
          <a:custGeom>
            <a:avLst/>
            <a:gdLst/>
            <a:ahLst/>
            <a:cxnLst/>
            <a:rect l="l" t="t" r="r" b="b"/>
            <a:pathLst>
              <a:path w="3489" h="2707" extrusionOk="0">
                <a:moveTo>
                  <a:pt x="1744" y="1"/>
                </a:moveTo>
                <a:cubicBezTo>
                  <a:pt x="0" y="1"/>
                  <a:pt x="0" y="2707"/>
                  <a:pt x="1744" y="2707"/>
                </a:cubicBezTo>
                <a:cubicBezTo>
                  <a:pt x="3489" y="2707"/>
                  <a:pt x="3489" y="1"/>
                  <a:pt x="1744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" name="Google Shape;72;p13"/>
          <p:cNvSpPr txBox="1">
            <a:spLocks noGrp="1"/>
          </p:cNvSpPr>
          <p:nvPr>
            <p:ph type="title"/>
          </p:nvPr>
        </p:nvSpPr>
        <p:spPr>
          <a:xfrm>
            <a:off x="2004607" y="17475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ubTitle" idx="1"/>
          </p:nvPr>
        </p:nvSpPr>
        <p:spPr>
          <a:xfrm>
            <a:off x="2004607" y="2451533"/>
            <a:ext cx="3569600" cy="118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title" idx="2" hasCustomPrompt="1"/>
          </p:nvPr>
        </p:nvSpPr>
        <p:spPr>
          <a:xfrm>
            <a:off x="2508200" y="763167"/>
            <a:ext cx="2562400" cy="118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  <p:sp>
        <p:nvSpPr>
          <p:cNvPr id="75" name="Google Shape;75;p13"/>
          <p:cNvSpPr txBox="1">
            <a:spLocks noGrp="1"/>
          </p:cNvSpPr>
          <p:nvPr>
            <p:ph type="title" idx="3"/>
          </p:nvPr>
        </p:nvSpPr>
        <p:spPr>
          <a:xfrm>
            <a:off x="6617807" y="17475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subTitle" idx="4"/>
          </p:nvPr>
        </p:nvSpPr>
        <p:spPr>
          <a:xfrm>
            <a:off x="6617807" y="2451533"/>
            <a:ext cx="3569600" cy="118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title" idx="5" hasCustomPrompt="1"/>
          </p:nvPr>
        </p:nvSpPr>
        <p:spPr>
          <a:xfrm>
            <a:off x="7121400" y="763167"/>
            <a:ext cx="2562400" cy="118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  <p:sp>
        <p:nvSpPr>
          <p:cNvPr id="78" name="Google Shape;78;p13"/>
          <p:cNvSpPr txBox="1">
            <a:spLocks noGrp="1"/>
          </p:cNvSpPr>
          <p:nvPr>
            <p:ph type="title" idx="6"/>
          </p:nvPr>
        </p:nvSpPr>
        <p:spPr>
          <a:xfrm>
            <a:off x="2004607" y="44852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ubTitle" idx="7"/>
          </p:nvPr>
        </p:nvSpPr>
        <p:spPr>
          <a:xfrm>
            <a:off x="2004600" y="5189233"/>
            <a:ext cx="35696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title" idx="8" hasCustomPrompt="1"/>
          </p:nvPr>
        </p:nvSpPr>
        <p:spPr>
          <a:xfrm>
            <a:off x="2508200" y="3500867"/>
            <a:ext cx="2562400" cy="118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  <p:sp>
        <p:nvSpPr>
          <p:cNvPr id="81" name="Google Shape;81;p13"/>
          <p:cNvSpPr txBox="1">
            <a:spLocks noGrp="1"/>
          </p:cNvSpPr>
          <p:nvPr>
            <p:ph type="title" idx="9"/>
          </p:nvPr>
        </p:nvSpPr>
        <p:spPr>
          <a:xfrm>
            <a:off x="6617807" y="44852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subTitle" idx="13"/>
          </p:nvPr>
        </p:nvSpPr>
        <p:spPr>
          <a:xfrm>
            <a:off x="6617800" y="5189233"/>
            <a:ext cx="35696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title" idx="14" hasCustomPrompt="1"/>
          </p:nvPr>
        </p:nvSpPr>
        <p:spPr>
          <a:xfrm>
            <a:off x="7121400" y="3500867"/>
            <a:ext cx="2562400" cy="118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37374487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">
  <p:cSld name="Title + text">
    <p:bg>
      <p:bgPr>
        <a:solidFill>
          <a:schemeClr val="lt2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4"/>
          <p:cNvSpPr/>
          <p:nvPr/>
        </p:nvSpPr>
        <p:spPr>
          <a:xfrm>
            <a:off x="1262884" y="885067"/>
            <a:ext cx="9666240" cy="7005851"/>
          </a:xfrm>
          <a:custGeom>
            <a:avLst/>
            <a:gdLst/>
            <a:ahLst/>
            <a:cxnLst/>
            <a:rect l="l" t="t" r="r" b="b"/>
            <a:pathLst>
              <a:path w="289091" h="209526" extrusionOk="0">
                <a:moveTo>
                  <a:pt x="148837" y="1"/>
                </a:moveTo>
                <a:cubicBezTo>
                  <a:pt x="141742" y="1"/>
                  <a:pt x="134604" y="788"/>
                  <a:pt x="127468" y="2165"/>
                </a:cubicBezTo>
                <a:cubicBezTo>
                  <a:pt x="112941" y="4965"/>
                  <a:pt x="100810" y="16680"/>
                  <a:pt x="91728" y="27934"/>
                </a:cubicBezTo>
                <a:cubicBezTo>
                  <a:pt x="77946" y="45017"/>
                  <a:pt x="69297" y="65455"/>
                  <a:pt x="55729" y="82687"/>
                </a:cubicBezTo>
                <a:cubicBezTo>
                  <a:pt x="35648" y="108197"/>
                  <a:pt x="0" y="136526"/>
                  <a:pt x="13426" y="173189"/>
                </a:cubicBezTo>
                <a:cubicBezTo>
                  <a:pt x="24129" y="202416"/>
                  <a:pt x="56798" y="208751"/>
                  <a:pt x="84363" y="209495"/>
                </a:cubicBezTo>
                <a:cubicBezTo>
                  <a:pt x="85120" y="209515"/>
                  <a:pt x="85871" y="209525"/>
                  <a:pt x="86617" y="209525"/>
                </a:cubicBezTo>
                <a:cubicBezTo>
                  <a:pt x="123140" y="209525"/>
                  <a:pt x="146099" y="185464"/>
                  <a:pt x="164640" y="185464"/>
                </a:cubicBezTo>
                <a:cubicBezTo>
                  <a:pt x="178412" y="185464"/>
                  <a:pt x="192554" y="194152"/>
                  <a:pt x="205277" y="198540"/>
                </a:cubicBezTo>
                <a:cubicBezTo>
                  <a:pt x="215369" y="202020"/>
                  <a:pt x="226687" y="204611"/>
                  <a:pt x="237542" y="204611"/>
                </a:cubicBezTo>
                <a:cubicBezTo>
                  <a:pt x="252904" y="204611"/>
                  <a:pt x="267337" y="199421"/>
                  <a:pt x="276053" y="184216"/>
                </a:cubicBezTo>
                <a:cubicBezTo>
                  <a:pt x="289091" y="161471"/>
                  <a:pt x="284279" y="132895"/>
                  <a:pt x="269440" y="112377"/>
                </a:cubicBezTo>
                <a:cubicBezTo>
                  <a:pt x="253335" y="90105"/>
                  <a:pt x="230389" y="73540"/>
                  <a:pt x="218820" y="47928"/>
                </a:cubicBezTo>
                <a:cubicBezTo>
                  <a:pt x="209910" y="28205"/>
                  <a:pt x="199143" y="13000"/>
                  <a:pt x="178149" y="5133"/>
                </a:cubicBezTo>
                <a:cubicBezTo>
                  <a:pt x="168540" y="1532"/>
                  <a:pt x="158730" y="1"/>
                  <a:pt x="14883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/>
          </p:nvPr>
        </p:nvSpPr>
        <p:spPr>
          <a:xfrm>
            <a:off x="4184000" y="1881367"/>
            <a:ext cx="3824000" cy="183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body" idx="1"/>
          </p:nvPr>
        </p:nvSpPr>
        <p:spPr>
          <a:xfrm>
            <a:off x="3857600" y="3972067"/>
            <a:ext cx="4476800" cy="252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1pPr>
            <a:lvl2pPr marL="1219170" lvl="1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2pPr>
            <a:lvl3pPr marL="1828754" lvl="2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3pPr>
            <a:lvl4pPr marL="2438339" lvl="3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4pPr>
            <a:lvl5pPr marL="3047924" lvl="4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5pPr>
            <a:lvl6pPr marL="3657509" lvl="5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6pPr>
            <a:lvl7pPr marL="4267093" lvl="6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7pPr>
            <a:lvl8pPr marL="4876678" lvl="7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8pPr>
            <a:lvl9pPr marL="5486263" lvl="8" indent="-440256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600"/>
              <a:buChar char="■"/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516214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solidFill>
          <a:schemeClr val="lt2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5"/>
          <p:cNvSpPr txBox="1">
            <a:spLocks noGrp="1"/>
          </p:cNvSpPr>
          <p:nvPr>
            <p:ph type="title"/>
          </p:nvPr>
        </p:nvSpPr>
        <p:spPr>
          <a:xfrm>
            <a:off x="3399200" y="4566400"/>
            <a:ext cx="5393600" cy="138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ubTitle" idx="1"/>
          </p:nvPr>
        </p:nvSpPr>
        <p:spPr>
          <a:xfrm>
            <a:off x="2972400" y="1759600"/>
            <a:ext cx="6247200" cy="26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89425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Four columns">
  <p:cSld name="Title + Four columns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 txBox="1">
            <a:spLocks noGrp="1"/>
          </p:cNvSpPr>
          <p:nvPr>
            <p:ph type="title"/>
          </p:nvPr>
        </p:nvSpPr>
        <p:spPr>
          <a:xfrm>
            <a:off x="1242607" y="18649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93" name="Google Shape;93;p16"/>
          <p:cNvSpPr txBox="1">
            <a:spLocks noGrp="1"/>
          </p:cNvSpPr>
          <p:nvPr>
            <p:ph type="subTitle" idx="1"/>
          </p:nvPr>
        </p:nvSpPr>
        <p:spPr>
          <a:xfrm>
            <a:off x="1242600" y="2568933"/>
            <a:ext cx="35696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94" name="Google Shape;94;p16"/>
          <p:cNvSpPr txBox="1">
            <a:spLocks noGrp="1"/>
          </p:cNvSpPr>
          <p:nvPr>
            <p:ph type="title" idx="2"/>
          </p:nvPr>
        </p:nvSpPr>
        <p:spPr>
          <a:xfrm>
            <a:off x="7379807" y="18649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95" name="Google Shape;95;p16"/>
          <p:cNvSpPr txBox="1">
            <a:spLocks noGrp="1"/>
          </p:cNvSpPr>
          <p:nvPr>
            <p:ph type="subTitle" idx="3"/>
          </p:nvPr>
        </p:nvSpPr>
        <p:spPr>
          <a:xfrm>
            <a:off x="7379800" y="2568933"/>
            <a:ext cx="35696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96" name="Google Shape;96;p16"/>
          <p:cNvSpPr txBox="1">
            <a:spLocks noGrp="1"/>
          </p:cNvSpPr>
          <p:nvPr>
            <p:ph type="title" idx="4"/>
          </p:nvPr>
        </p:nvSpPr>
        <p:spPr>
          <a:xfrm>
            <a:off x="1242607" y="40946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97" name="Google Shape;97;p16"/>
          <p:cNvSpPr txBox="1">
            <a:spLocks noGrp="1"/>
          </p:cNvSpPr>
          <p:nvPr>
            <p:ph type="subTitle" idx="5"/>
          </p:nvPr>
        </p:nvSpPr>
        <p:spPr>
          <a:xfrm>
            <a:off x="1242600" y="4798633"/>
            <a:ext cx="35696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98" name="Google Shape;98;p16"/>
          <p:cNvSpPr txBox="1">
            <a:spLocks noGrp="1"/>
          </p:cNvSpPr>
          <p:nvPr>
            <p:ph type="title" idx="6"/>
          </p:nvPr>
        </p:nvSpPr>
        <p:spPr>
          <a:xfrm>
            <a:off x="7379807" y="40946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99" name="Google Shape;99;p16"/>
          <p:cNvSpPr txBox="1">
            <a:spLocks noGrp="1"/>
          </p:cNvSpPr>
          <p:nvPr>
            <p:ph type="subTitle" idx="7"/>
          </p:nvPr>
        </p:nvSpPr>
        <p:spPr>
          <a:xfrm>
            <a:off x="7379800" y="4798633"/>
            <a:ext cx="35696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0" name="Google Shape;100;p16"/>
          <p:cNvSpPr txBox="1">
            <a:spLocks noGrp="1"/>
          </p:cNvSpPr>
          <p:nvPr>
            <p:ph type="title" idx="8"/>
          </p:nvPr>
        </p:nvSpPr>
        <p:spPr>
          <a:xfrm>
            <a:off x="847233" y="537600"/>
            <a:ext cx="59712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651764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hree columns ">
  <p:cSld name="Title + Three columns 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7"/>
          <p:cNvSpPr txBox="1">
            <a:spLocks noGrp="1"/>
          </p:cNvSpPr>
          <p:nvPr>
            <p:ph type="title"/>
          </p:nvPr>
        </p:nvSpPr>
        <p:spPr>
          <a:xfrm>
            <a:off x="1073205" y="4043067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03" name="Google Shape;103;p17"/>
          <p:cNvSpPr/>
          <p:nvPr/>
        </p:nvSpPr>
        <p:spPr>
          <a:xfrm rot="3029904">
            <a:off x="8044740" y="-2762512"/>
            <a:ext cx="6195955" cy="5761835"/>
          </a:xfrm>
          <a:custGeom>
            <a:avLst/>
            <a:gdLst/>
            <a:ahLst/>
            <a:cxnLst/>
            <a:rect l="l" t="t" r="r" b="b"/>
            <a:pathLst>
              <a:path w="223892" h="208205" extrusionOk="0">
                <a:moveTo>
                  <a:pt x="118680" y="0"/>
                </a:moveTo>
                <a:cubicBezTo>
                  <a:pt x="115987" y="0"/>
                  <a:pt x="113245" y="117"/>
                  <a:pt x="110461" y="368"/>
                </a:cubicBezTo>
                <a:cubicBezTo>
                  <a:pt x="67318" y="4246"/>
                  <a:pt x="55200" y="25089"/>
                  <a:pt x="41627" y="47872"/>
                </a:cubicBezTo>
                <a:cubicBezTo>
                  <a:pt x="30944" y="65804"/>
                  <a:pt x="25477" y="86906"/>
                  <a:pt x="18740" y="106507"/>
                </a:cubicBezTo>
                <a:cubicBezTo>
                  <a:pt x="12574" y="124454"/>
                  <a:pt x="1" y="142157"/>
                  <a:pt x="1861" y="161949"/>
                </a:cubicBezTo>
                <a:cubicBezTo>
                  <a:pt x="4214" y="186980"/>
                  <a:pt x="28839" y="203287"/>
                  <a:pt x="51777" y="207322"/>
                </a:cubicBezTo>
                <a:cubicBezTo>
                  <a:pt x="55202" y="207924"/>
                  <a:pt x="58484" y="208205"/>
                  <a:pt x="61645" y="208205"/>
                </a:cubicBezTo>
                <a:cubicBezTo>
                  <a:pt x="88027" y="208205"/>
                  <a:pt x="105935" y="188663"/>
                  <a:pt x="127504" y="173717"/>
                </a:cubicBezTo>
                <a:lnTo>
                  <a:pt x="127640" y="173622"/>
                </a:lnTo>
                <a:cubicBezTo>
                  <a:pt x="131136" y="171212"/>
                  <a:pt x="134752" y="168970"/>
                  <a:pt x="138576" y="167119"/>
                </a:cubicBezTo>
                <a:cubicBezTo>
                  <a:pt x="168631" y="152577"/>
                  <a:pt x="199655" y="165180"/>
                  <a:pt x="211773" y="130764"/>
                </a:cubicBezTo>
                <a:cubicBezTo>
                  <a:pt x="223892" y="96347"/>
                  <a:pt x="208380" y="48357"/>
                  <a:pt x="186567" y="24605"/>
                </a:cubicBezTo>
                <a:cubicBezTo>
                  <a:pt x="186567" y="24605"/>
                  <a:pt x="157721" y="0"/>
                  <a:pt x="11868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4" name="Google Shape;104;p17"/>
          <p:cNvSpPr txBox="1">
            <a:spLocks noGrp="1"/>
          </p:cNvSpPr>
          <p:nvPr>
            <p:ph type="subTitle" idx="1"/>
          </p:nvPr>
        </p:nvSpPr>
        <p:spPr>
          <a:xfrm>
            <a:off x="1073200" y="4747033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5" name="Google Shape;105;p17"/>
          <p:cNvSpPr txBox="1">
            <a:spLocks noGrp="1"/>
          </p:cNvSpPr>
          <p:nvPr>
            <p:ph type="title" idx="2"/>
          </p:nvPr>
        </p:nvSpPr>
        <p:spPr>
          <a:xfrm>
            <a:off x="847233" y="537600"/>
            <a:ext cx="42116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06" name="Google Shape;106;p17"/>
          <p:cNvSpPr txBox="1">
            <a:spLocks noGrp="1"/>
          </p:cNvSpPr>
          <p:nvPr>
            <p:ph type="title" idx="3"/>
          </p:nvPr>
        </p:nvSpPr>
        <p:spPr>
          <a:xfrm>
            <a:off x="4542205" y="4043067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07" name="Google Shape;107;p17"/>
          <p:cNvSpPr txBox="1">
            <a:spLocks noGrp="1"/>
          </p:cNvSpPr>
          <p:nvPr>
            <p:ph type="subTitle" idx="4"/>
          </p:nvPr>
        </p:nvSpPr>
        <p:spPr>
          <a:xfrm>
            <a:off x="4542200" y="4747033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8" name="Google Shape;108;p17"/>
          <p:cNvSpPr txBox="1">
            <a:spLocks noGrp="1"/>
          </p:cNvSpPr>
          <p:nvPr>
            <p:ph type="title" idx="5"/>
          </p:nvPr>
        </p:nvSpPr>
        <p:spPr>
          <a:xfrm>
            <a:off x="8011205" y="4043067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09" name="Google Shape;109;p17"/>
          <p:cNvSpPr txBox="1">
            <a:spLocks noGrp="1"/>
          </p:cNvSpPr>
          <p:nvPr>
            <p:ph type="subTitle" idx="6"/>
          </p:nvPr>
        </p:nvSpPr>
        <p:spPr>
          <a:xfrm>
            <a:off x="8011200" y="4747033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142057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numbers">
  <p:cSld name="Three numbers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8"/>
          <p:cNvSpPr txBox="1">
            <a:spLocks noGrp="1"/>
          </p:cNvSpPr>
          <p:nvPr>
            <p:ph type="title" hasCustomPrompt="1"/>
          </p:nvPr>
        </p:nvSpPr>
        <p:spPr>
          <a:xfrm>
            <a:off x="1031051" y="667033"/>
            <a:ext cx="5020800" cy="104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  <p:sp>
        <p:nvSpPr>
          <p:cNvPr id="112" name="Google Shape;112;p18"/>
          <p:cNvSpPr txBox="1">
            <a:spLocks noGrp="1"/>
          </p:cNvSpPr>
          <p:nvPr>
            <p:ph type="subTitle" idx="1"/>
          </p:nvPr>
        </p:nvSpPr>
        <p:spPr>
          <a:xfrm>
            <a:off x="1031033" y="1553200"/>
            <a:ext cx="45860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13" name="Google Shape;113;p18"/>
          <p:cNvSpPr txBox="1">
            <a:spLocks noGrp="1"/>
          </p:cNvSpPr>
          <p:nvPr>
            <p:ph type="title" idx="2" hasCustomPrompt="1"/>
          </p:nvPr>
        </p:nvSpPr>
        <p:spPr>
          <a:xfrm>
            <a:off x="6140151" y="4602400"/>
            <a:ext cx="5020800" cy="104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  <p:sp>
        <p:nvSpPr>
          <p:cNvPr id="114" name="Google Shape;114;p18"/>
          <p:cNvSpPr txBox="1">
            <a:spLocks noGrp="1"/>
          </p:cNvSpPr>
          <p:nvPr>
            <p:ph type="subTitle" idx="3"/>
          </p:nvPr>
        </p:nvSpPr>
        <p:spPr>
          <a:xfrm>
            <a:off x="6574933" y="5488567"/>
            <a:ext cx="45860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15" name="Google Shape;115;p18"/>
          <p:cNvSpPr txBox="1">
            <a:spLocks noGrp="1"/>
          </p:cNvSpPr>
          <p:nvPr>
            <p:ph type="title" idx="4" hasCustomPrompt="1"/>
          </p:nvPr>
        </p:nvSpPr>
        <p:spPr>
          <a:xfrm>
            <a:off x="3727000" y="2634700"/>
            <a:ext cx="4738000" cy="104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  <p:sp>
        <p:nvSpPr>
          <p:cNvPr id="116" name="Google Shape;116;p18"/>
          <p:cNvSpPr txBox="1">
            <a:spLocks noGrp="1"/>
          </p:cNvSpPr>
          <p:nvPr>
            <p:ph type="subTitle" idx="5"/>
          </p:nvPr>
        </p:nvSpPr>
        <p:spPr>
          <a:xfrm>
            <a:off x="3803000" y="3520867"/>
            <a:ext cx="45860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17" name="Google Shape;117;p18"/>
          <p:cNvSpPr/>
          <p:nvPr/>
        </p:nvSpPr>
        <p:spPr>
          <a:xfrm rot="-1912953">
            <a:off x="8089219" y="-2306405"/>
            <a:ext cx="5229459" cy="5788540"/>
          </a:xfrm>
          <a:custGeom>
            <a:avLst/>
            <a:gdLst/>
            <a:ahLst/>
            <a:cxnLst/>
            <a:rect l="l" t="t" r="r" b="b"/>
            <a:pathLst>
              <a:path w="26397" h="32076" extrusionOk="0">
                <a:moveTo>
                  <a:pt x="11422" y="1"/>
                </a:moveTo>
                <a:cubicBezTo>
                  <a:pt x="10866" y="1"/>
                  <a:pt x="10274" y="46"/>
                  <a:pt x="9640" y="141"/>
                </a:cubicBezTo>
                <a:cubicBezTo>
                  <a:pt x="5702" y="732"/>
                  <a:pt x="2430" y="3940"/>
                  <a:pt x="1216" y="7734"/>
                </a:cubicBezTo>
                <a:cubicBezTo>
                  <a:pt x="0" y="11528"/>
                  <a:pt x="664" y="15761"/>
                  <a:pt x="2459" y="19317"/>
                </a:cubicBezTo>
                <a:cubicBezTo>
                  <a:pt x="4253" y="22873"/>
                  <a:pt x="7097" y="25808"/>
                  <a:pt x="10241" y="28254"/>
                </a:cubicBezTo>
                <a:cubicBezTo>
                  <a:pt x="12805" y="30251"/>
                  <a:pt x="15774" y="32014"/>
                  <a:pt x="19022" y="32074"/>
                </a:cubicBezTo>
                <a:cubicBezTo>
                  <a:pt x="19066" y="32075"/>
                  <a:pt x="19109" y="32076"/>
                  <a:pt x="19153" y="32076"/>
                </a:cubicBezTo>
                <a:cubicBezTo>
                  <a:pt x="22363" y="32076"/>
                  <a:pt x="25746" y="29895"/>
                  <a:pt x="26096" y="26708"/>
                </a:cubicBezTo>
                <a:cubicBezTo>
                  <a:pt x="26397" y="23957"/>
                  <a:pt x="24516" y="21520"/>
                  <a:pt x="23100" y="19145"/>
                </a:cubicBezTo>
                <a:cubicBezTo>
                  <a:pt x="19506" y="13117"/>
                  <a:pt x="20856" y="1"/>
                  <a:pt x="1142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8" name="Google Shape;118;p18"/>
          <p:cNvSpPr/>
          <p:nvPr/>
        </p:nvSpPr>
        <p:spPr>
          <a:xfrm rot="8344467">
            <a:off x="-1193801" y="2900882"/>
            <a:ext cx="5229477" cy="5788556"/>
          </a:xfrm>
          <a:custGeom>
            <a:avLst/>
            <a:gdLst/>
            <a:ahLst/>
            <a:cxnLst/>
            <a:rect l="l" t="t" r="r" b="b"/>
            <a:pathLst>
              <a:path w="26397" h="32076" extrusionOk="0">
                <a:moveTo>
                  <a:pt x="11422" y="1"/>
                </a:moveTo>
                <a:cubicBezTo>
                  <a:pt x="10866" y="1"/>
                  <a:pt x="10274" y="46"/>
                  <a:pt x="9640" y="141"/>
                </a:cubicBezTo>
                <a:cubicBezTo>
                  <a:pt x="5702" y="732"/>
                  <a:pt x="2430" y="3940"/>
                  <a:pt x="1216" y="7734"/>
                </a:cubicBezTo>
                <a:cubicBezTo>
                  <a:pt x="0" y="11528"/>
                  <a:pt x="664" y="15761"/>
                  <a:pt x="2459" y="19317"/>
                </a:cubicBezTo>
                <a:cubicBezTo>
                  <a:pt x="4253" y="22873"/>
                  <a:pt x="7097" y="25808"/>
                  <a:pt x="10241" y="28254"/>
                </a:cubicBezTo>
                <a:cubicBezTo>
                  <a:pt x="12805" y="30251"/>
                  <a:pt x="15774" y="32014"/>
                  <a:pt x="19022" y="32074"/>
                </a:cubicBezTo>
                <a:cubicBezTo>
                  <a:pt x="19066" y="32075"/>
                  <a:pt x="19109" y="32076"/>
                  <a:pt x="19153" y="32076"/>
                </a:cubicBezTo>
                <a:cubicBezTo>
                  <a:pt x="22363" y="32076"/>
                  <a:pt x="25746" y="29895"/>
                  <a:pt x="26096" y="26708"/>
                </a:cubicBezTo>
                <a:cubicBezTo>
                  <a:pt x="26397" y="23957"/>
                  <a:pt x="24516" y="21520"/>
                  <a:pt x="23100" y="19145"/>
                </a:cubicBezTo>
                <a:cubicBezTo>
                  <a:pt x="19506" y="13117"/>
                  <a:pt x="20856" y="1"/>
                  <a:pt x="1142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679883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lumns  ">
  <p:cSld name="Two columns  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9"/>
          <p:cNvSpPr/>
          <p:nvPr/>
        </p:nvSpPr>
        <p:spPr>
          <a:xfrm rot="-5400000" flipH="1">
            <a:off x="-1593569" y="1267503"/>
            <a:ext cx="9701525" cy="6882275"/>
          </a:xfrm>
          <a:custGeom>
            <a:avLst/>
            <a:gdLst/>
            <a:ahLst/>
            <a:cxnLst/>
            <a:rect l="l" t="t" r="r" b="b"/>
            <a:pathLst>
              <a:path w="55162" h="39132" extrusionOk="0">
                <a:moveTo>
                  <a:pt x="13223" y="0"/>
                </a:moveTo>
                <a:cubicBezTo>
                  <a:pt x="11368" y="4146"/>
                  <a:pt x="9084" y="8097"/>
                  <a:pt x="6841" y="12062"/>
                </a:cubicBezTo>
                <a:cubicBezTo>
                  <a:pt x="5137" y="15078"/>
                  <a:pt x="3462" y="18123"/>
                  <a:pt x="2095" y="21309"/>
                </a:cubicBezTo>
                <a:cubicBezTo>
                  <a:pt x="903" y="24082"/>
                  <a:pt x="1" y="27041"/>
                  <a:pt x="573" y="30086"/>
                </a:cubicBezTo>
                <a:cubicBezTo>
                  <a:pt x="1773" y="36482"/>
                  <a:pt x="7743" y="39131"/>
                  <a:pt x="13648" y="39131"/>
                </a:cubicBezTo>
                <a:cubicBezTo>
                  <a:pt x="15433" y="39131"/>
                  <a:pt x="17212" y="38889"/>
                  <a:pt x="18851" y="38436"/>
                </a:cubicBezTo>
                <a:cubicBezTo>
                  <a:pt x="26443" y="36337"/>
                  <a:pt x="30431" y="29177"/>
                  <a:pt x="36080" y="24335"/>
                </a:cubicBezTo>
                <a:cubicBezTo>
                  <a:pt x="39172" y="21686"/>
                  <a:pt x="42703" y="20047"/>
                  <a:pt x="46732" y="19375"/>
                </a:cubicBezTo>
                <a:cubicBezTo>
                  <a:pt x="48177" y="19133"/>
                  <a:pt x="49637" y="19012"/>
                  <a:pt x="51096" y="19012"/>
                </a:cubicBezTo>
                <a:cubicBezTo>
                  <a:pt x="52455" y="19012"/>
                  <a:pt x="53814" y="19117"/>
                  <a:pt x="55161" y="19327"/>
                </a:cubicBezTo>
                <a:lnTo>
                  <a:pt x="551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944105" y="3351400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1944100" y="4055367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23" name="Google Shape;123;p19"/>
          <p:cNvSpPr txBox="1">
            <a:spLocks noGrp="1"/>
          </p:cNvSpPr>
          <p:nvPr>
            <p:ph type="title" idx="2"/>
          </p:nvPr>
        </p:nvSpPr>
        <p:spPr>
          <a:xfrm>
            <a:off x="7140305" y="3351400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24" name="Google Shape;124;p19"/>
          <p:cNvSpPr txBox="1">
            <a:spLocks noGrp="1"/>
          </p:cNvSpPr>
          <p:nvPr>
            <p:ph type="subTitle" idx="3"/>
          </p:nvPr>
        </p:nvSpPr>
        <p:spPr>
          <a:xfrm>
            <a:off x="7140300" y="4055367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23480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">
  <p:cSld name="Title + Design">
    <p:bg>
      <p:bgPr>
        <a:solidFill>
          <a:schemeClr val="lt2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0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59712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732058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Six columns  ">
  <p:cSld name="Title + Six columns  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1073205" y="4652667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1073200" y="5356633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30" name="Google Shape;130;p21"/>
          <p:cNvSpPr txBox="1">
            <a:spLocks noGrp="1"/>
          </p:cNvSpPr>
          <p:nvPr>
            <p:ph type="title" idx="2"/>
          </p:nvPr>
        </p:nvSpPr>
        <p:spPr>
          <a:xfrm>
            <a:off x="847233" y="537600"/>
            <a:ext cx="42116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1" name="Google Shape;131;p21"/>
          <p:cNvSpPr txBox="1">
            <a:spLocks noGrp="1"/>
          </p:cNvSpPr>
          <p:nvPr>
            <p:ph type="title" idx="3"/>
          </p:nvPr>
        </p:nvSpPr>
        <p:spPr>
          <a:xfrm>
            <a:off x="4542205" y="4652667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2" name="Google Shape;132;p21"/>
          <p:cNvSpPr txBox="1">
            <a:spLocks noGrp="1"/>
          </p:cNvSpPr>
          <p:nvPr>
            <p:ph type="subTitle" idx="4"/>
          </p:nvPr>
        </p:nvSpPr>
        <p:spPr>
          <a:xfrm>
            <a:off x="4542200" y="5356633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33" name="Google Shape;133;p21"/>
          <p:cNvSpPr txBox="1">
            <a:spLocks noGrp="1"/>
          </p:cNvSpPr>
          <p:nvPr>
            <p:ph type="title" idx="5"/>
          </p:nvPr>
        </p:nvSpPr>
        <p:spPr>
          <a:xfrm>
            <a:off x="8011205" y="4652667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4" name="Google Shape;134;p21"/>
          <p:cNvSpPr txBox="1">
            <a:spLocks noGrp="1"/>
          </p:cNvSpPr>
          <p:nvPr>
            <p:ph type="subTitle" idx="6"/>
          </p:nvPr>
        </p:nvSpPr>
        <p:spPr>
          <a:xfrm>
            <a:off x="8011200" y="5356633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35" name="Google Shape;135;p21"/>
          <p:cNvSpPr txBox="1">
            <a:spLocks noGrp="1"/>
          </p:cNvSpPr>
          <p:nvPr>
            <p:ph type="title" idx="7"/>
          </p:nvPr>
        </p:nvSpPr>
        <p:spPr>
          <a:xfrm>
            <a:off x="1073205" y="2314551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6" name="Google Shape;136;p21"/>
          <p:cNvSpPr txBox="1">
            <a:spLocks noGrp="1"/>
          </p:cNvSpPr>
          <p:nvPr>
            <p:ph type="subTitle" idx="8"/>
          </p:nvPr>
        </p:nvSpPr>
        <p:spPr>
          <a:xfrm>
            <a:off x="1073200" y="3018517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37" name="Google Shape;137;p21"/>
          <p:cNvSpPr txBox="1">
            <a:spLocks noGrp="1"/>
          </p:cNvSpPr>
          <p:nvPr>
            <p:ph type="title" idx="9"/>
          </p:nvPr>
        </p:nvSpPr>
        <p:spPr>
          <a:xfrm>
            <a:off x="4542205" y="2314551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8" name="Google Shape;138;p21"/>
          <p:cNvSpPr txBox="1">
            <a:spLocks noGrp="1"/>
          </p:cNvSpPr>
          <p:nvPr>
            <p:ph type="subTitle" idx="13"/>
          </p:nvPr>
        </p:nvSpPr>
        <p:spPr>
          <a:xfrm>
            <a:off x="4542200" y="3018517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title" idx="14"/>
          </p:nvPr>
        </p:nvSpPr>
        <p:spPr>
          <a:xfrm>
            <a:off x="8011205" y="2314551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40" name="Google Shape;140;p21"/>
          <p:cNvSpPr txBox="1">
            <a:spLocks noGrp="1"/>
          </p:cNvSpPr>
          <p:nvPr>
            <p:ph type="subTitle" idx="15"/>
          </p:nvPr>
        </p:nvSpPr>
        <p:spPr>
          <a:xfrm>
            <a:off x="8011200" y="3018517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355455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">
  <p:cSld name="1_Title + Text">
    <p:bg>
      <p:bgPr>
        <a:solidFill>
          <a:schemeClr val="lt2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2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59712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43" name="Google Shape;143;p22"/>
          <p:cNvSpPr txBox="1">
            <a:spLocks noGrp="1"/>
          </p:cNvSpPr>
          <p:nvPr>
            <p:ph type="title" idx="2"/>
          </p:nvPr>
        </p:nvSpPr>
        <p:spPr>
          <a:xfrm>
            <a:off x="2986800" y="2700400"/>
            <a:ext cx="6218400" cy="194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44" name="Google Shape;144;p22"/>
          <p:cNvSpPr txBox="1">
            <a:spLocks noGrp="1"/>
          </p:cNvSpPr>
          <p:nvPr>
            <p:ph type="subTitle" idx="1"/>
          </p:nvPr>
        </p:nvSpPr>
        <p:spPr>
          <a:xfrm>
            <a:off x="3456000" y="4770500"/>
            <a:ext cx="5280000" cy="129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860838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 1">
  <p:cSld name="Title + Text 1">
    <p:bg>
      <p:bgPr>
        <a:solidFill>
          <a:schemeClr val="dk2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59712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47" name="Google Shape;147;p23"/>
          <p:cNvSpPr txBox="1">
            <a:spLocks noGrp="1"/>
          </p:cNvSpPr>
          <p:nvPr>
            <p:ph type="subTitle" idx="1"/>
          </p:nvPr>
        </p:nvSpPr>
        <p:spPr>
          <a:xfrm>
            <a:off x="847233" y="2430233"/>
            <a:ext cx="4648400" cy="17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003036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 + Credits">
  <p:cSld name="Thanks + Credits">
    <p:bg>
      <p:bgPr>
        <a:solidFill>
          <a:schemeClr val="lt2"/>
        </a:solidFill>
        <a:effectLst/>
      </p:bgPr>
    </p:bg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4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59712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1"/>
          </p:nvPr>
        </p:nvSpPr>
        <p:spPr>
          <a:xfrm>
            <a:off x="847233" y="2267233"/>
            <a:ext cx="5280000" cy="183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51" name="Google Shape;151;p24"/>
          <p:cNvSpPr txBox="1"/>
          <p:nvPr/>
        </p:nvSpPr>
        <p:spPr>
          <a:xfrm>
            <a:off x="847233" y="4786700"/>
            <a:ext cx="5152000" cy="1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rPr>
              <a:t>CREDITS: This presentation template was created by </a:t>
            </a:r>
            <a:r>
              <a:rPr lang="en" sz="1600" b="1">
                <a:solidFill>
                  <a:schemeClr val="lt1"/>
                </a:solidFill>
                <a:uFill>
                  <a:noFill/>
                </a:uFill>
                <a:latin typeface="Catamaran"/>
                <a:ea typeface="Catamaran"/>
                <a:cs typeface="Catamaran"/>
                <a:sym typeface="Catamar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600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rPr>
              <a:t>, including icons by </a:t>
            </a:r>
            <a:r>
              <a:rPr lang="en" sz="1600" b="1">
                <a:solidFill>
                  <a:schemeClr val="lt1"/>
                </a:solidFill>
                <a:uFill>
                  <a:noFill/>
                </a:uFill>
                <a:latin typeface="Catamaran"/>
                <a:ea typeface="Catamaran"/>
                <a:cs typeface="Catamaran"/>
                <a:sym typeface="Catamar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600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rPr>
              <a:t>, and infographics &amp; images by </a:t>
            </a:r>
            <a:r>
              <a:rPr lang="en" sz="1600" b="1">
                <a:solidFill>
                  <a:schemeClr val="lt1"/>
                </a:solidFill>
                <a:uFill>
                  <a:noFill/>
                </a:uFill>
                <a:latin typeface="Catamaran"/>
                <a:ea typeface="Catamaran"/>
                <a:cs typeface="Catamaran"/>
                <a:sym typeface="Catamar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1600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rPr>
              <a:t>. </a:t>
            </a:r>
            <a:endParaRPr sz="1600">
              <a:solidFill>
                <a:schemeClr val="lt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endParaRPr sz="1600" b="1">
              <a:solidFill>
                <a:schemeClr val="lt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</p:spTree>
    <p:extLst>
      <p:ext uri="{BB962C8B-B14F-4D97-AF65-F5344CB8AC3E}">
        <p14:creationId xmlns:p14="http://schemas.microsoft.com/office/powerpoint/2010/main" val="7961243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28/12/2020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9423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 preserve="1">
  <p:cSld name="Blank slide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10622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28/12/2020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2921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bg>
      <p:bgPr>
        <a:solidFill>
          <a:schemeClr val="lt2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2"/>
          <p:cNvSpPr txBox="1">
            <a:spLocks noGrp="1"/>
          </p:cNvSpPr>
          <p:nvPr>
            <p:ph type="ctrTitle"/>
          </p:nvPr>
        </p:nvSpPr>
        <p:spPr>
          <a:xfrm>
            <a:off x="2441200" y="2301263"/>
            <a:ext cx="7309600" cy="177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1pPr>
            <a:lvl2pPr lvl="1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2pPr>
            <a:lvl3pPr lvl="2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3pPr>
            <a:lvl4pPr lvl="3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4pPr>
            <a:lvl5pPr lvl="4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5pPr>
            <a:lvl6pPr lvl="5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6pPr>
            <a:lvl7pPr lvl="6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7pPr>
            <a:lvl8pPr lvl="7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8pPr>
            <a:lvl9pPr lvl="8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8" name="Google Shape;28;p2"/>
          <p:cNvSpPr txBox="1">
            <a:spLocks noGrp="1"/>
          </p:cNvSpPr>
          <p:nvPr>
            <p:ph type="subTitle" idx="1"/>
          </p:nvPr>
        </p:nvSpPr>
        <p:spPr>
          <a:xfrm>
            <a:off x="4381600" y="3961896"/>
            <a:ext cx="342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5257365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bg>
      <p:bgPr>
        <a:solidFill>
          <a:schemeClr val="lt2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-570147" y="-876071"/>
            <a:ext cx="13332301" cy="8610169"/>
            <a:chOff x="238125" y="550525"/>
            <a:chExt cx="7143325" cy="4613250"/>
          </a:xfrm>
        </p:grpSpPr>
        <p:sp>
          <p:nvSpPr>
            <p:cNvPr id="10" name="Google Shape;10;p2"/>
            <p:cNvSpPr/>
            <p:nvPr/>
          </p:nvSpPr>
          <p:spPr>
            <a:xfrm>
              <a:off x="385575" y="629575"/>
              <a:ext cx="6763850" cy="3856000"/>
            </a:xfrm>
            <a:custGeom>
              <a:avLst/>
              <a:gdLst/>
              <a:ahLst/>
              <a:cxnLst/>
              <a:rect l="l" t="t" r="r" b="b"/>
              <a:pathLst>
                <a:path w="270554" h="154240" extrusionOk="0">
                  <a:moveTo>
                    <a:pt x="0" y="0"/>
                  </a:moveTo>
                  <a:lnTo>
                    <a:pt x="0" y="35368"/>
                  </a:lnTo>
                  <a:cubicBezTo>
                    <a:pt x="855" y="36653"/>
                    <a:pt x="1673" y="37954"/>
                    <a:pt x="2395" y="39308"/>
                  </a:cubicBezTo>
                  <a:cubicBezTo>
                    <a:pt x="5712" y="45518"/>
                    <a:pt x="6434" y="52439"/>
                    <a:pt x="4020" y="59106"/>
                  </a:cubicBezTo>
                  <a:cubicBezTo>
                    <a:pt x="2897" y="62203"/>
                    <a:pt x="1395" y="65169"/>
                    <a:pt x="0" y="68172"/>
                  </a:cubicBezTo>
                  <a:lnTo>
                    <a:pt x="0" y="95820"/>
                  </a:lnTo>
                  <a:cubicBezTo>
                    <a:pt x="374" y="96420"/>
                    <a:pt x="769" y="97009"/>
                    <a:pt x="1194" y="97582"/>
                  </a:cubicBezTo>
                  <a:cubicBezTo>
                    <a:pt x="5163" y="102939"/>
                    <a:pt x="10684" y="107064"/>
                    <a:pt x="16680" y="109910"/>
                  </a:cubicBezTo>
                  <a:cubicBezTo>
                    <a:pt x="22525" y="112686"/>
                    <a:pt x="29029" y="114568"/>
                    <a:pt x="35540" y="114568"/>
                  </a:cubicBezTo>
                  <a:cubicBezTo>
                    <a:pt x="35927" y="114568"/>
                    <a:pt x="36314" y="114562"/>
                    <a:pt x="36701" y="114548"/>
                  </a:cubicBezTo>
                  <a:cubicBezTo>
                    <a:pt x="45375" y="114245"/>
                    <a:pt x="52906" y="111116"/>
                    <a:pt x="60391" y="106954"/>
                  </a:cubicBezTo>
                  <a:cubicBezTo>
                    <a:pt x="64311" y="104773"/>
                    <a:pt x="69510" y="101922"/>
                    <a:pt x="74399" y="101922"/>
                  </a:cubicBezTo>
                  <a:cubicBezTo>
                    <a:pt x="76125" y="101922"/>
                    <a:pt x="77812" y="102277"/>
                    <a:pt x="79391" y="103142"/>
                  </a:cubicBezTo>
                  <a:cubicBezTo>
                    <a:pt x="84889" y="106155"/>
                    <a:pt x="84995" y="113259"/>
                    <a:pt x="85059" y="118786"/>
                  </a:cubicBezTo>
                  <a:cubicBezTo>
                    <a:pt x="85142" y="125624"/>
                    <a:pt x="85632" y="132625"/>
                    <a:pt x="89622" y="138474"/>
                  </a:cubicBezTo>
                  <a:cubicBezTo>
                    <a:pt x="93812" y="144617"/>
                    <a:pt x="101520" y="148395"/>
                    <a:pt x="108657" y="149892"/>
                  </a:cubicBezTo>
                  <a:cubicBezTo>
                    <a:pt x="110325" y="150243"/>
                    <a:pt x="112116" y="150498"/>
                    <a:pt x="113895" y="150498"/>
                  </a:cubicBezTo>
                  <a:cubicBezTo>
                    <a:pt x="116053" y="150498"/>
                    <a:pt x="118192" y="150123"/>
                    <a:pt x="120072" y="149086"/>
                  </a:cubicBezTo>
                  <a:cubicBezTo>
                    <a:pt x="123130" y="147401"/>
                    <a:pt x="125425" y="144604"/>
                    <a:pt x="127253" y="141683"/>
                  </a:cubicBezTo>
                  <a:cubicBezTo>
                    <a:pt x="130938" y="135804"/>
                    <a:pt x="133107" y="129134"/>
                    <a:pt x="136720" y="123226"/>
                  </a:cubicBezTo>
                  <a:cubicBezTo>
                    <a:pt x="139866" y="118079"/>
                    <a:pt x="142604" y="112518"/>
                    <a:pt x="147041" y="108311"/>
                  </a:cubicBezTo>
                  <a:cubicBezTo>
                    <a:pt x="149349" y="106124"/>
                    <a:pt x="152849" y="103983"/>
                    <a:pt x="156211" y="103983"/>
                  </a:cubicBezTo>
                  <a:cubicBezTo>
                    <a:pt x="157719" y="103983"/>
                    <a:pt x="159200" y="104414"/>
                    <a:pt x="160532" y="105467"/>
                  </a:cubicBezTo>
                  <a:cubicBezTo>
                    <a:pt x="164267" y="108420"/>
                    <a:pt x="163977" y="114323"/>
                    <a:pt x="163795" y="118580"/>
                  </a:cubicBezTo>
                  <a:cubicBezTo>
                    <a:pt x="163520" y="125031"/>
                    <a:pt x="163385" y="131537"/>
                    <a:pt x="165464" y="137753"/>
                  </a:cubicBezTo>
                  <a:cubicBezTo>
                    <a:pt x="167908" y="145063"/>
                    <a:pt x="173164" y="150627"/>
                    <a:pt x="180596" y="152901"/>
                  </a:cubicBezTo>
                  <a:cubicBezTo>
                    <a:pt x="183429" y="153768"/>
                    <a:pt x="186457" y="154239"/>
                    <a:pt x="189481" y="154239"/>
                  </a:cubicBezTo>
                  <a:cubicBezTo>
                    <a:pt x="193269" y="154239"/>
                    <a:pt x="197053" y="153499"/>
                    <a:pt x="200442" y="151869"/>
                  </a:cubicBezTo>
                  <a:cubicBezTo>
                    <a:pt x="207320" y="148562"/>
                    <a:pt x="210801" y="141595"/>
                    <a:pt x="214515" y="135287"/>
                  </a:cubicBezTo>
                  <a:cubicBezTo>
                    <a:pt x="218526" y="128477"/>
                    <a:pt x="222511" y="121481"/>
                    <a:pt x="228132" y="115837"/>
                  </a:cubicBezTo>
                  <a:cubicBezTo>
                    <a:pt x="233855" y="110090"/>
                    <a:pt x="241040" y="106322"/>
                    <a:pt x="248780" y="104042"/>
                  </a:cubicBezTo>
                  <a:cubicBezTo>
                    <a:pt x="255908" y="101941"/>
                    <a:pt x="263263" y="100875"/>
                    <a:pt x="270553" y="99509"/>
                  </a:cubicBezTo>
                  <a:lnTo>
                    <a:pt x="270553" y="59569"/>
                  </a:lnTo>
                  <a:cubicBezTo>
                    <a:pt x="270221" y="59509"/>
                    <a:pt x="269889" y="59444"/>
                    <a:pt x="269553" y="59390"/>
                  </a:cubicBezTo>
                  <a:cubicBezTo>
                    <a:pt x="266867" y="58966"/>
                    <a:pt x="264113" y="58758"/>
                    <a:pt x="261345" y="58758"/>
                  </a:cubicBezTo>
                  <a:cubicBezTo>
                    <a:pt x="255170" y="58758"/>
                    <a:pt x="248922" y="59795"/>
                    <a:pt x="243184" y="61788"/>
                  </a:cubicBezTo>
                  <a:cubicBezTo>
                    <a:pt x="236165" y="64227"/>
                    <a:pt x="230352" y="68938"/>
                    <a:pt x="225704" y="74662"/>
                  </a:cubicBezTo>
                  <a:cubicBezTo>
                    <a:pt x="221089" y="80345"/>
                    <a:pt x="217481" y="86740"/>
                    <a:pt x="213949" y="93130"/>
                  </a:cubicBezTo>
                  <a:cubicBezTo>
                    <a:pt x="210756" y="98903"/>
                    <a:pt x="205885" y="103941"/>
                    <a:pt x="200068" y="107111"/>
                  </a:cubicBezTo>
                  <a:cubicBezTo>
                    <a:pt x="196836" y="108872"/>
                    <a:pt x="193114" y="110112"/>
                    <a:pt x="189444" y="110112"/>
                  </a:cubicBezTo>
                  <a:cubicBezTo>
                    <a:pt x="187000" y="110112"/>
                    <a:pt x="184579" y="109562"/>
                    <a:pt x="182340" y="108250"/>
                  </a:cubicBezTo>
                  <a:cubicBezTo>
                    <a:pt x="177541" y="105437"/>
                    <a:pt x="175229" y="100764"/>
                    <a:pt x="175018" y="95295"/>
                  </a:cubicBezTo>
                  <a:cubicBezTo>
                    <a:pt x="174557" y="83388"/>
                    <a:pt x="180304" y="72217"/>
                    <a:pt x="184047" y="61230"/>
                  </a:cubicBezTo>
                  <a:cubicBezTo>
                    <a:pt x="185054" y="58274"/>
                    <a:pt x="185807" y="55221"/>
                    <a:pt x="186679" y="52223"/>
                  </a:cubicBezTo>
                  <a:cubicBezTo>
                    <a:pt x="187706" y="48692"/>
                    <a:pt x="188732" y="45156"/>
                    <a:pt x="189639" y="41591"/>
                  </a:cubicBezTo>
                  <a:cubicBezTo>
                    <a:pt x="191485" y="34332"/>
                    <a:pt x="193007" y="26836"/>
                    <a:pt x="192825" y="19307"/>
                  </a:cubicBezTo>
                  <a:cubicBezTo>
                    <a:pt x="192661" y="12487"/>
                    <a:pt x="191039" y="5688"/>
                    <a:pt x="187219" y="0"/>
                  </a:cubicBezTo>
                  <a:lnTo>
                    <a:pt x="144509" y="0"/>
                  </a:lnTo>
                  <a:cubicBezTo>
                    <a:pt x="143235" y="2794"/>
                    <a:pt x="142291" y="5790"/>
                    <a:pt x="141440" y="8763"/>
                  </a:cubicBezTo>
                  <a:cubicBezTo>
                    <a:pt x="136447" y="26197"/>
                    <a:pt x="135943" y="44638"/>
                    <a:pt x="134306" y="62598"/>
                  </a:cubicBezTo>
                  <a:cubicBezTo>
                    <a:pt x="133808" y="68071"/>
                    <a:pt x="133119" y="73554"/>
                    <a:pt x="131806" y="78898"/>
                  </a:cubicBezTo>
                  <a:cubicBezTo>
                    <a:pt x="130462" y="84377"/>
                    <a:pt x="128543" y="90014"/>
                    <a:pt x="125030" y="94512"/>
                  </a:cubicBezTo>
                  <a:cubicBezTo>
                    <a:pt x="121930" y="98483"/>
                    <a:pt x="117113" y="101773"/>
                    <a:pt x="111895" y="101773"/>
                  </a:cubicBezTo>
                  <a:cubicBezTo>
                    <a:pt x="111728" y="101773"/>
                    <a:pt x="111560" y="101769"/>
                    <a:pt x="111393" y="101762"/>
                  </a:cubicBezTo>
                  <a:cubicBezTo>
                    <a:pt x="106269" y="101553"/>
                    <a:pt x="102785" y="97729"/>
                    <a:pt x="100933" y="93227"/>
                  </a:cubicBezTo>
                  <a:cubicBezTo>
                    <a:pt x="95454" y="79904"/>
                    <a:pt x="101024" y="65283"/>
                    <a:pt x="107010" y="53155"/>
                  </a:cubicBezTo>
                  <a:cubicBezTo>
                    <a:pt x="110493" y="46099"/>
                    <a:pt x="114296" y="39189"/>
                    <a:pt x="117142" y="31839"/>
                  </a:cubicBezTo>
                  <a:cubicBezTo>
                    <a:pt x="119101" y="26778"/>
                    <a:pt x="121302" y="20589"/>
                    <a:pt x="119938" y="15115"/>
                  </a:cubicBezTo>
                  <a:cubicBezTo>
                    <a:pt x="118588" y="9701"/>
                    <a:pt x="113483" y="7632"/>
                    <a:pt x="108345" y="7632"/>
                  </a:cubicBezTo>
                  <a:cubicBezTo>
                    <a:pt x="106354" y="7632"/>
                    <a:pt x="104358" y="7943"/>
                    <a:pt x="102574" y="8490"/>
                  </a:cubicBezTo>
                  <a:cubicBezTo>
                    <a:pt x="95051" y="10796"/>
                    <a:pt x="88522" y="16045"/>
                    <a:pt x="84293" y="22621"/>
                  </a:cubicBezTo>
                  <a:cubicBezTo>
                    <a:pt x="80334" y="28775"/>
                    <a:pt x="77871" y="35698"/>
                    <a:pt x="75289" y="42502"/>
                  </a:cubicBezTo>
                  <a:cubicBezTo>
                    <a:pt x="72755" y="49180"/>
                    <a:pt x="69997" y="55893"/>
                    <a:pt x="66271" y="62008"/>
                  </a:cubicBezTo>
                  <a:cubicBezTo>
                    <a:pt x="62523" y="68158"/>
                    <a:pt x="57617" y="74011"/>
                    <a:pt x="50989" y="77158"/>
                  </a:cubicBezTo>
                  <a:cubicBezTo>
                    <a:pt x="47998" y="78578"/>
                    <a:pt x="44160" y="79685"/>
                    <a:pt x="40484" y="79685"/>
                  </a:cubicBezTo>
                  <a:cubicBezTo>
                    <a:pt x="38065" y="79685"/>
                    <a:pt x="35716" y="79206"/>
                    <a:pt x="33724" y="78019"/>
                  </a:cubicBezTo>
                  <a:cubicBezTo>
                    <a:pt x="26625" y="73792"/>
                    <a:pt x="26781" y="63791"/>
                    <a:pt x="28643" y="56832"/>
                  </a:cubicBezTo>
                  <a:cubicBezTo>
                    <a:pt x="30969" y="48145"/>
                    <a:pt x="35473" y="40191"/>
                    <a:pt x="39436" y="32181"/>
                  </a:cubicBezTo>
                  <a:cubicBezTo>
                    <a:pt x="41393" y="28224"/>
                    <a:pt x="43327" y="24219"/>
                    <a:pt x="44758" y="20036"/>
                  </a:cubicBezTo>
                  <a:cubicBezTo>
                    <a:pt x="45931" y="16606"/>
                    <a:pt x="46890" y="12914"/>
                    <a:pt x="46573" y="9258"/>
                  </a:cubicBezTo>
                  <a:cubicBezTo>
                    <a:pt x="46220" y="5172"/>
                    <a:pt x="44206" y="2194"/>
                    <a:pt x="41385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1" name="Google Shape;11;p2"/>
            <p:cNvSpPr/>
            <p:nvPr/>
          </p:nvSpPr>
          <p:spPr>
            <a:xfrm>
              <a:off x="1810100" y="629575"/>
              <a:ext cx="883550" cy="586750"/>
            </a:xfrm>
            <a:custGeom>
              <a:avLst/>
              <a:gdLst/>
              <a:ahLst/>
              <a:cxnLst/>
              <a:rect l="l" t="t" r="r" b="b"/>
              <a:pathLst>
                <a:path w="35342" h="23470" extrusionOk="0">
                  <a:moveTo>
                    <a:pt x="5899" y="0"/>
                  </a:moveTo>
                  <a:cubicBezTo>
                    <a:pt x="4546" y="2893"/>
                    <a:pt x="3239" y="5806"/>
                    <a:pt x="2174" y="8833"/>
                  </a:cubicBezTo>
                  <a:cubicBezTo>
                    <a:pt x="1356" y="11159"/>
                    <a:pt x="609" y="13563"/>
                    <a:pt x="308" y="16020"/>
                  </a:cubicBezTo>
                  <a:cubicBezTo>
                    <a:pt x="92" y="17785"/>
                    <a:pt x="1" y="19864"/>
                    <a:pt x="975" y="21441"/>
                  </a:cubicBezTo>
                  <a:cubicBezTo>
                    <a:pt x="1918" y="22972"/>
                    <a:pt x="3648" y="23469"/>
                    <a:pt x="5355" y="23469"/>
                  </a:cubicBezTo>
                  <a:cubicBezTo>
                    <a:pt x="5490" y="23469"/>
                    <a:pt x="5625" y="23466"/>
                    <a:pt x="5759" y="23460"/>
                  </a:cubicBezTo>
                  <a:cubicBezTo>
                    <a:pt x="9121" y="23309"/>
                    <a:pt x="12628" y="22052"/>
                    <a:pt x="15568" y="20479"/>
                  </a:cubicBezTo>
                  <a:cubicBezTo>
                    <a:pt x="22340" y="16856"/>
                    <a:pt x="26813" y="10592"/>
                    <a:pt x="31432" y="4676"/>
                  </a:cubicBezTo>
                  <a:cubicBezTo>
                    <a:pt x="32686" y="3066"/>
                    <a:pt x="33982" y="1494"/>
                    <a:pt x="35341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385575" y="4053025"/>
              <a:ext cx="4214700" cy="1085775"/>
            </a:xfrm>
            <a:custGeom>
              <a:avLst/>
              <a:gdLst/>
              <a:ahLst/>
              <a:cxnLst/>
              <a:rect l="l" t="t" r="r" b="b"/>
              <a:pathLst>
                <a:path w="168588" h="43431" extrusionOk="0">
                  <a:moveTo>
                    <a:pt x="49995" y="1"/>
                  </a:moveTo>
                  <a:cubicBezTo>
                    <a:pt x="46084" y="1"/>
                    <a:pt x="41998" y="657"/>
                    <a:pt x="38409" y="2114"/>
                  </a:cubicBezTo>
                  <a:cubicBezTo>
                    <a:pt x="31181" y="5049"/>
                    <a:pt x="25937" y="11113"/>
                    <a:pt x="20309" y="16260"/>
                  </a:cubicBezTo>
                  <a:cubicBezTo>
                    <a:pt x="15158" y="20970"/>
                    <a:pt x="9197" y="25234"/>
                    <a:pt x="1971" y="25234"/>
                  </a:cubicBezTo>
                  <a:cubicBezTo>
                    <a:pt x="1750" y="25234"/>
                    <a:pt x="1528" y="25230"/>
                    <a:pt x="1304" y="25222"/>
                  </a:cubicBezTo>
                  <a:cubicBezTo>
                    <a:pt x="866" y="25206"/>
                    <a:pt x="432" y="25172"/>
                    <a:pt x="0" y="25128"/>
                  </a:cubicBezTo>
                  <a:lnTo>
                    <a:pt x="0" y="43431"/>
                  </a:lnTo>
                  <a:lnTo>
                    <a:pt x="168588" y="43431"/>
                  </a:lnTo>
                  <a:cubicBezTo>
                    <a:pt x="168388" y="42192"/>
                    <a:pt x="168146" y="40965"/>
                    <a:pt x="167861" y="39751"/>
                  </a:cubicBezTo>
                  <a:cubicBezTo>
                    <a:pt x="166693" y="34753"/>
                    <a:pt x="164850" y="29515"/>
                    <a:pt x="161418" y="25592"/>
                  </a:cubicBezTo>
                  <a:cubicBezTo>
                    <a:pt x="158528" y="22287"/>
                    <a:pt x="154629" y="20586"/>
                    <a:pt x="150265" y="20338"/>
                  </a:cubicBezTo>
                  <a:cubicBezTo>
                    <a:pt x="149737" y="20308"/>
                    <a:pt x="149208" y="20294"/>
                    <a:pt x="148679" y="20294"/>
                  </a:cubicBezTo>
                  <a:cubicBezTo>
                    <a:pt x="144519" y="20294"/>
                    <a:pt x="140361" y="21194"/>
                    <a:pt x="136434" y="22513"/>
                  </a:cubicBezTo>
                  <a:cubicBezTo>
                    <a:pt x="131781" y="24074"/>
                    <a:pt x="127559" y="26581"/>
                    <a:pt x="122964" y="28283"/>
                  </a:cubicBezTo>
                  <a:cubicBezTo>
                    <a:pt x="118210" y="30044"/>
                    <a:pt x="113210" y="31153"/>
                    <a:pt x="108126" y="31175"/>
                  </a:cubicBezTo>
                  <a:cubicBezTo>
                    <a:pt x="108057" y="31175"/>
                    <a:pt x="107987" y="31175"/>
                    <a:pt x="107918" y="31175"/>
                  </a:cubicBezTo>
                  <a:cubicBezTo>
                    <a:pt x="105391" y="31175"/>
                    <a:pt x="102868" y="30955"/>
                    <a:pt x="100377" y="30519"/>
                  </a:cubicBezTo>
                  <a:cubicBezTo>
                    <a:pt x="97996" y="30101"/>
                    <a:pt x="95673" y="29439"/>
                    <a:pt x="93289" y="29032"/>
                  </a:cubicBezTo>
                  <a:cubicBezTo>
                    <a:pt x="88881" y="28279"/>
                    <a:pt x="84227" y="27860"/>
                    <a:pt x="80143" y="25897"/>
                  </a:cubicBezTo>
                  <a:cubicBezTo>
                    <a:pt x="78237" y="24979"/>
                    <a:pt x="76451" y="23736"/>
                    <a:pt x="75118" y="22073"/>
                  </a:cubicBezTo>
                  <a:cubicBezTo>
                    <a:pt x="73711" y="20318"/>
                    <a:pt x="72669" y="18316"/>
                    <a:pt x="71692" y="16300"/>
                  </a:cubicBezTo>
                  <a:cubicBezTo>
                    <a:pt x="69604" y="11987"/>
                    <a:pt x="67612" y="7697"/>
                    <a:pt x="63820" y="4586"/>
                  </a:cubicBezTo>
                  <a:cubicBezTo>
                    <a:pt x="60349" y="1738"/>
                    <a:pt x="56047" y="242"/>
                    <a:pt x="51577" y="37"/>
                  </a:cubicBezTo>
                  <a:cubicBezTo>
                    <a:pt x="51054" y="13"/>
                    <a:pt x="50526" y="1"/>
                    <a:pt x="49995" y="1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6023375" y="3997775"/>
              <a:ext cx="1126050" cy="1141025"/>
            </a:xfrm>
            <a:custGeom>
              <a:avLst/>
              <a:gdLst/>
              <a:ahLst/>
              <a:cxnLst/>
              <a:rect l="l" t="t" r="r" b="b"/>
              <a:pathLst>
                <a:path w="45042" h="45641" extrusionOk="0">
                  <a:moveTo>
                    <a:pt x="45041" y="1"/>
                  </a:moveTo>
                  <a:cubicBezTo>
                    <a:pt x="41296" y="966"/>
                    <a:pt x="37440" y="1582"/>
                    <a:pt x="33605" y="2190"/>
                  </a:cubicBezTo>
                  <a:cubicBezTo>
                    <a:pt x="26205" y="3364"/>
                    <a:pt x="18510" y="4734"/>
                    <a:pt x="12389" y="9372"/>
                  </a:cubicBezTo>
                  <a:cubicBezTo>
                    <a:pt x="8729" y="12147"/>
                    <a:pt x="5649" y="15863"/>
                    <a:pt x="3680" y="20017"/>
                  </a:cubicBezTo>
                  <a:cubicBezTo>
                    <a:pt x="1712" y="24169"/>
                    <a:pt x="737" y="28708"/>
                    <a:pt x="350" y="33269"/>
                  </a:cubicBezTo>
                  <a:cubicBezTo>
                    <a:pt x="1" y="37395"/>
                    <a:pt x="68" y="41518"/>
                    <a:pt x="244" y="45641"/>
                  </a:cubicBezTo>
                  <a:lnTo>
                    <a:pt x="45041" y="45641"/>
                  </a:lnTo>
                  <a:lnTo>
                    <a:pt x="45041" y="1"/>
                  </a:ln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5770375" y="629575"/>
              <a:ext cx="1379050" cy="978300"/>
            </a:xfrm>
            <a:custGeom>
              <a:avLst/>
              <a:gdLst/>
              <a:ahLst/>
              <a:cxnLst/>
              <a:rect l="l" t="t" r="r" b="b"/>
              <a:pathLst>
                <a:path w="55162" h="39132" extrusionOk="0">
                  <a:moveTo>
                    <a:pt x="13223" y="0"/>
                  </a:moveTo>
                  <a:cubicBezTo>
                    <a:pt x="11368" y="4146"/>
                    <a:pt x="9084" y="8097"/>
                    <a:pt x="6841" y="12062"/>
                  </a:cubicBezTo>
                  <a:cubicBezTo>
                    <a:pt x="5137" y="15078"/>
                    <a:pt x="3462" y="18123"/>
                    <a:pt x="2095" y="21309"/>
                  </a:cubicBezTo>
                  <a:cubicBezTo>
                    <a:pt x="903" y="24082"/>
                    <a:pt x="1" y="27041"/>
                    <a:pt x="573" y="30086"/>
                  </a:cubicBezTo>
                  <a:cubicBezTo>
                    <a:pt x="1773" y="36482"/>
                    <a:pt x="7743" y="39131"/>
                    <a:pt x="13648" y="39131"/>
                  </a:cubicBezTo>
                  <a:cubicBezTo>
                    <a:pt x="15433" y="39131"/>
                    <a:pt x="17212" y="38889"/>
                    <a:pt x="18851" y="38436"/>
                  </a:cubicBezTo>
                  <a:cubicBezTo>
                    <a:pt x="26443" y="36337"/>
                    <a:pt x="30431" y="29177"/>
                    <a:pt x="36080" y="24335"/>
                  </a:cubicBezTo>
                  <a:cubicBezTo>
                    <a:pt x="39172" y="21686"/>
                    <a:pt x="42703" y="20047"/>
                    <a:pt x="46732" y="19375"/>
                  </a:cubicBezTo>
                  <a:cubicBezTo>
                    <a:pt x="48177" y="19133"/>
                    <a:pt x="49637" y="19012"/>
                    <a:pt x="51096" y="19012"/>
                  </a:cubicBezTo>
                  <a:cubicBezTo>
                    <a:pt x="52455" y="19012"/>
                    <a:pt x="53814" y="19117"/>
                    <a:pt x="55161" y="19327"/>
                  </a:cubicBezTo>
                  <a:lnTo>
                    <a:pt x="55161" y="0"/>
                  </a:ln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5304500" y="1470650"/>
              <a:ext cx="360750" cy="360750"/>
            </a:xfrm>
            <a:custGeom>
              <a:avLst/>
              <a:gdLst/>
              <a:ahLst/>
              <a:cxnLst/>
              <a:rect l="l" t="t" r="r" b="b"/>
              <a:pathLst>
                <a:path w="14430" h="14430" extrusionOk="0">
                  <a:moveTo>
                    <a:pt x="7215" y="0"/>
                  </a:moveTo>
                  <a:cubicBezTo>
                    <a:pt x="3282" y="0"/>
                    <a:pt x="0" y="3281"/>
                    <a:pt x="0" y="7215"/>
                  </a:cubicBezTo>
                  <a:cubicBezTo>
                    <a:pt x="0" y="11148"/>
                    <a:pt x="3282" y="14430"/>
                    <a:pt x="7215" y="14430"/>
                  </a:cubicBezTo>
                  <a:cubicBezTo>
                    <a:pt x="11148" y="14430"/>
                    <a:pt x="14430" y="11148"/>
                    <a:pt x="14430" y="7215"/>
                  </a:cubicBezTo>
                  <a:cubicBezTo>
                    <a:pt x="14430" y="3281"/>
                    <a:pt x="11148" y="0"/>
                    <a:pt x="7215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2301250" y="4168200"/>
              <a:ext cx="450925" cy="450925"/>
            </a:xfrm>
            <a:custGeom>
              <a:avLst/>
              <a:gdLst/>
              <a:ahLst/>
              <a:cxnLst/>
              <a:rect l="l" t="t" r="r" b="b"/>
              <a:pathLst>
                <a:path w="18037" h="18037" extrusionOk="0">
                  <a:moveTo>
                    <a:pt x="9018" y="1"/>
                  </a:moveTo>
                  <a:cubicBezTo>
                    <a:pt x="4102" y="1"/>
                    <a:pt x="0" y="4103"/>
                    <a:pt x="0" y="9019"/>
                  </a:cubicBezTo>
                  <a:cubicBezTo>
                    <a:pt x="0" y="13935"/>
                    <a:pt x="4102" y="18037"/>
                    <a:pt x="9018" y="18037"/>
                  </a:cubicBezTo>
                  <a:cubicBezTo>
                    <a:pt x="13935" y="18037"/>
                    <a:pt x="18036" y="13935"/>
                    <a:pt x="18036" y="9019"/>
                  </a:cubicBezTo>
                  <a:cubicBezTo>
                    <a:pt x="18036" y="4103"/>
                    <a:pt x="13935" y="1"/>
                    <a:pt x="9018" y="1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4778350" y="4712825"/>
              <a:ext cx="450950" cy="450950"/>
            </a:xfrm>
            <a:custGeom>
              <a:avLst/>
              <a:gdLst/>
              <a:ahLst/>
              <a:cxnLst/>
              <a:rect l="l" t="t" r="r" b="b"/>
              <a:pathLst>
                <a:path w="18038" h="18038" extrusionOk="0">
                  <a:moveTo>
                    <a:pt x="9020" y="0"/>
                  </a:moveTo>
                  <a:cubicBezTo>
                    <a:pt x="4104" y="0"/>
                    <a:pt x="0" y="4103"/>
                    <a:pt x="0" y="9019"/>
                  </a:cubicBezTo>
                  <a:cubicBezTo>
                    <a:pt x="0" y="13936"/>
                    <a:pt x="4104" y="18037"/>
                    <a:pt x="9020" y="18037"/>
                  </a:cubicBezTo>
                  <a:cubicBezTo>
                    <a:pt x="13936" y="18037"/>
                    <a:pt x="18038" y="13936"/>
                    <a:pt x="18038" y="9019"/>
                  </a:cubicBezTo>
                  <a:cubicBezTo>
                    <a:pt x="18038" y="4103"/>
                    <a:pt x="13936" y="0"/>
                    <a:pt x="9020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1487250" y="1597375"/>
              <a:ext cx="450925" cy="450925"/>
            </a:xfrm>
            <a:custGeom>
              <a:avLst/>
              <a:gdLst/>
              <a:ahLst/>
              <a:cxnLst/>
              <a:rect l="l" t="t" r="r" b="b"/>
              <a:pathLst>
                <a:path w="18037" h="18037" extrusionOk="0">
                  <a:moveTo>
                    <a:pt x="9018" y="0"/>
                  </a:moveTo>
                  <a:cubicBezTo>
                    <a:pt x="4102" y="0"/>
                    <a:pt x="0" y="4102"/>
                    <a:pt x="0" y="9018"/>
                  </a:cubicBezTo>
                  <a:cubicBezTo>
                    <a:pt x="0" y="13934"/>
                    <a:pt x="4102" y="18036"/>
                    <a:pt x="9018" y="18036"/>
                  </a:cubicBezTo>
                  <a:cubicBezTo>
                    <a:pt x="13934" y="18036"/>
                    <a:pt x="18036" y="13934"/>
                    <a:pt x="18036" y="9018"/>
                  </a:cubicBezTo>
                  <a:cubicBezTo>
                    <a:pt x="18036" y="4102"/>
                    <a:pt x="13934" y="0"/>
                    <a:pt x="9018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3380975" y="550525"/>
              <a:ext cx="450950" cy="450950"/>
            </a:xfrm>
            <a:custGeom>
              <a:avLst/>
              <a:gdLst/>
              <a:ahLst/>
              <a:cxnLst/>
              <a:rect l="l" t="t" r="r" b="b"/>
              <a:pathLst>
                <a:path w="18038" h="18038" extrusionOk="0">
                  <a:moveTo>
                    <a:pt x="9020" y="0"/>
                  </a:moveTo>
                  <a:cubicBezTo>
                    <a:pt x="4104" y="0"/>
                    <a:pt x="0" y="4102"/>
                    <a:pt x="0" y="9018"/>
                  </a:cubicBezTo>
                  <a:cubicBezTo>
                    <a:pt x="0" y="13934"/>
                    <a:pt x="4104" y="18037"/>
                    <a:pt x="9020" y="18037"/>
                  </a:cubicBezTo>
                  <a:cubicBezTo>
                    <a:pt x="13935" y="18037"/>
                    <a:pt x="18038" y="13934"/>
                    <a:pt x="18038" y="9018"/>
                  </a:cubicBezTo>
                  <a:cubicBezTo>
                    <a:pt x="18038" y="4103"/>
                    <a:pt x="13935" y="0"/>
                    <a:pt x="9020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238125" y="3434425"/>
              <a:ext cx="360750" cy="360750"/>
            </a:xfrm>
            <a:custGeom>
              <a:avLst/>
              <a:gdLst/>
              <a:ahLst/>
              <a:cxnLst/>
              <a:rect l="l" t="t" r="r" b="b"/>
              <a:pathLst>
                <a:path w="14430" h="14430" extrusionOk="0">
                  <a:moveTo>
                    <a:pt x="7215" y="1"/>
                  </a:moveTo>
                  <a:cubicBezTo>
                    <a:pt x="3282" y="1"/>
                    <a:pt x="0" y="3281"/>
                    <a:pt x="0" y="7215"/>
                  </a:cubicBezTo>
                  <a:cubicBezTo>
                    <a:pt x="0" y="11148"/>
                    <a:pt x="3282" y="14430"/>
                    <a:pt x="7215" y="14430"/>
                  </a:cubicBezTo>
                  <a:cubicBezTo>
                    <a:pt x="11147" y="14430"/>
                    <a:pt x="14429" y="11148"/>
                    <a:pt x="14429" y="7215"/>
                  </a:cubicBezTo>
                  <a:cubicBezTo>
                    <a:pt x="14429" y="3283"/>
                    <a:pt x="11147" y="1"/>
                    <a:pt x="7215" y="1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3997775" y="3545675"/>
              <a:ext cx="360750" cy="360750"/>
            </a:xfrm>
            <a:custGeom>
              <a:avLst/>
              <a:gdLst/>
              <a:ahLst/>
              <a:cxnLst/>
              <a:rect l="l" t="t" r="r" b="b"/>
              <a:pathLst>
                <a:path w="14430" h="14430" extrusionOk="0">
                  <a:moveTo>
                    <a:pt x="7215" y="0"/>
                  </a:moveTo>
                  <a:cubicBezTo>
                    <a:pt x="3281" y="0"/>
                    <a:pt x="0" y="3282"/>
                    <a:pt x="0" y="7215"/>
                  </a:cubicBezTo>
                  <a:cubicBezTo>
                    <a:pt x="0" y="11148"/>
                    <a:pt x="3281" y="14430"/>
                    <a:pt x="7215" y="14430"/>
                  </a:cubicBezTo>
                  <a:cubicBezTo>
                    <a:pt x="11147" y="14430"/>
                    <a:pt x="14430" y="11148"/>
                    <a:pt x="14430" y="7215"/>
                  </a:cubicBezTo>
                  <a:cubicBezTo>
                    <a:pt x="14430" y="3282"/>
                    <a:pt x="11147" y="0"/>
                    <a:pt x="7215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5669975" y="567125"/>
              <a:ext cx="348950" cy="270600"/>
            </a:xfrm>
            <a:custGeom>
              <a:avLst/>
              <a:gdLst/>
              <a:ahLst/>
              <a:cxnLst/>
              <a:rect l="l" t="t" r="r" b="b"/>
              <a:pathLst>
                <a:path w="13958" h="10824" extrusionOk="0">
                  <a:moveTo>
                    <a:pt x="6980" y="0"/>
                  </a:moveTo>
                  <a:cubicBezTo>
                    <a:pt x="0" y="0"/>
                    <a:pt x="0" y="10823"/>
                    <a:pt x="6980" y="10823"/>
                  </a:cubicBezTo>
                  <a:cubicBezTo>
                    <a:pt x="13958" y="10823"/>
                    <a:pt x="13958" y="0"/>
                    <a:pt x="6980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283775" y="3576475"/>
              <a:ext cx="1973550" cy="696775"/>
            </a:xfrm>
            <a:custGeom>
              <a:avLst/>
              <a:gdLst/>
              <a:ahLst/>
              <a:cxnLst/>
              <a:rect l="l" t="t" r="r" b="b"/>
              <a:pathLst>
                <a:path w="78942" h="27871" extrusionOk="0">
                  <a:moveTo>
                    <a:pt x="59388" y="1"/>
                  </a:moveTo>
                  <a:cubicBezTo>
                    <a:pt x="58636" y="23"/>
                    <a:pt x="57849" y="20"/>
                    <a:pt x="57097" y="100"/>
                  </a:cubicBezTo>
                  <a:lnTo>
                    <a:pt x="55947" y="199"/>
                  </a:lnTo>
                  <a:lnTo>
                    <a:pt x="54812" y="353"/>
                  </a:lnTo>
                  <a:cubicBezTo>
                    <a:pt x="51766" y="778"/>
                    <a:pt x="48810" y="1587"/>
                    <a:pt x="45931" y="2577"/>
                  </a:cubicBezTo>
                  <a:cubicBezTo>
                    <a:pt x="43058" y="3575"/>
                    <a:pt x="40286" y="4778"/>
                    <a:pt x="37601" y="6064"/>
                  </a:cubicBezTo>
                  <a:cubicBezTo>
                    <a:pt x="34919" y="7361"/>
                    <a:pt x="32345" y="8756"/>
                    <a:pt x="29866" y="10167"/>
                  </a:cubicBezTo>
                  <a:cubicBezTo>
                    <a:pt x="27389" y="11579"/>
                    <a:pt x="25024" y="13013"/>
                    <a:pt x="22771" y="14397"/>
                  </a:cubicBezTo>
                  <a:cubicBezTo>
                    <a:pt x="20517" y="15781"/>
                    <a:pt x="18377" y="17110"/>
                    <a:pt x="16363" y="18293"/>
                  </a:cubicBezTo>
                  <a:cubicBezTo>
                    <a:pt x="14349" y="19483"/>
                    <a:pt x="12459" y="20520"/>
                    <a:pt x="10729" y="21294"/>
                  </a:cubicBezTo>
                  <a:cubicBezTo>
                    <a:pt x="10510" y="21400"/>
                    <a:pt x="10298" y="21488"/>
                    <a:pt x="10089" y="21569"/>
                  </a:cubicBezTo>
                  <a:cubicBezTo>
                    <a:pt x="9878" y="21650"/>
                    <a:pt x="9668" y="21749"/>
                    <a:pt x="9463" y="21825"/>
                  </a:cubicBezTo>
                  <a:cubicBezTo>
                    <a:pt x="9060" y="21965"/>
                    <a:pt x="8650" y="22126"/>
                    <a:pt x="8272" y="22232"/>
                  </a:cubicBezTo>
                  <a:cubicBezTo>
                    <a:pt x="7880" y="22367"/>
                    <a:pt x="7521" y="22436"/>
                    <a:pt x="7152" y="22523"/>
                  </a:cubicBezTo>
                  <a:cubicBezTo>
                    <a:pt x="6971" y="22562"/>
                    <a:pt x="6805" y="22572"/>
                    <a:pt x="6629" y="22601"/>
                  </a:cubicBezTo>
                  <a:lnTo>
                    <a:pt x="6368" y="22645"/>
                  </a:lnTo>
                  <a:cubicBezTo>
                    <a:pt x="6283" y="22656"/>
                    <a:pt x="6204" y="22656"/>
                    <a:pt x="6122" y="22661"/>
                  </a:cubicBezTo>
                  <a:cubicBezTo>
                    <a:pt x="5954" y="22682"/>
                    <a:pt x="5793" y="22691"/>
                    <a:pt x="5637" y="22691"/>
                  </a:cubicBezTo>
                  <a:cubicBezTo>
                    <a:pt x="5156" y="22691"/>
                    <a:pt x="4720" y="22607"/>
                    <a:pt x="4269" y="22527"/>
                  </a:cubicBezTo>
                  <a:cubicBezTo>
                    <a:pt x="3711" y="22364"/>
                    <a:pt x="3170" y="22135"/>
                    <a:pt x="2709" y="21828"/>
                  </a:cubicBezTo>
                  <a:cubicBezTo>
                    <a:pt x="2230" y="21540"/>
                    <a:pt x="1855" y="21170"/>
                    <a:pt x="1492" y="20862"/>
                  </a:cubicBezTo>
                  <a:cubicBezTo>
                    <a:pt x="1331" y="20690"/>
                    <a:pt x="1184" y="20532"/>
                    <a:pt x="1049" y="20386"/>
                  </a:cubicBezTo>
                  <a:cubicBezTo>
                    <a:pt x="909" y="20235"/>
                    <a:pt x="768" y="20104"/>
                    <a:pt x="668" y="19957"/>
                  </a:cubicBezTo>
                  <a:cubicBezTo>
                    <a:pt x="459" y="19675"/>
                    <a:pt x="285" y="19463"/>
                    <a:pt x="173" y="19319"/>
                  </a:cubicBezTo>
                  <a:cubicBezTo>
                    <a:pt x="60" y="19176"/>
                    <a:pt x="1" y="19102"/>
                    <a:pt x="1" y="19102"/>
                  </a:cubicBezTo>
                  <a:lnTo>
                    <a:pt x="1" y="19102"/>
                  </a:lnTo>
                  <a:cubicBezTo>
                    <a:pt x="1" y="19102"/>
                    <a:pt x="2" y="19194"/>
                    <a:pt x="9" y="19378"/>
                  </a:cubicBezTo>
                  <a:cubicBezTo>
                    <a:pt x="17" y="19561"/>
                    <a:pt x="20" y="19835"/>
                    <a:pt x="42" y="20186"/>
                  </a:cubicBezTo>
                  <a:cubicBezTo>
                    <a:pt x="61" y="20535"/>
                    <a:pt x="158" y="20983"/>
                    <a:pt x="265" y="21529"/>
                  </a:cubicBezTo>
                  <a:cubicBezTo>
                    <a:pt x="420" y="22047"/>
                    <a:pt x="589" y="22667"/>
                    <a:pt x="951" y="23320"/>
                  </a:cubicBezTo>
                  <a:cubicBezTo>
                    <a:pt x="1277" y="23994"/>
                    <a:pt x="1807" y="24678"/>
                    <a:pt x="2504" y="25358"/>
                  </a:cubicBezTo>
                  <a:cubicBezTo>
                    <a:pt x="2682" y="25523"/>
                    <a:pt x="2880" y="25668"/>
                    <a:pt x="3081" y="25829"/>
                  </a:cubicBezTo>
                  <a:cubicBezTo>
                    <a:pt x="3283" y="25988"/>
                    <a:pt x="3495" y="26146"/>
                    <a:pt x="3724" y="26270"/>
                  </a:cubicBezTo>
                  <a:lnTo>
                    <a:pt x="4434" y="26670"/>
                  </a:lnTo>
                  <a:cubicBezTo>
                    <a:pt x="4679" y="26785"/>
                    <a:pt x="4933" y="26888"/>
                    <a:pt x="5196" y="27000"/>
                  </a:cubicBezTo>
                  <a:cubicBezTo>
                    <a:pt x="6243" y="27424"/>
                    <a:pt x="7413" y="27666"/>
                    <a:pt x="8594" y="27780"/>
                  </a:cubicBezTo>
                  <a:cubicBezTo>
                    <a:pt x="9163" y="27843"/>
                    <a:pt x="9737" y="27870"/>
                    <a:pt x="10315" y="27870"/>
                  </a:cubicBezTo>
                  <a:cubicBezTo>
                    <a:pt x="10952" y="27870"/>
                    <a:pt x="11595" y="27837"/>
                    <a:pt x="12243" y="27784"/>
                  </a:cubicBezTo>
                  <a:cubicBezTo>
                    <a:pt x="14712" y="27574"/>
                    <a:pt x="17231" y="27016"/>
                    <a:pt x="19755" y="26267"/>
                  </a:cubicBezTo>
                  <a:cubicBezTo>
                    <a:pt x="22287" y="25518"/>
                    <a:pt x="24837" y="24572"/>
                    <a:pt x="27389" y="23520"/>
                  </a:cubicBezTo>
                  <a:cubicBezTo>
                    <a:pt x="32502" y="21421"/>
                    <a:pt x="37615" y="18859"/>
                    <a:pt x="42615" y="16461"/>
                  </a:cubicBezTo>
                  <a:cubicBezTo>
                    <a:pt x="45110" y="15258"/>
                    <a:pt x="47576" y="14085"/>
                    <a:pt x="49981" y="13045"/>
                  </a:cubicBezTo>
                  <a:cubicBezTo>
                    <a:pt x="52385" y="12016"/>
                    <a:pt x="54729" y="11060"/>
                    <a:pt x="56962" y="10379"/>
                  </a:cubicBezTo>
                  <a:cubicBezTo>
                    <a:pt x="58084" y="10011"/>
                    <a:pt x="59163" y="9762"/>
                    <a:pt x="60222" y="9509"/>
                  </a:cubicBezTo>
                  <a:cubicBezTo>
                    <a:pt x="61264" y="9313"/>
                    <a:pt x="62292" y="9125"/>
                    <a:pt x="63259" y="9064"/>
                  </a:cubicBezTo>
                  <a:cubicBezTo>
                    <a:pt x="63508" y="9031"/>
                    <a:pt x="63743" y="9033"/>
                    <a:pt x="63980" y="9026"/>
                  </a:cubicBezTo>
                  <a:cubicBezTo>
                    <a:pt x="64189" y="9026"/>
                    <a:pt x="64403" y="9005"/>
                    <a:pt x="64610" y="9005"/>
                  </a:cubicBezTo>
                  <a:cubicBezTo>
                    <a:pt x="64637" y="9005"/>
                    <a:pt x="64664" y="9006"/>
                    <a:pt x="64691" y="9007"/>
                  </a:cubicBezTo>
                  <a:cubicBezTo>
                    <a:pt x="65146" y="9029"/>
                    <a:pt x="65618" y="9019"/>
                    <a:pt x="66055" y="9079"/>
                  </a:cubicBezTo>
                  <a:cubicBezTo>
                    <a:pt x="66960" y="9140"/>
                    <a:pt x="67793" y="9349"/>
                    <a:pt x="68628" y="9564"/>
                  </a:cubicBezTo>
                  <a:cubicBezTo>
                    <a:pt x="70259" y="10059"/>
                    <a:pt x="71760" y="10875"/>
                    <a:pt x="73043" y="11810"/>
                  </a:cubicBezTo>
                  <a:lnTo>
                    <a:pt x="73970" y="12521"/>
                  </a:lnTo>
                  <a:cubicBezTo>
                    <a:pt x="74260" y="12777"/>
                    <a:pt x="74540" y="13022"/>
                    <a:pt x="74808" y="13258"/>
                  </a:cubicBezTo>
                  <a:cubicBezTo>
                    <a:pt x="74945" y="13378"/>
                    <a:pt x="75080" y="13496"/>
                    <a:pt x="75211" y="13612"/>
                  </a:cubicBezTo>
                  <a:cubicBezTo>
                    <a:pt x="75333" y="13737"/>
                    <a:pt x="75454" y="13859"/>
                    <a:pt x="75573" y="13979"/>
                  </a:cubicBezTo>
                  <a:cubicBezTo>
                    <a:pt x="75805" y="14220"/>
                    <a:pt x="76045" y="14445"/>
                    <a:pt x="76266" y="14667"/>
                  </a:cubicBezTo>
                  <a:cubicBezTo>
                    <a:pt x="76492" y="14884"/>
                    <a:pt x="76675" y="15115"/>
                    <a:pt x="76864" y="15322"/>
                  </a:cubicBezTo>
                  <a:cubicBezTo>
                    <a:pt x="77057" y="15531"/>
                    <a:pt x="77237" y="15726"/>
                    <a:pt x="77404" y="15908"/>
                  </a:cubicBezTo>
                  <a:cubicBezTo>
                    <a:pt x="77578" y="16089"/>
                    <a:pt x="77724" y="16267"/>
                    <a:pt x="77858" y="16430"/>
                  </a:cubicBezTo>
                  <a:lnTo>
                    <a:pt x="78232" y="16875"/>
                  </a:lnTo>
                  <a:cubicBezTo>
                    <a:pt x="78453" y="17143"/>
                    <a:pt x="78637" y="17345"/>
                    <a:pt x="78757" y="17484"/>
                  </a:cubicBezTo>
                  <a:lnTo>
                    <a:pt x="78941" y="17696"/>
                  </a:lnTo>
                  <a:cubicBezTo>
                    <a:pt x="78941" y="17696"/>
                    <a:pt x="78936" y="17602"/>
                    <a:pt x="78921" y="17421"/>
                  </a:cubicBezTo>
                  <a:cubicBezTo>
                    <a:pt x="78904" y="17238"/>
                    <a:pt x="78889" y="16964"/>
                    <a:pt x="78849" y="16612"/>
                  </a:cubicBezTo>
                  <a:cubicBezTo>
                    <a:pt x="78793" y="15897"/>
                    <a:pt x="78625" y="14870"/>
                    <a:pt x="78303" y="13554"/>
                  </a:cubicBezTo>
                  <a:cubicBezTo>
                    <a:pt x="78210" y="13231"/>
                    <a:pt x="78115" y="12884"/>
                    <a:pt x="78001" y="12525"/>
                  </a:cubicBezTo>
                  <a:cubicBezTo>
                    <a:pt x="77944" y="12345"/>
                    <a:pt x="77885" y="12159"/>
                    <a:pt x="77826" y="11971"/>
                  </a:cubicBezTo>
                  <a:lnTo>
                    <a:pt x="77606" y="11403"/>
                  </a:lnTo>
                  <a:cubicBezTo>
                    <a:pt x="77452" y="11015"/>
                    <a:pt x="77295" y="10604"/>
                    <a:pt x="77102" y="10191"/>
                  </a:cubicBezTo>
                  <a:cubicBezTo>
                    <a:pt x="76889" y="9781"/>
                    <a:pt x="76669" y="9357"/>
                    <a:pt x="76442" y="8918"/>
                  </a:cubicBezTo>
                  <a:cubicBezTo>
                    <a:pt x="75453" y="7200"/>
                    <a:pt x="74000" y="5295"/>
                    <a:pt x="71853" y="3696"/>
                  </a:cubicBezTo>
                  <a:cubicBezTo>
                    <a:pt x="69714" y="2122"/>
                    <a:pt x="66921" y="898"/>
                    <a:pt x="63941" y="392"/>
                  </a:cubicBezTo>
                  <a:cubicBezTo>
                    <a:pt x="63570" y="331"/>
                    <a:pt x="63196" y="266"/>
                    <a:pt x="62816" y="211"/>
                  </a:cubicBezTo>
                  <a:cubicBezTo>
                    <a:pt x="62439" y="165"/>
                    <a:pt x="62064" y="136"/>
                    <a:pt x="61683" y="100"/>
                  </a:cubicBezTo>
                  <a:cubicBezTo>
                    <a:pt x="60914" y="11"/>
                    <a:pt x="60165" y="24"/>
                    <a:pt x="59388" y="1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3145650" y="1418750"/>
              <a:ext cx="458350" cy="1393775"/>
            </a:xfrm>
            <a:custGeom>
              <a:avLst/>
              <a:gdLst/>
              <a:ahLst/>
              <a:cxnLst/>
              <a:rect l="l" t="t" r="r" b="b"/>
              <a:pathLst>
                <a:path w="18334" h="55751" extrusionOk="0">
                  <a:moveTo>
                    <a:pt x="16071" y="1"/>
                  </a:moveTo>
                  <a:lnTo>
                    <a:pt x="15969" y="157"/>
                  </a:lnTo>
                  <a:cubicBezTo>
                    <a:pt x="15903" y="262"/>
                    <a:pt x="15797" y="416"/>
                    <a:pt x="15679" y="620"/>
                  </a:cubicBezTo>
                  <a:cubicBezTo>
                    <a:pt x="15433" y="1024"/>
                    <a:pt x="15086" y="1618"/>
                    <a:pt x="14691" y="2379"/>
                  </a:cubicBezTo>
                  <a:cubicBezTo>
                    <a:pt x="14478" y="2754"/>
                    <a:pt x="14293" y="3192"/>
                    <a:pt x="14044" y="3632"/>
                  </a:cubicBezTo>
                  <a:cubicBezTo>
                    <a:pt x="13790" y="4073"/>
                    <a:pt x="13559" y="4549"/>
                    <a:pt x="13294" y="5051"/>
                  </a:cubicBezTo>
                  <a:cubicBezTo>
                    <a:pt x="13028" y="5555"/>
                    <a:pt x="12774" y="6085"/>
                    <a:pt x="12506" y="6642"/>
                  </a:cubicBezTo>
                  <a:cubicBezTo>
                    <a:pt x="12215" y="7208"/>
                    <a:pt x="11925" y="7800"/>
                    <a:pt x="11635" y="8416"/>
                  </a:cubicBezTo>
                  <a:cubicBezTo>
                    <a:pt x="11074" y="9650"/>
                    <a:pt x="10433" y="10976"/>
                    <a:pt x="9828" y="12380"/>
                  </a:cubicBezTo>
                  <a:cubicBezTo>
                    <a:pt x="9672" y="12730"/>
                    <a:pt x="9533" y="13087"/>
                    <a:pt x="9368" y="13446"/>
                  </a:cubicBezTo>
                  <a:cubicBezTo>
                    <a:pt x="9206" y="13805"/>
                    <a:pt x="9048" y="14170"/>
                    <a:pt x="8894" y="14539"/>
                  </a:cubicBezTo>
                  <a:cubicBezTo>
                    <a:pt x="8572" y="15274"/>
                    <a:pt x="8287" y="16030"/>
                    <a:pt x="7968" y="16797"/>
                  </a:cubicBezTo>
                  <a:cubicBezTo>
                    <a:pt x="7330" y="18332"/>
                    <a:pt x="6738" y="19925"/>
                    <a:pt x="6133" y="21558"/>
                  </a:cubicBezTo>
                  <a:cubicBezTo>
                    <a:pt x="5559" y="23191"/>
                    <a:pt x="4951" y="24861"/>
                    <a:pt x="4424" y="26548"/>
                  </a:cubicBezTo>
                  <a:cubicBezTo>
                    <a:pt x="3867" y="28239"/>
                    <a:pt x="3374" y="29943"/>
                    <a:pt x="2893" y="31643"/>
                  </a:cubicBezTo>
                  <a:cubicBezTo>
                    <a:pt x="2429" y="33341"/>
                    <a:pt x="2006" y="35042"/>
                    <a:pt x="1647" y="36704"/>
                  </a:cubicBezTo>
                  <a:cubicBezTo>
                    <a:pt x="918" y="40034"/>
                    <a:pt x="437" y="43235"/>
                    <a:pt x="202" y="46053"/>
                  </a:cubicBezTo>
                  <a:cubicBezTo>
                    <a:pt x="82" y="47461"/>
                    <a:pt x="19" y="48767"/>
                    <a:pt x="12" y="49943"/>
                  </a:cubicBezTo>
                  <a:cubicBezTo>
                    <a:pt x="1" y="51117"/>
                    <a:pt x="21" y="52148"/>
                    <a:pt x="82" y="53012"/>
                  </a:cubicBezTo>
                  <a:cubicBezTo>
                    <a:pt x="133" y="53871"/>
                    <a:pt x="208" y="54557"/>
                    <a:pt x="269" y="55026"/>
                  </a:cubicBezTo>
                  <a:cubicBezTo>
                    <a:pt x="295" y="55260"/>
                    <a:pt x="328" y="55443"/>
                    <a:pt x="347" y="55565"/>
                  </a:cubicBezTo>
                  <a:cubicBezTo>
                    <a:pt x="367" y="55688"/>
                    <a:pt x="376" y="55751"/>
                    <a:pt x="376" y="55751"/>
                  </a:cubicBezTo>
                  <a:lnTo>
                    <a:pt x="514" y="55620"/>
                  </a:lnTo>
                  <a:cubicBezTo>
                    <a:pt x="602" y="55535"/>
                    <a:pt x="742" y="55408"/>
                    <a:pt x="904" y="55239"/>
                  </a:cubicBezTo>
                  <a:cubicBezTo>
                    <a:pt x="1239" y="54904"/>
                    <a:pt x="1716" y="54407"/>
                    <a:pt x="2277" y="53762"/>
                  </a:cubicBezTo>
                  <a:cubicBezTo>
                    <a:pt x="2843" y="53121"/>
                    <a:pt x="3501" y="52330"/>
                    <a:pt x="4222" y="51417"/>
                  </a:cubicBezTo>
                  <a:cubicBezTo>
                    <a:pt x="4943" y="50503"/>
                    <a:pt x="5712" y="49457"/>
                    <a:pt x="6510" y="48298"/>
                  </a:cubicBezTo>
                  <a:cubicBezTo>
                    <a:pt x="8098" y="45986"/>
                    <a:pt x="9773" y="43210"/>
                    <a:pt x="11316" y="40122"/>
                  </a:cubicBezTo>
                  <a:cubicBezTo>
                    <a:pt x="12083" y="38572"/>
                    <a:pt x="12837" y="36957"/>
                    <a:pt x="13515" y="35269"/>
                  </a:cubicBezTo>
                  <a:cubicBezTo>
                    <a:pt x="14209" y="33594"/>
                    <a:pt x="14828" y="31843"/>
                    <a:pt x="15412" y="30085"/>
                  </a:cubicBezTo>
                  <a:cubicBezTo>
                    <a:pt x="15961" y="28305"/>
                    <a:pt x="16481" y="26522"/>
                    <a:pt x="16883" y="24718"/>
                  </a:cubicBezTo>
                  <a:cubicBezTo>
                    <a:pt x="17313" y="22928"/>
                    <a:pt x="17617" y="21121"/>
                    <a:pt x="17866" y="19368"/>
                  </a:cubicBezTo>
                  <a:cubicBezTo>
                    <a:pt x="17938" y="18933"/>
                    <a:pt x="17973" y="18490"/>
                    <a:pt x="18022" y="18054"/>
                  </a:cubicBezTo>
                  <a:cubicBezTo>
                    <a:pt x="18070" y="17618"/>
                    <a:pt x="18107" y="17186"/>
                    <a:pt x="18143" y="16759"/>
                  </a:cubicBezTo>
                  <a:cubicBezTo>
                    <a:pt x="18217" y="15904"/>
                    <a:pt x="18283" y="15071"/>
                    <a:pt x="18293" y="14241"/>
                  </a:cubicBezTo>
                  <a:cubicBezTo>
                    <a:pt x="18334" y="12594"/>
                    <a:pt x="18327" y="11038"/>
                    <a:pt x="18198" y="9583"/>
                  </a:cubicBezTo>
                  <a:cubicBezTo>
                    <a:pt x="18143" y="8856"/>
                    <a:pt x="18078" y="8166"/>
                    <a:pt x="18004" y="7508"/>
                  </a:cubicBezTo>
                  <a:cubicBezTo>
                    <a:pt x="17912" y="6837"/>
                    <a:pt x="17814" y="6200"/>
                    <a:pt x="17697" y="5606"/>
                  </a:cubicBezTo>
                  <a:cubicBezTo>
                    <a:pt x="17581" y="5013"/>
                    <a:pt x="17489" y="4464"/>
                    <a:pt x="17367" y="3957"/>
                  </a:cubicBezTo>
                  <a:cubicBezTo>
                    <a:pt x="17255" y="3449"/>
                    <a:pt x="17115" y="3006"/>
                    <a:pt x="16989" y="2592"/>
                  </a:cubicBezTo>
                  <a:cubicBezTo>
                    <a:pt x="16741" y="1771"/>
                    <a:pt x="16510" y="1123"/>
                    <a:pt x="16342" y="680"/>
                  </a:cubicBezTo>
                  <a:cubicBezTo>
                    <a:pt x="16262" y="460"/>
                    <a:pt x="16189" y="289"/>
                    <a:pt x="16143" y="174"/>
                  </a:cubicBezTo>
                  <a:cubicBezTo>
                    <a:pt x="16096" y="60"/>
                    <a:pt x="16071" y="1"/>
                    <a:pt x="16071" y="1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5611300" y="3504000"/>
              <a:ext cx="1676425" cy="1358300"/>
            </a:xfrm>
            <a:custGeom>
              <a:avLst/>
              <a:gdLst/>
              <a:ahLst/>
              <a:cxnLst/>
              <a:rect l="l" t="t" r="r" b="b"/>
              <a:pathLst>
                <a:path w="67057" h="54332" extrusionOk="0">
                  <a:moveTo>
                    <a:pt x="67057" y="0"/>
                  </a:moveTo>
                  <a:cubicBezTo>
                    <a:pt x="67057" y="0"/>
                    <a:pt x="66683" y="73"/>
                    <a:pt x="65995" y="231"/>
                  </a:cubicBezTo>
                  <a:cubicBezTo>
                    <a:pt x="65651" y="315"/>
                    <a:pt x="65225" y="390"/>
                    <a:pt x="64742" y="501"/>
                  </a:cubicBezTo>
                  <a:lnTo>
                    <a:pt x="63065" y="843"/>
                  </a:lnTo>
                  <a:cubicBezTo>
                    <a:pt x="61813" y="1086"/>
                    <a:pt x="60306" y="1355"/>
                    <a:pt x="58588" y="1634"/>
                  </a:cubicBezTo>
                  <a:cubicBezTo>
                    <a:pt x="56868" y="1912"/>
                    <a:pt x="54934" y="2186"/>
                    <a:pt x="52819" y="2479"/>
                  </a:cubicBezTo>
                  <a:cubicBezTo>
                    <a:pt x="50704" y="2773"/>
                    <a:pt x="48407" y="3080"/>
                    <a:pt x="45956" y="3451"/>
                  </a:cubicBezTo>
                  <a:cubicBezTo>
                    <a:pt x="43505" y="3824"/>
                    <a:pt x="40898" y="4255"/>
                    <a:pt x="38169" y="4834"/>
                  </a:cubicBezTo>
                  <a:cubicBezTo>
                    <a:pt x="35441" y="5409"/>
                    <a:pt x="32593" y="6148"/>
                    <a:pt x="29692" y="7139"/>
                  </a:cubicBezTo>
                  <a:cubicBezTo>
                    <a:pt x="29330" y="7267"/>
                    <a:pt x="28967" y="7395"/>
                    <a:pt x="28602" y="7523"/>
                  </a:cubicBezTo>
                  <a:cubicBezTo>
                    <a:pt x="28238" y="7656"/>
                    <a:pt x="27875" y="7804"/>
                    <a:pt x="27511" y="7941"/>
                  </a:cubicBezTo>
                  <a:cubicBezTo>
                    <a:pt x="27147" y="8079"/>
                    <a:pt x="26782" y="8236"/>
                    <a:pt x="26418" y="8386"/>
                  </a:cubicBezTo>
                  <a:lnTo>
                    <a:pt x="26144" y="8498"/>
                  </a:lnTo>
                  <a:lnTo>
                    <a:pt x="26007" y="8555"/>
                  </a:lnTo>
                  <a:lnTo>
                    <a:pt x="25938" y="8582"/>
                  </a:lnTo>
                  <a:lnTo>
                    <a:pt x="25756" y="8666"/>
                  </a:lnTo>
                  <a:lnTo>
                    <a:pt x="25268" y="8892"/>
                  </a:lnTo>
                  <a:lnTo>
                    <a:pt x="24778" y="9119"/>
                  </a:lnTo>
                  <a:cubicBezTo>
                    <a:pt x="24615" y="9196"/>
                    <a:pt x="24466" y="9260"/>
                    <a:pt x="24249" y="9375"/>
                  </a:cubicBezTo>
                  <a:lnTo>
                    <a:pt x="23048" y="10000"/>
                  </a:lnTo>
                  <a:cubicBezTo>
                    <a:pt x="22840" y="10108"/>
                    <a:pt x="22663" y="10214"/>
                    <a:pt x="22484" y="10320"/>
                  </a:cubicBezTo>
                  <a:lnTo>
                    <a:pt x="21946" y="10637"/>
                  </a:lnTo>
                  <a:cubicBezTo>
                    <a:pt x="21586" y="10849"/>
                    <a:pt x="21227" y="11061"/>
                    <a:pt x="20883" y="11289"/>
                  </a:cubicBezTo>
                  <a:lnTo>
                    <a:pt x="19844" y="11969"/>
                  </a:lnTo>
                  <a:lnTo>
                    <a:pt x="18843" y="12685"/>
                  </a:lnTo>
                  <a:cubicBezTo>
                    <a:pt x="18170" y="13159"/>
                    <a:pt x="17542" y="13672"/>
                    <a:pt x="16909" y="14181"/>
                  </a:cubicBezTo>
                  <a:cubicBezTo>
                    <a:pt x="15678" y="15200"/>
                    <a:pt x="14499" y="16282"/>
                    <a:pt x="13379" y="17424"/>
                  </a:cubicBezTo>
                  <a:cubicBezTo>
                    <a:pt x="11167" y="19675"/>
                    <a:pt x="9270" y="22098"/>
                    <a:pt x="7635" y="24552"/>
                  </a:cubicBezTo>
                  <a:cubicBezTo>
                    <a:pt x="5999" y="27006"/>
                    <a:pt x="4669" y="29522"/>
                    <a:pt x="3592" y="31976"/>
                  </a:cubicBezTo>
                  <a:cubicBezTo>
                    <a:pt x="2519" y="34431"/>
                    <a:pt x="1716" y="36836"/>
                    <a:pt x="1152" y="39094"/>
                  </a:cubicBezTo>
                  <a:cubicBezTo>
                    <a:pt x="583" y="41352"/>
                    <a:pt x="273" y="43467"/>
                    <a:pt x="114" y="45341"/>
                  </a:cubicBezTo>
                  <a:cubicBezTo>
                    <a:pt x="41" y="46279"/>
                    <a:pt x="3" y="47158"/>
                    <a:pt x="1" y="47968"/>
                  </a:cubicBezTo>
                  <a:cubicBezTo>
                    <a:pt x="25" y="48786"/>
                    <a:pt x="13" y="49520"/>
                    <a:pt x="89" y="50195"/>
                  </a:cubicBezTo>
                  <a:cubicBezTo>
                    <a:pt x="118" y="50528"/>
                    <a:pt x="145" y="50843"/>
                    <a:pt x="171" y="51140"/>
                  </a:cubicBezTo>
                  <a:cubicBezTo>
                    <a:pt x="200" y="51436"/>
                    <a:pt x="251" y="51715"/>
                    <a:pt x="287" y="51971"/>
                  </a:cubicBezTo>
                  <a:cubicBezTo>
                    <a:pt x="358" y="52484"/>
                    <a:pt x="431" y="52917"/>
                    <a:pt x="515" y="53268"/>
                  </a:cubicBezTo>
                  <a:cubicBezTo>
                    <a:pt x="587" y="53617"/>
                    <a:pt x="657" y="53883"/>
                    <a:pt x="699" y="54062"/>
                  </a:cubicBezTo>
                  <a:lnTo>
                    <a:pt x="766" y="54331"/>
                  </a:lnTo>
                  <a:cubicBezTo>
                    <a:pt x="766" y="54331"/>
                    <a:pt x="804" y="54243"/>
                    <a:pt x="876" y="54074"/>
                  </a:cubicBezTo>
                  <a:cubicBezTo>
                    <a:pt x="947" y="53903"/>
                    <a:pt x="1061" y="53654"/>
                    <a:pt x="1189" y="53330"/>
                  </a:cubicBezTo>
                  <a:cubicBezTo>
                    <a:pt x="1460" y="52683"/>
                    <a:pt x="1858" y="51747"/>
                    <a:pt x="2397" y="50599"/>
                  </a:cubicBezTo>
                  <a:cubicBezTo>
                    <a:pt x="2658" y="50024"/>
                    <a:pt x="2977" y="49399"/>
                    <a:pt x="3303" y="48727"/>
                  </a:cubicBezTo>
                  <a:cubicBezTo>
                    <a:pt x="3485" y="48394"/>
                    <a:pt x="3664" y="48048"/>
                    <a:pt x="3844" y="47689"/>
                  </a:cubicBezTo>
                  <a:cubicBezTo>
                    <a:pt x="4019" y="47331"/>
                    <a:pt x="4236" y="46968"/>
                    <a:pt x="4440" y="46592"/>
                  </a:cubicBezTo>
                  <a:cubicBezTo>
                    <a:pt x="5258" y="45090"/>
                    <a:pt x="6247" y="43453"/>
                    <a:pt x="7367" y="41729"/>
                  </a:cubicBezTo>
                  <a:cubicBezTo>
                    <a:pt x="8492" y="40004"/>
                    <a:pt x="9764" y="38196"/>
                    <a:pt x="11174" y="36363"/>
                  </a:cubicBezTo>
                  <a:cubicBezTo>
                    <a:pt x="12586" y="34530"/>
                    <a:pt x="14122" y="32660"/>
                    <a:pt x="15800" y="30840"/>
                  </a:cubicBezTo>
                  <a:cubicBezTo>
                    <a:pt x="17478" y="29023"/>
                    <a:pt x="19261" y="27219"/>
                    <a:pt x="21165" y="25558"/>
                  </a:cubicBezTo>
                  <a:cubicBezTo>
                    <a:pt x="21637" y="25138"/>
                    <a:pt x="22112" y="24720"/>
                    <a:pt x="22604" y="24327"/>
                  </a:cubicBezTo>
                  <a:cubicBezTo>
                    <a:pt x="23086" y="23917"/>
                    <a:pt x="23583" y="23537"/>
                    <a:pt x="24075" y="23145"/>
                  </a:cubicBezTo>
                  <a:cubicBezTo>
                    <a:pt x="25078" y="22401"/>
                    <a:pt x="26078" y="21647"/>
                    <a:pt x="27114" y="20998"/>
                  </a:cubicBezTo>
                  <a:cubicBezTo>
                    <a:pt x="27367" y="20822"/>
                    <a:pt x="27628" y="20666"/>
                    <a:pt x="27888" y="20510"/>
                  </a:cubicBezTo>
                  <a:lnTo>
                    <a:pt x="28278" y="20273"/>
                  </a:lnTo>
                  <a:cubicBezTo>
                    <a:pt x="28407" y="20192"/>
                    <a:pt x="28539" y="20112"/>
                    <a:pt x="28650" y="20053"/>
                  </a:cubicBezTo>
                  <a:lnTo>
                    <a:pt x="29348" y="19648"/>
                  </a:lnTo>
                  <a:cubicBezTo>
                    <a:pt x="29444" y="19587"/>
                    <a:pt x="29623" y="19498"/>
                    <a:pt x="29780" y="19419"/>
                  </a:cubicBezTo>
                  <a:lnTo>
                    <a:pt x="30261" y="19174"/>
                  </a:lnTo>
                  <a:lnTo>
                    <a:pt x="30741" y="18929"/>
                  </a:lnTo>
                  <a:lnTo>
                    <a:pt x="30771" y="18914"/>
                  </a:lnTo>
                  <a:cubicBezTo>
                    <a:pt x="30774" y="18913"/>
                    <a:pt x="30775" y="18912"/>
                    <a:pt x="30775" y="18912"/>
                  </a:cubicBezTo>
                  <a:lnTo>
                    <a:pt x="30775" y="18912"/>
                  </a:lnTo>
                  <a:cubicBezTo>
                    <a:pt x="30774" y="18912"/>
                    <a:pt x="30650" y="18970"/>
                    <a:pt x="30650" y="18970"/>
                  </a:cubicBezTo>
                  <a:cubicBezTo>
                    <a:pt x="30650" y="18970"/>
                    <a:pt x="30658" y="18966"/>
                    <a:pt x="30681" y="18955"/>
                  </a:cubicBezTo>
                  <a:lnTo>
                    <a:pt x="30736" y="18929"/>
                  </a:lnTo>
                  <a:lnTo>
                    <a:pt x="30843" y="18877"/>
                  </a:lnTo>
                  <a:lnTo>
                    <a:pt x="31060" y="18771"/>
                  </a:lnTo>
                  <a:cubicBezTo>
                    <a:pt x="31352" y="18633"/>
                    <a:pt x="31637" y="18486"/>
                    <a:pt x="31935" y="18355"/>
                  </a:cubicBezTo>
                  <a:lnTo>
                    <a:pt x="33714" y="17551"/>
                  </a:lnTo>
                  <a:cubicBezTo>
                    <a:pt x="36113" y="16504"/>
                    <a:pt x="38593" y="15538"/>
                    <a:pt x="41050" y="14582"/>
                  </a:cubicBezTo>
                  <a:cubicBezTo>
                    <a:pt x="43506" y="13628"/>
                    <a:pt x="45944" y="12691"/>
                    <a:pt x="48267" y="11728"/>
                  </a:cubicBezTo>
                  <a:cubicBezTo>
                    <a:pt x="50589" y="10769"/>
                    <a:pt x="52798" y="9780"/>
                    <a:pt x="54808" y="8769"/>
                  </a:cubicBezTo>
                  <a:cubicBezTo>
                    <a:pt x="56820" y="7764"/>
                    <a:pt x="58629" y="6721"/>
                    <a:pt x="60183" y="5720"/>
                  </a:cubicBezTo>
                  <a:cubicBezTo>
                    <a:pt x="61738" y="4714"/>
                    <a:pt x="63036" y="3751"/>
                    <a:pt x="64055" y="2894"/>
                  </a:cubicBezTo>
                  <a:cubicBezTo>
                    <a:pt x="65075" y="2047"/>
                    <a:pt x="65834" y="1308"/>
                    <a:pt x="66322" y="802"/>
                  </a:cubicBezTo>
                  <a:cubicBezTo>
                    <a:pt x="66806" y="286"/>
                    <a:pt x="67057" y="0"/>
                    <a:pt x="67057" y="0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5232200" y="1565100"/>
              <a:ext cx="2149250" cy="1253275"/>
            </a:xfrm>
            <a:custGeom>
              <a:avLst/>
              <a:gdLst/>
              <a:ahLst/>
              <a:cxnLst/>
              <a:rect l="l" t="t" r="r" b="b"/>
              <a:pathLst>
                <a:path w="85970" h="50131" extrusionOk="0">
                  <a:moveTo>
                    <a:pt x="34417" y="20240"/>
                  </a:moveTo>
                  <a:cubicBezTo>
                    <a:pt x="34414" y="20241"/>
                    <a:pt x="34413" y="20242"/>
                    <a:pt x="34413" y="20242"/>
                  </a:cubicBezTo>
                  <a:lnTo>
                    <a:pt x="34413" y="20242"/>
                  </a:lnTo>
                  <a:cubicBezTo>
                    <a:pt x="34413" y="20242"/>
                    <a:pt x="34414" y="20241"/>
                    <a:pt x="34417" y="20240"/>
                  </a:cubicBezTo>
                  <a:lnTo>
                    <a:pt x="34417" y="20240"/>
                  </a:lnTo>
                  <a:close/>
                  <a:moveTo>
                    <a:pt x="85969" y="1"/>
                  </a:moveTo>
                  <a:lnTo>
                    <a:pt x="84899" y="618"/>
                  </a:lnTo>
                  <a:cubicBezTo>
                    <a:pt x="84567" y="829"/>
                    <a:pt x="84125" y="1048"/>
                    <a:pt x="83624" y="1309"/>
                  </a:cubicBezTo>
                  <a:cubicBezTo>
                    <a:pt x="83131" y="1579"/>
                    <a:pt x="82540" y="1847"/>
                    <a:pt x="81891" y="2138"/>
                  </a:cubicBezTo>
                  <a:cubicBezTo>
                    <a:pt x="80578" y="2700"/>
                    <a:pt x="79002" y="3321"/>
                    <a:pt x="77138" y="3807"/>
                  </a:cubicBezTo>
                  <a:cubicBezTo>
                    <a:pt x="75285" y="4316"/>
                    <a:pt x="73173" y="4722"/>
                    <a:pt x="70845" y="5041"/>
                  </a:cubicBezTo>
                  <a:cubicBezTo>
                    <a:pt x="68516" y="5361"/>
                    <a:pt x="65967" y="5576"/>
                    <a:pt x="63230" y="5727"/>
                  </a:cubicBezTo>
                  <a:cubicBezTo>
                    <a:pt x="60491" y="5881"/>
                    <a:pt x="57574" y="5984"/>
                    <a:pt x="54497" y="6105"/>
                  </a:cubicBezTo>
                  <a:cubicBezTo>
                    <a:pt x="51417" y="6232"/>
                    <a:pt x="48193" y="6365"/>
                    <a:pt x="44828" y="6675"/>
                  </a:cubicBezTo>
                  <a:cubicBezTo>
                    <a:pt x="41465" y="6980"/>
                    <a:pt x="37981" y="7440"/>
                    <a:pt x="34373" y="8299"/>
                  </a:cubicBezTo>
                  <a:lnTo>
                    <a:pt x="32941" y="8676"/>
                  </a:lnTo>
                  <a:cubicBezTo>
                    <a:pt x="32686" y="8741"/>
                    <a:pt x="32495" y="8801"/>
                    <a:pt x="32298" y="8861"/>
                  </a:cubicBezTo>
                  <a:lnTo>
                    <a:pt x="31703" y="9041"/>
                  </a:lnTo>
                  <a:lnTo>
                    <a:pt x="30997" y="9255"/>
                  </a:lnTo>
                  <a:lnTo>
                    <a:pt x="30348" y="9495"/>
                  </a:lnTo>
                  <a:lnTo>
                    <a:pt x="29051" y="9975"/>
                  </a:lnTo>
                  <a:lnTo>
                    <a:pt x="27759" y="10458"/>
                  </a:lnTo>
                  <a:cubicBezTo>
                    <a:pt x="27329" y="10609"/>
                    <a:pt x="26913" y="10828"/>
                    <a:pt x="26492" y="11015"/>
                  </a:cubicBezTo>
                  <a:cubicBezTo>
                    <a:pt x="25653" y="11404"/>
                    <a:pt x="24815" y="11785"/>
                    <a:pt x="23993" y="12188"/>
                  </a:cubicBezTo>
                  <a:cubicBezTo>
                    <a:pt x="20729" y="13913"/>
                    <a:pt x="17716" y="16019"/>
                    <a:pt x="15110" y="18367"/>
                  </a:cubicBezTo>
                  <a:cubicBezTo>
                    <a:pt x="12509" y="20733"/>
                    <a:pt x="10387" y="23356"/>
                    <a:pt x="8624" y="25928"/>
                  </a:cubicBezTo>
                  <a:cubicBezTo>
                    <a:pt x="8204" y="26586"/>
                    <a:pt x="7792" y="27231"/>
                    <a:pt x="7396" y="27872"/>
                  </a:cubicBezTo>
                  <a:cubicBezTo>
                    <a:pt x="7191" y="28188"/>
                    <a:pt x="7008" y="28512"/>
                    <a:pt x="6834" y="28836"/>
                  </a:cubicBezTo>
                  <a:cubicBezTo>
                    <a:pt x="6660" y="29159"/>
                    <a:pt x="6486" y="29480"/>
                    <a:pt x="6315" y="29799"/>
                  </a:cubicBezTo>
                  <a:cubicBezTo>
                    <a:pt x="5605" y="31058"/>
                    <a:pt x="5050" y="32323"/>
                    <a:pt x="4506" y="33524"/>
                  </a:cubicBezTo>
                  <a:cubicBezTo>
                    <a:pt x="4225" y="34121"/>
                    <a:pt x="3999" y="34723"/>
                    <a:pt x="3774" y="35308"/>
                  </a:cubicBezTo>
                  <a:cubicBezTo>
                    <a:pt x="3548" y="35893"/>
                    <a:pt x="3327" y="36459"/>
                    <a:pt x="3123" y="37018"/>
                  </a:cubicBezTo>
                  <a:cubicBezTo>
                    <a:pt x="2750" y="38147"/>
                    <a:pt x="2389" y="39205"/>
                    <a:pt x="2086" y="40212"/>
                  </a:cubicBezTo>
                  <a:cubicBezTo>
                    <a:pt x="1811" y="41227"/>
                    <a:pt x="1539" y="42165"/>
                    <a:pt x="1324" y="43047"/>
                  </a:cubicBezTo>
                  <a:cubicBezTo>
                    <a:pt x="1105" y="43926"/>
                    <a:pt x="928" y="44741"/>
                    <a:pt x="778" y="45477"/>
                  </a:cubicBezTo>
                  <a:cubicBezTo>
                    <a:pt x="621" y="46212"/>
                    <a:pt x="488" y="46867"/>
                    <a:pt x="400" y="47442"/>
                  </a:cubicBezTo>
                  <a:cubicBezTo>
                    <a:pt x="301" y="48013"/>
                    <a:pt x="226" y="48504"/>
                    <a:pt x="167" y="48902"/>
                  </a:cubicBezTo>
                  <a:cubicBezTo>
                    <a:pt x="104" y="49299"/>
                    <a:pt x="68" y="49610"/>
                    <a:pt x="42" y="49817"/>
                  </a:cubicBezTo>
                  <a:cubicBezTo>
                    <a:pt x="15" y="50024"/>
                    <a:pt x="1" y="50131"/>
                    <a:pt x="1" y="50131"/>
                  </a:cubicBezTo>
                  <a:lnTo>
                    <a:pt x="202" y="49885"/>
                  </a:lnTo>
                  <a:cubicBezTo>
                    <a:pt x="332" y="49722"/>
                    <a:pt x="535" y="49484"/>
                    <a:pt x="779" y="49167"/>
                  </a:cubicBezTo>
                  <a:cubicBezTo>
                    <a:pt x="1281" y="48539"/>
                    <a:pt x="1987" y="47586"/>
                    <a:pt x="2885" y="46416"/>
                  </a:cubicBezTo>
                  <a:cubicBezTo>
                    <a:pt x="3763" y="45246"/>
                    <a:pt x="4829" y="43828"/>
                    <a:pt x="6052" y="42201"/>
                  </a:cubicBezTo>
                  <a:cubicBezTo>
                    <a:pt x="6687" y="41414"/>
                    <a:pt x="7315" y="40558"/>
                    <a:pt x="8002" y="39680"/>
                  </a:cubicBezTo>
                  <a:cubicBezTo>
                    <a:pt x="8723" y="38828"/>
                    <a:pt x="9419" y="37898"/>
                    <a:pt x="10199" y="36988"/>
                  </a:cubicBezTo>
                  <a:cubicBezTo>
                    <a:pt x="10986" y="36082"/>
                    <a:pt x="11764" y="35118"/>
                    <a:pt x="12638" y="34208"/>
                  </a:cubicBezTo>
                  <a:lnTo>
                    <a:pt x="13282" y="33503"/>
                  </a:lnTo>
                  <a:cubicBezTo>
                    <a:pt x="13492" y="33264"/>
                    <a:pt x="13709" y="33027"/>
                    <a:pt x="13945" y="32807"/>
                  </a:cubicBezTo>
                  <a:cubicBezTo>
                    <a:pt x="14405" y="32356"/>
                    <a:pt x="14861" y="31894"/>
                    <a:pt x="15322" y="31428"/>
                  </a:cubicBezTo>
                  <a:cubicBezTo>
                    <a:pt x="17228" y="29633"/>
                    <a:pt x="19268" y="27869"/>
                    <a:pt x="21527" y="26330"/>
                  </a:cubicBezTo>
                  <a:cubicBezTo>
                    <a:pt x="23800" y="24806"/>
                    <a:pt x="26249" y="23458"/>
                    <a:pt x="28851" y="22283"/>
                  </a:cubicBezTo>
                  <a:cubicBezTo>
                    <a:pt x="30202" y="21774"/>
                    <a:pt x="31506" y="21176"/>
                    <a:pt x="32923" y="20751"/>
                  </a:cubicBezTo>
                  <a:lnTo>
                    <a:pt x="33967" y="20399"/>
                  </a:lnTo>
                  <a:lnTo>
                    <a:pt x="34450" y="20232"/>
                  </a:lnTo>
                  <a:lnTo>
                    <a:pt x="34450" y="20232"/>
                  </a:lnTo>
                  <a:lnTo>
                    <a:pt x="34455" y="20231"/>
                  </a:lnTo>
                  <a:lnTo>
                    <a:pt x="34530" y="20209"/>
                  </a:lnTo>
                  <a:lnTo>
                    <a:pt x="34678" y="20165"/>
                  </a:lnTo>
                  <a:lnTo>
                    <a:pt x="34978" y="20080"/>
                  </a:lnTo>
                  <a:lnTo>
                    <a:pt x="35575" y="19906"/>
                  </a:lnTo>
                  <a:cubicBezTo>
                    <a:pt x="35776" y="19847"/>
                    <a:pt x="35982" y="19785"/>
                    <a:pt x="36131" y="19754"/>
                  </a:cubicBezTo>
                  <a:lnTo>
                    <a:pt x="37113" y="19510"/>
                  </a:lnTo>
                  <a:cubicBezTo>
                    <a:pt x="39968" y="18824"/>
                    <a:pt x="43065" y="18300"/>
                    <a:pt x="46193" y="17814"/>
                  </a:cubicBezTo>
                  <a:cubicBezTo>
                    <a:pt x="49318" y="17326"/>
                    <a:pt x="52502" y="16852"/>
                    <a:pt x="55612" y="16298"/>
                  </a:cubicBezTo>
                  <a:cubicBezTo>
                    <a:pt x="58727" y="15744"/>
                    <a:pt x="61786" y="15097"/>
                    <a:pt x="64679" y="14304"/>
                  </a:cubicBezTo>
                  <a:cubicBezTo>
                    <a:pt x="67571" y="13517"/>
                    <a:pt x="70303" y="12566"/>
                    <a:pt x="72750" y="11459"/>
                  </a:cubicBezTo>
                  <a:cubicBezTo>
                    <a:pt x="75200" y="10361"/>
                    <a:pt x="77351" y="9092"/>
                    <a:pt x="79124" y="7800"/>
                  </a:cubicBezTo>
                  <a:cubicBezTo>
                    <a:pt x="80655" y="6694"/>
                    <a:pt x="82052" y="5416"/>
                    <a:pt x="83290" y="3990"/>
                  </a:cubicBezTo>
                  <a:cubicBezTo>
                    <a:pt x="83537" y="3693"/>
                    <a:pt x="83771" y="3412"/>
                    <a:pt x="83991" y="3147"/>
                  </a:cubicBezTo>
                  <a:cubicBezTo>
                    <a:pt x="84208" y="2883"/>
                    <a:pt x="84382" y="2602"/>
                    <a:pt x="84556" y="2361"/>
                  </a:cubicBezTo>
                  <a:cubicBezTo>
                    <a:pt x="84724" y="2118"/>
                    <a:pt x="84881" y="1889"/>
                    <a:pt x="85023" y="1684"/>
                  </a:cubicBezTo>
                  <a:cubicBezTo>
                    <a:pt x="85164" y="1480"/>
                    <a:pt x="85269" y="1268"/>
                    <a:pt x="85374" y="1093"/>
                  </a:cubicBezTo>
                  <a:cubicBezTo>
                    <a:pt x="85577" y="741"/>
                    <a:pt x="85723" y="463"/>
                    <a:pt x="85821" y="279"/>
                  </a:cubicBezTo>
                  <a:cubicBezTo>
                    <a:pt x="85917" y="96"/>
                    <a:pt x="85969" y="1"/>
                    <a:pt x="85969" y="1"/>
                  </a:cubicBezTo>
                  <a:close/>
                </a:path>
              </a:pathLst>
            </a:custGeom>
            <a:solidFill>
              <a:srgbClr val="DCF3F9">
                <a:alpha val="26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sp>
        <p:nvSpPr>
          <p:cNvPr id="27" name="Google Shape;27;p2"/>
          <p:cNvSpPr txBox="1">
            <a:spLocks noGrp="1"/>
          </p:cNvSpPr>
          <p:nvPr>
            <p:ph type="ctrTitle"/>
          </p:nvPr>
        </p:nvSpPr>
        <p:spPr>
          <a:xfrm>
            <a:off x="2441200" y="2301263"/>
            <a:ext cx="7309600" cy="177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1pPr>
            <a:lvl2pPr lvl="1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2pPr>
            <a:lvl3pPr lvl="2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3pPr>
            <a:lvl4pPr lvl="3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4pPr>
            <a:lvl5pPr lvl="4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5pPr>
            <a:lvl6pPr lvl="5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6pPr>
            <a:lvl7pPr lvl="6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7pPr>
            <a:lvl8pPr lvl="7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8pPr>
            <a:lvl9pPr lvl="8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6933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8" name="Google Shape;28;p2"/>
          <p:cNvSpPr txBox="1">
            <a:spLocks noGrp="1"/>
          </p:cNvSpPr>
          <p:nvPr>
            <p:ph type="subTitle" idx="1"/>
          </p:nvPr>
        </p:nvSpPr>
        <p:spPr>
          <a:xfrm>
            <a:off x="4381600" y="3961896"/>
            <a:ext cx="342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3733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464110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"/>
          <p:cNvSpPr txBox="1">
            <a:spLocks noGrp="1"/>
          </p:cNvSpPr>
          <p:nvPr>
            <p:ph type="title"/>
          </p:nvPr>
        </p:nvSpPr>
        <p:spPr>
          <a:xfrm>
            <a:off x="5206901" y="2592000"/>
            <a:ext cx="6346400" cy="18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2pPr>
            <a:lvl3pPr lvl="2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3pPr>
            <a:lvl4pPr lvl="3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4pPr>
            <a:lvl5pPr lvl="4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5pPr>
            <a:lvl6pPr lvl="5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6pPr>
            <a:lvl7pPr lvl="6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7pPr>
            <a:lvl8pPr lvl="7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8pPr>
            <a:lvl9pPr lvl="8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1" name="Google Shape;31;p3"/>
          <p:cNvSpPr/>
          <p:nvPr/>
        </p:nvSpPr>
        <p:spPr>
          <a:xfrm rot="-5400000" flipH="1">
            <a:off x="-2882592" y="-1072674"/>
            <a:ext cx="9464696" cy="6714268"/>
          </a:xfrm>
          <a:custGeom>
            <a:avLst/>
            <a:gdLst/>
            <a:ahLst/>
            <a:cxnLst/>
            <a:rect l="l" t="t" r="r" b="b"/>
            <a:pathLst>
              <a:path w="55162" h="39132" extrusionOk="0">
                <a:moveTo>
                  <a:pt x="13223" y="0"/>
                </a:moveTo>
                <a:cubicBezTo>
                  <a:pt x="11368" y="4146"/>
                  <a:pt x="9084" y="8097"/>
                  <a:pt x="6841" y="12062"/>
                </a:cubicBezTo>
                <a:cubicBezTo>
                  <a:pt x="5137" y="15078"/>
                  <a:pt x="3462" y="18123"/>
                  <a:pt x="2095" y="21309"/>
                </a:cubicBezTo>
                <a:cubicBezTo>
                  <a:pt x="903" y="24082"/>
                  <a:pt x="1" y="27041"/>
                  <a:pt x="573" y="30086"/>
                </a:cubicBezTo>
                <a:cubicBezTo>
                  <a:pt x="1773" y="36482"/>
                  <a:pt x="7743" y="39131"/>
                  <a:pt x="13648" y="39131"/>
                </a:cubicBezTo>
                <a:cubicBezTo>
                  <a:pt x="15433" y="39131"/>
                  <a:pt x="17212" y="38889"/>
                  <a:pt x="18851" y="38436"/>
                </a:cubicBezTo>
                <a:cubicBezTo>
                  <a:pt x="26443" y="36337"/>
                  <a:pt x="30431" y="29177"/>
                  <a:pt x="36080" y="24335"/>
                </a:cubicBezTo>
                <a:cubicBezTo>
                  <a:pt x="39172" y="21686"/>
                  <a:pt x="42703" y="20047"/>
                  <a:pt x="46732" y="19375"/>
                </a:cubicBezTo>
                <a:cubicBezTo>
                  <a:pt x="48177" y="19133"/>
                  <a:pt x="49637" y="19012"/>
                  <a:pt x="51096" y="19012"/>
                </a:cubicBezTo>
                <a:cubicBezTo>
                  <a:pt x="52455" y="19012"/>
                  <a:pt x="53814" y="19117"/>
                  <a:pt x="55161" y="19327"/>
                </a:cubicBezTo>
                <a:lnTo>
                  <a:pt x="551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2" name="Google Shape;32;p3"/>
          <p:cNvSpPr txBox="1">
            <a:spLocks noGrp="1"/>
          </p:cNvSpPr>
          <p:nvPr>
            <p:ph type="title" idx="2" hasCustomPrompt="1"/>
          </p:nvPr>
        </p:nvSpPr>
        <p:spPr>
          <a:xfrm>
            <a:off x="5206901" y="1072433"/>
            <a:ext cx="7163200" cy="18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1pPr>
            <a:lvl2pPr lvl="1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2pPr>
            <a:lvl3pPr lvl="2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3pPr>
            <a:lvl4pPr lvl="3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4pPr>
            <a:lvl5pPr lvl="4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5pPr>
            <a:lvl6pPr lvl="5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6pPr>
            <a:lvl7pPr lvl="6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7pPr>
            <a:lvl8pPr lvl="7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8pPr>
            <a:lvl9pPr lvl="8" rtl="0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9pPr>
          </a:lstStyle>
          <a:p>
            <a:r>
              <a:t>xx%</a:t>
            </a:r>
          </a:p>
        </p:txBody>
      </p:sp>
      <p:sp>
        <p:nvSpPr>
          <p:cNvPr id="33" name="Google Shape;33;p3"/>
          <p:cNvSpPr txBox="1">
            <a:spLocks noGrp="1"/>
          </p:cNvSpPr>
          <p:nvPr>
            <p:ph type="subTitle" idx="1"/>
          </p:nvPr>
        </p:nvSpPr>
        <p:spPr>
          <a:xfrm>
            <a:off x="5206901" y="4717733"/>
            <a:ext cx="5393600" cy="113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432076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4"/>
          <p:cNvSpPr txBox="1">
            <a:spLocks noGrp="1"/>
          </p:cNvSpPr>
          <p:nvPr>
            <p:ph type="body" idx="1"/>
          </p:nvPr>
        </p:nvSpPr>
        <p:spPr>
          <a:xfrm>
            <a:off x="847233" y="1683600"/>
            <a:ext cx="9832800" cy="42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1485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 sz="1733"/>
            </a:lvl1pPr>
            <a:lvl2pPr marL="1219170" lvl="1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○"/>
              <a:defRPr sz="1733"/>
            </a:lvl2pPr>
            <a:lvl3pPr marL="1828754" lvl="2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■"/>
              <a:defRPr sz="1733"/>
            </a:lvl3pPr>
            <a:lvl4pPr marL="2438339" lvl="3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●"/>
              <a:defRPr sz="1733"/>
            </a:lvl4pPr>
            <a:lvl5pPr marL="3047924" lvl="4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○"/>
              <a:defRPr sz="1733"/>
            </a:lvl5pPr>
            <a:lvl6pPr marL="3657509" lvl="5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■"/>
              <a:defRPr sz="1733"/>
            </a:lvl6pPr>
            <a:lvl7pPr marL="4267093" lvl="6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●"/>
              <a:defRPr sz="1733"/>
            </a:lvl7pPr>
            <a:lvl8pPr marL="4876678" lvl="7" indent="-4148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300"/>
              <a:buChar char="○"/>
              <a:defRPr sz="1733"/>
            </a:lvl8pPr>
            <a:lvl9pPr marL="5486263" lvl="8" indent="-414856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300"/>
              <a:buChar char="■"/>
              <a:defRPr sz="173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6" name="Google Shape;36;p4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9018000" cy="11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245177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"/>
          <p:cNvSpPr txBox="1">
            <a:spLocks noGrp="1"/>
          </p:cNvSpPr>
          <p:nvPr>
            <p:ph type="body" idx="1"/>
          </p:nvPr>
        </p:nvSpPr>
        <p:spPr>
          <a:xfrm>
            <a:off x="941267" y="2098433"/>
            <a:ext cx="4839600" cy="402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9" name="Google Shape;39;p5"/>
          <p:cNvSpPr txBox="1">
            <a:spLocks noGrp="1"/>
          </p:cNvSpPr>
          <p:nvPr>
            <p:ph type="body" idx="2"/>
          </p:nvPr>
        </p:nvSpPr>
        <p:spPr>
          <a:xfrm>
            <a:off x="6411137" y="2098433"/>
            <a:ext cx="4839600" cy="402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0" name="Google Shape;40;p5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4551600" cy="183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04426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6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59712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301127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"/>
          <p:cNvSpPr txBox="1">
            <a:spLocks noGrp="1"/>
          </p:cNvSpPr>
          <p:nvPr>
            <p:ph type="body" idx="1"/>
          </p:nvPr>
        </p:nvSpPr>
        <p:spPr>
          <a:xfrm>
            <a:off x="847233" y="3026100"/>
            <a:ext cx="4144400" cy="29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1pPr>
            <a:lvl2pPr marL="1219170" lvl="1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2pPr>
            <a:lvl3pPr marL="1828754" lvl="2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3pPr>
            <a:lvl4pPr marL="2438339" lvl="3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4pPr>
            <a:lvl5pPr marL="3047924" lvl="4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5pPr>
            <a:lvl6pPr marL="3657509" lvl="5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6pPr>
            <a:lvl7pPr marL="4267093" lvl="6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7pPr>
            <a:lvl8pPr marL="4876678" lvl="7" indent="-440256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8pPr>
            <a:lvl9pPr marL="5486263" lvl="8" indent="-440256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600"/>
              <a:buChar char="■"/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4551600" cy="183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762604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8"/>
          <p:cNvSpPr txBox="1">
            <a:spLocks noGrp="1"/>
          </p:cNvSpPr>
          <p:nvPr>
            <p:ph type="title"/>
          </p:nvPr>
        </p:nvSpPr>
        <p:spPr>
          <a:xfrm>
            <a:off x="1850800" y="7018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205546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subTitle" idx="1"/>
          </p:nvPr>
        </p:nvSpPr>
        <p:spPr>
          <a:xfrm>
            <a:off x="847233" y="2247833"/>
            <a:ext cx="4464800" cy="96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2"/>
          </p:nvPr>
        </p:nvSpPr>
        <p:spPr>
          <a:xfrm>
            <a:off x="847233" y="3564667"/>
            <a:ext cx="4464800" cy="27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2" name="Google Shape;52;p9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38216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7091503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bg>
      <p:bgPr>
        <a:solidFill>
          <a:schemeClr val="lt2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/>
          <p:nvPr/>
        </p:nvSpPr>
        <p:spPr>
          <a:xfrm rot="-5400000" flipH="1">
            <a:off x="-2069792" y="-1072674"/>
            <a:ext cx="9464696" cy="6714268"/>
          </a:xfrm>
          <a:custGeom>
            <a:avLst/>
            <a:gdLst/>
            <a:ahLst/>
            <a:cxnLst/>
            <a:rect l="l" t="t" r="r" b="b"/>
            <a:pathLst>
              <a:path w="55162" h="39132" extrusionOk="0">
                <a:moveTo>
                  <a:pt x="13223" y="0"/>
                </a:moveTo>
                <a:cubicBezTo>
                  <a:pt x="11368" y="4146"/>
                  <a:pt x="9084" y="8097"/>
                  <a:pt x="6841" y="12062"/>
                </a:cubicBezTo>
                <a:cubicBezTo>
                  <a:pt x="5137" y="15078"/>
                  <a:pt x="3462" y="18123"/>
                  <a:pt x="2095" y="21309"/>
                </a:cubicBezTo>
                <a:cubicBezTo>
                  <a:pt x="903" y="24082"/>
                  <a:pt x="1" y="27041"/>
                  <a:pt x="573" y="30086"/>
                </a:cubicBezTo>
                <a:cubicBezTo>
                  <a:pt x="1773" y="36482"/>
                  <a:pt x="7743" y="39131"/>
                  <a:pt x="13648" y="39131"/>
                </a:cubicBezTo>
                <a:cubicBezTo>
                  <a:pt x="15433" y="39131"/>
                  <a:pt x="17212" y="38889"/>
                  <a:pt x="18851" y="38436"/>
                </a:cubicBezTo>
                <a:cubicBezTo>
                  <a:pt x="26443" y="36337"/>
                  <a:pt x="30431" y="29177"/>
                  <a:pt x="36080" y="24335"/>
                </a:cubicBezTo>
                <a:cubicBezTo>
                  <a:pt x="39172" y="21686"/>
                  <a:pt x="42703" y="20047"/>
                  <a:pt x="46732" y="19375"/>
                </a:cubicBezTo>
                <a:cubicBezTo>
                  <a:pt x="48177" y="19133"/>
                  <a:pt x="49637" y="19012"/>
                  <a:pt x="51096" y="19012"/>
                </a:cubicBezTo>
                <a:cubicBezTo>
                  <a:pt x="52455" y="19012"/>
                  <a:pt x="53814" y="19117"/>
                  <a:pt x="55161" y="19327"/>
                </a:cubicBezTo>
                <a:lnTo>
                  <a:pt x="55161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4212800" cy="183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subTitle" idx="1"/>
          </p:nvPr>
        </p:nvSpPr>
        <p:spPr>
          <a:xfrm>
            <a:off x="847233" y="2507800"/>
            <a:ext cx="2422000" cy="25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954960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bg>
      <p:bgPr>
        <a:solidFill>
          <a:schemeClr val="lt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6780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128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9" name="Google Shape;59;p11"/>
          <p:cNvSpPr txBox="1">
            <a:spLocks noGrp="1"/>
          </p:cNvSpPr>
          <p:nvPr>
            <p:ph type="body" idx="1"/>
          </p:nvPr>
        </p:nvSpPr>
        <p:spPr>
          <a:xfrm>
            <a:off x="415600" y="38981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1219170" lvl="1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○"/>
              <a:defRPr sz="2400">
                <a:solidFill>
                  <a:schemeClr val="lt1"/>
                </a:solidFill>
              </a:defRPr>
            </a:lvl2pPr>
            <a:lvl3pPr marL="1828754" lvl="2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■"/>
              <a:defRPr sz="2400">
                <a:solidFill>
                  <a:schemeClr val="lt1"/>
                </a:solidFill>
              </a:defRPr>
            </a:lvl3pPr>
            <a:lvl4pPr marL="2438339" lvl="3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 sz="2400">
                <a:solidFill>
                  <a:schemeClr val="lt1"/>
                </a:solidFill>
              </a:defRPr>
            </a:lvl4pPr>
            <a:lvl5pPr marL="3047924" lvl="4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○"/>
              <a:defRPr sz="2400">
                <a:solidFill>
                  <a:schemeClr val="lt1"/>
                </a:solidFill>
              </a:defRPr>
            </a:lvl5pPr>
            <a:lvl6pPr marL="3657509" lvl="5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■"/>
              <a:defRPr sz="2400">
                <a:solidFill>
                  <a:schemeClr val="lt1"/>
                </a:solidFill>
              </a:defRPr>
            </a:lvl6pPr>
            <a:lvl7pPr marL="4267093" lvl="6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 sz="2400">
                <a:solidFill>
                  <a:schemeClr val="lt1"/>
                </a:solidFill>
              </a:defRPr>
            </a:lvl7pPr>
            <a:lvl8pPr marL="4876678" lvl="7" indent="-457189" algn="ctr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800"/>
              <a:buChar char="○"/>
              <a:defRPr sz="2400">
                <a:solidFill>
                  <a:schemeClr val="lt1"/>
                </a:solidFill>
              </a:defRPr>
            </a:lvl8pPr>
            <a:lvl9pPr marL="5486263" lvl="8" indent="-457189" algn="ctr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Clr>
                <a:schemeClr val="lt1"/>
              </a:buClr>
              <a:buSzPts val="1800"/>
              <a:buChar char="■"/>
              <a:defRPr sz="2400">
                <a:solidFill>
                  <a:schemeClr val="lt1"/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0" name="Google Shape;60;p11"/>
          <p:cNvSpPr/>
          <p:nvPr/>
        </p:nvSpPr>
        <p:spPr>
          <a:xfrm rot="-5400000" flipH="1">
            <a:off x="-4749559" y="-2002341"/>
            <a:ext cx="10366595" cy="7354077"/>
          </a:xfrm>
          <a:custGeom>
            <a:avLst/>
            <a:gdLst/>
            <a:ahLst/>
            <a:cxnLst/>
            <a:rect l="l" t="t" r="r" b="b"/>
            <a:pathLst>
              <a:path w="55162" h="39132" extrusionOk="0">
                <a:moveTo>
                  <a:pt x="13223" y="0"/>
                </a:moveTo>
                <a:cubicBezTo>
                  <a:pt x="11368" y="4146"/>
                  <a:pt x="9084" y="8097"/>
                  <a:pt x="6841" y="12062"/>
                </a:cubicBezTo>
                <a:cubicBezTo>
                  <a:pt x="5137" y="15078"/>
                  <a:pt x="3462" y="18123"/>
                  <a:pt x="2095" y="21309"/>
                </a:cubicBezTo>
                <a:cubicBezTo>
                  <a:pt x="903" y="24082"/>
                  <a:pt x="1" y="27041"/>
                  <a:pt x="573" y="30086"/>
                </a:cubicBezTo>
                <a:cubicBezTo>
                  <a:pt x="1773" y="36482"/>
                  <a:pt x="7743" y="39131"/>
                  <a:pt x="13648" y="39131"/>
                </a:cubicBezTo>
                <a:cubicBezTo>
                  <a:pt x="15433" y="39131"/>
                  <a:pt x="17212" y="38889"/>
                  <a:pt x="18851" y="38436"/>
                </a:cubicBezTo>
                <a:cubicBezTo>
                  <a:pt x="26443" y="36337"/>
                  <a:pt x="30431" y="29177"/>
                  <a:pt x="36080" y="24335"/>
                </a:cubicBezTo>
                <a:cubicBezTo>
                  <a:pt x="39172" y="21686"/>
                  <a:pt x="42703" y="20047"/>
                  <a:pt x="46732" y="19375"/>
                </a:cubicBezTo>
                <a:cubicBezTo>
                  <a:pt x="48177" y="19133"/>
                  <a:pt x="49637" y="19012"/>
                  <a:pt x="51096" y="19012"/>
                </a:cubicBezTo>
                <a:cubicBezTo>
                  <a:pt x="52455" y="19012"/>
                  <a:pt x="53814" y="19117"/>
                  <a:pt x="55161" y="19327"/>
                </a:cubicBezTo>
                <a:lnTo>
                  <a:pt x="55161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1" name="Google Shape;61;p11"/>
          <p:cNvSpPr/>
          <p:nvPr/>
        </p:nvSpPr>
        <p:spPr>
          <a:xfrm rot="5400000" flipH="1">
            <a:off x="6596508" y="1506259"/>
            <a:ext cx="10366595" cy="7354077"/>
          </a:xfrm>
          <a:custGeom>
            <a:avLst/>
            <a:gdLst/>
            <a:ahLst/>
            <a:cxnLst/>
            <a:rect l="l" t="t" r="r" b="b"/>
            <a:pathLst>
              <a:path w="55162" h="39132" extrusionOk="0">
                <a:moveTo>
                  <a:pt x="13223" y="0"/>
                </a:moveTo>
                <a:cubicBezTo>
                  <a:pt x="11368" y="4146"/>
                  <a:pt x="9084" y="8097"/>
                  <a:pt x="6841" y="12062"/>
                </a:cubicBezTo>
                <a:cubicBezTo>
                  <a:pt x="5137" y="15078"/>
                  <a:pt x="3462" y="18123"/>
                  <a:pt x="2095" y="21309"/>
                </a:cubicBezTo>
                <a:cubicBezTo>
                  <a:pt x="903" y="24082"/>
                  <a:pt x="1" y="27041"/>
                  <a:pt x="573" y="30086"/>
                </a:cubicBezTo>
                <a:cubicBezTo>
                  <a:pt x="1773" y="36482"/>
                  <a:pt x="7743" y="39131"/>
                  <a:pt x="13648" y="39131"/>
                </a:cubicBezTo>
                <a:cubicBezTo>
                  <a:pt x="15433" y="39131"/>
                  <a:pt x="17212" y="38889"/>
                  <a:pt x="18851" y="38436"/>
                </a:cubicBezTo>
                <a:cubicBezTo>
                  <a:pt x="26443" y="36337"/>
                  <a:pt x="30431" y="29177"/>
                  <a:pt x="36080" y="24335"/>
                </a:cubicBezTo>
                <a:cubicBezTo>
                  <a:pt x="39172" y="21686"/>
                  <a:pt x="42703" y="20047"/>
                  <a:pt x="46732" y="19375"/>
                </a:cubicBezTo>
                <a:cubicBezTo>
                  <a:pt x="48177" y="19133"/>
                  <a:pt x="49637" y="19012"/>
                  <a:pt x="51096" y="19012"/>
                </a:cubicBezTo>
                <a:cubicBezTo>
                  <a:pt x="52455" y="19012"/>
                  <a:pt x="53814" y="19117"/>
                  <a:pt x="55161" y="19327"/>
                </a:cubicBezTo>
                <a:lnTo>
                  <a:pt x="55161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23888988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50018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/>
          <p:nvPr/>
        </p:nvSpPr>
        <p:spPr>
          <a:xfrm rot="-5400000">
            <a:off x="7407955" y="2325260"/>
            <a:ext cx="7866316" cy="2026491"/>
          </a:xfrm>
          <a:custGeom>
            <a:avLst/>
            <a:gdLst/>
            <a:ahLst/>
            <a:cxnLst/>
            <a:rect l="l" t="t" r="r" b="b"/>
            <a:pathLst>
              <a:path w="168588" h="43431" extrusionOk="0">
                <a:moveTo>
                  <a:pt x="49995" y="1"/>
                </a:moveTo>
                <a:cubicBezTo>
                  <a:pt x="46084" y="1"/>
                  <a:pt x="41998" y="657"/>
                  <a:pt x="38409" y="2114"/>
                </a:cubicBezTo>
                <a:cubicBezTo>
                  <a:pt x="31181" y="5049"/>
                  <a:pt x="25937" y="11113"/>
                  <a:pt x="20309" y="16260"/>
                </a:cubicBezTo>
                <a:cubicBezTo>
                  <a:pt x="15158" y="20970"/>
                  <a:pt x="9197" y="25234"/>
                  <a:pt x="1971" y="25234"/>
                </a:cubicBezTo>
                <a:cubicBezTo>
                  <a:pt x="1750" y="25234"/>
                  <a:pt x="1528" y="25230"/>
                  <a:pt x="1304" y="25222"/>
                </a:cubicBezTo>
                <a:cubicBezTo>
                  <a:pt x="866" y="25206"/>
                  <a:pt x="432" y="25172"/>
                  <a:pt x="0" y="25128"/>
                </a:cubicBezTo>
                <a:lnTo>
                  <a:pt x="0" y="43431"/>
                </a:lnTo>
                <a:lnTo>
                  <a:pt x="168588" y="43431"/>
                </a:lnTo>
                <a:cubicBezTo>
                  <a:pt x="168388" y="42192"/>
                  <a:pt x="168146" y="40965"/>
                  <a:pt x="167861" y="39751"/>
                </a:cubicBezTo>
                <a:cubicBezTo>
                  <a:pt x="166693" y="34753"/>
                  <a:pt x="164850" y="29515"/>
                  <a:pt x="161418" y="25592"/>
                </a:cubicBezTo>
                <a:cubicBezTo>
                  <a:pt x="158528" y="22287"/>
                  <a:pt x="154629" y="20586"/>
                  <a:pt x="150265" y="20338"/>
                </a:cubicBezTo>
                <a:cubicBezTo>
                  <a:pt x="149737" y="20308"/>
                  <a:pt x="149208" y="20294"/>
                  <a:pt x="148679" y="20294"/>
                </a:cubicBezTo>
                <a:cubicBezTo>
                  <a:pt x="144519" y="20294"/>
                  <a:pt x="140361" y="21194"/>
                  <a:pt x="136434" y="22513"/>
                </a:cubicBezTo>
                <a:cubicBezTo>
                  <a:pt x="131781" y="24074"/>
                  <a:pt x="127559" y="26581"/>
                  <a:pt x="122964" y="28283"/>
                </a:cubicBezTo>
                <a:cubicBezTo>
                  <a:pt x="118210" y="30044"/>
                  <a:pt x="113210" y="31153"/>
                  <a:pt x="108126" y="31175"/>
                </a:cubicBezTo>
                <a:cubicBezTo>
                  <a:pt x="108057" y="31175"/>
                  <a:pt x="107987" y="31175"/>
                  <a:pt x="107918" y="31175"/>
                </a:cubicBezTo>
                <a:cubicBezTo>
                  <a:pt x="105391" y="31175"/>
                  <a:pt x="102868" y="30955"/>
                  <a:pt x="100377" y="30519"/>
                </a:cubicBezTo>
                <a:cubicBezTo>
                  <a:pt x="97996" y="30101"/>
                  <a:pt x="95673" y="29439"/>
                  <a:pt x="93289" y="29032"/>
                </a:cubicBezTo>
                <a:cubicBezTo>
                  <a:pt x="88881" y="28279"/>
                  <a:pt x="84227" y="27860"/>
                  <a:pt x="80143" y="25897"/>
                </a:cubicBezTo>
                <a:cubicBezTo>
                  <a:pt x="78237" y="24979"/>
                  <a:pt x="76451" y="23736"/>
                  <a:pt x="75118" y="22073"/>
                </a:cubicBezTo>
                <a:cubicBezTo>
                  <a:pt x="73711" y="20318"/>
                  <a:pt x="72669" y="18316"/>
                  <a:pt x="71692" y="16300"/>
                </a:cubicBezTo>
                <a:cubicBezTo>
                  <a:pt x="69604" y="11987"/>
                  <a:pt x="67612" y="7697"/>
                  <a:pt x="63820" y="4586"/>
                </a:cubicBezTo>
                <a:cubicBezTo>
                  <a:pt x="60349" y="1738"/>
                  <a:pt x="56047" y="242"/>
                  <a:pt x="51577" y="37"/>
                </a:cubicBezTo>
                <a:cubicBezTo>
                  <a:pt x="51054" y="13"/>
                  <a:pt x="50526" y="1"/>
                  <a:pt x="49995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5" name="Google Shape;65;p13"/>
          <p:cNvSpPr/>
          <p:nvPr/>
        </p:nvSpPr>
        <p:spPr>
          <a:xfrm rot="-5400000" flipH="1">
            <a:off x="-767888" y="4729084"/>
            <a:ext cx="2573859" cy="1825899"/>
          </a:xfrm>
          <a:custGeom>
            <a:avLst/>
            <a:gdLst/>
            <a:ahLst/>
            <a:cxnLst/>
            <a:rect l="l" t="t" r="r" b="b"/>
            <a:pathLst>
              <a:path w="55162" h="39132" extrusionOk="0">
                <a:moveTo>
                  <a:pt x="13223" y="0"/>
                </a:moveTo>
                <a:cubicBezTo>
                  <a:pt x="11368" y="4146"/>
                  <a:pt x="9084" y="8097"/>
                  <a:pt x="6841" y="12062"/>
                </a:cubicBezTo>
                <a:cubicBezTo>
                  <a:pt x="5137" y="15078"/>
                  <a:pt x="3462" y="18123"/>
                  <a:pt x="2095" y="21309"/>
                </a:cubicBezTo>
                <a:cubicBezTo>
                  <a:pt x="903" y="24082"/>
                  <a:pt x="1" y="27041"/>
                  <a:pt x="573" y="30086"/>
                </a:cubicBezTo>
                <a:cubicBezTo>
                  <a:pt x="1773" y="36482"/>
                  <a:pt x="7743" y="39131"/>
                  <a:pt x="13648" y="39131"/>
                </a:cubicBezTo>
                <a:cubicBezTo>
                  <a:pt x="15433" y="39131"/>
                  <a:pt x="17212" y="38889"/>
                  <a:pt x="18851" y="38436"/>
                </a:cubicBezTo>
                <a:cubicBezTo>
                  <a:pt x="26443" y="36337"/>
                  <a:pt x="30431" y="29177"/>
                  <a:pt x="36080" y="24335"/>
                </a:cubicBezTo>
                <a:cubicBezTo>
                  <a:pt x="39172" y="21686"/>
                  <a:pt x="42703" y="20047"/>
                  <a:pt x="46732" y="19375"/>
                </a:cubicBezTo>
                <a:cubicBezTo>
                  <a:pt x="48177" y="19133"/>
                  <a:pt x="49637" y="19012"/>
                  <a:pt x="51096" y="19012"/>
                </a:cubicBezTo>
                <a:cubicBezTo>
                  <a:pt x="52455" y="19012"/>
                  <a:pt x="53814" y="19117"/>
                  <a:pt x="55161" y="19327"/>
                </a:cubicBezTo>
                <a:lnTo>
                  <a:pt x="551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6" name="Google Shape;66;p13"/>
          <p:cNvSpPr/>
          <p:nvPr/>
        </p:nvSpPr>
        <p:spPr>
          <a:xfrm rot="10800000">
            <a:off x="-218655" y="-178858"/>
            <a:ext cx="2101660" cy="2129609"/>
          </a:xfrm>
          <a:custGeom>
            <a:avLst/>
            <a:gdLst/>
            <a:ahLst/>
            <a:cxnLst/>
            <a:rect l="l" t="t" r="r" b="b"/>
            <a:pathLst>
              <a:path w="45042" h="45641" extrusionOk="0">
                <a:moveTo>
                  <a:pt x="45041" y="1"/>
                </a:moveTo>
                <a:cubicBezTo>
                  <a:pt x="41296" y="966"/>
                  <a:pt x="37440" y="1582"/>
                  <a:pt x="33605" y="2190"/>
                </a:cubicBezTo>
                <a:cubicBezTo>
                  <a:pt x="26205" y="3364"/>
                  <a:pt x="18510" y="4734"/>
                  <a:pt x="12389" y="9372"/>
                </a:cubicBezTo>
                <a:cubicBezTo>
                  <a:pt x="8729" y="12147"/>
                  <a:pt x="5649" y="15863"/>
                  <a:pt x="3680" y="20017"/>
                </a:cubicBezTo>
                <a:cubicBezTo>
                  <a:pt x="1712" y="24169"/>
                  <a:pt x="737" y="28708"/>
                  <a:pt x="350" y="33269"/>
                </a:cubicBezTo>
                <a:cubicBezTo>
                  <a:pt x="1" y="37395"/>
                  <a:pt x="68" y="41518"/>
                  <a:pt x="244" y="45641"/>
                </a:cubicBezTo>
                <a:lnTo>
                  <a:pt x="45041" y="45641"/>
                </a:lnTo>
                <a:lnTo>
                  <a:pt x="45041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7" name="Google Shape;67;p13"/>
          <p:cNvSpPr/>
          <p:nvPr/>
        </p:nvSpPr>
        <p:spPr>
          <a:xfrm>
            <a:off x="394299" y="2232444"/>
            <a:ext cx="249512" cy="262547"/>
          </a:xfrm>
          <a:custGeom>
            <a:avLst/>
            <a:gdLst/>
            <a:ahLst/>
            <a:cxnLst/>
            <a:rect l="l" t="t" r="r" b="b"/>
            <a:pathLst>
              <a:path w="5532" h="5821" extrusionOk="0">
                <a:moveTo>
                  <a:pt x="2791" y="1"/>
                </a:moveTo>
                <a:lnTo>
                  <a:pt x="2129" y="2224"/>
                </a:lnTo>
                <a:lnTo>
                  <a:pt x="2129" y="2224"/>
                </a:lnTo>
                <a:cubicBezTo>
                  <a:pt x="957" y="2236"/>
                  <a:pt x="1" y="2261"/>
                  <a:pt x="1" y="2261"/>
                </a:cubicBezTo>
                <a:cubicBezTo>
                  <a:pt x="570" y="2754"/>
                  <a:pt x="1139" y="3203"/>
                  <a:pt x="1709" y="3636"/>
                </a:cubicBezTo>
                <a:lnTo>
                  <a:pt x="1709" y="3636"/>
                </a:lnTo>
                <a:lnTo>
                  <a:pt x="1059" y="5821"/>
                </a:lnTo>
                <a:cubicBezTo>
                  <a:pt x="1489" y="5421"/>
                  <a:pt x="2101" y="4913"/>
                  <a:pt x="2735" y="4407"/>
                </a:cubicBezTo>
                <a:lnTo>
                  <a:pt x="2735" y="4407"/>
                </a:lnTo>
                <a:cubicBezTo>
                  <a:pt x="3267" y="4804"/>
                  <a:pt x="3798" y="5203"/>
                  <a:pt x="4330" y="5628"/>
                </a:cubicBezTo>
                <a:cubicBezTo>
                  <a:pt x="4186" y="5055"/>
                  <a:pt x="3992" y="4324"/>
                  <a:pt x="3789" y="3580"/>
                </a:cubicBezTo>
                <a:lnTo>
                  <a:pt x="3789" y="3580"/>
                </a:lnTo>
                <a:cubicBezTo>
                  <a:pt x="4744" y="2842"/>
                  <a:pt x="5532" y="2261"/>
                  <a:pt x="5532" y="2261"/>
                </a:cubicBezTo>
                <a:cubicBezTo>
                  <a:pt x="4975" y="2230"/>
                  <a:pt x="4204" y="2219"/>
                  <a:pt x="3414" y="2218"/>
                </a:cubicBezTo>
                <a:lnTo>
                  <a:pt x="3414" y="2218"/>
                </a:lnTo>
                <a:cubicBezTo>
                  <a:pt x="3074" y="993"/>
                  <a:pt x="2791" y="1"/>
                  <a:pt x="2791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8" name="Google Shape;68;p13"/>
          <p:cNvSpPr/>
          <p:nvPr/>
        </p:nvSpPr>
        <p:spPr>
          <a:xfrm>
            <a:off x="5791424" y="3801194"/>
            <a:ext cx="131296" cy="135580"/>
          </a:xfrm>
          <a:custGeom>
            <a:avLst/>
            <a:gdLst/>
            <a:ahLst/>
            <a:cxnLst/>
            <a:rect l="l" t="t" r="r" b="b"/>
            <a:pathLst>
              <a:path w="2911" h="3006" extrusionOk="0">
                <a:moveTo>
                  <a:pt x="1420" y="0"/>
                </a:moveTo>
                <a:cubicBezTo>
                  <a:pt x="1327" y="406"/>
                  <a:pt x="1221" y="786"/>
                  <a:pt x="1119" y="1161"/>
                </a:cubicBezTo>
                <a:lnTo>
                  <a:pt x="1119" y="1161"/>
                </a:lnTo>
                <a:cubicBezTo>
                  <a:pt x="744" y="1181"/>
                  <a:pt x="369" y="1208"/>
                  <a:pt x="0" y="1227"/>
                </a:cubicBezTo>
                <a:cubicBezTo>
                  <a:pt x="306" y="1475"/>
                  <a:pt x="608" y="1719"/>
                  <a:pt x="918" y="1956"/>
                </a:cubicBezTo>
                <a:lnTo>
                  <a:pt x="918" y="1956"/>
                </a:lnTo>
                <a:cubicBezTo>
                  <a:pt x="841" y="2295"/>
                  <a:pt x="779" y="2641"/>
                  <a:pt x="746" y="3006"/>
                </a:cubicBezTo>
                <a:cubicBezTo>
                  <a:pt x="977" y="2846"/>
                  <a:pt x="1251" y="2639"/>
                  <a:pt x="1536" y="2410"/>
                </a:cubicBezTo>
                <a:lnTo>
                  <a:pt x="1536" y="2410"/>
                </a:lnTo>
                <a:cubicBezTo>
                  <a:pt x="1819" y="2608"/>
                  <a:pt x="2114" y="2800"/>
                  <a:pt x="2429" y="2982"/>
                </a:cubicBezTo>
                <a:cubicBezTo>
                  <a:pt x="2298" y="2653"/>
                  <a:pt x="2172" y="2319"/>
                  <a:pt x="2051" y="1981"/>
                </a:cubicBezTo>
                <a:lnTo>
                  <a:pt x="2051" y="1981"/>
                </a:lnTo>
                <a:cubicBezTo>
                  <a:pt x="2366" y="1709"/>
                  <a:pt x="2668" y="1430"/>
                  <a:pt x="2911" y="1178"/>
                </a:cubicBezTo>
                <a:cubicBezTo>
                  <a:pt x="2615" y="1146"/>
                  <a:pt x="2314" y="1134"/>
                  <a:pt x="2012" y="1134"/>
                </a:cubicBezTo>
                <a:cubicBezTo>
                  <a:pt x="1930" y="1134"/>
                  <a:pt x="1847" y="1134"/>
                  <a:pt x="1765" y="1136"/>
                </a:cubicBezTo>
                <a:lnTo>
                  <a:pt x="1765" y="1136"/>
                </a:lnTo>
                <a:cubicBezTo>
                  <a:pt x="1643" y="759"/>
                  <a:pt x="1528" y="380"/>
                  <a:pt x="142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9" name="Google Shape;69;p13"/>
          <p:cNvSpPr/>
          <p:nvPr/>
        </p:nvSpPr>
        <p:spPr>
          <a:xfrm>
            <a:off x="10030039" y="6133013"/>
            <a:ext cx="157365" cy="122095"/>
          </a:xfrm>
          <a:custGeom>
            <a:avLst/>
            <a:gdLst/>
            <a:ahLst/>
            <a:cxnLst/>
            <a:rect l="l" t="t" r="r" b="b"/>
            <a:pathLst>
              <a:path w="3489" h="2707" extrusionOk="0">
                <a:moveTo>
                  <a:pt x="1744" y="1"/>
                </a:moveTo>
                <a:cubicBezTo>
                  <a:pt x="0" y="1"/>
                  <a:pt x="0" y="2707"/>
                  <a:pt x="1744" y="2707"/>
                </a:cubicBezTo>
                <a:cubicBezTo>
                  <a:pt x="3489" y="2707"/>
                  <a:pt x="3489" y="1"/>
                  <a:pt x="1744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70" name="Google Shape;70;p13"/>
          <p:cNvSpPr/>
          <p:nvPr/>
        </p:nvSpPr>
        <p:spPr>
          <a:xfrm>
            <a:off x="7121391" y="660294"/>
            <a:ext cx="131296" cy="135580"/>
          </a:xfrm>
          <a:custGeom>
            <a:avLst/>
            <a:gdLst/>
            <a:ahLst/>
            <a:cxnLst/>
            <a:rect l="l" t="t" r="r" b="b"/>
            <a:pathLst>
              <a:path w="2911" h="3006" extrusionOk="0">
                <a:moveTo>
                  <a:pt x="1420" y="0"/>
                </a:moveTo>
                <a:cubicBezTo>
                  <a:pt x="1327" y="406"/>
                  <a:pt x="1221" y="786"/>
                  <a:pt x="1119" y="1161"/>
                </a:cubicBezTo>
                <a:lnTo>
                  <a:pt x="1119" y="1161"/>
                </a:lnTo>
                <a:cubicBezTo>
                  <a:pt x="744" y="1181"/>
                  <a:pt x="369" y="1208"/>
                  <a:pt x="0" y="1227"/>
                </a:cubicBezTo>
                <a:cubicBezTo>
                  <a:pt x="306" y="1475"/>
                  <a:pt x="608" y="1719"/>
                  <a:pt x="918" y="1956"/>
                </a:cubicBezTo>
                <a:lnTo>
                  <a:pt x="918" y="1956"/>
                </a:lnTo>
                <a:cubicBezTo>
                  <a:pt x="841" y="2295"/>
                  <a:pt x="779" y="2641"/>
                  <a:pt x="746" y="3006"/>
                </a:cubicBezTo>
                <a:cubicBezTo>
                  <a:pt x="977" y="2846"/>
                  <a:pt x="1251" y="2639"/>
                  <a:pt x="1536" y="2410"/>
                </a:cubicBezTo>
                <a:lnTo>
                  <a:pt x="1536" y="2410"/>
                </a:lnTo>
                <a:cubicBezTo>
                  <a:pt x="1819" y="2608"/>
                  <a:pt x="2114" y="2800"/>
                  <a:pt x="2429" y="2982"/>
                </a:cubicBezTo>
                <a:cubicBezTo>
                  <a:pt x="2298" y="2653"/>
                  <a:pt x="2172" y="2319"/>
                  <a:pt x="2051" y="1981"/>
                </a:cubicBezTo>
                <a:lnTo>
                  <a:pt x="2051" y="1981"/>
                </a:lnTo>
                <a:cubicBezTo>
                  <a:pt x="2366" y="1709"/>
                  <a:pt x="2668" y="1430"/>
                  <a:pt x="2911" y="1178"/>
                </a:cubicBezTo>
                <a:cubicBezTo>
                  <a:pt x="2615" y="1146"/>
                  <a:pt x="2314" y="1134"/>
                  <a:pt x="2012" y="1134"/>
                </a:cubicBezTo>
                <a:cubicBezTo>
                  <a:pt x="1930" y="1134"/>
                  <a:pt x="1847" y="1134"/>
                  <a:pt x="1765" y="1136"/>
                </a:cubicBezTo>
                <a:lnTo>
                  <a:pt x="1765" y="1136"/>
                </a:lnTo>
                <a:cubicBezTo>
                  <a:pt x="1643" y="759"/>
                  <a:pt x="1528" y="380"/>
                  <a:pt x="142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71" name="Google Shape;71;p13"/>
          <p:cNvSpPr/>
          <p:nvPr/>
        </p:nvSpPr>
        <p:spPr>
          <a:xfrm>
            <a:off x="10490906" y="2549179"/>
            <a:ext cx="157365" cy="122095"/>
          </a:xfrm>
          <a:custGeom>
            <a:avLst/>
            <a:gdLst/>
            <a:ahLst/>
            <a:cxnLst/>
            <a:rect l="l" t="t" r="r" b="b"/>
            <a:pathLst>
              <a:path w="3489" h="2707" extrusionOk="0">
                <a:moveTo>
                  <a:pt x="1744" y="1"/>
                </a:moveTo>
                <a:cubicBezTo>
                  <a:pt x="0" y="1"/>
                  <a:pt x="0" y="2707"/>
                  <a:pt x="1744" y="2707"/>
                </a:cubicBezTo>
                <a:cubicBezTo>
                  <a:pt x="3489" y="2707"/>
                  <a:pt x="3489" y="1"/>
                  <a:pt x="1744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72" name="Google Shape;72;p13"/>
          <p:cNvSpPr txBox="1">
            <a:spLocks noGrp="1"/>
          </p:cNvSpPr>
          <p:nvPr>
            <p:ph type="title"/>
          </p:nvPr>
        </p:nvSpPr>
        <p:spPr>
          <a:xfrm>
            <a:off x="2004607" y="17475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ubTitle" idx="1"/>
          </p:nvPr>
        </p:nvSpPr>
        <p:spPr>
          <a:xfrm>
            <a:off x="2004607" y="2451533"/>
            <a:ext cx="3569600" cy="118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title" idx="2" hasCustomPrompt="1"/>
          </p:nvPr>
        </p:nvSpPr>
        <p:spPr>
          <a:xfrm>
            <a:off x="2508200" y="763167"/>
            <a:ext cx="2562400" cy="118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  <p:sp>
        <p:nvSpPr>
          <p:cNvPr id="75" name="Google Shape;75;p13"/>
          <p:cNvSpPr txBox="1">
            <a:spLocks noGrp="1"/>
          </p:cNvSpPr>
          <p:nvPr>
            <p:ph type="title" idx="3"/>
          </p:nvPr>
        </p:nvSpPr>
        <p:spPr>
          <a:xfrm>
            <a:off x="6617807" y="17475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subTitle" idx="4"/>
          </p:nvPr>
        </p:nvSpPr>
        <p:spPr>
          <a:xfrm>
            <a:off x="6617807" y="2451533"/>
            <a:ext cx="3569600" cy="118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title" idx="5" hasCustomPrompt="1"/>
          </p:nvPr>
        </p:nvSpPr>
        <p:spPr>
          <a:xfrm>
            <a:off x="7121400" y="763167"/>
            <a:ext cx="2562400" cy="118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  <p:sp>
        <p:nvSpPr>
          <p:cNvPr id="78" name="Google Shape;78;p13"/>
          <p:cNvSpPr txBox="1">
            <a:spLocks noGrp="1"/>
          </p:cNvSpPr>
          <p:nvPr>
            <p:ph type="title" idx="6"/>
          </p:nvPr>
        </p:nvSpPr>
        <p:spPr>
          <a:xfrm>
            <a:off x="2004607" y="44852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ubTitle" idx="7"/>
          </p:nvPr>
        </p:nvSpPr>
        <p:spPr>
          <a:xfrm>
            <a:off x="2004600" y="5189233"/>
            <a:ext cx="35696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title" idx="8" hasCustomPrompt="1"/>
          </p:nvPr>
        </p:nvSpPr>
        <p:spPr>
          <a:xfrm>
            <a:off x="2508200" y="3500867"/>
            <a:ext cx="2562400" cy="118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  <p:sp>
        <p:nvSpPr>
          <p:cNvPr id="81" name="Google Shape;81;p13"/>
          <p:cNvSpPr txBox="1">
            <a:spLocks noGrp="1"/>
          </p:cNvSpPr>
          <p:nvPr>
            <p:ph type="title" idx="9"/>
          </p:nvPr>
        </p:nvSpPr>
        <p:spPr>
          <a:xfrm>
            <a:off x="6617807" y="44852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subTitle" idx="13"/>
          </p:nvPr>
        </p:nvSpPr>
        <p:spPr>
          <a:xfrm>
            <a:off x="6617800" y="5189233"/>
            <a:ext cx="35696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title" idx="14" hasCustomPrompt="1"/>
          </p:nvPr>
        </p:nvSpPr>
        <p:spPr>
          <a:xfrm>
            <a:off x="7121400" y="3500867"/>
            <a:ext cx="2562400" cy="118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63104639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">
  <p:cSld name="Title + text">
    <p:bg>
      <p:bgPr>
        <a:solidFill>
          <a:schemeClr val="lt2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4"/>
          <p:cNvSpPr/>
          <p:nvPr/>
        </p:nvSpPr>
        <p:spPr>
          <a:xfrm>
            <a:off x="1262884" y="885067"/>
            <a:ext cx="9666240" cy="7005851"/>
          </a:xfrm>
          <a:custGeom>
            <a:avLst/>
            <a:gdLst/>
            <a:ahLst/>
            <a:cxnLst/>
            <a:rect l="l" t="t" r="r" b="b"/>
            <a:pathLst>
              <a:path w="289091" h="209526" extrusionOk="0">
                <a:moveTo>
                  <a:pt x="148837" y="1"/>
                </a:moveTo>
                <a:cubicBezTo>
                  <a:pt x="141742" y="1"/>
                  <a:pt x="134604" y="788"/>
                  <a:pt x="127468" y="2165"/>
                </a:cubicBezTo>
                <a:cubicBezTo>
                  <a:pt x="112941" y="4965"/>
                  <a:pt x="100810" y="16680"/>
                  <a:pt x="91728" y="27934"/>
                </a:cubicBezTo>
                <a:cubicBezTo>
                  <a:pt x="77946" y="45017"/>
                  <a:pt x="69297" y="65455"/>
                  <a:pt x="55729" y="82687"/>
                </a:cubicBezTo>
                <a:cubicBezTo>
                  <a:pt x="35648" y="108197"/>
                  <a:pt x="0" y="136526"/>
                  <a:pt x="13426" y="173189"/>
                </a:cubicBezTo>
                <a:cubicBezTo>
                  <a:pt x="24129" y="202416"/>
                  <a:pt x="56798" y="208751"/>
                  <a:pt x="84363" y="209495"/>
                </a:cubicBezTo>
                <a:cubicBezTo>
                  <a:pt x="85120" y="209515"/>
                  <a:pt x="85871" y="209525"/>
                  <a:pt x="86617" y="209525"/>
                </a:cubicBezTo>
                <a:cubicBezTo>
                  <a:pt x="123140" y="209525"/>
                  <a:pt x="146099" y="185464"/>
                  <a:pt x="164640" y="185464"/>
                </a:cubicBezTo>
                <a:cubicBezTo>
                  <a:pt x="178412" y="185464"/>
                  <a:pt x="192554" y="194152"/>
                  <a:pt x="205277" y="198540"/>
                </a:cubicBezTo>
                <a:cubicBezTo>
                  <a:pt x="215369" y="202020"/>
                  <a:pt x="226687" y="204611"/>
                  <a:pt x="237542" y="204611"/>
                </a:cubicBezTo>
                <a:cubicBezTo>
                  <a:pt x="252904" y="204611"/>
                  <a:pt x="267337" y="199421"/>
                  <a:pt x="276053" y="184216"/>
                </a:cubicBezTo>
                <a:cubicBezTo>
                  <a:pt x="289091" y="161471"/>
                  <a:pt x="284279" y="132895"/>
                  <a:pt x="269440" y="112377"/>
                </a:cubicBezTo>
                <a:cubicBezTo>
                  <a:pt x="253335" y="90105"/>
                  <a:pt x="230389" y="73540"/>
                  <a:pt x="218820" y="47928"/>
                </a:cubicBezTo>
                <a:cubicBezTo>
                  <a:pt x="209910" y="28205"/>
                  <a:pt x="199143" y="13000"/>
                  <a:pt x="178149" y="5133"/>
                </a:cubicBezTo>
                <a:cubicBezTo>
                  <a:pt x="168540" y="1532"/>
                  <a:pt x="158730" y="1"/>
                  <a:pt x="148837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/>
          </p:nvPr>
        </p:nvSpPr>
        <p:spPr>
          <a:xfrm>
            <a:off x="4184000" y="1881367"/>
            <a:ext cx="3824000" cy="183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body" idx="1"/>
          </p:nvPr>
        </p:nvSpPr>
        <p:spPr>
          <a:xfrm>
            <a:off x="3857600" y="3972067"/>
            <a:ext cx="4476800" cy="252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1pPr>
            <a:lvl2pPr marL="1219170" lvl="1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2pPr>
            <a:lvl3pPr marL="1828754" lvl="2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3pPr>
            <a:lvl4pPr marL="2438339" lvl="3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4pPr>
            <a:lvl5pPr marL="3047924" lvl="4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5pPr>
            <a:lvl6pPr marL="3657509" lvl="5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6pPr>
            <a:lvl7pPr marL="4267093" lvl="6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7pPr>
            <a:lvl8pPr marL="4876678" lvl="7" indent="-44025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8pPr>
            <a:lvl9pPr marL="5486263" lvl="8" indent="-440256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600"/>
              <a:buChar char="■"/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1387297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solidFill>
          <a:schemeClr val="lt2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5"/>
          <p:cNvSpPr txBox="1">
            <a:spLocks noGrp="1"/>
          </p:cNvSpPr>
          <p:nvPr>
            <p:ph type="title"/>
          </p:nvPr>
        </p:nvSpPr>
        <p:spPr>
          <a:xfrm>
            <a:off x="3399200" y="4566400"/>
            <a:ext cx="5393600" cy="138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5600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ubTitle" idx="1"/>
          </p:nvPr>
        </p:nvSpPr>
        <p:spPr>
          <a:xfrm>
            <a:off x="2972400" y="1759600"/>
            <a:ext cx="6247200" cy="26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800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054514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Four columns">
  <p:cSld name="Title + Four columns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 txBox="1">
            <a:spLocks noGrp="1"/>
          </p:cNvSpPr>
          <p:nvPr>
            <p:ph type="title"/>
          </p:nvPr>
        </p:nvSpPr>
        <p:spPr>
          <a:xfrm>
            <a:off x="1242607" y="18649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93" name="Google Shape;93;p16"/>
          <p:cNvSpPr txBox="1">
            <a:spLocks noGrp="1"/>
          </p:cNvSpPr>
          <p:nvPr>
            <p:ph type="subTitle" idx="1"/>
          </p:nvPr>
        </p:nvSpPr>
        <p:spPr>
          <a:xfrm>
            <a:off x="1242600" y="2568933"/>
            <a:ext cx="35696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94" name="Google Shape;94;p16"/>
          <p:cNvSpPr txBox="1">
            <a:spLocks noGrp="1"/>
          </p:cNvSpPr>
          <p:nvPr>
            <p:ph type="title" idx="2"/>
          </p:nvPr>
        </p:nvSpPr>
        <p:spPr>
          <a:xfrm>
            <a:off x="7379807" y="18649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95" name="Google Shape;95;p16"/>
          <p:cNvSpPr txBox="1">
            <a:spLocks noGrp="1"/>
          </p:cNvSpPr>
          <p:nvPr>
            <p:ph type="subTitle" idx="3"/>
          </p:nvPr>
        </p:nvSpPr>
        <p:spPr>
          <a:xfrm>
            <a:off x="7379800" y="2568933"/>
            <a:ext cx="35696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96" name="Google Shape;96;p16"/>
          <p:cNvSpPr txBox="1">
            <a:spLocks noGrp="1"/>
          </p:cNvSpPr>
          <p:nvPr>
            <p:ph type="title" idx="4"/>
          </p:nvPr>
        </p:nvSpPr>
        <p:spPr>
          <a:xfrm>
            <a:off x="1242607" y="40946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97" name="Google Shape;97;p16"/>
          <p:cNvSpPr txBox="1">
            <a:spLocks noGrp="1"/>
          </p:cNvSpPr>
          <p:nvPr>
            <p:ph type="subTitle" idx="5"/>
          </p:nvPr>
        </p:nvSpPr>
        <p:spPr>
          <a:xfrm>
            <a:off x="1242600" y="4798633"/>
            <a:ext cx="35696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98" name="Google Shape;98;p16"/>
          <p:cNvSpPr txBox="1">
            <a:spLocks noGrp="1"/>
          </p:cNvSpPr>
          <p:nvPr>
            <p:ph type="title" idx="6"/>
          </p:nvPr>
        </p:nvSpPr>
        <p:spPr>
          <a:xfrm>
            <a:off x="7379807" y="4094667"/>
            <a:ext cx="3569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99" name="Google Shape;99;p16"/>
          <p:cNvSpPr txBox="1">
            <a:spLocks noGrp="1"/>
          </p:cNvSpPr>
          <p:nvPr>
            <p:ph type="subTitle" idx="7"/>
          </p:nvPr>
        </p:nvSpPr>
        <p:spPr>
          <a:xfrm>
            <a:off x="7379800" y="4798633"/>
            <a:ext cx="35696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0" name="Google Shape;100;p16"/>
          <p:cNvSpPr txBox="1">
            <a:spLocks noGrp="1"/>
          </p:cNvSpPr>
          <p:nvPr>
            <p:ph type="title" idx="8"/>
          </p:nvPr>
        </p:nvSpPr>
        <p:spPr>
          <a:xfrm>
            <a:off x="847233" y="537600"/>
            <a:ext cx="59712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5095729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hree columns ">
  <p:cSld name="Title + Three columns 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7"/>
          <p:cNvSpPr txBox="1">
            <a:spLocks noGrp="1"/>
          </p:cNvSpPr>
          <p:nvPr>
            <p:ph type="title"/>
          </p:nvPr>
        </p:nvSpPr>
        <p:spPr>
          <a:xfrm>
            <a:off x="1073205" y="4043067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03" name="Google Shape;103;p17"/>
          <p:cNvSpPr/>
          <p:nvPr/>
        </p:nvSpPr>
        <p:spPr>
          <a:xfrm rot="3029904">
            <a:off x="8044740" y="-2762512"/>
            <a:ext cx="6195955" cy="5761835"/>
          </a:xfrm>
          <a:custGeom>
            <a:avLst/>
            <a:gdLst/>
            <a:ahLst/>
            <a:cxnLst/>
            <a:rect l="l" t="t" r="r" b="b"/>
            <a:pathLst>
              <a:path w="223892" h="208205" extrusionOk="0">
                <a:moveTo>
                  <a:pt x="118680" y="0"/>
                </a:moveTo>
                <a:cubicBezTo>
                  <a:pt x="115987" y="0"/>
                  <a:pt x="113245" y="117"/>
                  <a:pt x="110461" y="368"/>
                </a:cubicBezTo>
                <a:cubicBezTo>
                  <a:pt x="67318" y="4246"/>
                  <a:pt x="55200" y="25089"/>
                  <a:pt x="41627" y="47872"/>
                </a:cubicBezTo>
                <a:cubicBezTo>
                  <a:pt x="30944" y="65804"/>
                  <a:pt x="25477" y="86906"/>
                  <a:pt x="18740" y="106507"/>
                </a:cubicBezTo>
                <a:cubicBezTo>
                  <a:pt x="12574" y="124454"/>
                  <a:pt x="1" y="142157"/>
                  <a:pt x="1861" y="161949"/>
                </a:cubicBezTo>
                <a:cubicBezTo>
                  <a:pt x="4214" y="186980"/>
                  <a:pt x="28839" y="203287"/>
                  <a:pt x="51777" y="207322"/>
                </a:cubicBezTo>
                <a:cubicBezTo>
                  <a:pt x="55202" y="207924"/>
                  <a:pt x="58484" y="208205"/>
                  <a:pt x="61645" y="208205"/>
                </a:cubicBezTo>
                <a:cubicBezTo>
                  <a:pt x="88027" y="208205"/>
                  <a:pt x="105935" y="188663"/>
                  <a:pt x="127504" y="173717"/>
                </a:cubicBezTo>
                <a:lnTo>
                  <a:pt x="127640" y="173622"/>
                </a:lnTo>
                <a:cubicBezTo>
                  <a:pt x="131136" y="171212"/>
                  <a:pt x="134752" y="168970"/>
                  <a:pt x="138576" y="167119"/>
                </a:cubicBezTo>
                <a:cubicBezTo>
                  <a:pt x="168631" y="152577"/>
                  <a:pt x="199655" y="165180"/>
                  <a:pt x="211773" y="130764"/>
                </a:cubicBezTo>
                <a:cubicBezTo>
                  <a:pt x="223892" y="96347"/>
                  <a:pt x="208380" y="48357"/>
                  <a:pt x="186567" y="24605"/>
                </a:cubicBezTo>
                <a:cubicBezTo>
                  <a:pt x="186567" y="24605"/>
                  <a:pt x="157721" y="0"/>
                  <a:pt x="11868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04" name="Google Shape;104;p17"/>
          <p:cNvSpPr txBox="1">
            <a:spLocks noGrp="1"/>
          </p:cNvSpPr>
          <p:nvPr>
            <p:ph type="subTitle" idx="1"/>
          </p:nvPr>
        </p:nvSpPr>
        <p:spPr>
          <a:xfrm>
            <a:off x="1073200" y="4747033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5" name="Google Shape;105;p17"/>
          <p:cNvSpPr txBox="1">
            <a:spLocks noGrp="1"/>
          </p:cNvSpPr>
          <p:nvPr>
            <p:ph type="title" idx="2"/>
          </p:nvPr>
        </p:nvSpPr>
        <p:spPr>
          <a:xfrm>
            <a:off x="847233" y="537600"/>
            <a:ext cx="42116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06" name="Google Shape;106;p17"/>
          <p:cNvSpPr txBox="1">
            <a:spLocks noGrp="1"/>
          </p:cNvSpPr>
          <p:nvPr>
            <p:ph type="title" idx="3"/>
          </p:nvPr>
        </p:nvSpPr>
        <p:spPr>
          <a:xfrm>
            <a:off x="4542205" y="4043067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07" name="Google Shape;107;p17"/>
          <p:cNvSpPr txBox="1">
            <a:spLocks noGrp="1"/>
          </p:cNvSpPr>
          <p:nvPr>
            <p:ph type="subTitle" idx="4"/>
          </p:nvPr>
        </p:nvSpPr>
        <p:spPr>
          <a:xfrm>
            <a:off x="4542200" y="4747033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8" name="Google Shape;108;p17"/>
          <p:cNvSpPr txBox="1">
            <a:spLocks noGrp="1"/>
          </p:cNvSpPr>
          <p:nvPr>
            <p:ph type="title" idx="5"/>
          </p:nvPr>
        </p:nvSpPr>
        <p:spPr>
          <a:xfrm>
            <a:off x="8011205" y="4043067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09" name="Google Shape;109;p17"/>
          <p:cNvSpPr txBox="1">
            <a:spLocks noGrp="1"/>
          </p:cNvSpPr>
          <p:nvPr>
            <p:ph type="subTitle" idx="6"/>
          </p:nvPr>
        </p:nvSpPr>
        <p:spPr>
          <a:xfrm>
            <a:off x="8011200" y="4747033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30743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numbers">
  <p:cSld name="Three numbers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8"/>
          <p:cNvSpPr txBox="1">
            <a:spLocks noGrp="1"/>
          </p:cNvSpPr>
          <p:nvPr>
            <p:ph type="title" hasCustomPrompt="1"/>
          </p:nvPr>
        </p:nvSpPr>
        <p:spPr>
          <a:xfrm>
            <a:off x="1031051" y="667033"/>
            <a:ext cx="5020800" cy="104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  <p:sp>
        <p:nvSpPr>
          <p:cNvPr id="112" name="Google Shape;112;p18"/>
          <p:cNvSpPr txBox="1">
            <a:spLocks noGrp="1"/>
          </p:cNvSpPr>
          <p:nvPr>
            <p:ph type="subTitle" idx="1"/>
          </p:nvPr>
        </p:nvSpPr>
        <p:spPr>
          <a:xfrm>
            <a:off x="1031033" y="1553200"/>
            <a:ext cx="45860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13" name="Google Shape;113;p18"/>
          <p:cNvSpPr txBox="1">
            <a:spLocks noGrp="1"/>
          </p:cNvSpPr>
          <p:nvPr>
            <p:ph type="title" idx="2" hasCustomPrompt="1"/>
          </p:nvPr>
        </p:nvSpPr>
        <p:spPr>
          <a:xfrm>
            <a:off x="6140151" y="4602400"/>
            <a:ext cx="5020800" cy="104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  <p:sp>
        <p:nvSpPr>
          <p:cNvPr id="114" name="Google Shape;114;p18"/>
          <p:cNvSpPr txBox="1">
            <a:spLocks noGrp="1"/>
          </p:cNvSpPr>
          <p:nvPr>
            <p:ph type="subTitle" idx="3"/>
          </p:nvPr>
        </p:nvSpPr>
        <p:spPr>
          <a:xfrm>
            <a:off x="6574933" y="5488567"/>
            <a:ext cx="45860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15" name="Google Shape;115;p18"/>
          <p:cNvSpPr txBox="1">
            <a:spLocks noGrp="1"/>
          </p:cNvSpPr>
          <p:nvPr>
            <p:ph type="title" idx="4" hasCustomPrompt="1"/>
          </p:nvPr>
        </p:nvSpPr>
        <p:spPr>
          <a:xfrm>
            <a:off x="3727000" y="2634700"/>
            <a:ext cx="4738000" cy="104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t>xx%</a:t>
            </a:r>
          </a:p>
        </p:txBody>
      </p:sp>
      <p:sp>
        <p:nvSpPr>
          <p:cNvPr id="116" name="Google Shape;116;p18"/>
          <p:cNvSpPr txBox="1">
            <a:spLocks noGrp="1"/>
          </p:cNvSpPr>
          <p:nvPr>
            <p:ph type="subTitle" idx="5"/>
          </p:nvPr>
        </p:nvSpPr>
        <p:spPr>
          <a:xfrm>
            <a:off x="3803000" y="3520867"/>
            <a:ext cx="4586000" cy="90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17" name="Google Shape;117;p18"/>
          <p:cNvSpPr/>
          <p:nvPr/>
        </p:nvSpPr>
        <p:spPr>
          <a:xfrm rot="-1912953">
            <a:off x="8089219" y="-2306405"/>
            <a:ext cx="5229459" cy="5788540"/>
          </a:xfrm>
          <a:custGeom>
            <a:avLst/>
            <a:gdLst/>
            <a:ahLst/>
            <a:cxnLst/>
            <a:rect l="l" t="t" r="r" b="b"/>
            <a:pathLst>
              <a:path w="26397" h="32076" extrusionOk="0">
                <a:moveTo>
                  <a:pt x="11422" y="1"/>
                </a:moveTo>
                <a:cubicBezTo>
                  <a:pt x="10866" y="1"/>
                  <a:pt x="10274" y="46"/>
                  <a:pt x="9640" y="141"/>
                </a:cubicBezTo>
                <a:cubicBezTo>
                  <a:pt x="5702" y="732"/>
                  <a:pt x="2430" y="3940"/>
                  <a:pt x="1216" y="7734"/>
                </a:cubicBezTo>
                <a:cubicBezTo>
                  <a:pt x="0" y="11528"/>
                  <a:pt x="664" y="15761"/>
                  <a:pt x="2459" y="19317"/>
                </a:cubicBezTo>
                <a:cubicBezTo>
                  <a:pt x="4253" y="22873"/>
                  <a:pt x="7097" y="25808"/>
                  <a:pt x="10241" y="28254"/>
                </a:cubicBezTo>
                <a:cubicBezTo>
                  <a:pt x="12805" y="30251"/>
                  <a:pt x="15774" y="32014"/>
                  <a:pt x="19022" y="32074"/>
                </a:cubicBezTo>
                <a:cubicBezTo>
                  <a:pt x="19066" y="32075"/>
                  <a:pt x="19109" y="32076"/>
                  <a:pt x="19153" y="32076"/>
                </a:cubicBezTo>
                <a:cubicBezTo>
                  <a:pt x="22363" y="32076"/>
                  <a:pt x="25746" y="29895"/>
                  <a:pt x="26096" y="26708"/>
                </a:cubicBezTo>
                <a:cubicBezTo>
                  <a:pt x="26397" y="23957"/>
                  <a:pt x="24516" y="21520"/>
                  <a:pt x="23100" y="19145"/>
                </a:cubicBezTo>
                <a:cubicBezTo>
                  <a:pt x="19506" y="13117"/>
                  <a:pt x="20856" y="1"/>
                  <a:pt x="1142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18" name="Google Shape;118;p18"/>
          <p:cNvSpPr/>
          <p:nvPr/>
        </p:nvSpPr>
        <p:spPr>
          <a:xfrm rot="8344467">
            <a:off x="-1193801" y="2900882"/>
            <a:ext cx="5229477" cy="5788556"/>
          </a:xfrm>
          <a:custGeom>
            <a:avLst/>
            <a:gdLst/>
            <a:ahLst/>
            <a:cxnLst/>
            <a:rect l="l" t="t" r="r" b="b"/>
            <a:pathLst>
              <a:path w="26397" h="32076" extrusionOk="0">
                <a:moveTo>
                  <a:pt x="11422" y="1"/>
                </a:moveTo>
                <a:cubicBezTo>
                  <a:pt x="10866" y="1"/>
                  <a:pt x="10274" y="46"/>
                  <a:pt x="9640" y="141"/>
                </a:cubicBezTo>
                <a:cubicBezTo>
                  <a:pt x="5702" y="732"/>
                  <a:pt x="2430" y="3940"/>
                  <a:pt x="1216" y="7734"/>
                </a:cubicBezTo>
                <a:cubicBezTo>
                  <a:pt x="0" y="11528"/>
                  <a:pt x="664" y="15761"/>
                  <a:pt x="2459" y="19317"/>
                </a:cubicBezTo>
                <a:cubicBezTo>
                  <a:pt x="4253" y="22873"/>
                  <a:pt x="7097" y="25808"/>
                  <a:pt x="10241" y="28254"/>
                </a:cubicBezTo>
                <a:cubicBezTo>
                  <a:pt x="12805" y="30251"/>
                  <a:pt x="15774" y="32014"/>
                  <a:pt x="19022" y="32074"/>
                </a:cubicBezTo>
                <a:cubicBezTo>
                  <a:pt x="19066" y="32075"/>
                  <a:pt x="19109" y="32076"/>
                  <a:pt x="19153" y="32076"/>
                </a:cubicBezTo>
                <a:cubicBezTo>
                  <a:pt x="22363" y="32076"/>
                  <a:pt x="25746" y="29895"/>
                  <a:pt x="26096" y="26708"/>
                </a:cubicBezTo>
                <a:cubicBezTo>
                  <a:pt x="26397" y="23957"/>
                  <a:pt x="24516" y="21520"/>
                  <a:pt x="23100" y="19145"/>
                </a:cubicBezTo>
                <a:cubicBezTo>
                  <a:pt x="19506" y="13117"/>
                  <a:pt x="20856" y="1"/>
                  <a:pt x="1142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164805097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lumns  ">
  <p:cSld name="Two columns  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9"/>
          <p:cNvSpPr/>
          <p:nvPr/>
        </p:nvSpPr>
        <p:spPr>
          <a:xfrm rot="-5400000" flipH="1">
            <a:off x="-1593569" y="1267503"/>
            <a:ext cx="9701525" cy="6882275"/>
          </a:xfrm>
          <a:custGeom>
            <a:avLst/>
            <a:gdLst/>
            <a:ahLst/>
            <a:cxnLst/>
            <a:rect l="l" t="t" r="r" b="b"/>
            <a:pathLst>
              <a:path w="55162" h="39132" extrusionOk="0">
                <a:moveTo>
                  <a:pt x="13223" y="0"/>
                </a:moveTo>
                <a:cubicBezTo>
                  <a:pt x="11368" y="4146"/>
                  <a:pt x="9084" y="8097"/>
                  <a:pt x="6841" y="12062"/>
                </a:cubicBezTo>
                <a:cubicBezTo>
                  <a:pt x="5137" y="15078"/>
                  <a:pt x="3462" y="18123"/>
                  <a:pt x="2095" y="21309"/>
                </a:cubicBezTo>
                <a:cubicBezTo>
                  <a:pt x="903" y="24082"/>
                  <a:pt x="1" y="27041"/>
                  <a:pt x="573" y="30086"/>
                </a:cubicBezTo>
                <a:cubicBezTo>
                  <a:pt x="1773" y="36482"/>
                  <a:pt x="7743" y="39131"/>
                  <a:pt x="13648" y="39131"/>
                </a:cubicBezTo>
                <a:cubicBezTo>
                  <a:pt x="15433" y="39131"/>
                  <a:pt x="17212" y="38889"/>
                  <a:pt x="18851" y="38436"/>
                </a:cubicBezTo>
                <a:cubicBezTo>
                  <a:pt x="26443" y="36337"/>
                  <a:pt x="30431" y="29177"/>
                  <a:pt x="36080" y="24335"/>
                </a:cubicBezTo>
                <a:cubicBezTo>
                  <a:pt x="39172" y="21686"/>
                  <a:pt x="42703" y="20047"/>
                  <a:pt x="46732" y="19375"/>
                </a:cubicBezTo>
                <a:cubicBezTo>
                  <a:pt x="48177" y="19133"/>
                  <a:pt x="49637" y="19012"/>
                  <a:pt x="51096" y="19012"/>
                </a:cubicBezTo>
                <a:cubicBezTo>
                  <a:pt x="52455" y="19012"/>
                  <a:pt x="53814" y="19117"/>
                  <a:pt x="55161" y="19327"/>
                </a:cubicBezTo>
                <a:lnTo>
                  <a:pt x="551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944105" y="3351400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1944100" y="4055367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23" name="Google Shape;123;p19"/>
          <p:cNvSpPr txBox="1">
            <a:spLocks noGrp="1"/>
          </p:cNvSpPr>
          <p:nvPr>
            <p:ph type="title" idx="2"/>
          </p:nvPr>
        </p:nvSpPr>
        <p:spPr>
          <a:xfrm>
            <a:off x="7140305" y="3351400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24" name="Google Shape;124;p19"/>
          <p:cNvSpPr txBox="1">
            <a:spLocks noGrp="1"/>
          </p:cNvSpPr>
          <p:nvPr>
            <p:ph type="subTitle" idx="3"/>
          </p:nvPr>
        </p:nvSpPr>
        <p:spPr>
          <a:xfrm>
            <a:off x="7140300" y="4055367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0394236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">
  <p:cSld name="Title + Design">
    <p:bg>
      <p:bgPr>
        <a:solidFill>
          <a:schemeClr val="lt2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0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59712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671076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Six columns  ">
  <p:cSld name="Title + Six columns  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1073205" y="4652667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1073200" y="5356633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30" name="Google Shape;130;p21"/>
          <p:cNvSpPr txBox="1">
            <a:spLocks noGrp="1"/>
          </p:cNvSpPr>
          <p:nvPr>
            <p:ph type="title" idx="2"/>
          </p:nvPr>
        </p:nvSpPr>
        <p:spPr>
          <a:xfrm>
            <a:off x="847233" y="537600"/>
            <a:ext cx="42116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1" name="Google Shape;131;p21"/>
          <p:cNvSpPr txBox="1">
            <a:spLocks noGrp="1"/>
          </p:cNvSpPr>
          <p:nvPr>
            <p:ph type="title" idx="3"/>
          </p:nvPr>
        </p:nvSpPr>
        <p:spPr>
          <a:xfrm>
            <a:off x="4542205" y="4652667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2" name="Google Shape;132;p21"/>
          <p:cNvSpPr txBox="1">
            <a:spLocks noGrp="1"/>
          </p:cNvSpPr>
          <p:nvPr>
            <p:ph type="subTitle" idx="4"/>
          </p:nvPr>
        </p:nvSpPr>
        <p:spPr>
          <a:xfrm>
            <a:off x="4542200" y="5356633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33" name="Google Shape;133;p21"/>
          <p:cNvSpPr txBox="1">
            <a:spLocks noGrp="1"/>
          </p:cNvSpPr>
          <p:nvPr>
            <p:ph type="title" idx="5"/>
          </p:nvPr>
        </p:nvSpPr>
        <p:spPr>
          <a:xfrm>
            <a:off x="8011205" y="4652667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4" name="Google Shape;134;p21"/>
          <p:cNvSpPr txBox="1">
            <a:spLocks noGrp="1"/>
          </p:cNvSpPr>
          <p:nvPr>
            <p:ph type="subTitle" idx="6"/>
          </p:nvPr>
        </p:nvSpPr>
        <p:spPr>
          <a:xfrm>
            <a:off x="8011200" y="5356633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35" name="Google Shape;135;p21"/>
          <p:cNvSpPr txBox="1">
            <a:spLocks noGrp="1"/>
          </p:cNvSpPr>
          <p:nvPr>
            <p:ph type="title" idx="7"/>
          </p:nvPr>
        </p:nvSpPr>
        <p:spPr>
          <a:xfrm>
            <a:off x="1073205" y="2314551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6" name="Google Shape;136;p21"/>
          <p:cNvSpPr txBox="1">
            <a:spLocks noGrp="1"/>
          </p:cNvSpPr>
          <p:nvPr>
            <p:ph type="subTitle" idx="8"/>
          </p:nvPr>
        </p:nvSpPr>
        <p:spPr>
          <a:xfrm>
            <a:off x="1073200" y="3018517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37" name="Google Shape;137;p21"/>
          <p:cNvSpPr txBox="1">
            <a:spLocks noGrp="1"/>
          </p:cNvSpPr>
          <p:nvPr>
            <p:ph type="title" idx="9"/>
          </p:nvPr>
        </p:nvSpPr>
        <p:spPr>
          <a:xfrm>
            <a:off x="4542205" y="2314551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8" name="Google Shape;138;p21"/>
          <p:cNvSpPr txBox="1">
            <a:spLocks noGrp="1"/>
          </p:cNvSpPr>
          <p:nvPr>
            <p:ph type="subTitle" idx="13"/>
          </p:nvPr>
        </p:nvSpPr>
        <p:spPr>
          <a:xfrm>
            <a:off x="4542200" y="3018517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title" idx="14"/>
          </p:nvPr>
        </p:nvSpPr>
        <p:spPr>
          <a:xfrm>
            <a:off x="8011205" y="2314551"/>
            <a:ext cx="3107600" cy="80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40" name="Google Shape;140;p21"/>
          <p:cNvSpPr txBox="1">
            <a:spLocks noGrp="1"/>
          </p:cNvSpPr>
          <p:nvPr>
            <p:ph type="subTitle" idx="15"/>
          </p:nvPr>
        </p:nvSpPr>
        <p:spPr>
          <a:xfrm>
            <a:off x="8011200" y="3018517"/>
            <a:ext cx="3107600" cy="11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264878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">
  <p:cSld name="1_Title + Text">
    <p:bg>
      <p:bgPr>
        <a:solidFill>
          <a:schemeClr val="lt2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2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59712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43" name="Google Shape;143;p22"/>
          <p:cNvSpPr txBox="1">
            <a:spLocks noGrp="1"/>
          </p:cNvSpPr>
          <p:nvPr>
            <p:ph type="title" idx="2"/>
          </p:nvPr>
        </p:nvSpPr>
        <p:spPr>
          <a:xfrm>
            <a:off x="2986800" y="2700400"/>
            <a:ext cx="6218400" cy="194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44" name="Google Shape;144;p22"/>
          <p:cNvSpPr txBox="1">
            <a:spLocks noGrp="1"/>
          </p:cNvSpPr>
          <p:nvPr>
            <p:ph type="subTitle" idx="1"/>
          </p:nvPr>
        </p:nvSpPr>
        <p:spPr>
          <a:xfrm>
            <a:off x="3456000" y="4770500"/>
            <a:ext cx="5280000" cy="129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6119030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 1">
  <p:cSld name="Title + Text 1">
    <p:bg>
      <p:bgPr>
        <a:solidFill>
          <a:schemeClr val="dk2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59712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47" name="Google Shape;147;p23"/>
          <p:cNvSpPr txBox="1">
            <a:spLocks noGrp="1"/>
          </p:cNvSpPr>
          <p:nvPr>
            <p:ph type="subTitle" idx="1"/>
          </p:nvPr>
        </p:nvSpPr>
        <p:spPr>
          <a:xfrm>
            <a:off x="847233" y="2430233"/>
            <a:ext cx="4648400" cy="17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6602864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 + Credits">
  <p:cSld name="Thanks + Credits">
    <p:bg>
      <p:bgPr>
        <a:solidFill>
          <a:schemeClr val="lt2"/>
        </a:solidFill>
        <a:effectLst/>
      </p:bgPr>
    </p:bg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4"/>
          <p:cNvSpPr txBox="1">
            <a:spLocks noGrp="1"/>
          </p:cNvSpPr>
          <p:nvPr>
            <p:ph type="title"/>
          </p:nvPr>
        </p:nvSpPr>
        <p:spPr>
          <a:xfrm>
            <a:off x="847233" y="537600"/>
            <a:ext cx="5971200" cy="11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>
                <a:solidFill>
                  <a:schemeClr val="lt1"/>
                </a:solidFill>
              </a:defRPr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1"/>
          </p:nvPr>
        </p:nvSpPr>
        <p:spPr>
          <a:xfrm>
            <a:off x="847233" y="2267233"/>
            <a:ext cx="5280000" cy="183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>
                <a:solidFill>
                  <a:schemeClr val="accent1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51" name="Google Shape;151;p24"/>
          <p:cNvSpPr txBox="1"/>
          <p:nvPr/>
        </p:nvSpPr>
        <p:spPr>
          <a:xfrm>
            <a:off x="847233" y="4786700"/>
            <a:ext cx="5152000" cy="13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rPr>
              <a:t>CREDITS: This presentation template was created by </a:t>
            </a:r>
            <a:r>
              <a:rPr lang="en" sz="1600" b="1">
                <a:solidFill>
                  <a:schemeClr val="lt1"/>
                </a:solidFill>
                <a:uFill>
                  <a:noFill/>
                </a:uFill>
                <a:latin typeface="Catamaran"/>
                <a:ea typeface="Catamaran"/>
                <a:cs typeface="Catamaran"/>
                <a:sym typeface="Catamar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600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rPr>
              <a:t>, including icons by </a:t>
            </a:r>
            <a:r>
              <a:rPr lang="en" sz="1600" b="1">
                <a:solidFill>
                  <a:schemeClr val="lt1"/>
                </a:solidFill>
                <a:uFill>
                  <a:noFill/>
                </a:uFill>
                <a:latin typeface="Catamaran"/>
                <a:ea typeface="Catamaran"/>
                <a:cs typeface="Catamaran"/>
                <a:sym typeface="Catamar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600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rPr>
              <a:t>, and infographics &amp; images by </a:t>
            </a:r>
            <a:r>
              <a:rPr lang="en" sz="1600" b="1">
                <a:solidFill>
                  <a:schemeClr val="lt1"/>
                </a:solidFill>
                <a:uFill>
                  <a:noFill/>
                </a:uFill>
                <a:latin typeface="Catamaran"/>
                <a:ea typeface="Catamaran"/>
                <a:cs typeface="Catamaran"/>
                <a:sym typeface="Catamar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1600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rPr>
              <a:t>. </a:t>
            </a:r>
            <a:endParaRPr sz="1600">
              <a:solidFill>
                <a:schemeClr val="lt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endParaRPr sz="1600" b="1">
              <a:solidFill>
                <a:schemeClr val="lt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</p:spTree>
    <p:extLst>
      <p:ext uri="{BB962C8B-B14F-4D97-AF65-F5344CB8AC3E}">
        <p14:creationId xmlns:p14="http://schemas.microsoft.com/office/powerpoint/2010/main" val="286402585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28/12/2020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301847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 preserve="1">
  <p:cSld name="Blank slide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800456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"/>
          <p:cNvPicPr preferRelativeResize="0"/>
          <p:nvPr/>
        </p:nvPicPr>
        <p:blipFill rotWithShape="1">
          <a:blip r:embed="rId2">
            <a:alphaModFix amt="70000"/>
          </a:blip>
          <a:srcRect t="15525" r="15874" b="23683"/>
          <a:stretch/>
        </p:blipFill>
        <p:spPr>
          <a:xfrm rot="10800000">
            <a:off x="-36902" y="-52732"/>
            <a:ext cx="9557703" cy="6906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;p2"/>
          <p:cNvPicPr preferRelativeResize="0"/>
          <p:nvPr/>
        </p:nvPicPr>
        <p:blipFill rotWithShape="1">
          <a:blip r:embed="rId3">
            <a:alphaModFix amt="70000"/>
          </a:blip>
          <a:srcRect l="53211" t="8875"/>
          <a:stretch/>
        </p:blipFill>
        <p:spPr>
          <a:xfrm rot="5400000">
            <a:off x="4412816" y="-2597917"/>
            <a:ext cx="5315699" cy="10353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2"/>
          <p:cNvPicPr preferRelativeResize="0"/>
          <p:nvPr/>
        </p:nvPicPr>
        <p:blipFill rotWithShape="1">
          <a:blip r:embed="rId4">
            <a:alphaModFix amt="70000"/>
          </a:blip>
          <a:srcRect l="68206"/>
          <a:stretch/>
        </p:blipFill>
        <p:spPr>
          <a:xfrm rot="5400000" flipH="1">
            <a:off x="4267769" y="-580305"/>
            <a:ext cx="3612199" cy="1136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851067" y="1690067"/>
            <a:ext cx="64896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4492768" y="4426863"/>
            <a:ext cx="3206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396233" y="444567"/>
            <a:ext cx="11120384" cy="6016451"/>
            <a:chOff x="373375" y="333425"/>
            <a:chExt cx="8340288" cy="4512338"/>
          </a:xfrm>
        </p:grpSpPr>
        <p:sp>
          <p:nvSpPr>
            <p:cNvPr id="15" name="Google Shape;15;p2"/>
            <p:cNvSpPr/>
            <p:nvPr/>
          </p:nvSpPr>
          <p:spPr>
            <a:xfrm>
              <a:off x="773425" y="60770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373375" y="3184175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8274525" y="4489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5584925" y="57280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3271725" y="333425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434275" y="17478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725875" y="443275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8437363" y="3407975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7453563" y="45865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683888" y="2776925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065013" y="4234213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2395563" y="4351163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3741713" y="4569463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6451683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">
  <p:cSld name="Title and subtitl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3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3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3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3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3" name="Google Shape;33;p3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4" name="Google Shape;34;p3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5" name="Google Shape;35;p3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6" name="Google Shape;36;p3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7" name="Google Shape;37;p3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8" name="Google Shape;38;p3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9" name="Google Shape;39;p3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0" name="Google Shape;40;p3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1" name="Google Shape;41;p3"/>
          <p:cNvSpPr txBox="1">
            <a:spLocks noGrp="1"/>
          </p:cNvSpPr>
          <p:nvPr>
            <p:ph type="ctrTitle"/>
          </p:nvPr>
        </p:nvSpPr>
        <p:spPr>
          <a:xfrm>
            <a:off x="6704400" y="1508200"/>
            <a:ext cx="3936000" cy="2126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267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2" name="Google Shape;42;p3"/>
          <p:cNvSpPr txBox="1">
            <a:spLocks noGrp="1"/>
          </p:cNvSpPr>
          <p:nvPr>
            <p:ph type="subTitle" idx="1"/>
          </p:nvPr>
        </p:nvSpPr>
        <p:spPr>
          <a:xfrm>
            <a:off x="6704400" y="3634600"/>
            <a:ext cx="4137200" cy="15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2658032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 2">
  <p:cSld name="Title and subtitle 2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4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4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4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4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8" name="Google Shape;48;p4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9" name="Google Shape;49;p4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0" name="Google Shape;50;p4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1" name="Google Shape;51;p4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2" name="Google Shape;52;p4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3" name="Google Shape;53;p4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4" name="Google Shape;54;p4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5" name="Google Shape;55;p4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6" name="Google Shape;56;p4"/>
          <p:cNvSpPr txBox="1">
            <a:spLocks noGrp="1"/>
          </p:cNvSpPr>
          <p:nvPr>
            <p:ph type="ctrTitle"/>
          </p:nvPr>
        </p:nvSpPr>
        <p:spPr>
          <a:xfrm>
            <a:off x="950967" y="1555163"/>
            <a:ext cx="4291600" cy="1776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57" name="Google Shape;57;p4"/>
          <p:cNvSpPr txBox="1">
            <a:spLocks noGrp="1"/>
          </p:cNvSpPr>
          <p:nvPr>
            <p:ph type="subTitle" idx="1"/>
          </p:nvPr>
        </p:nvSpPr>
        <p:spPr>
          <a:xfrm>
            <a:off x="950976" y="3331567"/>
            <a:ext cx="4291600" cy="15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5147864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 1">
  <p:cSld name="Title and subtitle 1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5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5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5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5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3" name="Google Shape;63;p5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4" name="Google Shape;64;p5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5" name="Google Shape;65;p5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6" name="Google Shape;66;p5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7" name="Google Shape;67;p5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8" name="Google Shape;68;p5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9" name="Google Shape;69;p5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70" name="Google Shape;70;p5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71" name="Google Shape;71;p5"/>
          <p:cNvSpPr txBox="1">
            <a:spLocks noGrp="1"/>
          </p:cNvSpPr>
          <p:nvPr>
            <p:ph type="ctrTitle"/>
          </p:nvPr>
        </p:nvSpPr>
        <p:spPr>
          <a:xfrm>
            <a:off x="6800233" y="860340"/>
            <a:ext cx="3936000" cy="954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72" name="Google Shape;72;p5"/>
          <p:cNvSpPr txBox="1">
            <a:spLocks noGrp="1"/>
          </p:cNvSpPr>
          <p:nvPr>
            <p:ph type="subTitle" idx="1"/>
          </p:nvPr>
        </p:nvSpPr>
        <p:spPr>
          <a:xfrm>
            <a:off x="6800233" y="1865545"/>
            <a:ext cx="4137200" cy="15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grpSp>
        <p:nvGrpSpPr>
          <p:cNvPr id="73" name="Google Shape;73;p5"/>
          <p:cNvGrpSpPr/>
          <p:nvPr/>
        </p:nvGrpSpPr>
        <p:grpSpPr>
          <a:xfrm>
            <a:off x="521868" y="158800"/>
            <a:ext cx="11359433" cy="6160200"/>
            <a:chOff x="391400" y="119100"/>
            <a:chExt cx="8519575" cy="4620150"/>
          </a:xfrm>
        </p:grpSpPr>
        <p:sp>
          <p:nvSpPr>
            <p:cNvPr id="74" name="Google Shape;74;p5"/>
            <p:cNvSpPr/>
            <p:nvPr/>
          </p:nvSpPr>
          <p:spPr>
            <a:xfrm rot="10800000">
              <a:off x="391400" y="3065525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75" name="Google Shape;75;p5"/>
            <p:cNvSpPr/>
            <p:nvPr/>
          </p:nvSpPr>
          <p:spPr>
            <a:xfrm rot="10800000">
              <a:off x="8496375" y="17435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76" name="Google Shape;76;p5"/>
            <p:cNvSpPr/>
            <p:nvPr/>
          </p:nvSpPr>
          <p:spPr>
            <a:xfrm rot="10800000">
              <a:off x="5445900" y="11910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77" name="Google Shape;77;p5"/>
            <p:cNvSpPr/>
            <p:nvPr/>
          </p:nvSpPr>
          <p:spPr>
            <a:xfrm rot="10800000">
              <a:off x="4433700" y="3954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78" name="Google Shape;78;p5"/>
            <p:cNvSpPr/>
            <p:nvPr/>
          </p:nvSpPr>
          <p:spPr>
            <a:xfrm rot="10800000">
              <a:off x="7526600" y="1191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79" name="Google Shape;79;p5"/>
            <p:cNvSpPr/>
            <p:nvPr/>
          </p:nvSpPr>
          <p:spPr>
            <a:xfrm rot="10800000">
              <a:off x="8772675" y="1831175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80" name="Google Shape;80;p5"/>
            <p:cNvSpPr/>
            <p:nvPr/>
          </p:nvSpPr>
          <p:spPr>
            <a:xfrm rot="10800000">
              <a:off x="6288925" y="460095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81" name="Google Shape;81;p5"/>
            <p:cNvSpPr/>
            <p:nvPr/>
          </p:nvSpPr>
          <p:spPr>
            <a:xfrm rot="10800000">
              <a:off x="8483700" y="310690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82" name="Google Shape;82;p5"/>
            <p:cNvSpPr/>
            <p:nvPr/>
          </p:nvSpPr>
          <p:spPr>
            <a:xfrm rot="10800000">
              <a:off x="7971950" y="25026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sp>
        <p:nvSpPr>
          <p:cNvPr id="83" name="Google Shape;83;p5"/>
          <p:cNvSpPr txBox="1"/>
          <p:nvPr/>
        </p:nvSpPr>
        <p:spPr>
          <a:xfrm>
            <a:off x="6800233" y="4628133"/>
            <a:ext cx="4378000" cy="11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67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CREDITS: This presentation template was created by </a:t>
            </a:r>
            <a:r>
              <a:rPr lang="en" sz="1467">
                <a:solidFill>
                  <a:schemeClr val="dk1"/>
                </a:solidFill>
                <a:uFill>
                  <a:noFill/>
                </a:uFill>
                <a:latin typeface="Titillium Web"/>
                <a:ea typeface="Titillium Web"/>
                <a:cs typeface="Titillium Web"/>
                <a:sym typeface="Titillium Web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467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, including icons by </a:t>
            </a:r>
            <a:r>
              <a:rPr lang="en" sz="1467">
                <a:solidFill>
                  <a:schemeClr val="dk1"/>
                </a:solidFill>
                <a:uFill>
                  <a:noFill/>
                </a:uFill>
                <a:latin typeface="Titillium Web"/>
                <a:ea typeface="Titillium Web"/>
                <a:cs typeface="Titillium Web"/>
                <a:sym typeface="Titillium Web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467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, infographics &amp; images by </a:t>
            </a:r>
            <a:r>
              <a:rPr lang="en" sz="1467">
                <a:solidFill>
                  <a:schemeClr val="dk1"/>
                </a:solidFill>
                <a:uFill>
                  <a:noFill/>
                </a:uFill>
                <a:latin typeface="Titillium Web"/>
                <a:ea typeface="Titillium Web"/>
                <a:cs typeface="Titillium Web"/>
                <a:sym typeface="Titillium Web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1467" b="1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" sz="1467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and illustrations by </a:t>
            </a:r>
            <a:r>
              <a:rPr lang="en" sz="1467">
                <a:solidFill>
                  <a:schemeClr val="dk1"/>
                </a:solidFill>
                <a:uFill>
                  <a:noFill/>
                </a:uFill>
                <a:latin typeface="Titillium Web"/>
                <a:ea typeface="Titillium Web"/>
                <a:cs typeface="Titillium Web"/>
                <a:sym typeface="Titillium Web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Stories</a:t>
            </a:r>
            <a:endParaRPr sz="2267">
              <a:solidFill>
                <a:schemeClr val="dk1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marL="0" lvl="0" indent="0" algn="l" rtl="0">
              <a:spcBef>
                <a:spcPts val="1333"/>
              </a:spcBef>
              <a:spcAft>
                <a:spcPts val="1333"/>
              </a:spcAft>
              <a:buNone/>
            </a:pPr>
            <a:endParaRPr sz="1467" b="1">
              <a:solidFill>
                <a:schemeClr val="dk1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</p:spTree>
    <p:extLst>
      <p:ext uri="{BB962C8B-B14F-4D97-AF65-F5344CB8AC3E}">
        <p14:creationId xmlns:p14="http://schemas.microsoft.com/office/powerpoint/2010/main" val="298359164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6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6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6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6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89" name="Google Shape;89;p6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90" name="Google Shape;90;p6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91" name="Google Shape;91;p6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92" name="Google Shape;92;p6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93" name="Google Shape;93;p6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94" name="Google Shape;94;p6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95" name="Google Shape;95;p6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96" name="Google Shape;96;p6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97" name="Google Shape;97;p6"/>
          <p:cNvSpPr txBox="1">
            <a:spLocks noGrp="1"/>
          </p:cNvSpPr>
          <p:nvPr>
            <p:ph type="body" idx="1"/>
          </p:nvPr>
        </p:nvSpPr>
        <p:spPr>
          <a:xfrm>
            <a:off x="8077433" y="5314933"/>
            <a:ext cx="2925600" cy="7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8" name="Google Shape;98;p6"/>
          <p:cNvSpPr txBox="1">
            <a:spLocks noGrp="1"/>
          </p:cNvSpPr>
          <p:nvPr>
            <p:ph type="title" hasCustomPrompt="1"/>
          </p:nvPr>
        </p:nvSpPr>
        <p:spPr>
          <a:xfrm>
            <a:off x="4788800" y="469392"/>
            <a:ext cx="1524000" cy="12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99" name="Google Shape;99;p6"/>
          <p:cNvSpPr txBox="1">
            <a:spLocks noGrp="1"/>
          </p:cNvSpPr>
          <p:nvPr>
            <p:ph type="subTitle" idx="2"/>
          </p:nvPr>
        </p:nvSpPr>
        <p:spPr>
          <a:xfrm>
            <a:off x="4788800" y="1945969"/>
            <a:ext cx="2925600" cy="60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2pPr>
            <a:lvl3pPr lvl="2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3pPr>
            <a:lvl4pPr lvl="3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4pPr>
            <a:lvl5pPr lvl="4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5pPr>
            <a:lvl6pPr lvl="5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6pPr>
            <a:lvl7pPr lvl="6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7pPr>
            <a:lvl8pPr lvl="7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8pPr>
            <a:lvl9pPr lvl="8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title" idx="3" hasCustomPrompt="1"/>
          </p:nvPr>
        </p:nvSpPr>
        <p:spPr>
          <a:xfrm>
            <a:off x="8077433" y="469392"/>
            <a:ext cx="1524000" cy="12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01" name="Google Shape;101;p6"/>
          <p:cNvSpPr txBox="1">
            <a:spLocks noGrp="1"/>
          </p:cNvSpPr>
          <p:nvPr>
            <p:ph type="subTitle" idx="4"/>
          </p:nvPr>
        </p:nvSpPr>
        <p:spPr>
          <a:xfrm>
            <a:off x="8077433" y="1945969"/>
            <a:ext cx="2925600" cy="60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2pPr>
            <a:lvl3pPr lvl="2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3pPr>
            <a:lvl4pPr lvl="3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4pPr>
            <a:lvl5pPr lvl="4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5pPr>
            <a:lvl6pPr lvl="5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6pPr>
            <a:lvl7pPr lvl="6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7pPr>
            <a:lvl8pPr lvl="7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8pPr>
            <a:lvl9pPr lvl="8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2" name="Google Shape;102;p6"/>
          <p:cNvSpPr txBox="1">
            <a:spLocks noGrp="1"/>
          </p:cNvSpPr>
          <p:nvPr>
            <p:ph type="title" idx="5" hasCustomPrompt="1"/>
          </p:nvPr>
        </p:nvSpPr>
        <p:spPr>
          <a:xfrm>
            <a:off x="4788800" y="3435157"/>
            <a:ext cx="1524000" cy="12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03" name="Google Shape;103;p6"/>
          <p:cNvSpPr txBox="1">
            <a:spLocks noGrp="1"/>
          </p:cNvSpPr>
          <p:nvPr>
            <p:ph type="subTitle" idx="6"/>
          </p:nvPr>
        </p:nvSpPr>
        <p:spPr>
          <a:xfrm>
            <a:off x="4788800" y="4911733"/>
            <a:ext cx="2925600" cy="60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2pPr>
            <a:lvl3pPr lvl="2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3pPr>
            <a:lvl4pPr lvl="3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4pPr>
            <a:lvl5pPr lvl="4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5pPr>
            <a:lvl6pPr lvl="5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6pPr>
            <a:lvl7pPr lvl="6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7pPr>
            <a:lvl8pPr lvl="7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8pPr>
            <a:lvl9pPr lvl="8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4" name="Google Shape;104;p6"/>
          <p:cNvSpPr txBox="1">
            <a:spLocks noGrp="1"/>
          </p:cNvSpPr>
          <p:nvPr>
            <p:ph type="title" idx="7" hasCustomPrompt="1"/>
          </p:nvPr>
        </p:nvSpPr>
        <p:spPr>
          <a:xfrm>
            <a:off x="8077433" y="3435157"/>
            <a:ext cx="1524000" cy="12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05" name="Google Shape;105;p6"/>
          <p:cNvSpPr txBox="1">
            <a:spLocks noGrp="1"/>
          </p:cNvSpPr>
          <p:nvPr>
            <p:ph type="subTitle" idx="8"/>
          </p:nvPr>
        </p:nvSpPr>
        <p:spPr>
          <a:xfrm>
            <a:off x="8077433" y="4911733"/>
            <a:ext cx="2925600" cy="60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2pPr>
            <a:lvl3pPr lvl="2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3pPr>
            <a:lvl4pPr lvl="3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4pPr>
            <a:lvl5pPr lvl="4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5pPr>
            <a:lvl6pPr lvl="5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6pPr>
            <a:lvl7pPr lvl="6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7pPr>
            <a:lvl8pPr lvl="7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8pPr>
            <a:lvl9pPr lvl="8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6" name="Google Shape;106;p6"/>
          <p:cNvSpPr txBox="1">
            <a:spLocks noGrp="1"/>
          </p:cNvSpPr>
          <p:nvPr>
            <p:ph type="body" idx="9"/>
          </p:nvPr>
        </p:nvSpPr>
        <p:spPr>
          <a:xfrm>
            <a:off x="8077433" y="2349169"/>
            <a:ext cx="2925600" cy="7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7" name="Google Shape;107;p6"/>
          <p:cNvSpPr txBox="1">
            <a:spLocks noGrp="1"/>
          </p:cNvSpPr>
          <p:nvPr>
            <p:ph type="body" idx="13"/>
          </p:nvPr>
        </p:nvSpPr>
        <p:spPr>
          <a:xfrm>
            <a:off x="4788800" y="2349169"/>
            <a:ext cx="2925600" cy="7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8" name="Google Shape;108;p6"/>
          <p:cNvSpPr txBox="1">
            <a:spLocks noGrp="1"/>
          </p:cNvSpPr>
          <p:nvPr>
            <p:ph type="body" idx="14"/>
          </p:nvPr>
        </p:nvSpPr>
        <p:spPr>
          <a:xfrm>
            <a:off x="4788800" y="5314933"/>
            <a:ext cx="2925600" cy="7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9" name="Google Shape;109;p6"/>
          <p:cNvSpPr txBox="1">
            <a:spLocks noGrp="1"/>
          </p:cNvSpPr>
          <p:nvPr>
            <p:ph type="title" idx="15"/>
          </p:nvPr>
        </p:nvSpPr>
        <p:spPr>
          <a:xfrm>
            <a:off x="960000" y="2061000"/>
            <a:ext cx="3422400" cy="27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7366112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7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7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7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7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15" name="Google Shape;115;p7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16" name="Google Shape;116;p7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17" name="Google Shape;117;p7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18" name="Google Shape;118;p7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19" name="Google Shape;119;p7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20" name="Google Shape;120;p7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21" name="Google Shape;121;p7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22" name="Google Shape;122;p7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23" name="Google Shape;123;p7"/>
          <p:cNvSpPr txBox="1">
            <a:spLocks noGrp="1"/>
          </p:cNvSpPr>
          <p:nvPr>
            <p:ph type="ctrTitle"/>
          </p:nvPr>
        </p:nvSpPr>
        <p:spPr>
          <a:xfrm>
            <a:off x="4363200" y="4414533"/>
            <a:ext cx="3465600" cy="88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24" name="Google Shape;124;p7"/>
          <p:cNvSpPr txBox="1">
            <a:spLocks noGrp="1"/>
          </p:cNvSpPr>
          <p:nvPr>
            <p:ph type="subTitle" idx="1"/>
          </p:nvPr>
        </p:nvSpPr>
        <p:spPr>
          <a:xfrm>
            <a:off x="1843200" y="2032933"/>
            <a:ext cx="8505600" cy="153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9080419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8"/>
          <p:cNvPicPr preferRelativeResize="0"/>
          <p:nvPr/>
        </p:nvPicPr>
        <p:blipFill rotWithShape="1">
          <a:blip r:embed="rId2">
            <a:alphaModFix amt="70000"/>
          </a:blip>
          <a:srcRect t="19816" b="19822"/>
          <a:stretch/>
        </p:blipFill>
        <p:spPr>
          <a:xfrm>
            <a:off x="415200" y="0"/>
            <a:ext cx="11361600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8"/>
          <p:cNvSpPr/>
          <p:nvPr/>
        </p:nvSpPr>
        <p:spPr>
          <a:xfrm flipH="1">
            <a:off x="414784" y="19024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28" name="Google Shape;128;p8"/>
          <p:cNvSpPr/>
          <p:nvPr/>
        </p:nvSpPr>
        <p:spPr>
          <a:xfrm flipH="1">
            <a:off x="11249817" y="18071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29" name="Google Shape;129;p8"/>
          <p:cNvSpPr/>
          <p:nvPr/>
        </p:nvSpPr>
        <p:spPr>
          <a:xfrm flipH="1">
            <a:off x="10095384" y="9997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30" name="Google Shape;130;p8"/>
          <p:cNvSpPr/>
          <p:nvPr/>
        </p:nvSpPr>
        <p:spPr>
          <a:xfrm flipH="1">
            <a:off x="1593684" y="10598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31" name="Google Shape;131;p8"/>
          <p:cNvSpPr/>
          <p:nvPr/>
        </p:nvSpPr>
        <p:spPr>
          <a:xfrm flipH="1">
            <a:off x="1870851" y="196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32" name="Google Shape;132;p8"/>
          <p:cNvSpPr/>
          <p:nvPr/>
        </p:nvSpPr>
        <p:spPr>
          <a:xfrm flipH="1">
            <a:off x="4204351" y="875867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33" name="Google Shape;133;p8"/>
          <p:cNvSpPr/>
          <p:nvPr/>
        </p:nvSpPr>
        <p:spPr>
          <a:xfrm flipH="1">
            <a:off x="8696351" y="2605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34" name="Google Shape;134;p8"/>
          <p:cNvSpPr/>
          <p:nvPr/>
        </p:nvSpPr>
        <p:spPr>
          <a:xfrm flipH="1">
            <a:off x="7228684" y="8756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35" name="Google Shape;135;p8"/>
          <p:cNvSpPr/>
          <p:nvPr/>
        </p:nvSpPr>
        <p:spPr>
          <a:xfrm flipH="1">
            <a:off x="10832084" y="3244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36" name="Google Shape;136;p8"/>
          <p:cNvSpPr/>
          <p:nvPr/>
        </p:nvSpPr>
        <p:spPr>
          <a:xfrm flipH="1">
            <a:off x="11296584" y="48881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37" name="Google Shape;137;p8"/>
          <p:cNvSpPr/>
          <p:nvPr/>
        </p:nvSpPr>
        <p:spPr>
          <a:xfrm flipH="1">
            <a:off x="11065417" y="59103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38" name="Google Shape;138;p8"/>
          <p:cNvSpPr/>
          <p:nvPr/>
        </p:nvSpPr>
        <p:spPr>
          <a:xfrm flipH="1">
            <a:off x="269900" y="48075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39" name="Google Shape;139;p8"/>
          <p:cNvSpPr/>
          <p:nvPr/>
        </p:nvSpPr>
        <p:spPr>
          <a:xfrm flipH="1">
            <a:off x="2603167" y="6295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40" name="Google Shape;140;p8"/>
          <p:cNvSpPr/>
          <p:nvPr/>
        </p:nvSpPr>
        <p:spPr>
          <a:xfrm flipH="1">
            <a:off x="1485567" y="57089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41" name="Google Shape;141;p8"/>
          <p:cNvSpPr/>
          <p:nvPr/>
        </p:nvSpPr>
        <p:spPr>
          <a:xfrm flipH="1">
            <a:off x="950967" y="333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42" name="Google Shape;142;p8"/>
          <p:cNvSpPr/>
          <p:nvPr/>
        </p:nvSpPr>
        <p:spPr>
          <a:xfrm rot="10800000">
            <a:off x="4860967" y="58720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43" name="Google Shape;143;p8"/>
          <p:cNvSpPr/>
          <p:nvPr/>
        </p:nvSpPr>
        <p:spPr>
          <a:xfrm flipH="1">
            <a:off x="9117900" y="58115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44" name="Google Shape;144;p8"/>
          <p:cNvSpPr/>
          <p:nvPr/>
        </p:nvSpPr>
        <p:spPr>
          <a:xfrm rot="10800000">
            <a:off x="6860300" y="62958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45" name="Google Shape;145;p8"/>
          <p:cNvSpPr txBox="1">
            <a:spLocks noGrp="1"/>
          </p:cNvSpPr>
          <p:nvPr>
            <p:ph type="title"/>
          </p:nvPr>
        </p:nvSpPr>
        <p:spPr>
          <a:xfrm>
            <a:off x="2669967" y="3177324"/>
            <a:ext cx="68520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46" name="Google Shape;146;p8"/>
          <p:cNvSpPr txBox="1">
            <a:spLocks noGrp="1"/>
          </p:cNvSpPr>
          <p:nvPr>
            <p:ph type="title" idx="2" hasCustomPrompt="1"/>
          </p:nvPr>
        </p:nvSpPr>
        <p:spPr>
          <a:xfrm>
            <a:off x="4860967" y="1586836"/>
            <a:ext cx="2470000" cy="124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47" name="Google Shape;147;p8"/>
          <p:cNvSpPr txBox="1">
            <a:spLocks noGrp="1"/>
          </p:cNvSpPr>
          <p:nvPr>
            <p:ph type="subTitle" idx="1"/>
          </p:nvPr>
        </p:nvSpPr>
        <p:spPr>
          <a:xfrm>
            <a:off x="4144667" y="4214364"/>
            <a:ext cx="3902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48" name="Google Shape;148;p8"/>
          <p:cNvSpPr/>
          <p:nvPr/>
        </p:nvSpPr>
        <p:spPr>
          <a:xfrm flipH="1">
            <a:off x="2304884" y="23806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49" name="Google Shape;149;p8"/>
          <p:cNvSpPr/>
          <p:nvPr/>
        </p:nvSpPr>
        <p:spPr>
          <a:xfrm flipH="1">
            <a:off x="2095167" y="46929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50" name="Google Shape;150;p8"/>
          <p:cNvSpPr/>
          <p:nvPr/>
        </p:nvSpPr>
        <p:spPr>
          <a:xfrm flipH="1">
            <a:off x="9282584" y="21173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155693892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Section header 1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9"/>
          <p:cNvPicPr preferRelativeResize="0"/>
          <p:nvPr/>
        </p:nvPicPr>
        <p:blipFill rotWithShape="1">
          <a:blip r:embed="rId2">
            <a:alphaModFix amt="70000"/>
          </a:blip>
          <a:srcRect l="55329" t="19816" b="19822"/>
          <a:stretch/>
        </p:blipFill>
        <p:spPr>
          <a:xfrm>
            <a:off x="0" y="0"/>
            <a:ext cx="5075200" cy="6858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9"/>
          <p:cNvPicPr preferRelativeResize="0"/>
          <p:nvPr/>
        </p:nvPicPr>
        <p:blipFill rotWithShape="1">
          <a:blip r:embed="rId3">
            <a:alphaModFix amt="70000"/>
          </a:blip>
          <a:srcRect l="55329" t="19816" b="19822"/>
          <a:stretch/>
        </p:blipFill>
        <p:spPr>
          <a:xfrm flipH="1">
            <a:off x="7118400" y="0"/>
            <a:ext cx="5075200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9"/>
          <p:cNvSpPr txBox="1">
            <a:spLocks noGrp="1"/>
          </p:cNvSpPr>
          <p:nvPr>
            <p:ph type="title"/>
          </p:nvPr>
        </p:nvSpPr>
        <p:spPr>
          <a:xfrm>
            <a:off x="5296717" y="2487800"/>
            <a:ext cx="4506800" cy="105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55" name="Google Shape;155;p9"/>
          <p:cNvSpPr txBox="1">
            <a:spLocks noGrp="1"/>
          </p:cNvSpPr>
          <p:nvPr>
            <p:ph type="subTitle" idx="1"/>
          </p:nvPr>
        </p:nvSpPr>
        <p:spPr>
          <a:xfrm>
            <a:off x="5296733" y="3543800"/>
            <a:ext cx="45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56" name="Google Shape;156;p9"/>
          <p:cNvSpPr txBox="1">
            <a:spLocks noGrp="1"/>
          </p:cNvSpPr>
          <p:nvPr>
            <p:ph type="title" idx="2" hasCustomPrompt="1"/>
          </p:nvPr>
        </p:nvSpPr>
        <p:spPr>
          <a:xfrm>
            <a:off x="2388467" y="2736800"/>
            <a:ext cx="2222400" cy="138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57" name="Google Shape;157;p9"/>
          <p:cNvSpPr/>
          <p:nvPr/>
        </p:nvSpPr>
        <p:spPr>
          <a:xfrm flipH="1">
            <a:off x="11736617" y="9077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58" name="Google Shape;158;p9"/>
          <p:cNvSpPr/>
          <p:nvPr/>
        </p:nvSpPr>
        <p:spPr>
          <a:xfrm flipH="1">
            <a:off x="10095384" y="5648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59" name="Google Shape;159;p9"/>
          <p:cNvSpPr/>
          <p:nvPr/>
        </p:nvSpPr>
        <p:spPr>
          <a:xfrm flipH="1">
            <a:off x="1000551" y="5985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60" name="Google Shape;160;p9"/>
          <p:cNvSpPr/>
          <p:nvPr/>
        </p:nvSpPr>
        <p:spPr>
          <a:xfrm flipH="1">
            <a:off x="474451" y="14387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61" name="Google Shape;161;p9"/>
          <p:cNvSpPr/>
          <p:nvPr/>
        </p:nvSpPr>
        <p:spPr>
          <a:xfrm flipH="1">
            <a:off x="3927551" y="380833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62" name="Google Shape;162;p9"/>
          <p:cNvSpPr/>
          <p:nvPr/>
        </p:nvSpPr>
        <p:spPr>
          <a:xfrm flipH="1">
            <a:off x="203051" y="4921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63" name="Google Shape;163;p9"/>
          <p:cNvSpPr/>
          <p:nvPr/>
        </p:nvSpPr>
        <p:spPr>
          <a:xfrm flipH="1">
            <a:off x="11241017" y="26592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64" name="Google Shape;164;p9"/>
          <p:cNvSpPr/>
          <p:nvPr/>
        </p:nvSpPr>
        <p:spPr>
          <a:xfrm flipH="1">
            <a:off x="10464184" y="18071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65" name="Google Shape;165;p9"/>
          <p:cNvSpPr/>
          <p:nvPr/>
        </p:nvSpPr>
        <p:spPr>
          <a:xfrm flipH="1">
            <a:off x="11368233" y="51774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66" name="Google Shape;166;p9"/>
          <p:cNvSpPr/>
          <p:nvPr/>
        </p:nvSpPr>
        <p:spPr>
          <a:xfrm flipH="1">
            <a:off x="1413067" y="57259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67" name="Google Shape;167;p9"/>
          <p:cNvSpPr/>
          <p:nvPr/>
        </p:nvSpPr>
        <p:spPr>
          <a:xfrm rot="10800000">
            <a:off x="2709333" y="48702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68" name="Google Shape;168;p9"/>
          <p:cNvSpPr/>
          <p:nvPr/>
        </p:nvSpPr>
        <p:spPr>
          <a:xfrm flipH="1">
            <a:off x="9645100" y="62176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69" name="Google Shape;169;p9"/>
          <p:cNvSpPr/>
          <p:nvPr/>
        </p:nvSpPr>
        <p:spPr>
          <a:xfrm flipH="1">
            <a:off x="10279784" y="44162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70" name="Google Shape;170;p9"/>
          <p:cNvSpPr/>
          <p:nvPr/>
        </p:nvSpPr>
        <p:spPr>
          <a:xfrm flipH="1">
            <a:off x="9563784" y="27754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71" name="Google Shape;171;p9"/>
          <p:cNvSpPr/>
          <p:nvPr/>
        </p:nvSpPr>
        <p:spPr>
          <a:xfrm flipH="1">
            <a:off x="2276284" y="1869933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72" name="Google Shape;172;p9"/>
          <p:cNvSpPr/>
          <p:nvPr/>
        </p:nvSpPr>
        <p:spPr>
          <a:xfrm flipH="1">
            <a:off x="2276100" y="64471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73" name="Google Shape;173;p9"/>
          <p:cNvSpPr/>
          <p:nvPr/>
        </p:nvSpPr>
        <p:spPr>
          <a:xfrm flipH="1">
            <a:off x="1000751" y="3636433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246900653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10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0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0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10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79" name="Google Shape;179;p10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80" name="Google Shape;180;p10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81" name="Google Shape;181;p10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82" name="Google Shape;182;p10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83" name="Google Shape;183;p10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84" name="Google Shape;184;p10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85" name="Google Shape;185;p10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86" name="Google Shape;186;p10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87" name="Google Shape;187;p10"/>
          <p:cNvSpPr txBox="1">
            <a:spLocks noGrp="1"/>
          </p:cNvSpPr>
          <p:nvPr>
            <p:ph type="title"/>
          </p:nvPr>
        </p:nvSpPr>
        <p:spPr>
          <a:xfrm>
            <a:off x="2340800" y="722467"/>
            <a:ext cx="7510400" cy="157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88" name="Google Shape;188;p10"/>
          <p:cNvSpPr txBox="1">
            <a:spLocks noGrp="1"/>
          </p:cNvSpPr>
          <p:nvPr>
            <p:ph type="body" idx="1"/>
          </p:nvPr>
        </p:nvSpPr>
        <p:spPr>
          <a:xfrm>
            <a:off x="2206752" y="2865120"/>
            <a:ext cx="7766400" cy="33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1pPr>
            <a:lvl2pPr marL="1219170" lvl="1" indent="-440256"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2pPr>
            <a:lvl3pPr marL="1828754" lvl="2" indent="-440256"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3pPr>
            <a:lvl4pPr marL="2438339" lvl="3" indent="-440256"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4pPr>
            <a:lvl5pPr marL="3047924" lvl="4" indent="-440256"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5pPr>
            <a:lvl6pPr marL="3657509" lvl="5" indent="-440256"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6pPr>
            <a:lvl7pPr marL="4267093" lvl="6" indent="-440256"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7pPr>
            <a:lvl8pPr marL="4876678" lvl="7" indent="-440256"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8pPr>
            <a:lvl9pPr marL="5486263" lvl="8" indent="-440256">
              <a:spcBef>
                <a:spcPts val="2133"/>
              </a:spcBef>
              <a:spcAft>
                <a:spcPts val="2133"/>
              </a:spcAft>
              <a:buSzPts val="1600"/>
              <a:buChar char="■"/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82081240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subtitle and body">
  <p:cSld name="Title, subtitle and body"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11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1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1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1"/>
          <p:cNvSpPr txBox="1">
            <a:spLocks noGrp="1"/>
          </p:cNvSpPr>
          <p:nvPr>
            <p:ph type="body" idx="1"/>
          </p:nvPr>
        </p:nvSpPr>
        <p:spPr>
          <a:xfrm>
            <a:off x="1253367" y="1594100"/>
            <a:ext cx="9685200" cy="4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  <a:defRPr sz="1467"/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SzPts val="1400"/>
              <a:buAutoNum type="alphaLcPeriod"/>
              <a:defRPr/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SzPts val="1400"/>
              <a:buAutoNum type="romanLcPeriod"/>
              <a:defRPr/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SzPts val="1400"/>
              <a:buAutoNum type="arabicPeriod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AutoNum type="alphaLcPeriod"/>
              <a:defRPr/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SzPts val="1400"/>
              <a:buAutoNum type="romanLcPeriod"/>
              <a:defRPr/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SzPts val="1400"/>
              <a:buAutoNum type="arabicPeriod"/>
              <a:defRPr/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SzPts val="1400"/>
              <a:buAutoNum type="alphaLcPeriod"/>
              <a:defRPr/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SzPts val="1400"/>
              <a:buAutoNum type="romanLcPeriod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94" name="Google Shape;194;p11"/>
          <p:cNvSpPr txBox="1">
            <a:spLocks noGrp="1"/>
          </p:cNvSpPr>
          <p:nvPr>
            <p:ph type="title"/>
          </p:nvPr>
        </p:nvSpPr>
        <p:spPr>
          <a:xfrm>
            <a:off x="2340800" y="722456"/>
            <a:ext cx="7510400" cy="57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95" name="Google Shape;195;p11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96" name="Google Shape;196;p11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97" name="Google Shape;197;p11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98" name="Google Shape;198;p11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199" name="Google Shape;199;p11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00" name="Google Shape;200;p11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01" name="Google Shape;201;p11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02" name="Google Shape;202;p11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03" name="Google Shape;203;p11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343369981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12"/>
          <p:cNvPicPr preferRelativeResize="0"/>
          <p:nvPr/>
        </p:nvPicPr>
        <p:blipFill rotWithShape="1">
          <a:blip r:embed="rId2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12"/>
          <p:cNvPicPr preferRelativeResize="0"/>
          <p:nvPr/>
        </p:nvPicPr>
        <p:blipFill rotWithShape="1">
          <a:blip r:embed="rId3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2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12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09" name="Google Shape;209;p12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10" name="Google Shape;210;p12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11" name="Google Shape;211;p12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12" name="Google Shape;212;p12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13" name="Google Shape;213;p12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14" name="Google Shape;214;p12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15" name="Google Shape;215;p12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16" name="Google Shape;216;p12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17" name="Google Shape;217;p12"/>
          <p:cNvSpPr txBox="1">
            <a:spLocks noGrp="1"/>
          </p:cNvSpPr>
          <p:nvPr>
            <p:ph type="title"/>
          </p:nvPr>
        </p:nvSpPr>
        <p:spPr>
          <a:xfrm>
            <a:off x="2342467" y="719333"/>
            <a:ext cx="7506800" cy="157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18" name="Google Shape;218;p12"/>
          <p:cNvSpPr txBox="1">
            <a:spLocks noGrp="1"/>
          </p:cNvSpPr>
          <p:nvPr>
            <p:ph type="body" idx="1"/>
          </p:nvPr>
        </p:nvSpPr>
        <p:spPr>
          <a:xfrm>
            <a:off x="1877567" y="3630003"/>
            <a:ext cx="3426000" cy="219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19" name="Google Shape;219;p12"/>
          <p:cNvSpPr txBox="1">
            <a:spLocks noGrp="1"/>
          </p:cNvSpPr>
          <p:nvPr>
            <p:ph type="body" idx="2"/>
          </p:nvPr>
        </p:nvSpPr>
        <p:spPr>
          <a:xfrm>
            <a:off x="6900668" y="3630003"/>
            <a:ext cx="3426000" cy="219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0" name="Google Shape;220;p12"/>
          <p:cNvSpPr txBox="1">
            <a:spLocks noGrp="1"/>
          </p:cNvSpPr>
          <p:nvPr>
            <p:ph type="subTitle" idx="3"/>
          </p:nvPr>
        </p:nvSpPr>
        <p:spPr>
          <a:xfrm>
            <a:off x="1872000" y="2903100"/>
            <a:ext cx="34224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21" name="Google Shape;221;p12"/>
          <p:cNvSpPr txBox="1">
            <a:spLocks noGrp="1"/>
          </p:cNvSpPr>
          <p:nvPr>
            <p:ph type="subTitle" idx="4"/>
          </p:nvPr>
        </p:nvSpPr>
        <p:spPr>
          <a:xfrm>
            <a:off x="6902467" y="2903100"/>
            <a:ext cx="34224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4863841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 and two columns 2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13"/>
          <p:cNvPicPr preferRelativeResize="0"/>
          <p:nvPr/>
        </p:nvPicPr>
        <p:blipFill rotWithShape="1">
          <a:blip r:embed="rId2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13"/>
          <p:cNvPicPr preferRelativeResize="0"/>
          <p:nvPr/>
        </p:nvPicPr>
        <p:blipFill rotWithShape="1">
          <a:blip r:embed="rId3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3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13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27" name="Google Shape;227;p13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28" name="Google Shape;228;p13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29" name="Google Shape;229;p13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30" name="Google Shape;230;p13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31" name="Google Shape;231;p13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32" name="Google Shape;232;p13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33" name="Google Shape;233;p13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34" name="Google Shape;234;p13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35" name="Google Shape;235;p13"/>
          <p:cNvSpPr txBox="1">
            <a:spLocks noGrp="1"/>
          </p:cNvSpPr>
          <p:nvPr>
            <p:ph type="title"/>
          </p:nvPr>
        </p:nvSpPr>
        <p:spPr>
          <a:xfrm>
            <a:off x="2340800" y="719333"/>
            <a:ext cx="7510400" cy="157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36" name="Google Shape;236;p13"/>
          <p:cNvSpPr txBox="1">
            <a:spLocks noGrp="1"/>
          </p:cNvSpPr>
          <p:nvPr>
            <p:ph type="body" idx="1"/>
          </p:nvPr>
        </p:nvSpPr>
        <p:spPr>
          <a:xfrm>
            <a:off x="1113184" y="3688133"/>
            <a:ext cx="4343200" cy="1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7" name="Google Shape;237;p13"/>
          <p:cNvSpPr txBox="1">
            <a:spLocks noGrp="1"/>
          </p:cNvSpPr>
          <p:nvPr>
            <p:ph type="body" idx="2"/>
          </p:nvPr>
        </p:nvSpPr>
        <p:spPr>
          <a:xfrm>
            <a:off x="6735617" y="3688133"/>
            <a:ext cx="4343200" cy="1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8" name="Google Shape;238;p13"/>
          <p:cNvSpPr txBox="1">
            <a:spLocks noGrp="1"/>
          </p:cNvSpPr>
          <p:nvPr>
            <p:ph type="subTitle" idx="3"/>
          </p:nvPr>
        </p:nvSpPr>
        <p:spPr>
          <a:xfrm>
            <a:off x="1543019" y="2961217"/>
            <a:ext cx="3913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39" name="Google Shape;239;p13"/>
          <p:cNvSpPr txBox="1">
            <a:spLocks noGrp="1"/>
          </p:cNvSpPr>
          <p:nvPr>
            <p:ph type="subTitle" idx="4"/>
          </p:nvPr>
        </p:nvSpPr>
        <p:spPr>
          <a:xfrm>
            <a:off x="6737417" y="2961217"/>
            <a:ext cx="3913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8222535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14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14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14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14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45" name="Google Shape;245;p14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46" name="Google Shape;246;p14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47" name="Google Shape;247;p14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48" name="Google Shape;248;p14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49" name="Google Shape;249;p14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50" name="Google Shape;250;p14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51" name="Google Shape;251;p14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52" name="Google Shape;252;p14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53" name="Google Shape;253;p14"/>
          <p:cNvSpPr txBox="1">
            <a:spLocks noGrp="1"/>
          </p:cNvSpPr>
          <p:nvPr>
            <p:ph type="subTitle" idx="1"/>
          </p:nvPr>
        </p:nvSpPr>
        <p:spPr>
          <a:xfrm>
            <a:off x="7982400" y="3736000"/>
            <a:ext cx="3105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54" name="Google Shape;254;p14"/>
          <p:cNvSpPr txBox="1">
            <a:spLocks noGrp="1"/>
          </p:cNvSpPr>
          <p:nvPr>
            <p:ph type="body" idx="2"/>
          </p:nvPr>
        </p:nvSpPr>
        <p:spPr>
          <a:xfrm>
            <a:off x="1104000" y="4300483"/>
            <a:ext cx="3105600" cy="16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5" name="Google Shape;255;p14"/>
          <p:cNvSpPr txBox="1">
            <a:spLocks noGrp="1"/>
          </p:cNvSpPr>
          <p:nvPr>
            <p:ph type="title"/>
          </p:nvPr>
        </p:nvSpPr>
        <p:spPr>
          <a:xfrm>
            <a:off x="2340800" y="720000"/>
            <a:ext cx="7510400" cy="157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56" name="Google Shape;256;p14"/>
          <p:cNvSpPr txBox="1">
            <a:spLocks noGrp="1"/>
          </p:cNvSpPr>
          <p:nvPr>
            <p:ph type="subTitle" idx="3"/>
          </p:nvPr>
        </p:nvSpPr>
        <p:spPr>
          <a:xfrm>
            <a:off x="1104000" y="3736000"/>
            <a:ext cx="3105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57" name="Google Shape;257;p14"/>
          <p:cNvSpPr txBox="1">
            <a:spLocks noGrp="1"/>
          </p:cNvSpPr>
          <p:nvPr>
            <p:ph type="body" idx="4"/>
          </p:nvPr>
        </p:nvSpPr>
        <p:spPr>
          <a:xfrm>
            <a:off x="7982400" y="4300483"/>
            <a:ext cx="3105600" cy="16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8" name="Google Shape;258;p14"/>
          <p:cNvSpPr txBox="1">
            <a:spLocks noGrp="1"/>
          </p:cNvSpPr>
          <p:nvPr>
            <p:ph type="body" idx="5"/>
          </p:nvPr>
        </p:nvSpPr>
        <p:spPr>
          <a:xfrm>
            <a:off x="4543200" y="4300483"/>
            <a:ext cx="3105600" cy="16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9" name="Google Shape;259;p14"/>
          <p:cNvSpPr txBox="1">
            <a:spLocks noGrp="1"/>
          </p:cNvSpPr>
          <p:nvPr>
            <p:ph type="subTitle" idx="6"/>
          </p:nvPr>
        </p:nvSpPr>
        <p:spPr>
          <a:xfrm>
            <a:off x="4543200" y="3736000"/>
            <a:ext cx="3105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135261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Title and four columns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15"/>
          <p:cNvPicPr preferRelativeResize="0"/>
          <p:nvPr/>
        </p:nvPicPr>
        <p:blipFill rotWithShape="1">
          <a:blip r:embed="rId2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15"/>
          <p:cNvSpPr txBox="1">
            <a:spLocks noGrp="1"/>
          </p:cNvSpPr>
          <p:nvPr>
            <p:ph type="body" idx="1"/>
          </p:nvPr>
        </p:nvSpPr>
        <p:spPr>
          <a:xfrm>
            <a:off x="1121664" y="4467067"/>
            <a:ext cx="2126400" cy="13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3" name="Google Shape;263;p15"/>
          <p:cNvSpPr txBox="1">
            <a:spLocks noGrp="1"/>
          </p:cNvSpPr>
          <p:nvPr>
            <p:ph type="body" idx="2"/>
          </p:nvPr>
        </p:nvSpPr>
        <p:spPr>
          <a:xfrm>
            <a:off x="3694176" y="4467067"/>
            <a:ext cx="2126400" cy="13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4" name="Google Shape;264;p15"/>
          <p:cNvSpPr txBox="1">
            <a:spLocks noGrp="1"/>
          </p:cNvSpPr>
          <p:nvPr>
            <p:ph type="body" idx="3"/>
          </p:nvPr>
        </p:nvSpPr>
        <p:spPr>
          <a:xfrm>
            <a:off x="6266688" y="4467067"/>
            <a:ext cx="2126400" cy="13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5" name="Google Shape;265;p15"/>
          <p:cNvSpPr txBox="1">
            <a:spLocks noGrp="1"/>
          </p:cNvSpPr>
          <p:nvPr>
            <p:ph type="body" idx="4"/>
          </p:nvPr>
        </p:nvSpPr>
        <p:spPr>
          <a:xfrm>
            <a:off x="8839200" y="4467067"/>
            <a:ext cx="2126400" cy="13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pic>
        <p:nvPicPr>
          <p:cNvPr id="266" name="Google Shape;266;p15"/>
          <p:cNvPicPr preferRelativeResize="0"/>
          <p:nvPr/>
        </p:nvPicPr>
        <p:blipFill rotWithShape="1">
          <a:blip r:embed="rId3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15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15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69" name="Google Shape;269;p15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70" name="Google Shape;270;p15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71" name="Google Shape;271;p15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72" name="Google Shape;272;p15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73" name="Google Shape;273;p15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74" name="Google Shape;274;p15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75" name="Google Shape;275;p15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76" name="Google Shape;276;p15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77" name="Google Shape;277;p15"/>
          <p:cNvSpPr txBox="1">
            <a:spLocks noGrp="1"/>
          </p:cNvSpPr>
          <p:nvPr>
            <p:ph type="title"/>
          </p:nvPr>
        </p:nvSpPr>
        <p:spPr>
          <a:xfrm>
            <a:off x="2671200" y="720000"/>
            <a:ext cx="6849600" cy="157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78" name="Google Shape;278;p15"/>
          <p:cNvSpPr txBox="1">
            <a:spLocks noGrp="1"/>
          </p:cNvSpPr>
          <p:nvPr>
            <p:ph type="subTitle" idx="5"/>
          </p:nvPr>
        </p:nvSpPr>
        <p:spPr>
          <a:xfrm>
            <a:off x="1121664" y="3879932"/>
            <a:ext cx="2121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79" name="Google Shape;279;p15"/>
          <p:cNvSpPr txBox="1">
            <a:spLocks noGrp="1"/>
          </p:cNvSpPr>
          <p:nvPr>
            <p:ph type="subTitle" idx="6"/>
          </p:nvPr>
        </p:nvSpPr>
        <p:spPr>
          <a:xfrm>
            <a:off x="3695776" y="3879932"/>
            <a:ext cx="2121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80" name="Google Shape;280;p15"/>
          <p:cNvSpPr txBox="1">
            <a:spLocks noGrp="1"/>
          </p:cNvSpPr>
          <p:nvPr>
            <p:ph type="subTitle" idx="7"/>
          </p:nvPr>
        </p:nvSpPr>
        <p:spPr>
          <a:xfrm>
            <a:off x="6269888" y="3879932"/>
            <a:ext cx="2121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81" name="Google Shape;281;p15"/>
          <p:cNvSpPr txBox="1">
            <a:spLocks noGrp="1"/>
          </p:cNvSpPr>
          <p:nvPr>
            <p:ph type="subTitle" idx="8"/>
          </p:nvPr>
        </p:nvSpPr>
        <p:spPr>
          <a:xfrm>
            <a:off x="8844000" y="3879932"/>
            <a:ext cx="2121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6332163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Title and six columns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16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16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16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16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87" name="Google Shape;287;p16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88" name="Google Shape;288;p16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89" name="Google Shape;289;p16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90" name="Google Shape;290;p16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91" name="Google Shape;291;p16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92" name="Google Shape;292;p16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93" name="Google Shape;293;p16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94" name="Google Shape;294;p16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295" name="Google Shape;295;p16"/>
          <p:cNvSpPr txBox="1">
            <a:spLocks noGrp="1"/>
          </p:cNvSpPr>
          <p:nvPr>
            <p:ph type="body" idx="1"/>
          </p:nvPr>
        </p:nvSpPr>
        <p:spPr>
          <a:xfrm>
            <a:off x="4382400" y="22194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96" name="Google Shape;296;p16"/>
          <p:cNvSpPr txBox="1">
            <a:spLocks noGrp="1"/>
          </p:cNvSpPr>
          <p:nvPr>
            <p:ph type="subTitle" idx="2"/>
          </p:nvPr>
        </p:nvSpPr>
        <p:spPr>
          <a:xfrm>
            <a:off x="4382400" y="17915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97" name="Google Shape;297;p16"/>
          <p:cNvSpPr txBox="1">
            <a:spLocks noGrp="1"/>
          </p:cNvSpPr>
          <p:nvPr>
            <p:ph type="body" idx="3"/>
          </p:nvPr>
        </p:nvSpPr>
        <p:spPr>
          <a:xfrm>
            <a:off x="4382400" y="49466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98" name="Google Shape;298;p16"/>
          <p:cNvSpPr txBox="1">
            <a:spLocks noGrp="1"/>
          </p:cNvSpPr>
          <p:nvPr>
            <p:ph type="subTitle" idx="4"/>
          </p:nvPr>
        </p:nvSpPr>
        <p:spPr>
          <a:xfrm>
            <a:off x="4382400" y="45187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99" name="Google Shape;299;p16"/>
          <p:cNvSpPr txBox="1">
            <a:spLocks noGrp="1"/>
          </p:cNvSpPr>
          <p:nvPr>
            <p:ph type="body" idx="5"/>
          </p:nvPr>
        </p:nvSpPr>
        <p:spPr>
          <a:xfrm>
            <a:off x="6664800" y="22194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0" name="Google Shape;300;p16"/>
          <p:cNvSpPr txBox="1">
            <a:spLocks noGrp="1"/>
          </p:cNvSpPr>
          <p:nvPr>
            <p:ph type="subTitle" idx="6"/>
          </p:nvPr>
        </p:nvSpPr>
        <p:spPr>
          <a:xfrm>
            <a:off x="6664800" y="17915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01" name="Google Shape;301;p16"/>
          <p:cNvSpPr txBox="1">
            <a:spLocks noGrp="1"/>
          </p:cNvSpPr>
          <p:nvPr>
            <p:ph type="body" idx="7"/>
          </p:nvPr>
        </p:nvSpPr>
        <p:spPr>
          <a:xfrm>
            <a:off x="6664800" y="49466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2" name="Google Shape;302;p16"/>
          <p:cNvSpPr txBox="1">
            <a:spLocks noGrp="1"/>
          </p:cNvSpPr>
          <p:nvPr>
            <p:ph type="subTitle" idx="8"/>
          </p:nvPr>
        </p:nvSpPr>
        <p:spPr>
          <a:xfrm>
            <a:off x="6664800" y="45187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03" name="Google Shape;303;p16"/>
          <p:cNvSpPr txBox="1">
            <a:spLocks noGrp="1"/>
          </p:cNvSpPr>
          <p:nvPr>
            <p:ph type="body" idx="9"/>
          </p:nvPr>
        </p:nvSpPr>
        <p:spPr>
          <a:xfrm>
            <a:off x="8947200" y="22194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4" name="Google Shape;304;p16"/>
          <p:cNvSpPr txBox="1">
            <a:spLocks noGrp="1"/>
          </p:cNvSpPr>
          <p:nvPr>
            <p:ph type="subTitle" idx="13"/>
          </p:nvPr>
        </p:nvSpPr>
        <p:spPr>
          <a:xfrm>
            <a:off x="8947200" y="17915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05" name="Google Shape;305;p16"/>
          <p:cNvSpPr txBox="1">
            <a:spLocks noGrp="1"/>
          </p:cNvSpPr>
          <p:nvPr>
            <p:ph type="body" idx="14"/>
          </p:nvPr>
        </p:nvSpPr>
        <p:spPr>
          <a:xfrm>
            <a:off x="8947200" y="49466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6" name="Google Shape;306;p16"/>
          <p:cNvSpPr txBox="1">
            <a:spLocks noGrp="1"/>
          </p:cNvSpPr>
          <p:nvPr>
            <p:ph type="subTitle" idx="15"/>
          </p:nvPr>
        </p:nvSpPr>
        <p:spPr>
          <a:xfrm>
            <a:off x="8947200" y="45187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07" name="Google Shape;307;p16"/>
          <p:cNvSpPr txBox="1">
            <a:spLocks noGrp="1"/>
          </p:cNvSpPr>
          <p:nvPr>
            <p:ph type="title"/>
          </p:nvPr>
        </p:nvSpPr>
        <p:spPr>
          <a:xfrm>
            <a:off x="960000" y="2061000"/>
            <a:ext cx="3422400" cy="27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2492398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>
  <p:cSld name="Title and six columns 1"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" name="Google Shape;309;p17"/>
          <p:cNvPicPr preferRelativeResize="0"/>
          <p:nvPr/>
        </p:nvPicPr>
        <p:blipFill rotWithShape="1">
          <a:blip r:embed="rId2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17"/>
          <p:cNvSpPr txBox="1">
            <a:spLocks noGrp="1"/>
          </p:cNvSpPr>
          <p:nvPr>
            <p:ph type="body" idx="1"/>
          </p:nvPr>
        </p:nvSpPr>
        <p:spPr>
          <a:xfrm>
            <a:off x="6951600" y="4939200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pic>
        <p:nvPicPr>
          <p:cNvPr id="311" name="Google Shape;311;p17"/>
          <p:cNvPicPr preferRelativeResize="0"/>
          <p:nvPr/>
        </p:nvPicPr>
        <p:blipFill rotWithShape="1">
          <a:blip r:embed="rId3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17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17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14" name="Google Shape;314;p17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15" name="Google Shape;315;p17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16" name="Google Shape;316;p17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17" name="Google Shape;317;p17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18" name="Google Shape;318;p17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19" name="Google Shape;319;p17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20" name="Google Shape;320;p17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21" name="Google Shape;321;p17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22" name="Google Shape;322;p17"/>
          <p:cNvSpPr txBox="1">
            <a:spLocks noGrp="1"/>
          </p:cNvSpPr>
          <p:nvPr>
            <p:ph type="body" idx="2"/>
          </p:nvPr>
        </p:nvSpPr>
        <p:spPr>
          <a:xfrm>
            <a:off x="6974500" y="1304933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23" name="Google Shape;323;p17"/>
          <p:cNvSpPr txBox="1">
            <a:spLocks noGrp="1"/>
          </p:cNvSpPr>
          <p:nvPr>
            <p:ph type="body" idx="3"/>
          </p:nvPr>
        </p:nvSpPr>
        <p:spPr>
          <a:xfrm>
            <a:off x="8947200" y="3125484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24" name="Google Shape;324;p17"/>
          <p:cNvSpPr txBox="1">
            <a:spLocks noGrp="1"/>
          </p:cNvSpPr>
          <p:nvPr>
            <p:ph type="subTitle" idx="4"/>
          </p:nvPr>
        </p:nvSpPr>
        <p:spPr>
          <a:xfrm>
            <a:off x="6974500" y="91403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25" name="Google Shape;325;p17"/>
          <p:cNvSpPr txBox="1">
            <a:spLocks noGrp="1"/>
          </p:cNvSpPr>
          <p:nvPr>
            <p:ph type="subTitle" idx="5"/>
          </p:nvPr>
        </p:nvSpPr>
        <p:spPr>
          <a:xfrm>
            <a:off x="8947200" y="273458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26" name="Google Shape;326;p17"/>
          <p:cNvSpPr txBox="1">
            <a:spLocks noGrp="1"/>
          </p:cNvSpPr>
          <p:nvPr>
            <p:ph type="subTitle" idx="6"/>
          </p:nvPr>
        </p:nvSpPr>
        <p:spPr>
          <a:xfrm>
            <a:off x="6951600" y="4548301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27" name="Google Shape;327;p17"/>
          <p:cNvSpPr txBox="1">
            <a:spLocks noGrp="1"/>
          </p:cNvSpPr>
          <p:nvPr>
            <p:ph type="body" idx="7"/>
          </p:nvPr>
        </p:nvSpPr>
        <p:spPr>
          <a:xfrm>
            <a:off x="964800" y="3125484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28" name="Google Shape;328;p17"/>
          <p:cNvSpPr txBox="1">
            <a:spLocks noGrp="1"/>
          </p:cNvSpPr>
          <p:nvPr>
            <p:ph type="subTitle" idx="8"/>
          </p:nvPr>
        </p:nvSpPr>
        <p:spPr>
          <a:xfrm>
            <a:off x="964800" y="273458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29" name="Google Shape;329;p17"/>
          <p:cNvSpPr txBox="1">
            <a:spLocks noGrp="1"/>
          </p:cNvSpPr>
          <p:nvPr>
            <p:ph type="body" idx="9"/>
          </p:nvPr>
        </p:nvSpPr>
        <p:spPr>
          <a:xfrm>
            <a:off x="2937500" y="1304933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30" name="Google Shape;330;p17"/>
          <p:cNvSpPr txBox="1">
            <a:spLocks noGrp="1"/>
          </p:cNvSpPr>
          <p:nvPr>
            <p:ph type="subTitle" idx="13"/>
          </p:nvPr>
        </p:nvSpPr>
        <p:spPr>
          <a:xfrm>
            <a:off x="2937500" y="91403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31" name="Google Shape;331;p17"/>
          <p:cNvSpPr txBox="1">
            <a:spLocks noGrp="1"/>
          </p:cNvSpPr>
          <p:nvPr>
            <p:ph type="title"/>
          </p:nvPr>
        </p:nvSpPr>
        <p:spPr>
          <a:xfrm>
            <a:off x="4004400" y="2522900"/>
            <a:ext cx="4183200" cy="181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32" name="Google Shape;332;p17"/>
          <p:cNvSpPr txBox="1">
            <a:spLocks noGrp="1"/>
          </p:cNvSpPr>
          <p:nvPr>
            <p:ph type="body" idx="14"/>
          </p:nvPr>
        </p:nvSpPr>
        <p:spPr>
          <a:xfrm>
            <a:off x="2960384" y="4939200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33" name="Google Shape;333;p17"/>
          <p:cNvSpPr txBox="1">
            <a:spLocks noGrp="1"/>
          </p:cNvSpPr>
          <p:nvPr>
            <p:ph type="subTitle" idx="15"/>
          </p:nvPr>
        </p:nvSpPr>
        <p:spPr>
          <a:xfrm>
            <a:off x="2960384" y="4548301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4021280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 and two columns 1"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18"/>
          <p:cNvPicPr preferRelativeResize="0"/>
          <p:nvPr/>
        </p:nvPicPr>
        <p:blipFill rotWithShape="1">
          <a:blip r:embed="rId2">
            <a:alphaModFix amt="70000"/>
          </a:blip>
          <a:srcRect l="73362" t="59298"/>
          <a:stretch/>
        </p:blipFill>
        <p:spPr>
          <a:xfrm rot="5400000" flipH="1">
            <a:off x="7202867" y="1914833"/>
            <a:ext cx="3949165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18"/>
          <p:cNvPicPr preferRelativeResize="0"/>
          <p:nvPr/>
        </p:nvPicPr>
        <p:blipFill rotWithShape="1">
          <a:blip r:embed="rId3">
            <a:alphaModFix amt="70000"/>
          </a:blip>
          <a:srcRect l="72833" b="18824"/>
          <a:stretch/>
        </p:blipFill>
        <p:spPr>
          <a:xfrm rot="-5400000" flipH="1">
            <a:off x="6139863" y="-3097332"/>
            <a:ext cx="3036499" cy="9073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18"/>
          <p:cNvPicPr preferRelativeResize="0"/>
          <p:nvPr/>
        </p:nvPicPr>
        <p:blipFill rotWithShape="1">
          <a:blip r:embed="rId4">
            <a:alphaModFix amt="70000"/>
          </a:blip>
          <a:srcRect l="72919" t="45124" b="8149"/>
          <a:stretch/>
        </p:blipFill>
        <p:spPr>
          <a:xfrm rot="10800000" flipH="1">
            <a:off x="-10534" y="-52732"/>
            <a:ext cx="4014835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18"/>
          <p:cNvSpPr/>
          <p:nvPr/>
        </p:nvSpPr>
        <p:spPr>
          <a:xfrm rot="10800000" flipH="1">
            <a:off x="563613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39" name="Google Shape;339;p18"/>
          <p:cNvSpPr/>
          <p:nvPr/>
        </p:nvSpPr>
        <p:spPr>
          <a:xfrm rot="10800000" flipH="1">
            <a:off x="1325547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40" name="Google Shape;340;p18"/>
          <p:cNvSpPr/>
          <p:nvPr/>
        </p:nvSpPr>
        <p:spPr>
          <a:xfrm rot="10800000" flipH="1">
            <a:off x="11402947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41" name="Google Shape;341;p18"/>
          <p:cNvSpPr/>
          <p:nvPr/>
        </p:nvSpPr>
        <p:spPr>
          <a:xfrm rot="10800000" flipH="1">
            <a:off x="11310947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42" name="Google Shape;342;p18"/>
          <p:cNvSpPr/>
          <p:nvPr/>
        </p:nvSpPr>
        <p:spPr>
          <a:xfrm rot="10800000" flipH="1">
            <a:off x="475080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43" name="Google Shape;343;p18"/>
          <p:cNvSpPr/>
          <p:nvPr/>
        </p:nvSpPr>
        <p:spPr>
          <a:xfrm rot="10800000" flipH="1">
            <a:off x="10835429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44" name="Google Shape;344;p18"/>
          <p:cNvSpPr/>
          <p:nvPr/>
        </p:nvSpPr>
        <p:spPr>
          <a:xfrm rot="10800000" flipH="1">
            <a:off x="11495329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45" name="Google Shape;345;p18"/>
          <p:cNvSpPr/>
          <p:nvPr/>
        </p:nvSpPr>
        <p:spPr>
          <a:xfrm rot="10800000" flipH="1">
            <a:off x="10124996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46" name="Google Shape;346;p18"/>
          <p:cNvSpPr/>
          <p:nvPr/>
        </p:nvSpPr>
        <p:spPr>
          <a:xfrm rot="10800000" flipH="1">
            <a:off x="10651047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47" name="Google Shape;347;p18"/>
          <p:cNvSpPr txBox="1">
            <a:spLocks noGrp="1"/>
          </p:cNvSpPr>
          <p:nvPr>
            <p:ph type="title"/>
          </p:nvPr>
        </p:nvSpPr>
        <p:spPr>
          <a:xfrm>
            <a:off x="950967" y="719333"/>
            <a:ext cx="5230400" cy="96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48" name="Google Shape;348;p18"/>
          <p:cNvSpPr txBox="1">
            <a:spLocks noGrp="1"/>
          </p:cNvSpPr>
          <p:nvPr>
            <p:ph type="body" idx="1"/>
          </p:nvPr>
        </p:nvSpPr>
        <p:spPr>
          <a:xfrm>
            <a:off x="950967" y="2537037"/>
            <a:ext cx="4935200" cy="36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49" name="Google Shape;349;p18"/>
          <p:cNvSpPr txBox="1">
            <a:spLocks noGrp="1"/>
          </p:cNvSpPr>
          <p:nvPr>
            <p:ph type="body" idx="2"/>
          </p:nvPr>
        </p:nvSpPr>
        <p:spPr>
          <a:xfrm>
            <a:off x="6310567" y="2537037"/>
            <a:ext cx="4935200" cy="360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06888969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351;p19"/>
          <p:cNvPicPr preferRelativeResize="0"/>
          <p:nvPr/>
        </p:nvPicPr>
        <p:blipFill rotWithShape="1">
          <a:blip r:embed="rId2">
            <a:alphaModFix amt="70000"/>
          </a:blip>
          <a:srcRect l="81914" t="39397"/>
          <a:stretch/>
        </p:blipFill>
        <p:spPr>
          <a:xfrm rot="5400000">
            <a:off x="6419683" y="-3151682"/>
            <a:ext cx="2681267" cy="8984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19"/>
          <p:cNvPicPr preferRelativeResize="0"/>
          <p:nvPr/>
        </p:nvPicPr>
        <p:blipFill rotWithShape="1">
          <a:blip r:embed="rId3">
            <a:alphaModFix amt="70000"/>
          </a:blip>
          <a:srcRect l="81736" b="41978"/>
          <a:stretch/>
        </p:blipFill>
        <p:spPr>
          <a:xfrm rot="5400000">
            <a:off x="2936748" y="-2973649"/>
            <a:ext cx="2707635" cy="8602201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19"/>
          <p:cNvSpPr txBox="1">
            <a:spLocks noGrp="1"/>
          </p:cNvSpPr>
          <p:nvPr>
            <p:ph type="title"/>
          </p:nvPr>
        </p:nvSpPr>
        <p:spPr>
          <a:xfrm>
            <a:off x="950967" y="719333"/>
            <a:ext cx="3413600" cy="273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54" name="Google Shape;354;p19"/>
          <p:cNvSpPr/>
          <p:nvPr/>
        </p:nvSpPr>
        <p:spPr>
          <a:xfrm rot="10800000" flipH="1">
            <a:off x="11744267" y="176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55" name="Google Shape;355;p19"/>
          <p:cNvSpPr/>
          <p:nvPr/>
        </p:nvSpPr>
        <p:spPr>
          <a:xfrm rot="10800000" flipH="1">
            <a:off x="542667" y="441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56" name="Google Shape;356;p19"/>
          <p:cNvSpPr/>
          <p:nvPr/>
        </p:nvSpPr>
        <p:spPr>
          <a:xfrm rot="10800000" flipH="1">
            <a:off x="2002067" y="1361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57" name="Google Shape;357;p19"/>
          <p:cNvSpPr/>
          <p:nvPr/>
        </p:nvSpPr>
        <p:spPr>
          <a:xfrm rot="10800000" flipH="1">
            <a:off x="10080600" y="3109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58" name="Google Shape;358;p19"/>
          <p:cNvSpPr/>
          <p:nvPr/>
        </p:nvSpPr>
        <p:spPr>
          <a:xfrm rot="10800000" flipH="1">
            <a:off x="3892351" y="-127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59" name="Google Shape;359;p19"/>
          <p:cNvSpPr/>
          <p:nvPr/>
        </p:nvSpPr>
        <p:spPr>
          <a:xfrm rot="10800000" flipH="1">
            <a:off x="8288533" y="-575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60" name="Google Shape;360;p19"/>
          <p:cNvSpPr/>
          <p:nvPr/>
        </p:nvSpPr>
        <p:spPr>
          <a:xfrm rot="10800000" flipH="1">
            <a:off x="7116067" y="26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427342407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Title only 3"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" name="Google Shape;362;p20"/>
          <p:cNvPicPr preferRelativeResize="0"/>
          <p:nvPr/>
        </p:nvPicPr>
        <p:blipFill rotWithShape="1">
          <a:blip r:embed="rId2">
            <a:alphaModFix amt="70000"/>
          </a:blip>
          <a:srcRect l="81843" t="41978"/>
          <a:stretch/>
        </p:blipFill>
        <p:spPr>
          <a:xfrm rot="-5400000" flipH="1">
            <a:off x="2944668" y="-2965733"/>
            <a:ext cx="2691801" cy="8602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3" name="Google Shape;363;p20"/>
          <p:cNvPicPr preferRelativeResize="0"/>
          <p:nvPr/>
        </p:nvPicPr>
        <p:blipFill rotWithShape="1">
          <a:blip r:embed="rId3">
            <a:alphaModFix amt="70000"/>
          </a:blip>
          <a:srcRect l="81736" b="39679"/>
          <a:stretch/>
        </p:blipFill>
        <p:spPr>
          <a:xfrm rot="-5400000" flipH="1">
            <a:off x="6385415" y="-3143781"/>
            <a:ext cx="2707635" cy="8942464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p20"/>
          <p:cNvSpPr txBox="1">
            <a:spLocks noGrp="1"/>
          </p:cNvSpPr>
          <p:nvPr>
            <p:ph type="title"/>
          </p:nvPr>
        </p:nvSpPr>
        <p:spPr>
          <a:xfrm>
            <a:off x="1828800" y="720000"/>
            <a:ext cx="8534400" cy="1199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65" name="Google Shape;365;p20"/>
          <p:cNvSpPr/>
          <p:nvPr/>
        </p:nvSpPr>
        <p:spPr>
          <a:xfrm rot="10800000">
            <a:off x="542667" y="176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66" name="Google Shape;366;p20"/>
          <p:cNvSpPr/>
          <p:nvPr/>
        </p:nvSpPr>
        <p:spPr>
          <a:xfrm rot="10800000">
            <a:off x="11744267" y="441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67" name="Google Shape;367;p20"/>
          <p:cNvSpPr/>
          <p:nvPr/>
        </p:nvSpPr>
        <p:spPr>
          <a:xfrm rot="10800000">
            <a:off x="10468867" y="1361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68" name="Google Shape;368;p20"/>
          <p:cNvSpPr/>
          <p:nvPr/>
        </p:nvSpPr>
        <p:spPr>
          <a:xfrm rot="10800000">
            <a:off x="2390333" y="3109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69" name="Google Shape;369;p20"/>
          <p:cNvSpPr/>
          <p:nvPr/>
        </p:nvSpPr>
        <p:spPr>
          <a:xfrm rot="10800000">
            <a:off x="8394584" y="-127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70" name="Google Shape;370;p20"/>
          <p:cNvSpPr/>
          <p:nvPr/>
        </p:nvSpPr>
        <p:spPr>
          <a:xfrm rot="10800000">
            <a:off x="3998400" y="-575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71" name="Google Shape;371;p20"/>
          <p:cNvSpPr/>
          <p:nvPr/>
        </p:nvSpPr>
        <p:spPr>
          <a:xfrm rot="10800000">
            <a:off x="5354867" y="26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197884200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Title only 1"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3" name="Google Shape;373;p21"/>
          <p:cNvPicPr preferRelativeResize="0"/>
          <p:nvPr/>
        </p:nvPicPr>
        <p:blipFill rotWithShape="1">
          <a:blip r:embed="rId2">
            <a:alphaModFix amt="70000"/>
          </a:blip>
          <a:srcRect l="81843" t="41978"/>
          <a:stretch/>
        </p:blipFill>
        <p:spPr>
          <a:xfrm rot="-5400000" flipH="1">
            <a:off x="2944668" y="-2965733"/>
            <a:ext cx="2691801" cy="8602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21"/>
          <p:cNvPicPr preferRelativeResize="0"/>
          <p:nvPr/>
        </p:nvPicPr>
        <p:blipFill rotWithShape="1">
          <a:blip r:embed="rId3">
            <a:alphaModFix amt="70000"/>
          </a:blip>
          <a:srcRect l="81736" b="39679"/>
          <a:stretch/>
        </p:blipFill>
        <p:spPr>
          <a:xfrm rot="-5400000" flipH="1">
            <a:off x="6385415" y="-3143781"/>
            <a:ext cx="2707635" cy="8942464"/>
          </a:xfrm>
          <a:prstGeom prst="rect">
            <a:avLst/>
          </a:prstGeom>
          <a:noFill/>
          <a:ln>
            <a:noFill/>
          </a:ln>
        </p:spPr>
      </p:pic>
      <p:sp>
        <p:nvSpPr>
          <p:cNvPr id="375" name="Google Shape;375;p21"/>
          <p:cNvSpPr txBox="1">
            <a:spLocks noGrp="1"/>
          </p:cNvSpPr>
          <p:nvPr>
            <p:ph type="title"/>
          </p:nvPr>
        </p:nvSpPr>
        <p:spPr>
          <a:xfrm>
            <a:off x="950967" y="719333"/>
            <a:ext cx="3413600" cy="273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76" name="Google Shape;376;p21"/>
          <p:cNvSpPr/>
          <p:nvPr/>
        </p:nvSpPr>
        <p:spPr>
          <a:xfrm rot="10800000">
            <a:off x="542667" y="176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77" name="Google Shape;377;p21"/>
          <p:cNvSpPr/>
          <p:nvPr/>
        </p:nvSpPr>
        <p:spPr>
          <a:xfrm rot="10800000">
            <a:off x="11744267" y="441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78" name="Google Shape;378;p21"/>
          <p:cNvSpPr/>
          <p:nvPr/>
        </p:nvSpPr>
        <p:spPr>
          <a:xfrm rot="10800000">
            <a:off x="10468867" y="1361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79" name="Google Shape;379;p21"/>
          <p:cNvSpPr/>
          <p:nvPr/>
        </p:nvSpPr>
        <p:spPr>
          <a:xfrm rot="10800000">
            <a:off x="2390333" y="3109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80" name="Google Shape;380;p21"/>
          <p:cNvSpPr/>
          <p:nvPr/>
        </p:nvSpPr>
        <p:spPr>
          <a:xfrm rot="10800000">
            <a:off x="8394584" y="-127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81" name="Google Shape;381;p21"/>
          <p:cNvSpPr/>
          <p:nvPr/>
        </p:nvSpPr>
        <p:spPr>
          <a:xfrm rot="10800000">
            <a:off x="3998400" y="-575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82" name="Google Shape;382;p21"/>
          <p:cNvSpPr/>
          <p:nvPr/>
        </p:nvSpPr>
        <p:spPr>
          <a:xfrm rot="10800000">
            <a:off x="5354867" y="26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76354275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 only 2"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Google Shape;384;p22"/>
          <p:cNvPicPr preferRelativeResize="0"/>
          <p:nvPr/>
        </p:nvPicPr>
        <p:blipFill rotWithShape="1">
          <a:blip r:embed="rId2">
            <a:alphaModFix amt="70000"/>
          </a:blip>
          <a:srcRect l="81914" t="39397"/>
          <a:stretch/>
        </p:blipFill>
        <p:spPr>
          <a:xfrm rot="5400000">
            <a:off x="6419683" y="-3151682"/>
            <a:ext cx="2681267" cy="8984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22"/>
          <p:cNvPicPr preferRelativeResize="0"/>
          <p:nvPr/>
        </p:nvPicPr>
        <p:blipFill rotWithShape="1">
          <a:blip r:embed="rId3">
            <a:alphaModFix amt="70000"/>
          </a:blip>
          <a:srcRect l="81736" b="41978"/>
          <a:stretch/>
        </p:blipFill>
        <p:spPr>
          <a:xfrm rot="5400000">
            <a:off x="2936748" y="-2973649"/>
            <a:ext cx="2707635" cy="8602201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22"/>
          <p:cNvSpPr txBox="1">
            <a:spLocks noGrp="1"/>
          </p:cNvSpPr>
          <p:nvPr>
            <p:ph type="title"/>
          </p:nvPr>
        </p:nvSpPr>
        <p:spPr>
          <a:xfrm>
            <a:off x="1828800" y="720000"/>
            <a:ext cx="8534400" cy="1199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87" name="Google Shape;387;p22"/>
          <p:cNvSpPr/>
          <p:nvPr/>
        </p:nvSpPr>
        <p:spPr>
          <a:xfrm rot="10800000" flipH="1">
            <a:off x="11744267" y="176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88" name="Google Shape;388;p22"/>
          <p:cNvSpPr/>
          <p:nvPr/>
        </p:nvSpPr>
        <p:spPr>
          <a:xfrm rot="10800000" flipH="1">
            <a:off x="542667" y="441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89" name="Google Shape;389;p22"/>
          <p:cNvSpPr/>
          <p:nvPr/>
        </p:nvSpPr>
        <p:spPr>
          <a:xfrm rot="10800000" flipH="1">
            <a:off x="2002067" y="1361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90" name="Google Shape;390;p22"/>
          <p:cNvSpPr/>
          <p:nvPr/>
        </p:nvSpPr>
        <p:spPr>
          <a:xfrm rot="10800000" flipH="1">
            <a:off x="10080600" y="3109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91" name="Google Shape;391;p22"/>
          <p:cNvSpPr/>
          <p:nvPr/>
        </p:nvSpPr>
        <p:spPr>
          <a:xfrm rot="10800000" flipH="1">
            <a:off x="3892351" y="-127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92" name="Google Shape;392;p22"/>
          <p:cNvSpPr/>
          <p:nvPr/>
        </p:nvSpPr>
        <p:spPr>
          <a:xfrm rot="10800000" flipH="1">
            <a:off x="8288533" y="-575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93" name="Google Shape;393;p22"/>
          <p:cNvSpPr/>
          <p:nvPr/>
        </p:nvSpPr>
        <p:spPr>
          <a:xfrm rot="10800000" flipH="1">
            <a:off x="7116067" y="26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296555431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Google Shape;395;p23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23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23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23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399" name="Google Shape;399;p23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00" name="Google Shape;400;p23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01" name="Google Shape;401;p23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02" name="Google Shape;402;p23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03" name="Google Shape;403;p23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04" name="Google Shape;404;p23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05" name="Google Shape;405;p23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06" name="Google Shape;406;p23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07" name="Google Shape;407;p23"/>
          <p:cNvSpPr txBox="1">
            <a:spLocks noGrp="1"/>
          </p:cNvSpPr>
          <p:nvPr>
            <p:ph type="title"/>
          </p:nvPr>
        </p:nvSpPr>
        <p:spPr>
          <a:xfrm>
            <a:off x="7140851" y="2023100"/>
            <a:ext cx="3926000" cy="1315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08" name="Google Shape;408;p23"/>
          <p:cNvSpPr txBox="1">
            <a:spLocks noGrp="1"/>
          </p:cNvSpPr>
          <p:nvPr>
            <p:ph type="body" idx="1"/>
          </p:nvPr>
        </p:nvSpPr>
        <p:spPr>
          <a:xfrm>
            <a:off x="7140851" y="3335300"/>
            <a:ext cx="3926000" cy="14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96742889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3">
  <p:cSld name="One column text 3"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" name="Google Shape;410;p24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24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24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413" name="Google Shape;413;p24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14" name="Google Shape;414;p24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15" name="Google Shape;415;p24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16" name="Google Shape;416;p24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17" name="Google Shape;417;p24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18" name="Google Shape;418;p24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19" name="Google Shape;419;p24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20" name="Google Shape;420;p24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21" name="Google Shape;421;p24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22" name="Google Shape;422;p24"/>
          <p:cNvSpPr txBox="1">
            <a:spLocks noGrp="1"/>
          </p:cNvSpPr>
          <p:nvPr>
            <p:ph type="title"/>
          </p:nvPr>
        </p:nvSpPr>
        <p:spPr>
          <a:xfrm>
            <a:off x="7140867" y="1693633"/>
            <a:ext cx="3566800" cy="197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23" name="Google Shape;423;p24"/>
          <p:cNvSpPr txBox="1">
            <a:spLocks noGrp="1"/>
          </p:cNvSpPr>
          <p:nvPr>
            <p:ph type="body" idx="1"/>
          </p:nvPr>
        </p:nvSpPr>
        <p:spPr>
          <a:xfrm>
            <a:off x="7140851" y="3664784"/>
            <a:ext cx="3926000" cy="14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78960178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2">
  <p:cSld name="One column text 2"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5" name="Google Shape;425;p25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6" name="Google Shape;426;p25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25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25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29" name="Google Shape;429;p25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30" name="Google Shape;430;p25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31" name="Google Shape;431;p25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32" name="Google Shape;432;p25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33" name="Google Shape;433;p25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34" name="Google Shape;434;p25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35" name="Google Shape;435;p25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36" name="Google Shape;436;p25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37" name="Google Shape;437;p25"/>
          <p:cNvSpPr txBox="1">
            <a:spLocks noGrp="1"/>
          </p:cNvSpPr>
          <p:nvPr>
            <p:ph type="title"/>
          </p:nvPr>
        </p:nvSpPr>
        <p:spPr>
          <a:xfrm>
            <a:off x="6372513" y="2023100"/>
            <a:ext cx="3072400" cy="1315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38" name="Google Shape;438;p25"/>
          <p:cNvSpPr txBox="1">
            <a:spLocks noGrp="1"/>
          </p:cNvSpPr>
          <p:nvPr>
            <p:ph type="body" idx="1"/>
          </p:nvPr>
        </p:nvSpPr>
        <p:spPr>
          <a:xfrm>
            <a:off x="6372500" y="3335300"/>
            <a:ext cx="3926000" cy="14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55811309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>
  <p:cSld name="One column text 1"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" name="Google Shape;440;p26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41" name="Google Shape;441;p26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26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443" name="Google Shape;443;p26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44" name="Google Shape;444;p26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45" name="Google Shape;445;p26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46" name="Google Shape;446;p26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47" name="Google Shape;447;p26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48" name="Google Shape;448;p26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49" name="Google Shape;449;p26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50" name="Google Shape;450;p26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51" name="Google Shape;451;p26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52" name="Google Shape;452;p26"/>
          <p:cNvSpPr txBox="1">
            <a:spLocks noGrp="1"/>
          </p:cNvSpPr>
          <p:nvPr>
            <p:ph type="title"/>
          </p:nvPr>
        </p:nvSpPr>
        <p:spPr>
          <a:xfrm>
            <a:off x="3609500" y="2020800"/>
            <a:ext cx="2574000" cy="131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53" name="Google Shape;453;p26"/>
          <p:cNvSpPr txBox="1">
            <a:spLocks noGrp="1"/>
          </p:cNvSpPr>
          <p:nvPr>
            <p:ph type="body" idx="1"/>
          </p:nvPr>
        </p:nvSpPr>
        <p:spPr>
          <a:xfrm>
            <a:off x="2257552" y="3337600"/>
            <a:ext cx="3926000" cy="14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04909669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5" name="Google Shape;455;p27"/>
          <p:cNvPicPr preferRelativeResize="0"/>
          <p:nvPr/>
        </p:nvPicPr>
        <p:blipFill rotWithShape="1">
          <a:blip r:embed="rId2">
            <a:alphaModFix amt="70000"/>
          </a:blip>
          <a:srcRect t="12178" r="9362" b="27200"/>
          <a:stretch/>
        </p:blipFill>
        <p:spPr>
          <a:xfrm>
            <a:off x="1893967" y="-18866"/>
            <a:ext cx="10298035" cy="6887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456" name="Google Shape;456;p27"/>
          <p:cNvPicPr preferRelativeResize="0"/>
          <p:nvPr/>
        </p:nvPicPr>
        <p:blipFill rotWithShape="1">
          <a:blip r:embed="rId3">
            <a:alphaModFix amt="70000"/>
          </a:blip>
          <a:srcRect l="56961" t="16149"/>
          <a:stretch/>
        </p:blipFill>
        <p:spPr>
          <a:xfrm rot="-5400000">
            <a:off x="2312382" y="-339982"/>
            <a:ext cx="4889735" cy="9527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57" name="Google Shape;457;p27"/>
          <p:cNvPicPr preferRelativeResize="0"/>
          <p:nvPr/>
        </p:nvPicPr>
        <p:blipFill rotWithShape="1">
          <a:blip r:embed="rId4">
            <a:alphaModFix amt="70000"/>
          </a:blip>
          <a:srcRect l="65323" t="2884"/>
          <a:stretch/>
        </p:blipFill>
        <p:spPr>
          <a:xfrm rot="-5400000" flipH="1">
            <a:off x="3534633" y="-3566098"/>
            <a:ext cx="3939833" cy="11034297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27"/>
          <p:cNvSpPr/>
          <p:nvPr/>
        </p:nvSpPr>
        <p:spPr>
          <a:xfrm flipH="1">
            <a:off x="481617" y="14990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59" name="Google Shape;459;p27"/>
          <p:cNvSpPr/>
          <p:nvPr/>
        </p:nvSpPr>
        <p:spPr>
          <a:xfrm flipH="1">
            <a:off x="10123051" y="6287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60" name="Google Shape;460;p27"/>
          <p:cNvSpPr/>
          <p:nvPr/>
        </p:nvSpPr>
        <p:spPr>
          <a:xfrm flipH="1">
            <a:off x="11289551" y="15910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61" name="Google Shape;461;p27"/>
          <p:cNvSpPr/>
          <p:nvPr/>
        </p:nvSpPr>
        <p:spPr>
          <a:xfrm flipH="1">
            <a:off x="1443551" y="7490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62" name="Google Shape;462;p27"/>
          <p:cNvSpPr/>
          <p:nvPr/>
        </p:nvSpPr>
        <p:spPr>
          <a:xfrm flipH="1">
            <a:off x="2576351" y="472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63" name="Google Shape;463;p27"/>
          <p:cNvSpPr/>
          <p:nvPr/>
        </p:nvSpPr>
        <p:spPr>
          <a:xfrm>
            <a:off x="8278051" y="444767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64" name="Google Shape;464;p27"/>
          <p:cNvSpPr/>
          <p:nvPr/>
        </p:nvSpPr>
        <p:spPr>
          <a:xfrm>
            <a:off x="6506017" y="7829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65" name="Google Shape;465;p27"/>
          <p:cNvSpPr/>
          <p:nvPr/>
        </p:nvSpPr>
        <p:spPr>
          <a:xfrm>
            <a:off x="4336151" y="4445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66" name="Google Shape;466;p27"/>
          <p:cNvSpPr/>
          <p:nvPr/>
        </p:nvSpPr>
        <p:spPr>
          <a:xfrm flipH="1">
            <a:off x="10832084" y="3244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67" name="Google Shape;467;p27"/>
          <p:cNvSpPr/>
          <p:nvPr/>
        </p:nvSpPr>
        <p:spPr>
          <a:xfrm flipH="1">
            <a:off x="10537351" y="47450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68" name="Google Shape;468;p27"/>
          <p:cNvSpPr/>
          <p:nvPr/>
        </p:nvSpPr>
        <p:spPr>
          <a:xfrm flipH="1">
            <a:off x="10832084" y="6045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69" name="Google Shape;469;p27"/>
          <p:cNvSpPr/>
          <p:nvPr/>
        </p:nvSpPr>
        <p:spPr>
          <a:xfrm flipH="1">
            <a:off x="1301567" y="4081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70" name="Google Shape;470;p27"/>
          <p:cNvSpPr/>
          <p:nvPr/>
        </p:nvSpPr>
        <p:spPr>
          <a:xfrm flipH="1">
            <a:off x="1990000" y="57800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71" name="Google Shape;471;p27"/>
          <p:cNvSpPr/>
          <p:nvPr/>
        </p:nvSpPr>
        <p:spPr>
          <a:xfrm flipH="1">
            <a:off x="783200" y="54100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72" name="Google Shape;472;p27"/>
          <p:cNvSpPr/>
          <p:nvPr/>
        </p:nvSpPr>
        <p:spPr>
          <a:xfrm flipH="1">
            <a:off x="665633" y="28276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73" name="Google Shape;473;p27"/>
          <p:cNvSpPr/>
          <p:nvPr/>
        </p:nvSpPr>
        <p:spPr>
          <a:xfrm rot="10800000">
            <a:off x="4446867" y="61379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74" name="Google Shape;474;p27"/>
          <p:cNvSpPr/>
          <p:nvPr/>
        </p:nvSpPr>
        <p:spPr>
          <a:xfrm flipH="1">
            <a:off x="8462067" y="62301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75" name="Google Shape;475;p27"/>
          <p:cNvSpPr/>
          <p:nvPr/>
        </p:nvSpPr>
        <p:spPr>
          <a:xfrm rot="10800000">
            <a:off x="6874433" y="57800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76" name="Google Shape;476;p27"/>
          <p:cNvSpPr txBox="1">
            <a:spLocks noGrp="1"/>
          </p:cNvSpPr>
          <p:nvPr>
            <p:ph type="title"/>
          </p:nvPr>
        </p:nvSpPr>
        <p:spPr>
          <a:xfrm>
            <a:off x="2670000" y="2063400"/>
            <a:ext cx="6852000" cy="273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5659329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8" name="Google Shape;478;p28"/>
          <p:cNvPicPr preferRelativeResize="0"/>
          <p:nvPr/>
        </p:nvPicPr>
        <p:blipFill rotWithShape="1">
          <a:blip r:embed="rId2">
            <a:alphaModFix amt="70000"/>
          </a:blip>
          <a:srcRect l="980" b="69389"/>
          <a:stretch/>
        </p:blipFill>
        <p:spPr>
          <a:xfrm flipH="1">
            <a:off x="942403" y="3380134"/>
            <a:ext cx="11249600" cy="3477869"/>
          </a:xfrm>
          <a:prstGeom prst="rect">
            <a:avLst/>
          </a:prstGeom>
          <a:noFill/>
          <a:ln>
            <a:noFill/>
          </a:ln>
        </p:spPr>
      </p:pic>
      <p:sp>
        <p:nvSpPr>
          <p:cNvPr id="479" name="Google Shape;479;p28"/>
          <p:cNvSpPr txBox="1">
            <a:spLocks noGrp="1"/>
          </p:cNvSpPr>
          <p:nvPr>
            <p:ph type="subTitle" idx="1"/>
          </p:nvPr>
        </p:nvSpPr>
        <p:spPr>
          <a:xfrm>
            <a:off x="950967" y="4226200"/>
            <a:ext cx="3755200" cy="100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pic>
        <p:nvPicPr>
          <p:cNvPr id="480" name="Google Shape;480;p28"/>
          <p:cNvPicPr preferRelativeResize="0"/>
          <p:nvPr/>
        </p:nvPicPr>
        <p:blipFill rotWithShape="1">
          <a:blip r:embed="rId3">
            <a:alphaModFix amt="70000"/>
          </a:blip>
          <a:srcRect l="78719" t="50644"/>
          <a:stretch/>
        </p:blipFill>
        <p:spPr>
          <a:xfrm>
            <a:off x="1" y="0"/>
            <a:ext cx="2417799" cy="5607533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28"/>
          <p:cNvSpPr txBox="1">
            <a:spLocks noGrp="1"/>
          </p:cNvSpPr>
          <p:nvPr>
            <p:ph type="title"/>
          </p:nvPr>
        </p:nvSpPr>
        <p:spPr>
          <a:xfrm>
            <a:off x="950967" y="1627000"/>
            <a:ext cx="3755200" cy="259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82" name="Google Shape;482;p28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83" name="Google Shape;483;p28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84" name="Google Shape;484;p28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85" name="Google Shape;485;p28"/>
          <p:cNvSpPr/>
          <p:nvPr/>
        </p:nvSpPr>
        <p:spPr>
          <a:xfrm>
            <a:off x="5454896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86" name="Google Shape;486;p28"/>
          <p:cNvSpPr/>
          <p:nvPr/>
        </p:nvSpPr>
        <p:spPr>
          <a:xfrm>
            <a:off x="5911596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87" name="Google Shape;487;p28"/>
          <p:cNvSpPr/>
          <p:nvPr/>
        </p:nvSpPr>
        <p:spPr>
          <a:xfrm>
            <a:off x="464286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31812131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29"/>
          <p:cNvSpPr txBox="1">
            <a:spLocks noGrp="1"/>
          </p:cNvSpPr>
          <p:nvPr>
            <p:ph type="title"/>
          </p:nvPr>
        </p:nvSpPr>
        <p:spPr>
          <a:xfrm>
            <a:off x="5686467" y="1106167"/>
            <a:ext cx="5518000" cy="157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2891091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" name="Google Shape;491;p30"/>
          <p:cNvPicPr preferRelativeResize="0"/>
          <p:nvPr/>
        </p:nvPicPr>
        <p:blipFill rotWithShape="1">
          <a:blip r:embed="rId2">
            <a:alphaModFix amt="70000"/>
          </a:blip>
          <a:srcRect r="9362" b="27203"/>
          <a:stretch/>
        </p:blipFill>
        <p:spPr>
          <a:xfrm>
            <a:off x="1893967" y="-1402267"/>
            <a:ext cx="10298035" cy="8270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2" name="Google Shape;492;p30"/>
          <p:cNvPicPr preferRelativeResize="0"/>
          <p:nvPr/>
        </p:nvPicPr>
        <p:blipFill rotWithShape="1">
          <a:blip r:embed="rId3">
            <a:alphaModFix amt="70000"/>
          </a:blip>
          <a:srcRect l="56961" t="16149"/>
          <a:stretch/>
        </p:blipFill>
        <p:spPr>
          <a:xfrm rot="-5400000">
            <a:off x="2312382" y="-339982"/>
            <a:ext cx="4889735" cy="9527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93" name="Google Shape;493;p30"/>
          <p:cNvPicPr preferRelativeResize="0"/>
          <p:nvPr/>
        </p:nvPicPr>
        <p:blipFill rotWithShape="1">
          <a:blip r:embed="rId4">
            <a:alphaModFix amt="70000"/>
          </a:blip>
          <a:srcRect l="65323" t="2884"/>
          <a:stretch/>
        </p:blipFill>
        <p:spPr>
          <a:xfrm rot="-5400000" flipH="1">
            <a:off x="3534633" y="-3566098"/>
            <a:ext cx="3939833" cy="11034297"/>
          </a:xfrm>
          <a:prstGeom prst="rect">
            <a:avLst/>
          </a:prstGeom>
          <a:noFill/>
          <a:ln>
            <a:noFill/>
          </a:ln>
        </p:spPr>
      </p:pic>
      <p:sp>
        <p:nvSpPr>
          <p:cNvPr id="494" name="Google Shape;494;p30"/>
          <p:cNvSpPr txBox="1">
            <a:spLocks noGrp="1"/>
          </p:cNvSpPr>
          <p:nvPr>
            <p:ph type="title" hasCustomPrompt="1"/>
          </p:nvPr>
        </p:nvSpPr>
        <p:spPr>
          <a:xfrm>
            <a:off x="1487400" y="1804416"/>
            <a:ext cx="9217200" cy="273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495" name="Google Shape;495;p30"/>
          <p:cNvSpPr txBox="1">
            <a:spLocks noGrp="1"/>
          </p:cNvSpPr>
          <p:nvPr>
            <p:ph type="subTitle" idx="1"/>
          </p:nvPr>
        </p:nvSpPr>
        <p:spPr>
          <a:xfrm>
            <a:off x="1487400" y="3681984"/>
            <a:ext cx="9217200" cy="14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496" name="Google Shape;496;p30"/>
          <p:cNvSpPr/>
          <p:nvPr/>
        </p:nvSpPr>
        <p:spPr>
          <a:xfrm rot="10800000" flipH="1">
            <a:off x="11289917" y="5585151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97" name="Google Shape;497;p30"/>
          <p:cNvSpPr/>
          <p:nvPr/>
        </p:nvSpPr>
        <p:spPr>
          <a:xfrm rot="10800000" flipH="1">
            <a:off x="582551" y="5585151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98" name="Google Shape;498;p30"/>
          <p:cNvSpPr/>
          <p:nvPr/>
        </p:nvSpPr>
        <p:spPr>
          <a:xfrm rot="10800000" flipH="1">
            <a:off x="1893951" y="51207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499" name="Google Shape;499;p30"/>
          <p:cNvSpPr/>
          <p:nvPr/>
        </p:nvSpPr>
        <p:spPr>
          <a:xfrm rot="10800000" flipH="1">
            <a:off x="9597151" y="49917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00" name="Google Shape;500;p30"/>
          <p:cNvSpPr/>
          <p:nvPr/>
        </p:nvSpPr>
        <p:spPr>
          <a:xfrm rot="10800000" flipH="1">
            <a:off x="8592867" y="62958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01" name="Google Shape;501;p30"/>
          <p:cNvSpPr/>
          <p:nvPr/>
        </p:nvSpPr>
        <p:spPr>
          <a:xfrm rot="10800000">
            <a:off x="3098117" y="6388017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02" name="Google Shape;502;p30"/>
          <p:cNvSpPr/>
          <p:nvPr/>
        </p:nvSpPr>
        <p:spPr>
          <a:xfrm rot="10800000">
            <a:off x="4297684" y="62958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03" name="Google Shape;503;p30"/>
          <p:cNvSpPr/>
          <p:nvPr/>
        </p:nvSpPr>
        <p:spPr>
          <a:xfrm rot="10800000">
            <a:off x="7158233" y="57691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04" name="Google Shape;504;p30"/>
          <p:cNvSpPr/>
          <p:nvPr/>
        </p:nvSpPr>
        <p:spPr>
          <a:xfrm rot="10800000" flipH="1">
            <a:off x="582551" y="37365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05" name="Google Shape;505;p30"/>
          <p:cNvSpPr/>
          <p:nvPr/>
        </p:nvSpPr>
        <p:spPr>
          <a:xfrm rot="10800000" flipH="1">
            <a:off x="456217" y="8951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06" name="Google Shape;506;p30"/>
          <p:cNvSpPr/>
          <p:nvPr/>
        </p:nvSpPr>
        <p:spPr>
          <a:xfrm rot="10800000" flipH="1">
            <a:off x="2302684" y="3677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07" name="Google Shape;507;p30"/>
          <p:cNvSpPr/>
          <p:nvPr/>
        </p:nvSpPr>
        <p:spPr>
          <a:xfrm rot="10800000" flipH="1">
            <a:off x="11658333" y="2040084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08" name="Google Shape;508;p30"/>
          <p:cNvSpPr/>
          <p:nvPr/>
        </p:nvSpPr>
        <p:spPr>
          <a:xfrm rot="10800000" flipH="1">
            <a:off x="9228767" y="275751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09" name="Google Shape;509;p30"/>
          <p:cNvSpPr/>
          <p:nvPr/>
        </p:nvSpPr>
        <p:spPr>
          <a:xfrm rot="10800000" flipH="1">
            <a:off x="10987967" y="12647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10" name="Google Shape;510;p30"/>
          <p:cNvSpPr/>
          <p:nvPr/>
        </p:nvSpPr>
        <p:spPr>
          <a:xfrm rot="10800000" flipH="1">
            <a:off x="11105533" y="38471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11" name="Google Shape;511;p30"/>
          <p:cNvSpPr/>
          <p:nvPr/>
        </p:nvSpPr>
        <p:spPr>
          <a:xfrm>
            <a:off x="7039733" y="7193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12" name="Google Shape;512;p30"/>
          <p:cNvSpPr/>
          <p:nvPr/>
        </p:nvSpPr>
        <p:spPr>
          <a:xfrm rot="10800000" flipH="1">
            <a:off x="3513300" y="10791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13" name="Google Shape;513;p30"/>
          <p:cNvSpPr/>
          <p:nvPr/>
        </p:nvSpPr>
        <p:spPr>
          <a:xfrm>
            <a:off x="4224433" y="196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14" name="Google Shape;514;p30"/>
          <p:cNvSpPr/>
          <p:nvPr/>
        </p:nvSpPr>
        <p:spPr>
          <a:xfrm rot="10800000" flipH="1">
            <a:off x="1958000" y="20808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15" name="Google Shape;515;p30"/>
          <p:cNvSpPr/>
          <p:nvPr/>
        </p:nvSpPr>
        <p:spPr>
          <a:xfrm rot="10800000" flipH="1">
            <a:off x="4767317" y="56771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16" name="Google Shape;516;p30"/>
          <p:cNvSpPr/>
          <p:nvPr/>
        </p:nvSpPr>
        <p:spPr>
          <a:xfrm rot="10800000" flipH="1">
            <a:off x="10454167" y="29518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57989024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big numbers">
  <p:cSld name="Three big numbers"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8" name="Google Shape;518;p31"/>
          <p:cNvPicPr preferRelativeResize="0"/>
          <p:nvPr/>
        </p:nvPicPr>
        <p:blipFill rotWithShape="1">
          <a:blip r:embed="rId2">
            <a:alphaModFix amt="70000"/>
          </a:blip>
          <a:srcRect t="15525" r="15874" b="23683"/>
          <a:stretch/>
        </p:blipFill>
        <p:spPr>
          <a:xfrm rot="10800000">
            <a:off x="-36902" y="-52732"/>
            <a:ext cx="9557703" cy="6906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19" name="Google Shape;519;p31"/>
          <p:cNvPicPr preferRelativeResize="0"/>
          <p:nvPr/>
        </p:nvPicPr>
        <p:blipFill rotWithShape="1">
          <a:blip r:embed="rId3">
            <a:alphaModFix amt="70000"/>
          </a:blip>
          <a:srcRect l="53211" t="8875"/>
          <a:stretch/>
        </p:blipFill>
        <p:spPr>
          <a:xfrm rot="5400000">
            <a:off x="4412816" y="-2597917"/>
            <a:ext cx="5315699" cy="10353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31"/>
          <p:cNvPicPr preferRelativeResize="0"/>
          <p:nvPr/>
        </p:nvPicPr>
        <p:blipFill rotWithShape="1">
          <a:blip r:embed="rId4">
            <a:alphaModFix amt="70000"/>
          </a:blip>
          <a:srcRect l="68206"/>
          <a:stretch/>
        </p:blipFill>
        <p:spPr>
          <a:xfrm rot="5400000" flipH="1">
            <a:off x="4267769" y="-580305"/>
            <a:ext cx="3612199" cy="1136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21" name="Google Shape;521;p31"/>
          <p:cNvSpPr txBox="1">
            <a:spLocks noGrp="1"/>
          </p:cNvSpPr>
          <p:nvPr>
            <p:ph type="title" hasCustomPrompt="1"/>
          </p:nvPr>
        </p:nvSpPr>
        <p:spPr>
          <a:xfrm>
            <a:off x="1488200" y="2598256"/>
            <a:ext cx="9216000" cy="14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522" name="Google Shape;522;p31"/>
          <p:cNvSpPr txBox="1">
            <a:spLocks noGrp="1"/>
          </p:cNvSpPr>
          <p:nvPr>
            <p:ph type="subTitle" idx="1"/>
          </p:nvPr>
        </p:nvSpPr>
        <p:spPr>
          <a:xfrm>
            <a:off x="1489833" y="3676800"/>
            <a:ext cx="9216800" cy="99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23" name="Google Shape;523;p31"/>
          <p:cNvSpPr txBox="1">
            <a:spLocks noGrp="1"/>
          </p:cNvSpPr>
          <p:nvPr>
            <p:ph type="title" idx="2" hasCustomPrompt="1"/>
          </p:nvPr>
        </p:nvSpPr>
        <p:spPr>
          <a:xfrm>
            <a:off x="1486784" y="967056"/>
            <a:ext cx="9216000" cy="14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524" name="Google Shape;524;p31"/>
          <p:cNvSpPr txBox="1">
            <a:spLocks noGrp="1"/>
          </p:cNvSpPr>
          <p:nvPr>
            <p:ph type="subTitle" idx="3"/>
          </p:nvPr>
        </p:nvSpPr>
        <p:spPr>
          <a:xfrm>
            <a:off x="1488417" y="2045600"/>
            <a:ext cx="9216800" cy="99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25" name="Google Shape;525;p31"/>
          <p:cNvSpPr txBox="1">
            <a:spLocks noGrp="1"/>
          </p:cNvSpPr>
          <p:nvPr>
            <p:ph type="title" idx="4" hasCustomPrompt="1"/>
          </p:nvPr>
        </p:nvSpPr>
        <p:spPr>
          <a:xfrm>
            <a:off x="1488200" y="4229456"/>
            <a:ext cx="9216000" cy="14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526" name="Google Shape;526;p31"/>
          <p:cNvSpPr txBox="1">
            <a:spLocks noGrp="1"/>
          </p:cNvSpPr>
          <p:nvPr>
            <p:ph type="subTitle" idx="5"/>
          </p:nvPr>
        </p:nvSpPr>
        <p:spPr>
          <a:xfrm>
            <a:off x="1489833" y="5308000"/>
            <a:ext cx="9216800" cy="99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27" name="Google Shape;527;p31"/>
          <p:cNvSpPr/>
          <p:nvPr/>
        </p:nvSpPr>
        <p:spPr>
          <a:xfrm flipH="1">
            <a:off x="824633" y="907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28" name="Google Shape;528;p31"/>
          <p:cNvSpPr/>
          <p:nvPr/>
        </p:nvSpPr>
        <p:spPr>
          <a:xfrm flipH="1">
            <a:off x="11532000" y="907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29" name="Google Shape;529;p31"/>
          <p:cNvSpPr/>
          <p:nvPr/>
        </p:nvSpPr>
        <p:spPr>
          <a:xfrm flipH="1">
            <a:off x="10404600" y="15560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30" name="Google Shape;530;p31"/>
          <p:cNvSpPr/>
          <p:nvPr/>
        </p:nvSpPr>
        <p:spPr>
          <a:xfrm flipH="1">
            <a:off x="2701400" y="16850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31" name="Google Shape;531;p31"/>
          <p:cNvSpPr/>
          <p:nvPr/>
        </p:nvSpPr>
        <p:spPr>
          <a:xfrm flipH="1">
            <a:off x="3521684" y="196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32" name="Google Shape;532;p31"/>
          <p:cNvSpPr/>
          <p:nvPr/>
        </p:nvSpPr>
        <p:spPr>
          <a:xfrm>
            <a:off x="9200833" y="289167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33" name="Google Shape;533;p31"/>
          <p:cNvSpPr/>
          <p:nvPr/>
        </p:nvSpPr>
        <p:spPr>
          <a:xfrm>
            <a:off x="7816867" y="196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34" name="Google Shape;534;p31"/>
          <p:cNvSpPr/>
          <p:nvPr/>
        </p:nvSpPr>
        <p:spPr>
          <a:xfrm>
            <a:off x="5825717" y="1047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35" name="Google Shape;535;p31"/>
          <p:cNvSpPr/>
          <p:nvPr/>
        </p:nvSpPr>
        <p:spPr>
          <a:xfrm flipH="1">
            <a:off x="11716000" y="29402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36" name="Google Shape;536;p31"/>
          <p:cNvSpPr/>
          <p:nvPr/>
        </p:nvSpPr>
        <p:spPr>
          <a:xfrm flipH="1">
            <a:off x="11658333" y="55976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37" name="Google Shape;537;p31"/>
          <p:cNvSpPr/>
          <p:nvPr/>
        </p:nvSpPr>
        <p:spPr>
          <a:xfrm flipH="1">
            <a:off x="9995867" y="63090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38" name="Google Shape;538;p31"/>
          <p:cNvSpPr/>
          <p:nvPr/>
        </p:nvSpPr>
        <p:spPr>
          <a:xfrm flipH="1">
            <a:off x="456217" y="44527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39" name="Google Shape;539;p31"/>
          <p:cNvSpPr/>
          <p:nvPr/>
        </p:nvSpPr>
        <p:spPr>
          <a:xfrm flipH="1">
            <a:off x="2885784" y="62170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40" name="Google Shape;540;p31"/>
          <p:cNvSpPr/>
          <p:nvPr/>
        </p:nvSpPr>
        <p:spPr>
          <a:xfrm flipH="1">
            <a:off x="1310584" y="54120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41" name="Google Shape;541;p31"/>
          <p:cNvSpPr/>
          <p:nvPr/>
        </p:nvSpPr>
        <p:spPr>
          <a:xfrm flipH="1">
            <a:off x="1193017" y="28296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42" name="Google Shape;542;p31"/>
          <p:cNvSpPr/>
          <p:nvPr/>
        </p:nvSpPr>
        <p:spPr>
          <a:xfrm rot="10800000">
            <a:off x="5825717" y="65781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43" name="Google Shape;543;p31"/>
          <p:cNvSpPr/>
          <p:nvPr/>
        </p:nvSpPr>
        <p:spPr>
          <a:xfrm flipH="1">
            <a:off x="10087551" y="52251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44" name="Google Shape;544;p31"/>
          <p:cNvSpPr/>
          <p:nvPr/>
        </p:nvSpPr>
        <p:spPr>
          <a:xfrm rot="10800000">
            <a:off x="7890117" y="62958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45" name="Google Shape;545;p31"/>
          <p:cNvSpPr/>
          <p:nvPr/>
        </p:nvSpPr>
        <p:spPr>
          <a:xfrm flipH="1">
            <a:off x="10702784" y="40011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46" name="Google Shape;546;p31"/>
          <p:cNvSpPr/>
          <p:nvPr/>
        </p:nvSpPr>
        <p:spPr>
          <a:xfrm flipH="1">
            <a:off x="1844384" y="37249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202877496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ercentages">
  <p:cSld name="Percentages">
    <p:spTree>
      <p:nvGrpSpPr>
        <p:cNvPr id="1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8" name="Google Shape;548;p32"/>
          <p:cNvPicPr preferRelativeResize="0"/>
          <p:nvPr/>
        </p:nvPicPr>
        <p:blipFill rotWithShape="1">
          <a:blip r:embed="rId2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49" name="Google Shape;549;p32"/>
          <p:cNvPicPr preferRelativeResize="0"/>
          <p:nvPr/>
        </p:nvPicPr>
        <p:blipFill rotWithShape="1">
          <a:blip r:embed="rId3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50" name="Google Shape;550;p32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32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52" name="Google Shape;552;p32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53" name="Google Shape;553;p32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54" name="Google Shape;554;p32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55" name="Google Shape;555;p32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56" name="Google Shape;556;p32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57" name="Google Shape;557;p32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58" name="Google Shape;558;p32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59" name="Google Shape;559;p32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60" name="Google Shape;560;p32"/>
          <p:cNvSpPr txBox="1">
            <a:spLocks noGrp="1"/>
          </p:cNvSpPr>
          <p:nvPr>
            <p:ph type="title"/>
          </p:nvPr>
        </p:nvSpPr>
        <p:spPr>
          <a:xfrm>
            <a:off x="2447833" y="720000"/>
            <a:ext cx="72964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561" name="Google Shape;561;p32"/>
          <p:cNvSpPr txBox="1">
            <a:spLocks noGrp="1"/>
          </p:cNvSpPr>
          <p:nvPr>
            <p:ph type="title" idx="2" hasCustomPrompt="1"/>
          </p:nvPr>
        </p:nvSpPr>
        <p:spPr>
          <a:xfrm>
            <a:off x="3603200" y="2614700"/>
            <a:ext cx="1713600" cy="86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562" name="Google Shape;562;p32"/>
          <p:cNvSpPr txBox="1">
            <a:spLocks noGrp="1"/>
          </p:cNvSpPr>
          <p:nvPr>
            <p:ph type="title" idx="3" hasCustomPrompt="1"/>
          </p:nvPr>
        </p:nvSpPr>
        <p:spPr>
          <a:xfrm>
            <a:off x="6808000" y="2486400"/>
            <a:ext cx="1713600" cy="111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563" name="Google Shape;563;p32"/>
          <p:cNvSpPr txBox="1">
            <a:spLocks noGrp="1"/>
          </p:cNvSpPr>
          <p:nvPr>
            <p:ph type="body" idx="1"/>
          </p:nvPr>
        </p:nvSpPr>
        <p:spPr>
          <a:xfrm>
            <a:off x="3603200" y="4160533"/>
            <a:ext cx="2126400" cy="111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64" name="Google Shape;564;p32"/>
          <p:cNvSpPr txBox="1">
            <a:spLocks noGrp="1"/>
          </p:cNvSpPr>
          <p:nvPr>
            <p:ph type="body" idx="4"/>
          </p:nvPr>
        </p:nvSpPr>
        <p:spPr>
          <a:xfrm>
            <a:off x="6395200" y="4160533"/>
            <a:ext cx="2126400" cy="111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65" name="Google Shape;565;p32"/>
          <p:cNvSpPr txBox="1">
            <a:spLocks noGrp="1"/>
          </p:cNvSpPr>
          <p:nvPr>
            <p:ph type="subTitle" idx="5"/>
          </p:nvPr>
        </p:nvSpPr>
        <p:spPr>
          <a:xfrm>
            <a:off x="6376000" y="3684733"/>
            <a:ext cx="2145600" cy="68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667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66" name="Google Shape;566;p32"/>
          <p:cNvSpPr txBox="1">
            <a:spLocks noGrp="1"/>
          </p:cNvSpPr>
          <p:nvPr>
            <p:ph type="subTitle" idx="6"/>
          </p:nvPr>
        </p:nvSpPr>
        <p:spPr>
          <a:xfrm>
            <a:off x="3603200" y="3684733"/>
            <a:ext cx="2145600" cy="68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667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1160854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ercentages in bars">
  <p:cSld name="Percentages in bars"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8" name="Google Shape;568;p33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9" name="Google Shape;569;p33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70" name="Google Shape;570;p33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571" name="Google Shape;571;p33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72" name="Google Shape;572;p33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73" name="Google Shape;573;p33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74" name="Google Shape;574;p33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75" name="Google Shape;575;p33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76" name="Google Shape;576;p33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77" name="Google Shape;577;p33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78" name="Google Shape;578;p33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79" name="Google Shape;579;p33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80" name="Google Shape;580;p3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581" name="Google Shape;581;p33"/>
          <p:cNvSpPr txBox="1">
            <a:spLocks noGrp="1"/>
          </p:cNvSpPr>
          <p:nvPr>
            <p:ph type="subTitle" idx="1"/>
          </p:nvPr>
        </p:nvSpPr>
        <p:spPr>
          <a:xfrm>
            <a:off x="1264433" y="3479600"/>
            <a:ext cx="2064400" cy="71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82" name="Google Shape;582;p33"/>
          <p:cNvSpPr txBox="1">
            <a:spLocks noGrp="1"/>
          </p:cNvSpPr>
          <p:nvPr>
            <p:ph type="title" idx="2" hasCustomPrompt="1"/>
          </p:nvPr>
        </p:nvSpPr>
        <p:spPr>
          <a:xfrm>
            <a:off x="8863200" y="3126817"/>
            <a:ext cx="1114000" cy="139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583" name="Google Shape;583;p33"/>
          <p:cNvSpPr txBox="1">
            <a:spLocks noGrp="1"/>
          </p:cNvSpPr>
          <p:nvPr>
            <p:ph type="subTitle" idx="3"/>
          </p:nvPr>
        </p:nvSpPr>
        <p:spPr>
          <a:xfrm>
            <a:off x="1264433" y="2244200"/>
            <a:ext cx="2064400" cy="71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84" name="Google Shape;584;p33"/>
          <p:cNvSpPr txBox="1">
            <a:spLocks noGrp="1"/>
          </p:cNvSpPr>
          <p:nvPr>
            <p:ph type="title" idx="4" hasCustomPrompt="1"/>
          </p:nvPr>
        </p:nvSpPr>
        <p:spPr>
          <a:xfrm>
            <a:off x="8863200" y="1902600"/>
            <a:ext cx="1114000" cy="139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585" name="Google Shape;585;p33"/>
          <p:cNvSpPr txBox="1">
            <a:spLocks noGrp="1"/>
          </p:cNvSpPr>
          <p:nvPr>
            <p:ph type="subTitle" idx="5"/>
          </p:nvPr>
        </p:nvSpPr>
        <p:spPr>
          <a:xfrm>
            <a:off x="1264433" y="4692633"/>
            <a:ext cx="2064400" cy="71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86" name="Google Shape;586;p33"/>
          <p:cNvSpPr txBox="1">
            <a:spLocks noGrp="1"/>
          </p:cNvSpPr>
          <p:nvPr>
            <p:ph type="title" idx="6" hasCustomPrompt="1"/>
          </p:nvPr>
        </p:nvSpPr>
        <p:spPr>
          <a:xfrm>
            <a:off x="8863200" y="4351033"/>
            <a:ext cx="1114000" cy="139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23160141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1_Title and two columns 2">
    <p:spTree>
      <p:nvGrpSpPr>
        <p:cNvPr id="1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8" name="Google Shape;588;p34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589" name="Google Shape;589;p34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590" name="Google Shape;590;p34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34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92" name="Google Shape;592;p34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93" name="Google Shape;593;p34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94" name="Google Shape;594;p34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95" name="Google Shape;595;p34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96" name="Google Shape;596;p34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97" name="Google Shape;597;p34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98" name="Google Shape;598;p34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599" name="Google Shape;599;p34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00" name="Google Shape;600;p34"/>
          <p:cNvSpPr txBox="1">
            <a:spLocks noGrp="1"/>
          </p:cNvSpPr>
          <p:nvPr>
            <p:ph type="title"/>
          </p:nvPr>
        </p:nvSpPr>
        <p:spPr>
          <a:xfrm>
            <a:off x="960000" y="2061000"/>
            <a:ext cx="3422400" cy="27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601" name="Google Shape;601;p34"/>
          <p:cNvSpPr txBox="1">
            <a:spLocks noGrp="1"/>
          </p:cNvSpPr>
          <p:nvPr>
            <p:ph type="body" idx="1"/>
          </p:nvPr>
        </p:nvSpPr>
        <p:spPr>
          <a:xfrm>
            <a:off x="7210933" y="2237267"/>
            <a:ext cx="29616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02" name="Google Shape;602;p34"/>
          <p:cNvSpPr txBox="1">
            <a:spLocks noGrp="1"/>
          </p:cNvSpPr>
          <p:nvPr>
            <p:ph type="subTitle" idx="2"/>
          </p:nvPr>
        </p:nvSpPr>
        <p:spPr>
          <a:xfrm>
            <a:off x="7210933" y="14016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603" name="Google Shape;603;p34"/>
          <p:cNvSpPr txBox="1">
            <a:spLocks noGrp="1"/>
          </p:cNvSpPr>
          <p:nvPr>
            <p:ph type="body" idx="3"/>
          </p:nvPr>
        </p:nvSpPr>
        <p:spPr>
          <a:xfrm>
            <a:off x="8095733" y="4896392"/>
            <a:ext cx="28872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04" name="Google Shape;604;p34"/>
          <p:cNvSpPr txBox="1">
            <a:spLocks noGrp="1"/>
          </p:cNvSpPr>
          <p:nvPr>
            <p:ph type="subTitle" idx="4"/>
          </p:nvPr>
        </p:nvSpPr>
        <p:spPr>
          <a:xfrm>
            <a:off x="8095733" y="406072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5663585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954319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ackground 1"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7" name="Google Shape;607;p36"/>
          <p:cNvPicPr preferRelativeResize="0"/>
          <p:nvPr/>
        </p:nvPicPr>
        <p:blipFill rotWithShape="1">
          <a:blip r:embed="rId2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08" name="Google Shape;608;p36"/>
          <p:cNvPicPr preferRelativeResize="0"/>
          <p:nvPr/>
        </p:nvPicPr>
        <p:blipFill rotWithShape="1">
          <a:blip r:embed="rId3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09" name="Google Shape;609;p36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610" name="Google Shape;610;p36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11" name="Google Shape;611;p36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12" name="Google Shape;612;p36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13" name="Google Shape;613;p36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14" name="Google Shape;614;p36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15" name="Google Shape;615;p36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16" name="Google Shape;616;p36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17" name="Google Shape;617;p36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18" name="Google Shape;618;p36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255915637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ackground 2"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0" name="Google Shape;620;p37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21" name="Google Shape;621;p37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22" name="Google Shape;622;p37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623" name="Google Shape;623;p37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24" name="Google Shape;624;p37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25" name="Google Shape;625;p37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26" name="Google Shape;626;p37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27" name="Google Shape;627;p37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28" name="Google Shape;628;p37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29" name="Google Shape;629;p37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30" name="Google Shape;630;p37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31" name="Google Shape;631;p37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201496465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Background 3">
    <p:spTree>
      <p:nvGrpSpPr>
        <p:cNvPr id="1" name="Shape 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3" name="Google Shape;633;p38"/>
          <p:cNvPicPr preferRelativeResize="0"/>
          <p:nvPr/>
        </p:nvPicPr>
        <p:blipFill rotWithShape="1">
          <a:blip r:embed="rId2">
            <a:alphaModFix amt="70000"/>
          </a:blip>
          <a:srcRect l="73362" t="59298"/>
          <a:stretch/>
        </p:blipFill>
        <p:spPr>
          <a:xfrm rot="5400000" flipH="1">
            <a:off x="7202867" y="1914833"/>
            <a:ext cx="3949165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34" name="Google Shape;634;p38"/>
          <p:cNvPicPr preferRelativeResize="0"/>
          <p:nvPr/>
        </p:nvPicPr>
        <p:blipFill rotWithShape="1">
          <a:blip r:embed="rId3">
            <a:alphaModFix amt="70000"/>
          </a:blip>
          <a:srcRect l="72833" b="18824"/>
          <a:stretch/>
        </p:blipFill>
        <p:spPr>
          <a:xfrm rot="-5400000" flipH="1">
            <a:off x="6139863" y="-3097332"/>
            <a:ext cx="3036499" cy="9073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5" name="Google Shape;635;p38"/>
          <p:cNvPicPr preferRelativeResize="0"/>
          <p:nvPr/>
        </p:nvPicPr>
        <p:blipFill rotWithShape="1">
          <a:blip r:embed="rId4">
            <a:alphaModFix amt="70000"/>
          </a:blip>
          <a:srcRect l="72919" t="45124" b="8149"/>
          <a:stretch/>
        </p:blipFill>
        <p:spPr>
          <a:xfrm rot="10800000" flipH="1">
            <a:off x="-10534" y="-52732"/>
            <a:ext cx="4014835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636" name="Google Shape;636;p38"/>
          <p:cNvSpPr/>
          <p:nvPr/>
        </p:nvSpPr>
        <p:spPr>
          <a:xfrm rot="10800000" flipH="1">
            <a:off x="563613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37" name="Google Shape;637;p38"/>
          <p:cNvSpPr/>
          <p:nvPr/>
        </p:nvSpPr>
        <p:spPr>
          <a:xfrm rot="10800000" flipH="1">
            <a:off x="1325547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38" name="Google Shape;638;p38"/>
          <p:cNvSpPr/>
          <p:nvPr/>
        </p:nvSpPr>
        <p:spPr>
          <a:xfrm rot="10800000" flipH="1">
            <a:off x="11402947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39" name="Google Shape;639;p38"/>
          <p:cNvSpPr/>
          <p:nvPr/>
        </p:nvSpPr>
        <p:spPr>
          <a:xfrm rot="10800000" flipH="1">
            <a:off x="11310947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40" name="Google Shape;640;p38"/>
          <p:cNvSpPr/>
          <p:nvPr/>
        </p:nvSpPr>
        <p:spPr>
          <a:xfrm rot="10800000" flipH="1">
            <a:off x="475080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41" name="Google Shape;641;p38"/>
          <p:cNvSpPr/>
          <p:nvPr/>
        </p:nvSpPr>
        <p:spPr>
          <a:xfrm rot="10800000" flipH="1">
            <a:off x="10835429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42" name="Google Shape;642;p38"/>
          <p:cNvSpPr/>
          <p:nvPr/>
        </p:nvSpPr>
        <p:spPr>
          <a:xfrm rot="10800000" flipH="1">
            <a:off x="11495329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43" name="Google Shape;643;p38"/>
          <p:cNvSpPr/>
          <p:nvPr/>
        </p:nvSpPr>
        <p:spPr>
          <a:xfrm rot="10800000" flipH="1">
            <a:off x="10124996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44" name="Google Shape;644;p38"/>
          <p:cNvSpPr/>
          <p:nvPr/>
        </p:nvSpPr>
        <p:spPr>
          <a:xfrm rot="10800000" flipH="1">
            <a:off x="10651047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185101793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4">
  <p:cSld name="Background 4"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6" name="Google Shape;646;p39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7" name="Google Shape;647;p39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648" name="Google Shape;648;p39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649" name="Google Shape;649;p39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50" name="Google Shape;650;p39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51" name="Google Shape;651;p39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52" name="Google Shape;652;p39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53" name="Google Shape;653;p39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54" name="Google Shape;654;p39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55" name="Google Shape;655;p39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56" name="Google Shape;656;p39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  <p:sp>
        <p:nvSpPr>
          <p:cNvPr id="657" name="Google Shape;657;p39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/>
          </a:p>
        </p:txBody>
      </p:sp>
    </p:spTree>
    <p:extLst>
      <p:ext uri="{BB962C8B-B14F-4D97-AF65-F5344CB8AC3E}">
        <p14:creationId xmlns:p14="http://schemas.microsoft.com/office/powerpoint/2010/main" val="351099456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48043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7B6B-0BAE-4881-8EF6-99A09F6E464D}" type="datetimeFigureOut">
              <a:rPr lang="fr-FR" smtClean="0"/>
              <a:t>28/12/2020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0D098-484F-473D-9237-2778729AD4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38302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 preserve="1">
  <p:cSld name="Blank slide">
    <p:spTree>
      <p:nvGrpSpPr>
        <p:cNvPr id="1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366701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 preserve="1">
  <p:cSld name="Blank slide">
    <p:spTree>
      <p:nvGrpSpPr>
        <p:cNvPr id="1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3696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1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30.xml"/><Relationship Id="rId21" Type="http://schemas.openxmlformats.org/officeDocument/2006/relationships/slideLayout" Target="../slideLayouts/slideLayout48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slideLayout" Target="../slideLayouts/slideLayout44.xml"/><Relationship Id="rId25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20" Type="http://schemas.openxmlformats.org/officeDocument/2006/relationships/slideLayout" Target="../slideLayouts/slideLayout47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2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23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37.xml"/><Relationship Id="rId19" Type="http://schemas.openxmlformats.org/officeDocument/2006/relationships/slideLayout" Target="../slideLayouts/slideLayout46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Relationship Id="rId22" Type="http://schemas.openxmlformats.org/officeDocument/2006/relationships/slideLayout" Target="../slideLayouts/slideLayout49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2.xml"/></Relationships>
</file>

<file path=ppt/slideMasters/_rels/slideMaster5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65.xml"/><Relationship Id="rId18" Type="http://schemas.openxmlformats.org/officeDocument/2006/relationships/slideLayout" Target="../slideLayouts/slideLayout70.xml"/><Relationship Id="rId26" Type="http://schemas.openxmlformats.org/officeDocument/2006/relationships/slideLayout" Target="../slideLayouts/slideLayout78.xml"/><Relationship Id="rId39" Type="http://schemas.openxmlformats.org/officeDocument/2006/relationships/slideLayout" Target="../slideLayouts/slideLayout91.xml"/><Relationship Id="rId21" Type="http://schemas.openxmlformats.org/officeDocument/2006/relationships/slideLayout" Target="../slideLayouts/slideLayout73.xml"/><Relationship Id="rId34" Type="http://schemas.openxmlformats.org/officeDocument/2006/relationships/slideLayout" Target="../slideLayouts/slideLayout86.xml"/><Relationship Id="rId7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4.xml"/><Relationship Id="rId16" Type="http://schemas.openxmlformats.org/officeDocument/2006/relationships/slideLayout" Target="../slideLayouts/slideLayout68.xml"/><Relationship Id="rId20" Type="http://schemas.openxmlformats.org/officeDocument/2006/relationships/slideLayout" Target="../slideLayouts/slideLayout72.xml"/><Relationship Id="rId29" Type="http://schemas.openxmlformats.org/officeDocument/2006/relationships/slideLayout" Target="../slideLayouts/slideLayout81.xml"/><Relationship Id="rId41" Type="http://schemas.openxmlformats.org/officeDocument/2006/relationships/theme" Target="../theme/theme5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24" Type="http://schemas.openxmlformats.org/officeDocument/2006/relationships/slideLayout" Target="../slideLayouts/slideLayout76.xml"/><Relationship Id="rId32" Type="http://schemas.openxmlformats.org/officeDocument/2006/relationships/slideLayout" Target="../slideLayouts/slideLayout84.xml"/><Relationship Id="rId37" Type="http://schemas.openxmlformats.org/officeDocument/2006/relationships/slideLayout" Target="../slideLayouts/slideLayout89.xml"/><Relationship Id="rId40" Type="http://schemas.openxmlformats.org/officeDocument/2006/relationships/slideLayout" Target="../slideLayouts/slideLayout92.xml"/><Relationship Id="rId5" Type="http://schemas.openxmlformats.org/officeDocument/2006/relationships/slideLayout" Target="../slideLayouts/slideLayout57.xml"/><Relationship Id="rId15" Type="http://schemas.openxmlformats.org/officeDocument/2006/relationships/slideLayout" Target="../slideLayouts/slideLayout67.xml"/><Relationship Id="rId23" Type="http://schemas.openxmlformats.org/officeDocument/2006/relationships/slideLayout" Target="../slideLayouts/slideLayout75.xml"/><Relationship Id="rId28" Type="http://schemas.openxmlformats.org/officeDocument/2006/relationships/slideLayout" Target="../slideLayouts/slideLayout80.xml"/><Relationship Id="rId36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62.xml"/><Relationship Id="rId19" Type="http://schemas.openxmlformats.org/officeDocument/2006/relationships/slideLayout" Target="../slideLayouts/slideLayout71.xml"/><Relationship Id="rId31" Type="http://schemas.openxmlformats.org/officeDocument/2006/relationships/slideLayout" Target="../slideLayouts/slideLayout83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slideLayout" Target="../slideLayouts/slideLayout66.xml"/><Relationship Id="rId22" Type="http://schemas.openxmlformats.org/officeDocument/2006/relationships/slideLayout" Target="../slideLayouts/slideLayout74.xml"/><Relationship Id="rId27" Type="http://schemas.openxmlformats.org/officeDocument/2006/relationships/slideLayout" Target="../slideLayouts/slideLayout79.xml"/><Relationship Id="rId30" Type="http://schemas.openxmlformats.org/officeDocument/2006/relationships/slideLayout" Target="../slideLayouts/slideLayout82.xml"/><Relationship Id="rId35" Type="http://schemas.openxmlformats.org/officeDocument/2006/relationships/slideLayout" Target="../slideLayouts/slideLayout87.xml"/><Relationship Id="rId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4.xml"/><Relationship Id="rId17" Type="http://schemas.openxmlformats.org/officeDocument/2006/relationships/slideLayout" Target="../slideLayouts/slideLayout69.xml"/><Relationship Id="rId25" Type="http://schemas.openxmlformats.org/officeDocument/2006/relationships/slideLayout" Target="../slideLayouts/slideLayout77.xml"/><Relationship Id="rId33" Type="http://schemas.openxmlformats.org/officeDocument/2006/relationships/slideLayout" Target="../slideLayouts/slideLayout85.xml"/><Relationship Id="rId38" Type="http://schemas.openxmlformats.org/officeDocument/2006/relationships/slideLayout" Target="../slideLayouts/slideLayout90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93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Love Ya Like A Sister"/>
              <a:buNone/>
              <a:defRPr sz="2800">
                <a:solidFill>
                  <a:schemeClr val="lt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atamaran"/>
              <a:buChar char="●"/>
              <a:defRPr sz="1800"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○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■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●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○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■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●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○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Catamaran"/>
              <a:buChar char="■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901776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  <p:sldLayoutId id="2147483695" r:id="rId23"/>
    <p:sldLayoutId id="2147483696" r:id="rId24"/>
  </p:sldLayoutIdLst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A47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5"/>
          <p:cNvSpPr txBox="1">
            <a:spLocks noGrp="1"/>
          </p:cNvSpPr>
          <p:nvPr>
            <p:ph type="title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9pPr>
          </a:lstStyle>
          <a:p>
            <a:endParaRPr/>
          </a:p>
        </p:txBody>
      </p:sp>
      <p:sp>
        <p:nvSpPr>
          <p:cNvPr id="154" name="Google Shape;154;p25"/>
          <p:cNvSpPr txBox="1">
            <a:spLocks noGrp="1"/>
          </p:cNvSpPr>
          <p:nvPr>
            <p:ph type="body" idx="1"/>
          </p:nvPr>
        </p:nvSpPr>
        <p:spPr>
          <a:xfrm>
            <a:off x="1424133" y="2260600"/>
            <a:ext cx="9396400" cy="33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1120844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98" r:id="rId1"/>
    <p:sldLayoutId id="2147483726" r:id="rId2"/>
    <p:sldLayoutId id="2147483727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Love Ya Like A Sister"/>
              <a:buNone/>
              <a:defRPr sz="2800">
                <a:solidFill>
                  <a:schemeClr val="lt2"/>
                </a:solidFill>
                <a:latin typeface="Love Ya Like A Sister"/>
                <a:ea typeface="Love Ya Like A Sister"/>
                <a:cs typeface="Love Ya Like A Sister"/>
                <a:sym typeface="Love Ya Like A Sis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atamaran"/>
              <a:buChar char="●"/>
              <a:defRPr sz="1800"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○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■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●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○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■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●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tamaran"/>
              <a:buChar char="○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Catamaran"/>
              <a:buChar char="■"/>
              <a:defRPr>
                <a:solidFill>
                  <a:schemeClr val="lt2"/>
                </a:solidFill>
                <a:latin typeface="Catamaran"/>
                <a:ea typeface="Catamaran"/>
                <a:cs typeface="Catamaran"/>
                <a:sym typeface="Catamaran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1082451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  <p:sldLayoutId id="2147483714" r:id="rId15"/>
    <p:sldLayoutId id="2147483715" r:id="rId16"/>
    <p:sldLayoutId id="2147483716" r:id="rId17"/>
    <p:sldLayoutId id="2147483717" r:id="rId18"/>
    <p:sldLayoutId id="2147483718" r:id="rId19"/>
    <p:sldLayoutId id="2147483719" r:id="rId20"/>
    <p:sldLayoutId id="2147483720" r:id="rId21"/>
    <p:sldLayoutId id="2147483721" r:id="rId22"/>
    <p:sldLayoutId id="2147483722" r:id="rId23"/>
    <p:sldLayoutId id="2147483723" r:id="rId24"/>
  </p:sldLayoutIdLst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A47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5"/>
          <p:cNvSpPr txBox="1">
            <a:spLocks noGrp="1"/>
          </p:cNvSpPr>
          <p:nvPr>
            <p:ph type="title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9pPr>
          </a:lstStyle>
          <a:p>
            <a:endParaRPr/>
          </a:p>
        </p:txBody>
      </p:sp>
      <p:sp>
        <p:nvSpPr>
          <p:cNvPr id="154" name="Google Shape;154;p25"/>
          <p:cNvSpPr txBox="1">
            <a:spLocks noGrp="1"/>
          </p:cNvSpPr>
          <p:nvPr>
            <p:ph type="body" idx="1"/>
          </p:nvPr>
        </p:nvSpPr>
        <p:spPr>
          <a:xfrm>
            <a:off x="1424133" y="2260600"/>
            <a:ext cx="9396400" cy="33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6451474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5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●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lvl="1" indent="-317500">
              <a:lnSpc>
                <a:spcPct val="107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○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■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●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○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■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●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○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Titillium Web"/>
              <a:buChar char="■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426012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  <p:sldLayoutId id="2147483745" r:id="rId17"/>
    <p:sldLayoutId id="2147483746" r:id="rId18"/>
    <p:sldLayoutId id="2147483747" r:id="rId19"/>
    <p:sldLayoutId id="2147483748" r:id="rId20"/>
    <p:sldLayoutId id="2147483749" r:id="rId21"/>
    <p:sldLayoutId id="2147483750" r:id="rId22"/>
    <p:sldLayoutId id="2147483751" r:id="rId23"/>
    <p:sldLayoutId id="2147483752" r:id="rId24"/>
    <p:sldLayoutId id="2147483753" r:id="rId25"/>
    <p:sldLayoutId id="2147483754" r:id="rId26"/>
    <p:sldLayoutId id="2147483755" r:id="rId27"/>
    <p:sldLayoutId id="2147483756" r:id="rId28"/>
    <p:sldLayoutId id="2147483757" r:id="rId29"/>
    <p:sldLayoutId id="2147483758" r:id="rId30"/>
    <p:sldLayoutId id="2147483759" r:id="rId31"/>
    <p:sldLayoutId id="2147483760" r:id="rId32"/>
    <p:sldLayoutId id="2147483761" r:id="rId33"/>
    <p:sldLayoutId id="2147483762" r:id="rId34"/>
    <p:sldLayoutId id="2147483763" r:id="rId35"/>
    <p:sldLayoutId id="2147483764" r:id="rId36"/>
    <p:sldLayoutId id="2147483765" r:id="rId37"/>
    <p:sldLayoutId id="2147483766" r:id="rId38"/>
    <p:sldLayoutId id="2147483767" r:id="rId39"/>
    <p:sldLayoutId id="2147483768" r:id="rId40"/>
  </p:sldLayoutIdLst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A47"/>
        </a:solidFill>
        <a:effectLst/>
      </p:bgPr>
    </p:bg>
    <p:spTree>
      <p:nvGrpSpPr>
        <p:cNvPr id="1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41"/>
          <p:cNvSpPr txBox="1">
            <a:spLocks noGrp="1"/>
          </p:cNvSpPr>
          <p:nvPr>
            <p:ph type="title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9pPr>
          </a:lstStyle>
          <a:p>
            <a:endParaRPr/>
          </a:p>
        </p:txBody>
      </p:sp>
      <p:sp>
        <p:nvSpPr>
          <p:cNvPr id="661" name="Google Shape;661;p41"/>
          <p:cNvSpPr txBox="1">
            <a:spLocks noGrp="1"/>
          </p:cNvSpPr>
          <p:nvPr>
            <p:ph type="body" idx="1"/>
          </p:nvPr>
        </p:nvSpPr>
        <p:spPr>
          <a:xfrm>
            <a:off x="1424133" y="2260600"/>
            <a:ext cx="9396400" cy="33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3675027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70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A47"/>
        </a:solidFill>
        <a:effectLst/>
      </p:bgPr>
    </p:bg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43"/>
          <p:cNvSpPr txBox="1">
            <a:spLocks noGrp="1"/>
          </p:cNvSpPr>
          <p:nvPr>
            <p:ph type="title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9pPr>
          </a:lstStyle>
          <a:p>
            <a:endParaRPr/>
          </a:p>
        </p:txBody>
      </p:sp>
      <p:sp>
        <p:nvSpPr>
          <p:cNvPr id="665" name="Google Shape;665;p43"/>
          <p:cNvSpPr txBox="1">
            <a:spLocks noGrp="1"/>
          </p:cNvSpPr>
          <p:nvPr>
            <p:ph type="body" idx="1"/>
          </p:nvPr>
        </p:nvSpPr>
        <p:spPr>
          <a:xfrm>
            <a:off x="1424133" y="2260600"/>
            <a:ext cx="9396400" cy="33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6784276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72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5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f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f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fif"/><Relationship Id="rId1" Type="http://schemas.openxmlformats.org/officeDocument/2006/relationships/slideLayout" Target="../slideLayouts/slideLayout5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30A313-4176-4F8C-B5BA-C648C27D22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7387" y="1302600"/>
            <a:ext cx="8097225" cy="21264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accent3"/>
                </a:solidFill>
              </a:rPr>
              <a:t>Présentation de la biophysique</a:t>
            </a:r>
          </a:p>
        </p:txBody>
      </p:sp>
      <p:pic>
        <p:nvPicPr>
          <p:cNvPr id="5" name="Image 4" descr="Une image contenant nature, ciel nocturne&#10;&#10;Description générée automatiquement">
            <a:extLst>
              <a:ext uri="{FF2B5EF4-FFF2-40B4-BE49-F238E27FC236}">
                <a16:creationId xmlns:a16="http://schemas.microsoft.com/office/drawing/2014/main" id="{711BB088-352C-43A0-B0E6-120FDD184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457" y="3609976"/>
            <a:ext cx="4837085" cy="301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515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364646-9D3E-453E-AF5D-5642E268A7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17835" y="0"/>
            <a:ext cx="4423772" cy="3629734"/>
          </a:xfrm>
        </p:spPr>
        <p:txBody>
          <a:bodyPr>
            <a:normAutofit/>
          </a:bodyPr>
          <a:lstStyle/>
          <a:p>
            <a:pPr algn="ctr"/>
            <a:r>
              <a:rPr lang="fr-FR" sz="4400" b="1" dirty="0">
                <a:solidFill>
                  <a:schemeClr val="bg2"/>
                </a:solidFill>
              </a:rPr>
              <a:t>Cours 1 : </a:t>
            </a:r>
            <a:br>
              <a:rPr lang="fr-FR" sz="4400" b="1" dirty="0">
                <a:solidFill>
                  <a:schemeClr val="bg2"/>
                </a:solidFill>
              </a:rPr>
            </a:br>
            <a:r>
              <a:rPr lang="fr-FR" sz="4400" b="1" dirty="0">
                <a:solidFill>
                  <a:schemeClr val="bg2"/>
                </a:solidFill>
              </a:rPr>
              <a:t>Particules, ondes et atomes</a:t>
            </a:r>
            <a:endParaRPr lang="fr-FR" sz="4400" dirty="0">
              <a:solidFill>
                <a:schemeClr val="bg2"/>
              </a:solidFill>
            </a:endParaRPr>
          </a:p>
        </p:txBody>
      </p:sp>
      <p:pic>
        <p:nvPicPr>
          <p:cNvPr id="3" name="Image 2" descr="Une image contenant signe, pièce, horloge, dessin&#10;&#10;Description générée automatiquement">
            <a:extLst>
              <a:ext uri="{FF2B5EF4-FFF2-40B4-BE49-F238E27FC236}">
                <a16:creationId xmlns:a16="http://schemas.microsoft.com/office/drawing/2014/main" id="{872EEF91-6836-4775-95DE-EF35179EC03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5100" y="233458"/>
            <a:ext cx="1346940" cy="1433417"/>
          </a:xfrm>
          <a:prstGeom prst="rect">
            <a:avLst/>
          </a:prstGeom>
        </p:spPr>
      </p:pic>
      <p:pic>
        <p:nvPicPr>
          <p:cNvPr id="6" name="Image 5" descr="Une image contenant objet d’extérieur, étoile&#10;&#10;Description générée automatiquement">
            <a:extLst>
              <a:ext uri="{FF2B5EF4-FFF2-40B4-BE49-F238E27FC236}">
                <a16:creationId xmlns:a16="http://schemas.microsoft.com/office/drawing/2014/main" id="{46A5060A-EE00-4BF7-B63B-5AA73BD935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962" y="3528917"/>
            <a:ext cx="4510292" cy="3095625"/>
          </a:xfrm>
          <a:prstGeom prst="rect">
            <a:avLst/>
          </a:prstGeom>
        </p:spPr>
      </p:pic>
      <p:pic>
        <p:nvPicPr>
          <p:cNvPr id="8" name="Image 7" descr="Une image contenant terrain, extérieur, personne, nature&#10;&#10;Description générée automatiquement">
            <a:extLst>
              <a:ext uri="{FF2B5EF4-FFF2-40B4-BE49-F238E27FC236}">
                <a16:creationId xmlns:a16="http://schemas.microsoft.com/office/drawing/2014/main" id="{80B66AD0-D06F-4315-9473-20466D589DA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3" t="22168" r="16584" b="1724"/>
          <a:stretch/>
        </p:blipFill>
        <p:spPr>
          <a:xfrm>
            <a:off x="1123746" y="1166260"/>
            <a:ext cx="2444809" cy="3465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80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04EA8FC7-875F-4AFE-B500-D46D3AB899A8}"/>
              </a:ext>
            </a:extLst>
          </p:cNvPr>
          <p:cNvSpPr txBox="1">
            <a:spLocks/>
          </p:cNvSpPr>
          <p:nvPr/>
        </p:nvSpPr>
        <p:spPr>
          <a:xfrm>
            <a:off x="879972" y="525013"/>
            <a:ext cx="5949347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4800" u="sng" dirty="0">
                <a:solidFill>
                  <a:schemeClr val="accent3"/>
                </a:solidFill>
              </a:rPr>
              <a:t>I/ Masse et énergie </a:t>
            </a:r>
            <a:endParaRPr lang="fr-FR" sz="4800" dirty="0">
              <a:solidFill>
                <a:schemeClr val="accent3"/>
              </a:solidFill>
            </a:endParaRPr>
          </a:p>
        </p:txBody>
      </p:sp>
      <p:pic>
        <p:nvPicPr>
          <p:cNvPr id="5" name="Image 4" descr="LA MASSE ATOMIQUE RELATIVE ET LES ISOTOPES - ppt video online ...">
            <a:extLst>
              <a:ext uri="{FF2B5EF4-FFF2-40B4-BE49-F238E27FC236}">
                <a16:creationId xmlns:a16="http://schemas.microsoft.com/office/drawing/2014/main" id="{D45B3818-4304-49D6-91A1-8E150A095E2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5797" y="288373"/>
            <a:ext cx="3958728" cy="2571750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Espace réservé du contenu 2">
                <a:extLst>
                  <a:ext uri="{FF2B5EF4-FFF2-40B4-BE49-F238E27FC236}">
                    <a16:creationId xmlns:a16="http://schemas.microsoft.com/office/drawing/2014/main" id="{DC29CC96-02F8-42AA-9F01-54BF0DEBFD9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7475" y="1574248"/>
                <a:ext cx="11360800" cy="34549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rmAutofit lnSpcReduction="10000"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2400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1pPr>
                <a:lvl2pPr marL="914400" marR="0" lvl="1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2pPr>
                <a:lvl3pPr marL="1371600" marR="0" lvl="2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3pPr>
                <a:lvl4pPr marL="1828800" marR="0" lvl="3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4pPr>
                <a:lvl5pPr marL="2286000" marR="0" lvl="4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5pPr>
                <a:lvl6pPr marL="2743200" marR="0" lvl="5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6pPr>
                <a:lvl7pPr marL="3200400" marR="0" lvl="6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7pPr>
                <a:lvl8pPr marL="3657600" marR="0" lvl="7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8pPr>
                <a:lvl9pPr marL="4114800" marR="0" lvl="8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9pPr>
              </a:lstStyle>
              <a:p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Mécanique classique :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quantité de matière d’un corps 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en kg</a:t>
                </a:r>
              </a:p>
              <a:p>
                <a:endPara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Masse molaire atomique :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masse d’une mole d’atome 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en g</a:t>
                </a:r>
                <a:b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</a:b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1 mole =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6.02.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fr-FR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𝟐𝟑</m:t>
                        </m:r>
                      </m:sup>
                    </m:sSup>
                  </m:oMath>
                </a14:m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atomes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. (Nombre d’Avogadro)</a:t>
                </a:r>
              </a:p>
              <a:p>
                <a:endPara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La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masse d’un seul atome en u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(égale à la masse molaire atomique) </a:t>
                </a:r>
              </a:p>
              <a:p>
                <a:endPara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Le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nombre de masse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= A, sans unité,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entier le plus proche 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de la masse molaire atomique en g ou la masse d’un atome en u </a:t>
                </a:r>
              </a:p>
              <a:p>
                <a:endParaRPr lang="fr-FR" dirty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6" name="Espace réservé du contenu 2">
                <a:extLst>
                  <a:ext uri="{FF2B5EF4-FFF2-40B4-BE49-F238E27FC236}">
                    <a16:creationId xmlns:a16="http://schemas.microsoft.com/office/drawing/2014/main" id="{DC29CC96-02F8-42AA-9F01-54BF0DEBFD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475" y="1574248"/>
                <a:ext cx="11360800" cy="3454951"/>
              </a:xfrm>
              <a:prstGeom prst="rect">
                <a:avLst/>
              </a:prstGeom>
              <a:blipFill>
                <a:blip r:embed="rId3"/>
                <a:stretch>
                  <a:fillRect t="-1058" r="-112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au 6">
                <a:extLst>
                  <a:ext uri="{FF2B5EF4-FFF2-40B4-BE49-F238E27FC236}">
                    <a16:creationId xmlns:a16="http://schemas.microsoft.com/office/drawing/2014/main" id="{BBFF01DC-526C-408C-9D52-A2FE61356CA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26383410"/>
                  </p:ext>
                </p:extLst>
              </p:nvPr>
            </p:nvGraphicFramePr>
            <p:xfrm>
              <a:off x="820986" y="5245651"/>
              <a:ext cx="10550028" cy="895351"/>
            </p:xfrm>
            <a:graphic>
              <a:graphicData uri="http://schemas.openxmlformats.org/drawingml/2006/table">
                <a:tbl>
                  <a:tblPr firstRow="1" firstCol="1" bandRow="1">
                    <a:tableStyleId>{93296810-A885-4BE3-A3E7-6D5BEEA58F35}</a:tableStyleId>
                  </a:tblPr>
                  <a:tblGrid>
                    <a:gridCol w="1102218">
                      <a:extLst>
                        <a:ext uri="{9D8B030D-6E8A-4147-A177-3AD203B41FA5}">
                          <a16:colId xmlns:a16="http://schemas.microsoft.com/office/drawing/2014/main" val="3532784130"/>
                        </a:ext>
                      </a:extLst>
                    </a:gridCol>
                    <a:gridCol w="2627910">
                      <a:extLst>
                        <a:ext uri="{9D8B030D-6E8A-4147-A177-3AD203B41FA5}">
                          <a16:colId xmlns:a16="http://schemas.microsoft.com/office/drawing/2014/main" val="1940333913"/>
                        </a:ext>
                      </a:extLst>
                    </a:gridCol>
                    <a:gridCol w="2572035">
                      <a:extLst>
                        <a:ext uri="{9D8B030D-6E8A-4147-A177-3AD203B41FA5}">
                          <a16:colId xmlns:a16="http://schemas.microsoft.com/office/drawing/2014/main" val="1855603657"/>
                        </a:ext>
                      </a:extLst>
                    </a:gridCol>
                    <a:gridCol w="1542521">
                      <a:extLst>
                        <a:ext uri="{9D8B030D-6E8A-4147-A177-3AD203B41FA5}">
                          <a16:colId xmlns:a16="http://schemas.microsoft.com/office/drawing/2014/main" val="352695997"/>
                        </a:ext>
                      </a:extLst>
                    </a:gridCol>
                    <a:gridCol w="2705344">
                      <a:extLst>
                        <a:ext uri="{9D8B030D-6E8A-4147-A177-3AD203B41FA5}">
                          <a16:colId xmlns:a16="http://schemas.microsoft.com/office/drawing/2014/main" val="3794018555"/>
                        </a:ext>
                      </a:extLst>
                    </a:gridCol>
                  </a:tblGrid>
                  <a:tr h="406023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 dirty="0">
                              <a:effectLst/>
                            </a:rPr>
                            <a:t>Masse </a:t>
                          </a:r>
                          <a:endParaRPr lang="fr-FR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 dirty="0">
                              <a:effectLst/>
                            </a:rPr>
                            <a:t>Nombre de masse A</a:t>
                          </a:r>
                          <a:endParaRPr lang="fr-FR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Mole d’atome 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1 atome 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Atome en g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232288660"/>
                      </a:ext>
                    </a:extLst>
                  </a:tr>
                  <a:tr h="489328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fr-FR" sz="2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fr-FR" sz="2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</m:t>
                                    </m:r>
                                  </m:sub>
                                  <m:sup>
                                    <m:r>
                                      <a:rPr lang="fr-FR" sz="2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16</m:t>
                                    </m:r>
                                  </m:sup>
                                  <m:e>
                                    <m:r>
                                      <a:rPr lang="fr-FR" sz="2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𝑂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fr-FR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16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 dirty="0">
                              <a:effectLst/>
                            </a:rPr>
                            <a:t>N atomes=15,994 g</a:t>
                          </a:r>
                          <a:endParaRPr lang="fr-FR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15,994 u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 dirty="0">
                              <a:effectLst/>
                            </a:rPr>
                            <a:t>15,994/N=2,657.</a:t>
                          </a:r>
                          <a14:m>
                            <m:oMath xmlns:m="http://schemas.openxmlformats.org/officeDocument/2006/math">
                              <m:r>
                                <a:rPr lang="fr-FR" sz="2000">
                                  <a:effectLst/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fr-FR" sz="200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fr-FR" sz="2000">
                                      <a:effectLst/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fr-FR" sz="2000">
                                      <a:effectLst/>
                                      <a:latin typeface="Cambria Math" panose="02040503050406030204" pitchFamily="18" charset="0"/>
                                    </a:rPr>
                                    <m:t>−23</m:t>
                                  </m:r>
                                </m:sup>
                              </m:sSup>
                            </m:oMath>
                          </a14:m>
                          <a:endParaRPr lang="fr-FR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62473439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au 6">
                <a:extLst>
                  <a:ext uri="{FF2B5EF4-FFF2-40B4-BE49-F238E27FC236}">
                    <a16:creationId xmlns:a16="http://schemas.microsoft.com/office/drawing/2014/main" id="{BBFF01DC-526C-408C-9D52-A2FE61356CA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26383410"/>
                  </p:ext>
                </p:extLst>
              </p:nvPr>
            </p:nvGraphicFramePr>
            <p:xfrm>
              <a:off x="820986" y="5245651"/>
              <a:ext cx="10550028" cy="895351"/>
            </p:xfrm>
            <a:graphic>
              <a:graphicData uri="http://schemas.openxmlformats.org/drawingml/2006/table">
                <a:tbl>
                  <a:tblPr firstRow="1" firstCol="1" bandRow="1">
                    <a:tableStyleId>{93296810-A885-4BE3-A3E7-6D5BEEA58F35}</a:tableStyleId>
                  </a:tblPr>
                  <a:tblGrid>
                    <a:gridCol w="1102218">
                      <a:extLst>
                        <a:ext uri="{9D8B030D-6E8A-4147-A177-3AD203B41FA5}">
                          <a16:colId xmlns:a16="http://schemas.microsoft.com/office/drawing/2014/main" val="3532784130"/>
                        </a:ext>
                      </a:extLst>
                    </a:gridCol>
                    <a:gridCol w="2627910">
                      <a:extLst>
                        <a:ext uri="{9D8B030D-6E8A-4147-A177-3AD203B41FA5}">
                          <a16:colId xmlns:a16="http://schemas.microsoft.com/office/drawing/2014/main" val="1940333913"/>
                        </a:ext>
                      </a:extLst>
                    </a:gridCol>
                    <a:gridCol w="2572035">
                      <a:extLst>
                        <a:ext uri="{9D8B030D-6E8A-4147-A177-3AD203B41FA5}">
                          <a16:colId xmlns:a16="http://schemas.microsoft.com/office/drawing/2014/main" val="1855603657"/>
                        </a:ext>
                      </a:extLst>
                    </a:gridCol>
                    <a:gridCol w="1542521">
                      <a:extLst>
                        <a:ext uri="{9D8B030D-6E8A-4147-A177-3AD203B41FA5}">
                          <a16:colId xmlns:a16="http://schemas.microsoft.com/office/drawing/2014/main" val="352695997"/>
                        </a:ext>
                      </a:extLst>
                    </a:gridCol>
                    <a:gridCol w="2705344">
                      <a:extLst>
                        <a:ext uri="{9D8B030D-6E8A-4147-A177-3AD203B41FA5}">
                          <a16:colId xmlns:a16="http://schemas.microsoft.com/office/drawing/2014/main" val="3794018555"/>
                        </a:ext>
                      </a:extLst>
                    </a:gridCol>
                  </a:tblGrid>
                  <a:tr h="406023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 dirty="0">
                              <a:effectLst/>
                            </a:rPr>
                            <a:t>Masse </a:t>
                          </a:r>
                          <a:endParaRPr lang="fr-FR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 dirty="0">
                              <a:effectLst/>
                            </a:rPr>
                            <a:t>Nombre de masse A</a:t>
                          </a:r>
                          <a:endParaRPr lang="fr-FR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Mole d’atome 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1 atome 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Atome en g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232288660"/>
                      </a:ext>
                    </a:extLst>
                  </a:tr>
                  <a:tr h="489328"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 marL="68580" marR="68580" marT="0" marB="0">
                        <a:blipFill>
                          <a:blip r:embed="rId4"/>
                          <a:stretch>
                            <a:fillRect l="-552" t="-97531" r="-859116" b="-246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16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 dirty="0">
                              <a:effectLst/>
                            </a:rPr>
                            <a:t>N atomes=15,994 g</a:t>
                          </a:r>
                          <a:endParaRPr lang="fr-FR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r-FR" sz="2000">
                              <a:effectLst/>
                            </a:rPr>
                            <a:t>15,994 u</a:t>
                          </a:r>
                          <a:endParaRPr lang="fr-FR" sz="1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 marL="68580" marR="68580" marT="0" marB="0">
                        <a:blipFill>
                          <a:blip r:embed="rId4"/>
                          <a:stretch>
                            <a:fillRect l="-290315" t="-97531" r="-901" b="-246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24734396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884768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>
            <a:extLst>
              <a:ext uri="{FF2B5EF4-FFF2-40B4-BE49-F238E27FC236}">
                <a16:creationId xmlns:a16="http://schemas.microsoft.com/office/drawing/2014/main" id="{134C9749-A5A0-499D-9E85-F5DFEA033AD6}"/>
              </a:ext>
            </a:extLst>
          </p:cNvPr>
          <p:cNvSpPr txBox="1">
            <a:spLocks/>
          </p:cNvSpPr>
          <p:nvPr/>
        </p:nvSpPr>
        <p:spPr>
          <a:xfrm>
            <a:off x="685800" y="567695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4800" u="sng" dirty="0">
                <a:solidFill>
                  <a:schemeClr val="accent3"/>
                </a:solidFill>
              </a:rPr>
              <a:t>I/ Relation masse/énergie</a:t>
            </a:r>
            <a:endParaRPr lang="fr-FR" sz="4800" dirty="0">
              <a:solidFill>
                <a:schemeClr val="accent3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0D7F89-005D-44A4-A632-1BB452111D04}"/>
              </a:ext>
            </a:extLst>
          </p:cNvPr>
          <p:cNvSpPr/>
          <p:nvPr/>
        </p:nvSpPr>
        <p:spPr>
          <a:xfrm>
            <a:off x="1771651" y="1474258"/>
            <a:ext cx="82677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mécanique </a:t>
            </a:r>
            <a:r>
              <a:rPr lang="fr-FR" sz="2400" b="1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quantique</a:t>
            </a:r>
            <a:r>
              <a:rPr lang="fr-FR" sz="24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Einstein décrit la masse comme une </a:t>
            </a:r>
            <a:r>
              <a:rPr lang="fr-FR" sz="2400" b="1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forme d’énergie</a:t>
            </a:r>
            <a:r>
              <a:rPr lang="fr-FR" sz="24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ctr"/>
            <a:endParaRPr lang="fr-FR" sz="2400" dirty="0">
              <a:solidFill>
                <a:schemeClr val="accent6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fr-FR" sz="24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fr-FR" sz="2400" b="1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masse</a:t>
            </a:r>
            <a:r>
              <a:rPr lang="fr-FR" sz="24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d’une particule n’est </a:t>
            </a:r>
            <a:r>
              <a:rPr lang="fr-FR" sz="2400" b="1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 constante</a:t>
            </a:r>
            <a:r>
              <a:rPr lang="fr-FR" sz="24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et peut être considérée comme </a:t>
            </a:r>
            <a:r>
              <a:rPr lang="fr-FR" sz="2400" b="1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relativiste</a:t>
            </a:r>
            <a:r>
              <a:rPr lang="fr-FR" sz="24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fr-FR" sz="2400" b="1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L’énergie se transforme en masse</a:t>
            </a:r>
            <a:r>
              <a:rPr lang="fr-FR" sz="24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fr-FR" sz="2400" dirty="0">
              <a:solidFill>
                <a:schemeClr val="accent6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Espace réservé du contenu 2">
                <a:extLst>
                  <a:ext uri="{FF2B5EF4-FFF2-40B4-BE49-F238E27FC236}">
                    <a16:creationId xmlns:a16="http://schemas.microsoft.com/office/drawing/2014/main" id="{9C5DC1A5-820A-4E4B-B3F5-0AB6C660FC1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588725" y="3960460"/>
                <a:ext cx="9603275" cy="2561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2400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1pPr>
                <a:lvl2pPr marL="914400" marR="0" lvl="1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2pPr>
                <a:lvl3pPr marL="1371600" marR="0" lvl="2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3pPr>
                <a:lvl4pPr marL="1828800" marR="0" lvl="3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4pPr>
                <a:lvl5pPr marL="2286000" marR="0" lvl="4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5pPr>
                <a:lvl6pPr marL="2743200" marR="0" lvl="5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6pPr>
                <a:lvl7pPr marL="3200400" marR="0" lvl="6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7pPr>
                <a:lvl8pPr marL="3657600" marR="0" lvl="7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8pPr>
                <a:lvl9pPr marL="4114800" marR="0" lvl="8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9pPr>
              </a:lstStyle>
              <a:p>
                <a:pPr marL="0" indent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fr-FR" sz="36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𝒎</m:t>
                      </m:r>
                      <m:d>
                        <m:dPr>
                          <m:ctrlPr>
                            <a:rPr lang="fr-FR" sz="36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sz="36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𝒏𝒐𝒖𝒗𝒆𝒍𝒍𝒆</m:t>
                          </m:r>
                        </m:e>
                      </m:d>
                      <m:r>
                        <a:rPr lang="fr-FR" sz="3600" b="1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fr-FR" sz="36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sz="36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36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fr-FR" sz="36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fr-FR" sz="36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 (</m:t>
                              </m:r>
                              <m:r>
                                <a:rPr lang="fr-FR" sz="36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𝒊𝒏𝒊𝒕𝒊𝒂𝒍𝒆</m:t>
                              </m:r>
                              <m:r>
                                <a:rPr lang="fr-FR" sz="36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fr-FR" sz="36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fr-FR" sz="36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fr-FR" sz="36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fr-FR" sz="3600" b="1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fr-FR" sz="3600" b="1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𝒗</m:t>
                                  </m:r>
                                  <m:r>
                                    <a:rPr lang="fr-FR" sz="3600" b="1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²</m:t>
                                  </m:r>
                                </m:num>
                                <m:den>
                                  <m:r>
                                    <a:rPr lang="fr-FR" sz="3600" b="1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𝒄</m:t>
                                  </m:r>
                                  <m:r>
                                    <a:rPr lang="fr-FR" sz="3600" b="1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²</m:t>
                                  </m:r>
                                </m:den>
                              </m:f>
                            </m:e>
                          </m:rad>
                        </m:den>
                      </m:f>
                    </m:oMath>
                  </m:oMathPara>
                </a14:m>
                <a:endParaRPr lang="fr-FR" b="1" dirty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7" name="Espace réservé du contenu 2">
                <a:extLst>
                  <a:ext uri="{FF2B5EF4-FFF2-40B4-BE49-F238E27FC236}">
                    <a16:creationId xmlns:a16="http://schemas.microsoft.com/office/drawing/2014/main" id="{9C5DC1A5-820A-4E4B-B3F5-0AB6C660FC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8725" y="3960460"/>
                <a:ext cx="9603275" cy="2561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Image 8" descr="Une image contenant texte, extérieur, planche à neige, nature&#10;&#10;Description générée automatiquement">
            <a:extLst>
              <a:ext uri="{FF2B5EF4-FFF2-40B4-BE49-F238E27FC236}">
                <a16:creationId xmlns:a16="http://schemas.microsoft.com/office/drawing/2014/main" id="{B11AD0CD-5526-40FD-BB98-F3E6E30793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589" y="3803952"/>
            <a:ext cx="3362271" cy="20955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2119E37B-C952-49F7-878F-F6E1342BA7B7}"/>
              </a:ext>
            </a:extLst>
          </p:cNvPr>
          <p:cNvSpPr txBox="1"/>
          <p:nvPr/>
        </p:nvSpPr>
        <p:spPr>
          <a:xfrm>
            <a:off x="907589" y="5212495"/>
            <a:ext cx="2797636" cy="530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P1  voyant le </a:t>
            </a:r>
            <a:r>
              <a:rPr lang="fr-FR" dirty="0" err="1">
                <a:solidFill>
                  <a:schemeClr val="bg1"/>
                </a:solidFill>
              </a:rPr>
              <a:t>perfect</a:t>
            </a:r>
            <a:r>
              <a:rPr lang="fr-FR" dirty="0">
                <a:solidFill>
                  <a:schemeClr val="bg1"/>
                </a:solidFill>
              </a:rPr>
              <a:t> et le  bonheur grâce à la biophysique</a:t>
            </a:r>
          </a:p>
        </p:txBody>
      </p:sp>
    </p:spTree>
    <p:extLst>
      <p:ext uri="{BB962C8B-B14F-4D97-AF65-F5344CB8AC3E}">
        <p14:creationId xmlns:p14="http://schemas.microsoft.com/office/powerpoint/2010/main" val="1161631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1C5D46-AC74-4600-AF43-1B38F585F47D}"/>
              </a:ext>
            </a:extLst>
          </p:cNvPr>
          <p:cNvSpPr txBox="1">
            <a:spLocks/>
          </p:cNvSpPr>
          <p:nvPr/>
        </p:nvSpPr>
        <p:spPr>
          <a:xfrm>
            <a:off x="415600" y="595204"/>
            <a:ext cx="11360800" cy="2165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algn="ctr"/>
            <a:r>
              <a:rPr lang="fr-FR" sz="4400" dirty="0">
                <a:latin typeface="+mj-lt"/>
              </a:rPr>
              <a:t>QCM 1 : L’argon (Z=18) a une masse atomique de 39,948 g. </a:t>
            </a:r>
          </a:p>
          <a:p>
            <a:pPr algn="ctr"/>
            <a:r>
              <a:rPr lang="pt-BR" sz="4400" dirty="0">
                <a:latin typeface="+mj-lt"/>
              </a:rPr>
              <a:t>N = 6.02 x 10^23</a:t>
            </a:r>
            <a:endParaRPr lang="fr-FR" sz="4400" dirty="0">
              <a:latin typeface="+mj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A04486-CC9F-4925-B54E-59AA1090A3C2}"/>
              </a:ext>
            </a:extLst>
          </p:cNvPr>
          <p:cNvSpPr txBox="1">
            <a:spLocks/>
          </p:cNvSpPr>
          <p:nvPr/>
        </p:nvSpPr>
        <p:spPr>
          <a:xfrm>
            <a:off x="957467" y="3026766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bg1"/>
                </a:solidFill>
              </a:rPr>
              <a:t>Le nombre de masse de l’argon est 40</a:t>
            </a:r>
          </a:p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bg1"/>
                </a:solidFill>
              </a:rPr>
              <a:t>Le noyau est composé de 18 neutrons et 22 protons</a:t>
            </a:r>
          </a:p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bg1"/>
                </a:solidFill>
              </a:rPr>
              <a:t>La masse d’un atome est de 39,948 u</a:t>
            </a:r>
          </a:p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bg1"/>
                </a:solidFill>
              </a:rPr>
              <a:t>La masse d’un atome est de 5,4 x 10^-23 g</a:t>
            </a:r>
          </a:p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bg1"/>
                </a:solidFill>
              </a:rPr>
              <a:t>Tout est faux. </a:t>
            </a:r>
          </a:p>
        </p:txBody>
      </p:sp>
    </p:spTree>
    <p:extLst>
      <p:ext uri="{BB962C8B-B14F-4D97-AF65-F5344CB8AC3E}">
        <p14:creationId xmlns:p14="http://schemas.microsoft.com/office/powerpoint/2010/main" val="3878866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C00FBA-E3BF-45C7-8E6A-18875336A2F2}"/>
              </a:ext>
            </a:extLst>
          </p:cNvPr>
          <p:cNvSpPr txBox="1">
            <a:spLocks/>
          </p:cNvSpPr>
          <p:nvPr/>
        </p:nvSpPr>
        <p:spPr>
          <a:xfrm>
            <a:off x="4704014" y="888642"/>
            <a:ext cx="2974472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 fontScale="8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5400" dirty="0"/>
              <a:t>QCM 1 : AC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4B812A-6F32-4157-B67E-665FAAD108EF}"/>
              </a:ext>
            </a:extLst>
          </p:cNvPr>
          <p:cNvSpPr txBox="1">
            <a:spLocks/>
          </p:cNvSpPr>
          <p:nvPr/>
        </p:nvSpPr>
        <p:spPr>
          <a:xfrm>
            <a:off x="510850" y="2098608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bg1"/>
                </a:solidFill>
              </a:rPr>
              <a:t>Vrai : on arrondit à l’entier supérieur </a:t>
            </a:r>
          </a:p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bg1"/>
                </a:solidFill>
              </a:rPr>
              <a:t>Faux : c’est l’inverse</a:t>
            </a:r>
          </a:p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bg1"/>
                </a:solidFill>
              </a:rPr>
              <a:t>Vrai</a:t>
            </a:r>
          </a:p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bg1"/>
                </a:solidFill>
              </a:rPr>
              <a:t>Faux : Masse d’1 mole d’atomes / N (nombre d’Avogadro) = 39,948 / 6.02 x 1023 = 6,6 x 10^-23 g</a:t>
            </a:r>
          </a:p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bg1"/>
                </a:solidFill>
              </a:rPr>
              <a:t>Faux</a:t>
            </a:r>
          </a:p>
        </p:txBody>
      </p:sp>
    </p:spTree>
    <p:extLst>
      <p:ext uri="{BB962C8B-B14F-4D97-AF65-F5344CB8AC3E}">
        <p14:creationId xmlns:p14="http://schemas.microsoft.com/office/powerpoint/2010/main" val="2313022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3AA912-ABE9-429C-B895-F0A34340AC1D}"/>
              </a:ext>
            </a:extLst>
          </p:cNvPr>
          <p:cNvSpPr txBox="1">
            <a:spLocks/>
          </p:cNvSpPr>
          <p:nvPr/>
        </p:nvSpPr>
        <p:spPr>
          <a:xfrm>
            <a:off x="699103" y="489841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marL="139700"/>
            <a:r>
              <a:rPr lang="fr-FR" sz="4800" u="sng" dirty="0">
                <a:solidFill>
                  <a:schemeClr val="accent3"/>
                </a:solidFill>
              </a:rPr>
              <a:t>II/ Particules matérielles 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1406B528-B77D-447F-94AE-D5C272C31D5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15600" y="1536633"/>
                <a:ext cx="11360800" cy="4555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2400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1pPr>
                <a:lvl2pPr marL="914400" marR="0" lvl="1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2pPr>
                <a:lvl3pPr marL="1371600" marR="0" lvl="2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3pPr>
                <a:lvl4pPr marL="1828800" marR="0" lvl="3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4pPr>
                <a:lvl5pPr marL="2286000" marR="0" lvl="4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5pPr>
                <a:lvl6pPr marL="2743200" marR="0" lvl="5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6pPr>
                <a:lvl7pPr marL="3200400" marR="0" lvl="6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7pPr>
                <a:lvl8pPr marL="3657600" marR="0" lvl="7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8pPr>
                <a:lvl9pPr marL="4114800" marR="0" lvl="8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9pPr>
              </a:lstStyle>
              <a:p>
                <a:r>
                  <a:rPr lang="fr-FR" b="1" u="sng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Electron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: 0, 5.</a:t>
                </a:r>
                <a14:m>
                  <m:oMath xmlns:m="http://schemas.openxmlformats.org/officeDocument/2006/math">
                    <m:r>
                      <a:rPr lang="fr-FR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fr-FR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fr-FR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u, de masse relativiste, de charge –e. </a:t>
                </a:r>
              </a:p>
              <a:p>
                <a:r>
                  <a:rPr lang="fr-FR" b="1" u="sng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Proton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: 1,007 u, masse non relativiste, charge +e, stable hors du noyau </a:t>
                </a:r>
              </a:p>
              <a:p>
                <a:r>
                  <a:rPr lang="fr-FR" b="1" u="sng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Neutron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: 1,009 u, masse non relativiste, pas de charge, instable hors du noyau</a:t>
                </a:r>
              </a:p>
              <a:p>
                <a:pPr marL="0" indent="0" algn="r"/>
                <a:endParaRPr lang="fr-FR" sz="1400" dirty="0"/>
              </a:p>
              <a:p>
                <a:pPr marL="0" indent="0" algn="r"/>
                <a:r>
                  <a:rPr lang="fr-FR" sz="1400" dirty="0"/>
                  <a:t>(Tableau complet sur la fiche)</a:t>
                </a:r>
              </a:p>
              <a:p>
                <a:pPr marL="0" indent="0"/>
                <a:r>
                  <a:rPr lang="fr-FR" b="1" i="1" u="sng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L’électronvolt 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: énergie cinétique acquise par un électron sans vitesse initiale sous l’effet d’une différence de potentiel de 1 Volt. 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1eV=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fr-FR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=1,602.</a:t>
                </a:r>
                <a14:m>
                  <m:oMath xmlns:m="http://schemas.openxmlformats.org/officeDocument/2006/math">
                    <m:r>
                      <a:rPr lang="fr-FR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fr-FR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fr-FR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fr-FR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𝐽</m:t>
                    </m:r>
                  </m:oMath>
                </a14:m>
                <a:endPara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pPr marL="0" indent="0"/>
                <a:endPara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Equivalence masse énergie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: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1u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fr-FR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931 MeV/c²</a:t>
                </a:r>
                <a:endPara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pPr marL="0" indent="0"/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1406B528-B77D-447F-94AE-D5C272C31D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600" y="1536633"/>
                <a:ext cx="11360800" cy="4555200"/>
              </a:xfrm>
              <a:prstGeom prst="rect">
                <a:avLst/>
              </a:prstGeom>
              <a:blipFill>
                <a:blip r:embed="rId2"/>
                <a:stretch>
                  <a:fillRect l="-805" r="-128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5" descr="Actualités">
            <a:extLst>
              <a:ext uri="{FF2B5EF4-FFF2-40B4-BE49-F238E27FC236}">
                <a16:creationId xmlns:a16="http://schemas.microsoft.com/office/drawing/2014/main" id="{1893E93D-210C-4619-85FF-32B384F90F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50" b="40617"/>
          <a:stretch/>
        </p:blipFill>
        <p:spPr bwMode="auto">
          <a:xfrm>
            <a:off x="2586038" y="5059577"/>
            <a:ext cx="5398768" cy="130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D0E4F5D-AF3A-46C6-B79E-AF7035B249EC}"/>
              </a:ext>
            </a:extLst>
          </p:cNvPr>
          <p:cNvSpPr txBox="1"/>
          <p:nvPr/>
        </p:nvSpPr>
        <p:spPr>
          <a:xfrm>
            <a:off x="7691108" y="5321367"/>
            <a:ext cx="2464136" cy="70788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4000" dirty="0"/>
              <a:t>+ 0,78MeV</a:t>
            </a:r>
          </a:p>
        </p:txBody>
      </p:sp>
    </p:spTree>
    <p:extLst>
      <p:ext uri="{BB962C8B-B14F-4D97-AF65-F5344CB8AC3E}">
        <p14:creationId xmlns:p14="http://schemas.microsoft.com/office/powerpoint/2010/main" val="36003248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>
            <a:extLst>
              <a:ext uri="{FF2B5EF4-FFF2-40B4-BE49-F238E27FC236}">
                <a16:creationId xmlns:a16="http://schemas.microsoft.com/office/drawing/2014/main" id="{B2B469D1-460B-4B38-929F-2A867D23D695}"/>
              </a:ext>
            </a:extLst>
          </p:cNvPr>
          <p:cNvSpPr txBox="1">
            <a:spLocks/>
          </p:cNvSpPr>
          <p:nvPr/>
        </p:nvSpPr>
        <p:spPr>
          <a:xfrm>
            <a:off x="699103" y="489841"/>
            <a:ext cx="10816622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 fontScale="92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marL="139700"/>
            <a:r>
              <a:rPr lang="fr-FR" sz="4800" u="sng" dirty="0">
                <a:solidFill>
                  <a:schemeClr val="accent3"/>
                </a:solidFill>
              </a:rPr>
              <a:t>II/ Rayonnement électromagnétique (REM):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CFA040E4-A851-4797-BA3F-0D619D3C128D}"/>
              </a:ext>
            </a:extLst>
          </p:cNvPr>
          <p:cNvSpPr txBox="1">
            <a:spLocks/>
          </p:cNvSpPr>
          <p:nvPr/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Ondes : </a:t>
            </a:r>
            <a:r>
              <a:rPr lang="fr-FR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résultent de la propagation d’un champ électrique</a:t>
            </a:r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et d’un </a:t>
            </a:r>
            <a:r>
              <a:rPr lang="fr-FR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champ magnétique</a:t>
            </a:r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qui vibrent en </a:t>
            </a:r>
            <a:r>
              <a:rPr lang="fr-FR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phase perpendiculaires</a:t>
            </a:r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l’un par rapport à l’autre qui se déplacent à la vitesse de la lumière.</a:t>
            </a:r>
          </a:p>
          <a:p>
            <a:endParaRPr lang="fr-F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Fréquence et longueur d’onde sont inversement proportionnelles. </a:t>
            </a:r>
          </a:p>
          <a:p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AD93B9E-A0FF-45BE-9D64-217FF5CDB2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3136741" y="3829050"/>
            <a:ext cx="5918517" cy="274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983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68722F-EA52-452D-A58E-FBE58C0C2E9A}"/>
              </a:ext>
            </a:extLst>
          </p:cNvPr>
          <p:cNvSpPr txBox="1">
            <a:spLocks/>
          </p:cNvSpPr>
          <p:nvPr/>
        </p:nvSpPr>
        <p:spPr>
          <a:xfrm>
            <a:off x="699103" y="489841"/>
            <a:ext cx="10816622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 fontScale="92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marL="139700"/>
            <a:r>
              <a:rPr lang="fr-FR" sz="4800" u="sng" dirty="0">
                <a:solidFill>
                  <a:schemeClr val="accent3"/>
                </a:solidFill>
              </a:rPr>
              <a:t>II/ Rayonnement électromagnétique (REM):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2E541BDC-4189-4929-9B60-5E5A3542C71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15600" y="1536633"/>
                <a:ext cx="11360800" cy="4555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2400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1pPr>
                <a:lvl2pPr marL="914400" marR="0" lvl="1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2pPr>
                <a:lvl3pPr marL="1371600" marR="0" lvl="2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3pPr>
                <a:lvl4pPr marL="1828800" marR="0" lvl="3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4pPr>
                <a:lvl5pPr marL="2286000" marR="0" lvl="4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5pPr>
                <a:lvl6pPr marL="2743200" marR="0" lvl="5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6pPr>
                <a:lvl7pPr marL="3200400" marR="0" lvl="6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7pPr>
                <a:lvl8pPr marL="3657600" marR="0" lvl="7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8pPr>
                <a:lvl9pPr marL="4114800" marR="0" lvl="8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9pPr>
              </a:lstStyle>
              <a:p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Dans la représentation quantique : une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OEM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ne cède ou ne gagne de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l’énergie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que par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quantités discontinues= quantum de Planck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qui sont des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multiples de E=</a:t>
                </a:r>
                <a:r>
                  <a:rPr lang="fr-FR" b="1" dirty="0" err="1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hν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. </a:t>
                </a:r>
              </a:p>
              <a:p>
                <a:endParaRPr lang="fr-FR" b="1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E= </a:t>
                </a:r>
                <a:r>
                  <a:rPr lang="fr-FR" b="1" dirty="0" err="1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hν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𝒉𝒄</m:t>
                        </m:r>
                      </m:num>
                      <m:den>
                        <m:r>
                          <a:rPr lang="fr-FR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𝝀</m:t>
                        </m:r>
                      </m:den>
                    </m:f>
                    <m:r>
                      <a:rPr lang="fr-FR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𝟐𝟎</m:t>
                        </m:r>
                        <m:sSup>
                          <m:sSupPr>
                            <m:ctrlPr>
                              <a:rPr lang="fr-FR" b="1" i="1">
                                <a:solidFill>
                                  <a:schemeClr val="accent6">
                                    <a:lumMod val="20000"/>
                                    <a:lumOff val="8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b="1" i="1">
                                <a:solidFill>
                                  <a:schemeClr val="accent6">
                                    <a:lumMod val="20000"/>
                                    <a:lumOff val="8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fr-FR" b="1" i="1">
                                <a:solidFill>
                                  <a:schemeClr val="accent6">
                                    <a:lumMod val="20000"/>
                                    <a:lumOff val="8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𝟏𝟎</m:t>
                            </m:r>
                          </m:e>
                          <m:sup>
                            <m:r>
                              <a:rPr lang="fr-FR" b="1" i="1">
                                <a:solidFill>
                                  <a:schemeClr val="accent6">
                                    <a:lumMod val="20000"/>
                                    <a:lumOff val="8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fr-FR" b="1" i="1">
                                <a:solidFill>
                                  <a:schemeClr val="accent6">
                                    <a:lumMod val="20000"/>
                                    <a:lumOff val="8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𝟐𝟔</m:t>
                            </m:r>
                          </m:sup>
                        </m:sSup>
                      </m:num>
                      <m:den>
                        <m:r>
                          <a:rPr lang="fr-FR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𝝀</m:t>
                        </m:r>
                      </m:den>
                    </m:f>
                  </m:oMath>
                </a14:m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Joule</a:t>
                </a:r>
              </a:p>
              <a:p>
                <a:endPara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Duane et Hunt : 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𝟏𝟐𝟒𝟎</m:t>
                        </m:r>
                      </m:num>
                      <m:den>
                        <m:r>
                          <a:rPr lang="fr-FR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𝝀</m:t>
                        </m:r>
                      </m:den>
                    </m:f>
                  </m:oMath>
                </a14:m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eV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</a:t>
                </a: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2E541BDC-4189-4929-9B60-5E5A3542C7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600" y="1536633"/>
                <a:ext cx="11360800" cy="455520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Image 4">
            <a:extLst>
              <a:ext uri="{FF2B5EF4-FFF2-40B4-BE49-F238E27FC236}">
                <a16:creationId xmlns:a16="http://schemas.microsoft.com/office/drawing/2014/main" id="{C14C5047-2F2D-49F5-B829-61D78A03BB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749" y="3205758"/>
            <a:ext cx="515370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925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B9C11B-A9DC-45E8-84E5-B0D0A3ADD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362" y="487398"/>
            <a:ext cx="9603275" cy="1049235"/>
          </a:xfrm>
        </p:spPr>
        <p:txBody>
          <a:bodyPr/>
          <a:lstStyle/>
          <a:p>
            <a:pPr algn="ctr"/>
            <a:r>
              <a:rPr lang="fr-FR" sz="3600" dirty="0"/>
              <a:t>QCM 2 : Classez dans le bon ordre les </a:t>
            </a:r>
            <a:r>
              <a:rPr lang="fr-FR" sz="3600" dirty="0" err="1"/>
              <a:t>oem</a:t>
            </a:r>
            <a:r>
              <a:rPr lang="fr-FR" sz="3600" dirty="0"/>
              <a:t> selon leur fréquence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282B14A-A8C1-44CF-8333-629A6F28A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599" y="2302800"/>
            <a:ext cx="11360800" cy="455520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AutoNum type="alphaUcPeriod"/>
            </a:pPr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Micro-onde&lt;IR&lt;visible&lt;UV&lt;RX</a:t>
            </a:r>
          </a:p>
          <a:p>
            <a:pPr marL="457200" indent="-457200">
              <a:buAutoNum type="alphaUcPeriod"/>
            </a:pPr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RX &gt; visible&gt; UV&gt; micro-onde </a:t>
            </a:r>
          </a:p>
          <a:p>
            <a:pPr marL="457200" indent="-457200">
              <a:buAutoNum type="alphaUcPeriod"/>
            </a:pPr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Micro-onde&gt;UV&gt;visible&gt;RX</a:t>
            </a:r>
          </a:p>
          <a:p>
            <a:pPr marL="457200" indent="-457200">
              <a:buAutoNum type="alphaUcPeriod"/>
            </a:pPr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RX&gt;UV&gt;IR&gt;ondes radio</a:t>
            </a:r>
          </a:p>
          <a:p>
            <a:pPr marL="457200" indent="-457200">
              <a:buAutoNum type="alphaUcPeriod"/>
            </a:pPr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Tout est faux.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8684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2991AF-EDD5-46D6-90FB-C97F1A327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64" y="1156944"/>
            <a:ext cx="3749072" cy="1049235"/>
          </a:xfrm>
        </p:spPr>
        <p:txBody>
          <a:bodyPr>
            <a:normAutofit fontScale="90000"/>
          </a:bodyPr>
          <a:lstStyle/>
          <a:p>
            <a:r>
              <a:rPr lang="fr-FR" sz="6000" dirty="0"/>
              <a:t>QCM 2 : AD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26BF50AE-44CF-451D-8E08-AF52ABA92FB4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tretch/>
        </p:blipFill>
        <p:spPr>
          <a:xfrm>
            <a:off x="2381250" y="2676525"/>
            <a:ext cx="7429500" cy="3524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872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5E95DB-6543-4582-92D5-F968800F5975}"/>
              </a:ext>
            </a:extLst>
          </p:cNvPr>
          <p:cNvSpPr txBox="1">
            <a:spLocks/>
          </p:cNvSpPr>
          <p:nvPr/>
        </p:nvSpPr>
        <p:spPr>
          <a:xfrm>
            <a:off x="1184878" y="172844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4400" u="sng" dirty="0">
                <a:solidFill>
                  <a:schemeClr val="accent3"/>
                </a:solidFill>
              </a:rPr>
              <a:t>IV/ Dualité onde-particule : </a:t>
            </a:r>
            <a:br>
              <a:rPr lang="fr-FR" dirty="0"/>
            </a:b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5B316883-F50E-44F8-B1E1-907A29781A3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15600" y="2253061"/>
                <a:ext cx="11360800" cy="4555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2400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1pPr>
                <a:lvl2pPr marL="914400" marR="0" lvl="1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2pPr>
                <a:lvl3pPr marL="1371600" marR="0" lvl="2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3pPr>
                <a:lvl4pPr marL="1828800" marR="0" lvl="3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4pPr>
                <a:lvl5pPr marL="2286000" marR="0" lvl="4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5pPr>
                <a:lvl6pPr marL="2743200" marR="0" lvl="5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6pPr>
                <a:lvl7pPr marL="3200400" marR="0" lvl="6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7pPr>
                <a:lvl8pPr marL="3657600" marR="0" lvl="7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8pPr>
                <a:lvl9pPr marL="4114800" marR="0" lvl="8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9pPr>
              </a:lstStyle>
              <a:p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Einstein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 : les ondes ont une masse	</a:t>
                </a:r>
                <a:r>
                  <a:rPr lang="fr-FR" sz="2800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</a:t>
                </a:r>
                <a:r>
                  <a:rPr lang="fr-FR" sz="2800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m</a:t>
                </a:r>
                <a14:m>
                  <m:oMath xmlns:m="http://schemas.openxmlformats.org/officeDocument/2006/math">
                    <m:r>
                      <a:rPr lang="fr-FR" sz="28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sz="2800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800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𝒉</m:t>
                        </m:r>
                      </m:num>
                      <m:den>
                        <m:r>
                          <a:rPr lang="fr-FR" sz="2800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𝝀</m:t>
                        </m:r>
                        <m:r>
                          <a:rPr lang="fr-FR" sz="2800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𝒄</m:t>
                        </m:r>
                      </m:den>
                    </m:f>
                  </m:oMath>
                </a14:m>
                <a:endPara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endPara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De Broglie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 : les particules possédant une masse en mouvement ont une longueur d’onde 	</a:t>
                </a:r>
                <a:r>
                  <a:rPr lang="fr-FR" sz="2800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λ=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2800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800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𝒉</m:t>
                        </m:r>
                      </m:num>
                      <m:den>
                        <m:r>
                          <a:rPr lang="fr-FR" sz="2800" b="1" i="1" smtClean="0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  <m:r>
                          <m:rPr>
                            <m:nor/>
                          </m:rPr>
                          <a:rPr lang="fr-FR" sz="2800" b="1" dirty="0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</a:rPr>
                          <m:t>𝒗</m:t>
                        </m:r>
                      </m:den>
                    </m:f>
                    <m:r>
                      <a:rPr lang="fr-FR" sz="28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fr-FR" sz="2800" b="1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5B316883-F50E-44F8-B1E1-907A29781A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600" y="2253061"/>
                <a:ext cx="11360800" cy="4555200"/>
              </a:xfrm>
              <a:prstGeom prst="rect">
                <a:avLst/>
              </a:prstGeom>
              <a:blipFill>
                <a:blip r:embed="rId2"/>
                <a:stretch>
                  <a:fillRect r="-107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Image 4">
            <a:extLst>
              <a:ext uri="{FF2B5EF4-FFF2-40B4-BE49-F238E27FC236}">
                <a16:creationId xmlns:a16="http://schemas.microsoft.com/office/drawing/2014/main" id="{84A9470C-F898-40E3-849F-D88EB775B5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559" y="3836954"/>
            <a:ext cx="4242816" cy="282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6843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6025FA-9182-4CA5-821D-415EFE32E34A}"/>
              </a:ext>
            </a:extLst>
          </p:cNvPr>
          <p:cNvSpPr txBox="1">
            <a:spLocks/>
          </p:cNvSpPr>
          <p:nvPr/>
        </p:nvSpPr>
        <p:spPr>
          <a:xfrm>
            <a:off x="1170537" y="743955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4400" u="sng" dirty="0">
                <a:solidFill>
                  <a:schemeClr val="accent3"/>
                </a:solidFill>
              </a:rPr>
              <a:t>V/ Structure électronique 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20DBB4-69CC-4F09-BE06-FD144FA85B28}"/>
              </a:ext>
            </a:extLst>
          </p:cNvPr>
          <p:cNvSpPr txBox="1">
            <a:spLocks/>
          </p:cNvSpPr>
          <p:nvPr/>
        </p:nvSpPr>
        <p:spPr>
          <a:xfrm>
            <a:off x="415600" y="2139511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b="1" u="sng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Rutherford (1911)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: expérience de la feuille d’or </a:t>
            </a:r>
          </a:p>
          <a:p>
            <a:pPr lvl="1"/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Structure lacunaire de la matière </a:t>
            </a:r>
          </a:p>
          <a:p>
            <a:pPr lvl="1"/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Modèle planétaire</a:t>
            </a:r>
          </a:p>
          <a:p>
            <a:pPr lvl="1"/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/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/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/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/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/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/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b="1" u="sng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Bohr (1913)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: les électrons sont sur des orbites bien définies </a:t>
            </a:r>
          </a:p>
          <a:p>
            <a:pPr lvl="1"/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L’intensité de liaison des électrons dépend de la couche </a:t>
            </a:r>
          </a:p>
          <a:p>
            <a:pPr marL="457200" lvl="1" indent="0"/>
            <a:endParaRPr lang="fr-FR" dirty="0"/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5BAC522-7DCD-4488-8AB6-ED0333BB4E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75" t="7394" r="17084" b="-278"/>
          <a:stretch/>
        </p:blipFill>
        <p:spPr>
          <a:xfrm>
            <a:off x="7734299" y="743955"/>
            <a:ext cx="3895726" cy="4270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833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2FC7DC-52B2-4E01-85DD-DE40D6F47E60}"/>
              </a:ext>
            </a:extLst>
          </p:cNvPr>
          <p:cNvSpPr txBox="1">
            <a:spLocks/>
          </p:cNvSpPr>
          <p:nvPr/>
        </p:nvSpPr>
        <p:spPr>
          <a:xfrm>
            <a:off x="1294362" y="1105162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algn="ctr"/>
            <a:r>
              <a:rPr lang="fr-FR" sz="4400" u="sng" dirty="0">
                <a:solidFill>
                  <a:schemeClr val="accent3"/>
                </a:solidFill>
              </a:rPr>
              <a:t>Conséquences du modèle de Bohr sur l’énergie de l’électron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DB98E06A-6BAF-434B-A95B-114DD5D3202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25150" y="2154397"/>
                <a:ext cx="11360800" cy="4555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rm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2400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1pPr>
                <a:lvl2pPr marL="914400" marR="0" lvl="1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2pPr>
                <a:lvl3pPr marL="1371600" marR="0" lvl="2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3pPr>
                <a:lvl4pPr marL="1828800" marR="0" lvl="3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4pPr>
                <a:lvl5pPr marL="2286000" marR="0" lvl="4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5pPr>
                <a:lvl6pPr marL="2743200" marR="0" lvl="5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6pPr>
                <a:lvl7pPr marL="3200400" marR="0" lvl="6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7pPr>
                <a:lvl8pPr marL="3657600" marR="0" lvl="7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8pPr>
                <a:lvl9pPr marL="4114800" marR="0" lvl="8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9pPr>
              </a:lstStyle>
              <a:p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Calcul de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l’énergie d’une orbitale n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≥1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3500" b="1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35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𝑾</m:t>
                        </m:r>
                      </m:e>
                      <m:sub>
                        <m:r>
                          <a:rPr lang="fr-FR" sz="35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fr-FR" sz="3500" b="1" dirty="0">
                    <a:solidFill>
                      <a:schemeClr val="accent1"/>
                    </a:solidFill>
                  </a:rPr>
                  <a:t>=</a:t>
                </a:r>
                <a14:m>
                  <m:oMath xmlns:m="http://schemas.openxmlformats.org/officeDocument/2006/math">
                    <m:r>
                      <a:rPr lang="fr-FR" sz="3500" b="1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fr-FR" sz="3500" b="1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𝟏𝟑</m:t>
                    </m:r>
                    <m:r>
                      <a:rPr lang="fr-FR" sz="3500" b="1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3500" b="1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𝟔</m:t>
                    </m:r>
                    <m:f>
                      <m:fPr>
                        <m:ctrlPr>
                          <a:rPr lang="fr-FR" sz="35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35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fr-FR" sz="35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fr-FR" sz="35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²</m:t>
                        </m:r>
                      </m:den>
                    </m:f>
                  </m:oMath>
                </a14:m>
                <a:r>
                  <a:rPr lang="fr-FR" sz="3500" b="1" dirty="0">
                    <a:solidFill>
                      <a:schemeClr val="accent1"/>
                    </a:solidFill>
                  </a:rPr>
                  <a:t>eV </a:t>
                </a:r>
              </a:p>
              <a:p>
                <a:endParaRPr lang="fr-FR" sz="3500" b="1" dirty="0">
                  <a:solidFill>
                    <a:schemeClr val="accent1"/>
                  </a:solidFill>
                </a:endParaRPr>
              </a:p>
              <a:p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L’énergie de l’électron est alors toujours négative</a:t>
                </a:r>
                <a:endPara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L’énergie de liaison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est l’énergie pour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arracher un électron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de l’édifice atomique. Elle est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toujours positive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et est la </a:t>
                </a:r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valeur absolue de W</a:t>
                </a:r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. </a:t>
                </a:r>
                <a:b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</a:br>
                <a:endPara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r>
                  <a:rPr lang="fr-FR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L’électron de la couche K est le plus fortement lié donc son énergie est la plus faible et il a l’énergie de liaison la plus forte.</a:t>
                </a:r>
                <a:endPara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DB98E06A-6BAF-434B-A95B-114DD5D320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150" y="2154397"/>
                <a:ext cx="11360800" cy="4555200"/>
              </a:xfrm>
              <a:prstGeom prst="rect">
                <a:avLst/>
              </a:prstGeom>
              <a:blipFill>
                <a:blip r:embed="rId2"/>
                <a:stretch>
                  <a:fillRect r="-16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34448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189F93C1-8A79-4F20-8849-DA645B31A513}"/>
              </a:ext>
            </a:extLst>
          </p:cNvPr>
          <p:cNvSpPr txBox="1">
            <a:spLocks/>
          </p:cNvSpPr>
          <p:nvPr/>
        </p:nvSpPr>
        <p:spPr>
          <a:xfrm>
            <a:off x="1451578" y="966497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 fontScale="4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algn="ctr"/>
            <a:r>
              <a:rPr lang="fr-FR" sz="8400" u="sng" dirty="0">
                <a:solidFill>
                  <a:schemeClr val="accent3"/>
                </a:solidFill>
              </a:rPr>
              <a:t>Généralisation à n’importe quel électron : </a:t>
            </a:r>
            <a:br>
              <a:rPr lang="fr-FR" dirty="0"/>
            </a:br>
            <a:endParaRPr lang="fr-FR" dirty="0"/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7EBD284F-2CB0-4602-AF77-BC29164EE3CB}"/>
              </a:ext>
            </a:extLst>
          </p:cNvPr>
          <p:cNvSpPr txBox="1">
            <a:spLocks/>
          </p:cNvSpPr>
          <p:nvPr/>
        </p:nvSpPr>
        <p:spPr>
          <a:xfrm>
            <a:off x="415600" y="189858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 nuage électronique entraine un effet écran que l’on intègre à la formule :</a:t>
            </a:r>
          </a:p>
          <a:p>
            <a:pPr marL="0" indent="0"/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Z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numéro atomique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σ</a:t>
            </a:r>
            <a:r>
              <a:rPr lang="fr-FR" dirty="0" err="1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fr-FR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effet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écran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n</a:t>
            </a:r>
            <a:r>
              <a:rPr lang="fr-FR" dirty="0" err="1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fr-FR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couche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électronique ≥1</a:t>
            </a:r>
          </a:p>
          <a:p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ZoneTexte 5">
                <a:extLst>
                  <a:ext uri="{FF2B5EF4-FFF2-40B4-BE49-F238E27FC236}">
                    <a16:creationId xmlns:a16="http://schemas.microsoft.com/office/drawing/2014/main" id="{237DB854-DEAB-4371-AE7B-D5B30386A372}"/>
                  </a:ext>
                </a:extLst>
              </p:cNvPr>
              <p:cNvSpPr txBox="1"/>
              <p:nvPr/>
            </p:nvSpPr>
            <p:spPr>
              <a:xfrm>
                <a:off x="3654727" y="4706415"/>
                <a:ext cx="3667125" cy="9679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sz="2800" b="1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28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𝑾</m:t>
                        </m:r>
                      </m:e>
                      <m:sub>
                        <m:r>
                          <a:rPr lang="fr-FR" sz="28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fr-FR" sz="2800" b="1" dirty="0">
                    <a:solidFill>
                      <a:schemeClr val="accent1"/>
                    </a:solidFill>
                  </a:rPr>
                  <a:t>=</a:t>
                </a:r>
                <a14:m>
                  <m:oMath xmlns:m="http://schemas.openxmlformats.org/officeDocument/2006/math">
                    <m:r>
                      <a:rPr lang="fr-FR" sz="2800" b="1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fr-FR" sz="2800" b="1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𝟏𝟑</m:t>
                    </m:r>
                    <m:r>
                      <a:rPr lang="fr-FR" sz="2800" b="1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2800" b="1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𝟔</m:t>
                    </m:r>
                    <m:f>
                      <m:fPr>
                        <m:ctrlPr>
                          <a:rPr lang="fr-FR" sz="28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8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fr-FR" sz="28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𝒁</m:t>
                        </m:r>
                        <m:r>
                          <a:rPr lang="fr-FR" sz="28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sz="28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𝝈</m:t>
                        </m:r>
                        <m:r>
                          <a:rPr lang="fr-FR" sz="28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)²</m:t>
                        </m:r>
                      </m:num>
                      <m:den>
                        <m:r>
                          <a:rPr lang="fr-FR" sz="28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fr-FR" sz="28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²</m:t>
                        </m:r>
                      </m:den>
                    </m:f>
                  </m:oMath>
                </a14:m>
                <a:r>
                  <a:rPr lang="fr-FR" sz="2800" b="1" dirty="0">
                    <a:solidFill>
                      <a:schemeClr val="accent1"/>
                    </a:solidFill>
                  </a:rPr>
                  <a:t>eV</a:t>
                </a:r>
                <a:endParaRPr lang="fr-FR" sz="2800" dirty="0">
                  <a:solidFill>
                    <a:schemeClr val="accent1"/>
                  </a:solidFill>
                </a:endParaRP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6" name="ZoneTexte 5">
                <a:extLst>
                  <a:ext uri="{FF2B5EF4-FFF2-40B4-BE49-F238E27FC236}">
                    <a16:creationId xmlns:a16="http://schemas.microsoft.com/office/drawing/2014/main" id="{237DB854-DEAB-4371-AE7B-D5B30386A3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4727" y="4706415"/>
                <a:ext cx="3667125" cy="96795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ZoneTexte 6">
            <a:extLst>
              <a:ext uri="{FF2B5EF4-FFF2-40B4-BE49-F238E27FC236}">
                <a16:creationId xmlns:a16="http://schemas.microsoft.com/office/drawing/2014/main" id="{5A8BFCDE-B321-4EDF-9017-DD8D28FA27AB}"/>
              </a:ext>
            </a:extLst>
          </p:cNvPr>
          <p:cNvSpPr txBox="1"/>
          <p:nvPr/>
        </p:nvSpPr>
        <p:spPr>
          <a:xfrm>
            <a:off x="7969621" y="5221171"/>
            <a:ext cx="33841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Oui, oui, c’est votre merveilleux tuteur de génétique</a:t>
            </a:r>
          </a:p>
          <a:p>
            <a:pPr algn="ctr"/>
            <a:r>
              <a:rPr lang="fr-FR" dirty="0"/>
              <a:t>YANOUSA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0928EC6E-26A6-44EB-8953-6CFD386175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6284" y="2641620"/>
            <a:ext cx="1794695" cy="2442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7339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E1A0D8-9601-4299-BE2F-4B849D6FE78E}"/>
              </a:ext>
            </a:extLst>
          </p:cNvPr>
          <p:cNvSpPr txBox="1">
            <a:spLocks/>
          </p:cNvSpPr>
          <p:nvPr/>
        </p:nvSpPr>
        <p:spPr>
          <a:xfrm>
            <a:off x="4421489" y="381263"/>
            <a:ext cx="3349021" cy="176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4800" u="sng" dirty="0">
                <a:solidFill>
                  <a:schemeClr val="accent3"/>
                </a:solidFill>
              </a:rPr>
              <a:t>Retenir +++ </a:t>
            </a:r>
            <a:br>
              <a:rPr lang="fr-FR" sz="3800" u="sng" dirty="0">
                <a:solidFill>
                  <a:schemeClr val="accent3"/>
                </a:solidFill>
              </a:rPr>
            </a:br>
            <a:endParaRPr lang="fr-FR" sz="3800" u="sng" dirty="0">
              <a:solidFill>
                <a:schemeClr val="accent3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2CE0EF2-3FCA-4440-BED9-9E8CF59FF53E}"/>
              </a:ext>
            </a:extLst>
          </p:cNvPr>
          <p:cNvSpPr txBox="1">
            <a:spLocks/>
          </p:cNvSpPr>
          <p:nvPr/>
        </p:nvSpPr>
        <p:spPr>
          <a:xfrm>
            <a:off x="415599" y="1755708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Savoir calculer les masses avec les bonnes unités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Connaitre la relation masse-énergie 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Connaitre les particularités de chaque particule 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Connaitre l’ordre des OEM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Calculer l’énergie d’une onde 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Calculer l’énergie d’un électron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E6A9C54-4996-4E05-B158-F541782ABE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670" y="1709207"/>
            <a:ext cx="3864452" cy="4555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3409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597EDB-28AA-49C8-8001-AAE899CED611}"/>
              </a:ext>
            </a:extLst>
          </p:cNvPr>
          <p:cNvSpPr txBox="1">
            <a:spLocks/>
          </p:cNvSpPr>
          <p:nvPr/>
        </p:nvSpPr>
        <p:spPr>
          <a:xfrm>
            <a:off x="1025509" y="805442"/>
            <a:ext cx="10140981" cy="11486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algn="ctr"/>
            <a:r>
              <a:rPr lang="fr-FR" sz="2800" dirty="0"/>
              <a:t>QCM 3 : Calculez l’énergie d’un électron en </a:t>
            </a:r>
            <a:r>
              <a:rPr lang="fr-FR" sz="2800" dirty="0" err="1"/>
              <a:t>ev</a:t>
            </a:r>
            <a:r>
              <a:rPr lang="fr-FR" sz="2800" dirty="0"/>
              <a:t> de la couche M du scandium (Z= 21 )avec une constante d’écran de 12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407A385-4288-4182-95BA-62FDF8B44ABD}"/>
              </a:ext>
            </a:extLst>
          </p:cNvPr>
          <p:cNvSpPr txBox="1">
            <a:spLocks/>
          </p:cNvSpPr>
          <p:nvPr/>
        </p:nvSpPr>
        <p:spPr>
          <a:xfrm>
            <a:off x="1082350" y="2460558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indent="-457200">
              <a:buFont typeface="Arial" panose="020B0604020202020204" pitchFamily="34" charset="0"/>
              <a:buAutoNum type="alphaUcPeriod"/>
            </a:pPr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-136</a:t>
            </a:r>
          </a:p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122,4</a:t>
            </a:r>
          </a:p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-127,6</a:t>
            </a:r>
          </a:p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136</a:t>
            </a:r>
          </a:p>
          <a:p>
            <a:pPr indent="-457200">
              <a:buFont typeface="Titillium Web"/>
              <a:buAutoNum type="alphaUcPeriod"/>
            </a:pPr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-122,4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545516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E1D94-EE6E-4020-9F56-9F2C6ED79697}"/>
              </a:ext>
            </a:extLst>
          </p:cNvPr>
          <p:cNvSpPr txBox="1">
            <a:spLocks/>
          </p:cNvSpPr>
          <p:nvPr/>
        </p:nvSpPr>
        <p:spPr>
          <a:xfrm>
            <a:off x="4764389" y="487398"/>
            <a:ext cx="2663221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4400"/>
              <a:t>QCM 3: E</a:t>
            </a:r>
            <a:endParaRPr lang="fr-FR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D8278384-931A-4C95-8107-9DA7DB850E1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15599" y="2127183"/>
                <a:ext cx="11360800" cy="4555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2400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1pPr>
                <a:lvl2pPr marL="914400" marR="0" lvl="1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2pPr>
                <a:lvl3pPr marL="1371600" marR="0" lvl="2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3pPr>
                <a:lvl4pPr marL="1828800" marR="0" lvl="3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4pPr>
                <a:lvl5pPr marL="2286000" marR="0" lvl="4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5pPr>
                <a:lvl6pPr marL="2743200" marR="0" lvl="5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6pPr>
                <a:lvl7pPr marL="3200400" marR="0" lvl="6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7pPr>
                <a:lvl8pPr marL="3657600" marR="0" lvl="7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8pPr>
                <a:lvl9pPr marL="4114800" marR="0" lvl="8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9pPr>
              </a:lstStyle>
              <a:p>
                <a:pPr marL="0" indent="0"/>
                <a14:m>
                  <m:oMath xmlns:m="http://schemas.openxmlformats.org/officeDocument/2006/math">
                    <m:sSub>
                      <m:sSubPr>
                        <m:ctrlPr>
                          <a:rPr lang="fr-FR" sz="3600" b="1" i="1" smtClean="0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3600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𝑾</m:t>
                        </m:r>
                      </m:e>
                      <m:sub>
                        <m:r>
                          <a:rPr lang="fr-FR" sz="3600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fr-FR" sz="3600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=</a:t>
                </a:r>
                <a14:m>
                  <m:oMath xmlns:m="http://schemas.openxmlformats.org/officeDocument/2006/math">
                    <m:r>
                      <a:rPr lang="fr-FR" sz="36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fr-FR" sz="36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𝟏𝟑</m:t>
                    </m:r>
                    <m:r>
                      <a:rPr lang="fr-FR" sz="36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36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𝟔</m:t>
                    </m:r>
                    <m:f>
                      <m:fPr>
                        <m:ctrlPr>
                          <a:rPr lang="fr-FR" sz="3600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fr-FR" sz="3600" b="1" i="1">
                                <a:solidFill>
                                  <a:schemeClr val="accent6">
                                    <a:lumMod val="20000"/>
                                    <a:lumOff val="8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fr-FR" sz="3600" b="1" i="1">
                                    <a:solidFill>
                                      <a:schemeClr val="accent6">
                                        <a:lumMod val="20000"/>
                                        <a:lumOff val="8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3600" b="1" i="1" smtClean="0">
                                    <a:solidFill>
                                      <a:schemeClr val="accent6">
                                        <a:lumMod val="20000"/>
                                        <a:lumOff val="8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𝟐𝟏</m:t>
                                </m:r>
                                <m:r>
                                  <a:rPr lang="fr-FR" sz="3600" b="1" i="1">
                                    <a:solidFill>
                                      <a:schemeClr val="accent6">
                                        <a:lumMod val="20000"/>
                                        <a:lumOff val="8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fr-FR" sz="3600" b="1" i="1" smtClean="0">
                                    <a:solidFill>
                                      <a:schemeClr val="accent6">
                                        <a:lumMod val="20000"/>
                                        <a:lumOff val="8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𝟏𝟐</m:t>
                                </m:r>
                              </m:e>
                            </m:d>
                          </m:e>
                          <m:sup>
                            <m:r>
                              <a:rPr lang="fr-FR" sz="3600" b="1" i="1">
                                <a:solidFill>
                                  <a:schemeClr val="accent6">
                                    <a:lumMod val="20000"/>
                                    <a:lumOff val="8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fr-FR" sz="3600" b="1" i="1">
                                <a:solidFill>
                                  <a:schemeClr val="accent6">
                                    <a:lumMod val="20000"/>
                                    <a:lumOff val="8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3600" b="1" i="1" smtClean="0">
                                <a:solidFill>
                                  <a:schemeClr val="accent6">
                                    <a:lumMod val="20000"/>
                                    <a:lumOff val="8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  <m:sup>
                            <m:r>
                              <a:rPr lang="fr-FR" sz="3600" b="1" i="1">
                                <a:solidFill>
                                  <a:schemeClr val="accent6">
                                    <a:lumMod val="20000"/>
                                    <a:lumOff val="8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fr-FR" sz="3600" smtClean="0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36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fr-FR" sz="36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𝟏𝟑</m:t>
                    </m:r>
                    <m:r>
                      <a:rPr lang="fr-FR" sz="36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36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𝟔</m:t>
                    </m:r>
                    <m:f>
                      <m:fPr>
                        <m:ctrlPr>
                          <a:rPr lang="fr-FR" sz="3600" b="1" i="1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fr-FR" sz="3600" b="1" i="1">
                                <a:solidFill>
                                  <a:schemeClr val="accent6">
                                    <a:lumMod val="20000"/>
                                    <a:lumOff val="8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3600" b="1" i="1" smtClean="0">
                                <a:solidFill>
                                  <a:schemeClr val="accent6">
                                    <a:lumMod val="20000"/>
                                    <a:lumOff val="8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𝟗</m:t>
                            </m:r>
                          </m:e>
                          <m:sup>
                            <m:r>
                              <a:rPr lang="fr-FR" sz="3600" b="1" i="1">
                                <a:solidFill>
                                  <a:schemeClr val="accent6">
                                    <a:lumMod val="20000"/>
                                    <a:lumOff val="8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fr-FR" sz="3600" b="1" i="1" smtClean="0">
                            <a:solidFill>
                              <a:schemeClr val="accent6">
                                <a:lumMod val="20000"/>
                                <a:lumOff val="8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</m:den>
                    </m:f>
                    <m:r>
                      <a:rPr lang="fr-FR" sz="3600" b="1" smtClean="0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36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fr-FR" sz="36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𝟏𝟑</m:t>
                    </m:r>
                    <m:r>
                      <a:rPr lang="fr-FR" sz="36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3600" b="1" i="1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𝟔</m:t>
                    </m:r>
                    <m:r>
                      <a:rPr lang="fr-FR" sz="3600" b="1" i="1" smtClean="0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a:rPr lang="fr-FR" sz="3600" b="1" i="1" smtClean="0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𝟗</m:t>
                    </m:r>
                    <m:r>
                      <a:rPr lang="fr-FR" sz="3600" b="1" i="1" smtClean="0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fr-FR" sz="3600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 </a:t>
                </a:r>
                <a:r>
                  <a:rPr lang="fr-FR" sz="3600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-122,4eV</a:t>
                </a:r>
              </a:p>
              <a:p>
                <a:pPr marL="0" indent="0"/>
                <a:endParaRPr lang="fr-FR" sz="3600" dirty="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  <a:p>
                <a:pPr marL="0" indent="0" algn="ctr"/>
                <a:r>
                  <a:rPr lang="fr-FR" sz="3600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ATTENTION L’ENERGIE D’UN ELECTRON EST NEGATIVE</a:t>
                </a:r>
              </a:p>
              <a:p>
                <a:pPr marL="0" indent="0"/>
                <a:endParaRPr lang="fr-FR" sz="3600" dirty="0">
                  <a:solidFill>
                    <a:schemeClr val="accent3"/>
                  </a:solidFill>
                </a:endParaRP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D8278384-931A-4C95-8107-9DA7DB850E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599" y="2127183"/>
                <a:ext cx="11360800" cy="4555200"/>
              </a:xfrm>
              <a:prstGeom prst="rect">
                <a:avLst/>
              </a:prstGeom>
              <a:blipFill>
                <a:blip r:embed="rId2"/>
                <a:stretch>
                  <a:fillRect r="-59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890744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02FA4C-F82F-4DE1-A677-BA538EF185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1000" y="1546300"/>
            <a:ext cx="9290000" cy="2126400"/>
          </a:xfrm>
        </p:spPr>
        <p:txBody>
          <a:bodyPr/>
          <a:lstStyle/>
          <a:p>
            <a:r>
              <a:rPr lang="fr-FR" dirty="0"/>
              <a:t>Merci pour votre attention</a:t>
            </a:r>
          </a:p>
        </p:txBody>
      </p:sp>
    </p:spTree>
    <p:extLst>
      <p:ext uri="{BB962C8B-B14F-4D97-AF65-F5344CB8AC3E}">
        <p14:creationId xmlns:p14="http://schemas.microsoft.com/office/powerpoint/2010/main" val="2410188073"/>
      </p:ext>
    </p:extLst>
  </p:cSld>
  <p:clrMapOvr>
    <a:masterClrMapping/>
  </p:clrMapOvr>
</p:sld>
</file>

<file path=ppt/theme/theme1.xml><?xml version="1.0" encoding="utf-8"?>
<a:theme xmlns:a="http://schemas.openxmlformats.org/drawingml/2006/main" name="Doodle Astronomy Lesson by Slidesgo">
  <a:themeElements>
    <a:clrScheme name="Simple Light">
      <a:dk1>
        <a:srgbClr val="000000"/>
      </a:dk1>
      <a:lt1>
        <a:srgbClr val="FFFFFF"/>
      </a:lt1>
      <a:dk2>
        <a:srgbClr val="E5E5E5"/>
      </a:dk2>
      <a:lt2>
        <a:srgbClr val="0A3A58"/>
      </a:lt2>
      <a:accent1>
        <a:srgbClr val="FFFFFF"/>
      </a:accent1>
      <a:accent2>
        <a:srgbClr val="DCF3F9"/>
      </a:accent2>
      <a:accent3>
        <a:srgbClr val="B3E2F4"/>
      </a:accent3>
      <a:accent4>
        <a:srgbClr val="95CFE5"/>
      </a:accent4>
      <a:accent5>
        <a:srgbClr val="7DB4D0"/>
      </a:accent5>
      <a:accent6>
        <a:srgbClr val="0A3A58"/>
      </a:accent6>
      <a:hlink>
        <a:srgbClr val="0A3A5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oodle Astronomy Lesson by Slidesgo">
  <a:themeElements>
    <a:clrScheme name="Simple Light">
      <a:dk1>
        <a:srgbClr val="000000"/>
      </a:dk1>
      <a:lt1>
        <a:srgbClr val="FFFFFF"/>
      </a:lt1>
      <a:dk2>
        <a:srgbClr val="E5E5E5"/>
      </a:dk2>
      <a:lt2>
        <a:srgbClr val="0A3A58"/>
      </a:lt2>
      <a:accent1>
        <a:srgbClr val="FFFFFF"/>
      </a:accent1>
      <a:accent2>
        <a:srgbClr val="DCF3F9"/>
      </a:accent2>
      <a:accent3>
        <a:srgbClr val="B3E2F4"/>
      </a:accent3>
      <a:accent4>
        <a:srgbClr val="95CFE5"/>
      </a:accent4>
      <a:accent5>
        <a:srgbClr val="7DB4D0"/>
      </a:accent5>
      <a:accent6>
        <a:srgbClr val="0A3A58"/>
      </a:accent6>
      <a:hlink>
        <a:srgbClr val="0A3A5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Space Vacation by Slidesgo">
  <a:themeElements>
    <a:clrScheme name="Simple Light">
      <a:dk1>
        <a:srgbClr val="FFFFFF"/>
      </a:dk1>
      <a:lt1>
        <a:srgbClr val="1E1632"/>
      </a:lt1>
      <a:dk2>
        <a:srgbClr val="D2C1FF"/>
      </a:dk2>
      <a:lt2>
        <a:srgbClr val="9900FF"/>
      </a:lt2>
      <a:accent1>
        <a:srgbClr val="1C4587"/>
      </a:accent1>
      <a:accent2>
        <a:srgbClr val="351C75"/>
      </a:accent2>
      <a:accent3>
        <a:srgbClr val="741B47"/>
      </a:accent3>
      <a:accent4>
        <a:srgbClr val="3C92D8"/>
      </a:accent4>
      <a:accent5>
        <a:srgbClr val="674EA7"/>
      </a:accent5>
      <a:accent6>
        <a:srgbClr val="A64D79"/>
      </a:accent6>
      <a:hlink>
        <a:srgbClr val="D2C1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Doodle Astronomy Lesson by Slidesgo</Template>
  <TotalTime>2683</TotalTime>
  <Words>867</Words>
  <Application>Microsoft Office PowerPoint</Application>
  <PresentationFormat>Grand écran</PresentationFormat>
  <Paragraphs>120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7</vt:i4>
      </vt:variant>
      <vt:variant>
        <vt:lpstr>Titres des diapositives</vt:lpstr>
      </vt:variant>
      <vt:variant>
        <vt:i4>19</vt:i4>
      </vt:variant>
    </vt:vector>
  </HeadingPairs>
  <TitlesOfParts>
    <vt:vector size="34" baseType="lpstr">
      <vt:lpstr>Arial</vt:lpstr>
      <vt:lpstr>Calibri</vt:lpstr>
      <vt:lpstr>Cambria Math</vt:lpstr>
      <vt:lpstr>Catamaran</vt:lpstr>
      <vt:lpstr>Love Ya Like A Sister</vt:lpstr>
      <vt:lpstr>Proxima Nova</vt:lpstr>
      <vt:lpstr>Proxima Nova Semibold</vt:lpstr>
      <vt:lpstr>Titillium Web</vt:lpstr>
      <vt:lpstr>Doodle Astronomy Lesson by Slidesgo</vt:lpstr>
      <vt:lpstr>Slidesgo Final Pages</vt:lpstr>
      <vt:lpstr>1_Doodle Astronomy Lesson by Slidesgo</vt:lpstr>
      <vt:lpstr>1_Slidesgo Final Pages</vt:lpstr>
      <vt:lpstr>Space Vacation by Slidesgo</vt:lpstr>
      <vt:lpstr>2_Slidesgo Final Pages</vt:lpstr>
      <vt:lpstr>3_Slidesgo Final Pages</vt:lpstr>
      <vt:lpstr>Présentation de la biophysique</vt:lpstr>
      <vt:lpstr>Cours 1 :  Particules, ondes et atomes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QCM 2 : Classez dans le bon ordre les oem selon leur fréquence</vt:lpstr>
      <vt:lpstr>QCM 2 : AD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Merci pour votre attention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 1 :  Particules, ondes et atomes</dc:title>
  <dc:creator>Emilie ELLEON</dc:creator>
  <cp:lastModifiedBy>Emilie ELLEON</cp:lastModifiedBy>
  <cp:revision>29</cp:revision>
  <dcterms:created xsi:type="dcterms:W3CDTF">2020-08-06T20:25:05Z</dcterms:created>
  <dcterms:modified xsi:type="dcterms:W3CDTF">2020-12-28T16:51:57Z</dcterms:modified>
</cp:coreProperties>
</file>