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4159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570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242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928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6617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140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796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253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24512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983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676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036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394C105-A4B1-4A2A-A8E2-0833BCD3A769}" type="datetimeFigureOut">
              <a:rPr lang="fr-FR" smtClean="0"/>
              <a:t>26/11/2020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7A2D17B-262C-4B15-9B14-9E5689FED33E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7493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0" r:id="rId1"/>
    <p:sldLayoutId id="2147484161" r:id="rId2"/>
    <p:sldLayoutId id="2147484162" r:id="rId3"/>
    <p:sldLayoutId id="2147484163" r:id="rId4"/>
    <p:sldLayoutId id="2147484164" r:id="rId5"/>
    <p:sldLayoutId id="2147484165" r:id="rId6"/>
    <p:sldLayoutId id="2147484166" r:id="rId7"/>
    <p:sldLayoutId id="2147484167" r:id="rId8"/>
    <p:sldLayoutId id="2147484168" r:id="rId9"/>
    <p:sldLayoutId id="2147484169" r:id="rId10"/>
    <p:sldLayoutId id="214748417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28EFE-3F71-4CA7-A8C4-745481E78E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289066"/>
          </a:xfrm>
        </p:spPr>
        <p:txBody>
          <a:bodyPr/>
          <a:lstStyle/>
          <a:p>
            <a:r>
              <a:rPr lang="fr-FR" b="1" dirty="0">
                <a:latin typeface="Georgia Pro" panose="02040502050405020303" pitchFamily="18" charset="0"/>
              </a:rPr>
              <a:t>Correction du DM Représentatif n°3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822985-3D2D-48B4-A80B-937626BF2E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fr-FR" dirty="0"/>
          </a:p>
          <a:p>
            <a:r>
              <a:rPr lang="fr-FR" b="1" dirty="0"/>
              <a:t>SDR de Chimie Organique – 2020/2021</a:t>
            </a:r>
          </a:p>
          <a:p>
            <a:r>
              <a:rPr lang="fr-FR" b="1" dirty="0"/>
              <a:t>CyCloéXane et </a:t>
            </a:r>
            <a:r>
              <a:rPr lang="fr-FR" b="1" dirty="0" err="1"/>
              <a:t>Victorganique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56395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32FFCC-494C-40A4-B9AE-2AEDE4FE5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QCM 8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3857BF5-3BF1-415A-BB26-86E52378E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99" y="485183"/>
            <a:ext cx="11235161" cy="549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2F45C0-A401-4BF8-9732-4EABB8601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72" y="196234"/>
            <a:ext cx="11371855" cy="6040179"/>
          </a:xfrm>
        </p:spPr>
      </p:pic>
    </p:spTree>
    <p:extLst>
      <p:ext uri="{BB962C8B-B14F-4D97-AF65-F5344CB8AC3E}">
        <p14:creationId xmlns:p14="http://schemas.microsoft.com/office/powerpoint/2010/main" val="3949858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9029E71-6434-44C4-A092-29E3FF866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5" y="278922"/>
            <a:ext cx="11444589" cy="219714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E339649-6507-4E49-B54B-0726B65ADF8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203007" y="2476071"/>
            <a:ext cx="7125928" cy="343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66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EC66BB2-AD11-4D3E-B9E6-DCE2B53DA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4" y="209665"/>
            <a:ext cx="11537604" cy="596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968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A7E81-548B-4AF0-A3E9-CA3EAEB93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QCM 10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4608A8A-F7BC-4BA0-8EFE-C80BC41A4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214684"/>
            <a:ext cx="10175979" cy="593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6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A7E81-548B-4AF0-A3E9-CA3EAEB93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QCM 10 - Correction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9D6A3EE-321D-462A-A5FB-7B724FEBC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86" y="1985013"/>
            <a:ext cx="11377387" cy="222709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2C0390-91E9-4874-B950-6BAEE1BFC144}"/>
              </a:ext>
            </a:extLst>
          </p:cNvPr>
          <p:cNvSpPr/>
          <p:nvPr/>
        </p:nvSpPr>
        <p:spPr>
          <a:xfrm>
            <a:off x="407306" y="534256"/>
            <a:ext cx="11120298" cy="14507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7039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2B75502-E30B-4F75-93CA-27B696275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611" y="183862"/>
            <a:ext cx="9818778" cy="596432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FC1BF53-849E-4164-AC73-6ADA5C95219F}"/>
              </a:ext>
            </a:extLst>
          </p:cNvPr>
          <p:cNvSpPr/>
          <p:nvPr/>
        </p:nvSpPr>
        <p:spPr>
          <a:xfrm>
            <a:off x="10855098" y="709809"/>
            <a:ext cx="559491" cy="16429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3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956B9BA-9DA3-48A5-A1F5-BAF83EED61B5}"/>
              </a:ext>
            </a:extLst>
          </p:cNvPr>
          <p:cNvSpPr/>
          <p:nvPr/>
        </p:nvSpPr>
        <p:spPr>
          <a:xfrm>
            <a:off x="760288" y="1345915"/>
            <a:ext cx="10715946" cy="7191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B2AC3BF-2197-44F4-999A-25B974A2F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561" y="122438"/>
            <a:ext cx="8364877" cy="60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13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4ED4417-69D6-4D83-9A46-345FDC457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65" y="844256"/>
            <a:ext cx="11660270" cy="412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58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68C3904-1543-4D64-9772-72C27768C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8" y="933188"/>
            <a:ext cx="11601874" cy="437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04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DCD5524-1143-42B1-8834-5A6AAC484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30" y="909109"/>
            <a:ext cx="11593540" cy="413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30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3D5338D-0B8A-41CC-8B6C-7188E5884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62" y="713199"/>
            <a:ext cx="11680275" cy="471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827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39981C4-7EBA-4584-9A26-CCE70418F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35" y="1471594"/>
            <a:ext cx="11314929" cy="195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8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F7216F6-A862-4B16-BBD0-A03F06842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68" y="1366119"/>
            <a:ext cx="11170063" cy="246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071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A384630-940A-4573-A5FE-711147275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86" y="1656775"/>
            <a:ext cx="11179228" cy="17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97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19AA3E0-ACA4-43E2-AA8A-B194BBA79AFB}"/>
              </a:ext>
            </a:extLst>
          </p:cNvPr>
          <p:cNvSpPr/>
          <p:nvPr/>
        </p:nvSpPr>
        <p:spPr>
          <a:xfrm>
            <a:off x="986319" y="1160980"/>
            <a:ext cx="10397447" cy="10171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3C429CC-9258-42E7-97D8-8CE528DEC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584" y="1599197"/>
            <a:ext cx="3076831" cy="293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56726"/>
      </p:ext>
    </p:extLst>
  </p:cSld>
  <p:clrMapOvr>
    <a:masterClrMapping/>
  </p:clrMapOvr>
</p:sld>
</file>

<file path=ppt/theme/theme1.xml><?xml version="1.0" encoding="utf-8"?>
<a:theme xmlns:a="http://schemas.openxmlformats.org/drawingml/2006/main" name="Rétrospective">
  <a:themeElements>
    <a:clrScheme name="Rétrospective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étrospectiv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étrospectiv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</TotalTime>
  <Words>24</Words>
  <Application>Microsoft Office PowerPoint</Application>
  <PresentationFormat>Grand écran</PresentationFormat>
  <Paragraphs>7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Georgia Pro</vt:lpstr>
      <vt:lpstr>Rétrospective</vt:lpstr>
      <vt:lpstr>Correction du DM Représentatif n°3</vt:lpstr>
      <vt:lpstr>QCM 8</vt:lpstr>
      <vt:lpstr>Présentation PowerPoint</vt:lpstr>
      <vt:lpstr>Présentation PowerPoint</vt:lpstr>
      <vt:lpstr>Présentation PowerPoint</vt:lpstr>
      <vt:lpstr>QCM 10</vt:lpstr>
      <vt:lpstr>QCM 10 - Correction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Correction du DM Représentatif n°3</dc:title>
  <dc:creator>Cloe Giordanengo</dc:creator>
  <cp:lastModifiedBy>Cloe Giordanengo</cp:lastModifiedBy>
  <cp:revision>4</cp:revision>
  <dcterms:created xsi:type="dcterms:W3CDTF">2020-11-26T08:11:54Z</dcterms:created>
  <dcterms:modified xsi:type="dcterms:W3CDTF">2020-11-26T08:46:59Z</dcterms:modified>
</cp:coreProperties>
</file>