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74" r:id="rId8"/>
    <p:sldId id="261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93" autoAdjust="0"/>
    <p:restoredTop sz="94660"/>
  </p:normalViewPr>
  <p:slideViewPr>
    <p:cSldViewPr snapToGrid="0">
      <p:cViewPr varScale="1">
        <p:scale>
          <a:sx n="49" d="100"/>
          <a:sy n="49" d="100"/>
        </p:scale>
        <p:origin x="48" y="10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 Decap" userId="045cdd8576f0ca2c" providerId="LiveId" clId="{7B94257A-7749-48A0-B999-9AC500CA1178}"/>
    <pc:docChg chg="undo custSel addSld delSld modSld sldOrd">
      <pc:chgData name="Victor Decap" userId="045cdd8576f0ca2c" providerId="LiveId" clId="{7B94257A-7749-48A0-B999-9AC500CA1178}" dt="2021-01-12T12:32:04.257" v="2890" actId="207"/>
      <pc:docMkLst>
        <pc:docMk/>
      </pc:docMkLst>
      <pc:sldChg chg="modSp">
        <pc:chgData name="Victor Decap" userId="045cdd8576f0ca2c" providerId="LiveId" clId="{7B94257A-7749-48A0-B999-9AC500CA1178}" dt="2021-01-12T11:41:43.658" v="2187" actId="20577"/>
        <pc:sldMkLst>
          <pc:docMk/>
          <pc:sldMk cId="1753001360" sldId="257"/>
        </pc:sldMkLst>
        <pc:spChg chg="mod">
          <ac:chgData name="Victor Decap" userId="045cdd8576f0ca2c" providerId="LiveId" clId="{7B94257A-7749-48A0-B999-9AC500CA1178}" dt="2021-01-12T11:41:43.658" v="2187" actId="20577"/>
          <ac:spMkLst>
            <pc:docMk/>
            <pc:sldMk cId="1753001360" sldId="257"/>
            <ac:spMk id="2" creationId="{CFBFB5E5-201A-49B8-8862-E35D321D05F0}"/>
          </ac:spMkLst>
        </pc:spChg>
      </pc:sldChg>
      <pc:sldChg chg="addSp delSp modSp">
        <pc:chgData name="Victor Decap" userId="045cdd8576f0ca2c" providerId="LiveId" clId="{7B94257A-7749-48A0-B999-9AC500CA1178}" dt="2021-01-12T11:36:26.747" v="1968" actId="20577"/>
        <pc:sldMkLst>
          <pc:docMk/>
          <pc:sldMk cId="1875205711" sldId="258"/>
        </pc:sldMkLst>
        <pc:spChg chg="del">
          <ac:chgData name="Victor Decap" userId="045cdd8576f0ca2c" providerId="LiveId" clId="{7B94257A-7749-48A0-B999-9AC500CA1178}" dt="2021-01-12T10:24:43.698" v="0" actId="478"/>
          <ac:spMkLst>
            <pc:docMk/>
            <pc:sldMk cId="1875205711" sldId="258"/>
            <ac:spMk id="2" creationId="{21F970C1-F6E8-4E10-8048-56C27CB1486F}"/>
          </ac:spMkLst>
        </pc:spChg>
        <pc:spChg chg="add del mod">
          <ac:chgData name="Victor Decap" userId="045cdd8576f0ca2c" providerId="LiveId" clId="{7B94257A-7749-48A0-B999-9AC500CA1178}" dt="2021-01-12T11:36:26.747" v="1968" actId="20577"/>
          <ac:spMkLst>
            <pc:docMk/>
            <pc:sldMk cId="1875205711" sldId="258"/>
            <ac:spMk id="3" creationId="{7721D140-DD9F-443A-A17C-9A3924174536}"/>
          </ac:spMkLst>
        </pc:spChg>
        <pc:spChg chg="add del mod">
          <ac:chgData name="Victor Decap" userId="045cdd8576f0ca2c" providerId="LiveId" clId="{7B94257A-7749-48A0-B999-9AC500CA1178}" dt="2021-01-12T10:27:30.008" v="118"/>
          <ac:spMkLst>
            <pc:docMk/>
            <pc:sldMk cId="1875205711" sldId="258"/>
            <ac:spMk id="4" creationId="{294FD280-16E3-4FB0-9122-032A06CF6B67}"/>
          </ac:spMkLst>
        </pc:spChg>
      </pc:sldChg>
      <pc:sldChg chg="modSp">
        <pc:chgData name="Victor Decap" userId="045cdd8576f0ca2c" providerId="LiveId" clId="{7B94257A-7749-48A0-B999-9AC500CA1178}" dt="2021-01-12T11:41:47.279" v="2189" actId="20577"/>
        <pc:sldMkLst>
          <pc:docMk/>
          <pc:sldMk cId="3850260121" sldId="259"/>
        </pc:sldMkLst>
        <pc:spChg chg="mod">
          <ac:chgData name="Victor Decap" userId="045cdd8576f0ca2c" providerId="LiveId" clId="{7B94257A-7749-48A0-B999-9AC500CA1178}" dt="2021-01-12T11:41:47.279" v="2189" actId="20577"/>
          <ac:spMkLst>
            <pc:docMk/>
            <pc:sldMk cId="3850260121" sldId="259"/>
            <ac:spMk id="4" creationId="{FD33D378-1858-40DB-928C-A0E21A8AA071}"/>
          </ac:spMkLst>
        </pc:spChg>
      </pc:sldChg>
      <pc:sldChg chg="addSp delSp modSp">
        <pc:chgData name="Victor Decap" userId="045cdd8576f0ca2c" providerId="LiveId" clId="{7B94257A-7749-48A0-B999-9AC500CA1178}" dt="2021-01-12T11:40:32.730" v="2158" actId="20577"/>
        <pc:sldMkLst>
          <pc:docMk/>
          <pc:sldMk cId="775173275" sldId="260"/>
        </pc:sldMkLst>
        <pc:spChg chg="del">
          <ac:chgData name="Victor Decap" userId="045cdd8576f0ca2c" providerId="LiveId" clId="{7B94257A-7749-48A0-B999-9AC500CA1178}" dt="2021-01-12T10:27:19.924" v="116" actId="478"/>
          <ac:spMkLst>
            <pc:docMk/>
            <pc:sldMk cId="775173275" sldId="260"/>
            <ac:spMk id="2" creationId="{41BE6AA1-6E7F-438D-A952-8E61AD577884}"/>
          </ac:spMkLst>
        </pc:spChg>
        <pc:spChg chg="add del">
          <ac:chgData name="Victor Decap" userId="045cdd8576f0ca2c" providerId="LiveId" clId="{7B94257A-7749-48A0-B999-9AC500CA1178}" dt="2021-01-12T10:27:42.603" v="121" actId="478"/>
          <ac:spMkLst>
            <pc:docMk/>
            <pc:sldMk cId="775173275" sldId="260"/>
            <ac:spMk id="3" creationId="{D99B64C5-D394-463C-8981-90249D31DFEF}"/>
          </ac:spMkLst>
        </pc:spChg>
        <pc:spChg chg="add del">
          <ac:chgData name="Victor Decap" userId="045cdd8576f0ca2c" providerId="LiveId" clId="{7B94257A-7749-48A0-B999-9AC500CA1178}" dt="2021-01-12T10:27:40.684" v="120"/>
          <ac:spMkLst>
            <pc:docMk/>
            <pc:sldMk cId="775173275" sldId="260"/>
            <ac:spMk id="4" creationId="{0FB4CBBE-5008-4909-A544-43578C305B72}"/>
          </ac:spMkLst>
        </pc:spChg>
        <pc:spChg chg="add del mod">
          <ac:chgData name="Victor Decap" userId="045cdd8576f0ca2c" providerId="LiveId" clId="{7B94257A-7749-48A0-B999-9AC500CA1178}" dt="2021-01-12T11:24:10.971" v="1661" actId="478"/>
          <ac:spMkLst>
            <pc:docMk/>
            <pc:sldMk cId="775173275" sldId="260"/>
            <ac:spMk id="5" creationId="{4A6CC9BD-D1C3-426D-8B4E-895AA008CEBE}"/>
          </ac:spMkLst>
        </pc:spChg>
        <pc:spChg chg="add del mod">
          <ac:chgData name="Victor Decap" userId="045cdd8576f0ca2c" providerId="LiveId" clId="{7B94257A-7749-48A0-B999-9AC500CA1178}" dt="2021-01-12T11:24:14.997" v="1662" actId="478"/>
          <ac:spMkLst>
            <pc:docMk/>
            <pc:sldMk cId="775173275" sldId="260"/>
            <ac:spMk id="7" creationId="{061F892A-1038-4805-A1BF-50E6698EFA43}"/>
          </ac:spMkLst>
        </pc:spChg>
        <pc:spChg chg="add del mod">
          <ac:chgData name="Victor Decap" userId="045cdd8576f0ca2c" providerId="LiveId" clId="{7B94257A-7749-48A0-B999-9AC500CA1178}" dt="2021-01-12T11:40:32.730" v="2158" actId="20577"/>
          <ac:spMkLst>
            <pc:docMk/>
            <pc:sldMk cId="775173275" sldId="260"/>
            <ac:spMk id="8" creationId="{FD6EAC97-8F7E-4BFB-8406-72543E20C584}"/>
          </ac:spMkLst>
        </pc:spChg>
      </pc:sldChg>
      <pc:sldChg chg="addSp delSp modSp">
        <pc:chgData name="Victor Decap" userId="045cdd8576f0ca2c" providerId="LiveId" clId="{7B94257A-7749-48A0-B999-9AC500CA1178}" dt="2021-01-12T12:18:55.282" v="2678" actId="1076"/>
        <pc:sldMkLst>
          <pc:docMk/>
          <pc:sldMk cId="4103871440" sldId="261"/>
        </pc:sldMkLst>
        <pc:spChg chg="mod">
          <ac:chgData name="Victor Decap" userId="045cdd8576f0ca2c" providerId="LiveId" clId="{7B94257A-7749-48A0-B999-9AC500CA1178}" dt="2021-01-12T12:14:10.247" v="2594" actId="20577"/>
          <ac:spMkLst>
            <pc:docMk/>
            <pc:sldMk cId="4103871440" sldId="261"/>
            <ac:spMk id="2" creationId="{30CC1BED-966F-4662-ACAE-C067E12D145F}"/>
          </ac:spMkLst>
        </pc:spChg>
        <pc:spChg chg="del mod">
          <ac:chgData name="Victor Decap" userId="045cdd8576f0ca2c" providerId="LiveId" clId="{7B94257A-7749-48A0-B999-9AC500CA1178}" dt="2021-01-12T11:45:29.573" v="2340" actId="478"/>
          <ac:spMkLst>
            <pc:docMk/>
            <pc:sldMk cId="4103871440" sldId="261"/>
            <ac:spMk id="3" creationId="{7F5D3CCD-42CE-4E09-98DA-1C17F9797C48}"/>
          </ac:spMkLst>
        </pc:spChg>
        <pc:spChg chg="add mod">
          <ac:chgData name="Victor Decap" userId="045cdd8576f0ca2c" providerId="LiveId" clId="{7B94257A-7749-48A0-B999-9AC500CA1178}" dt="2021-01-12T12:00:12.910" v="2481" actId="20577"/>
          <ac:spMkLst>
            <pc:docMk/>
            <pc:sldMk cId="4103871440" sldId="261"/>
            <ac:spMk id="4" creationId="{83FC8C84-B456-4A05-9BA2-EFC4DF977992}"/>
          </ac:spMkLst>
        </pc:spChg>
        <pc:spChg chg="add mod">
          <ac:chgData name="Victor Decap" userId="045cdd8576f0ca2c" providerId="LiveId" clId="{7B94257A-7749-48A0-B999-9AC500CA1178}" dt="2021-01-12T12:18:55.282" v="2678" actId="1076"/>
          <ac:spMkLst>
            <pc:docMk/>
            <pc:sldMk cId="4103871440" sldId="261"/>
            <ac:spMk id="6" creationId="{3DB06BD8-7E44-4B34-98B5-52C8C7BCA0EC}"/>
          </ac:spMkLst>
        </pc:spChg>
        <pc:picChg chg="add mod">
          <ac:chgData name="Victor Decap" userId="045cdd8576f0ca2c" providerId="LiveId" clId="{7B94257A-7749-48A0-B999-9AC500CA1178}" dt="2021-01-12T12:02:03.252" v="2509" actId="1076"/>
          <ac:picMkLst>
            <pc:docMk/>
            <pc:sldMk cId="4103871440" sldId="261"/>
            <ac:picMk id="5" creationId="{9CA958ED-EB8E-421D-93F2-76D45C523295}"/>
          </ac:picMkLst>
        </pc:picChg>
      </pc:sldChg>
      <pc:sldChg chg="del">
        <pc:chgData name="Victor Decap" userId="045cdd8576f0ca2c" providerId="LiveId" clId="{7B94257A-7749-48A0-B999-9AC500CA1178}" dt="2021-01-12T11:47:17.764" v="2376" actId="2696"/>
        <pc:sldMkLst>
          <pc:docMk/>
          <pc:sldMk cId="1564143016" sldId="262"/>
        </pc:sldMkLst>
      </pc:sldChg>
      <pc:sldChg chg="addSp delSp del">
        <pc:chgData name="Victor Decap" userId="045cdd8576f0ca2c" providerId="LiveId" clId="{7B94257A-7749-48A0-B999-9AC500CA1178}" dt="2021-01-12T11:47:17.633" v="2366" actId="2696"/>
        <pc:sldMkLst>
          <pc:docMk/>
          <pc:sldMk cId="1287944704" sldId="263"/>
        </pc:sldMkLst>
        <pc:spChg chg="del">
          <ac:chgData name="Victor Decap" userId="045cdd8576f0ca2c" providerId="LiveId" clId="{7B94257A-7749-48A0-B999-9AC500CA1178}" dt="2021-01-12T11:46:51.683" v="2362" actId="478"/>
          <ac:spMkLst>
            <pc:docMk/>
            <pc:sldMk cId="1287944704" sldId="263"/>
            <ac:spMk id="2" creationId="{167838AF-E499-4F64-9F99-FECDD85E57D5}"/>
          </ac:spMkLst>
        </pc:spChg>
        <pc:spChg chg="del">
          <ac:chgData name="Victor Decap" userId="045cdd8576f0ca2c" providerId="LiveId" clId="{7B94257A-7749-48A0-B999-9AC500CA1178}" dt="2021-01-12T11:46:54.303" v="2364" actId="478"/>
          <ac:spMkLst>
            <pc:docMk/>
            <pc:sldMk cId="1287944704" sldId="263"/>
            <ac:spMk id="3" creationId="{EFBF8AC0-3860-4A72-A0DC-129F925D1011}"/>
          </ac:spMkLst>
        </pc:spChg>
        <pc:spChg chg="add del">
          <ac:chgData name="Victor Decap" userId="045cdd8576f0ca2c" providerId="LiveId" clId="{7B94257A-7749-48A0-B999-9AC500CA1178}" dt="2021-01-12T11:46:53.364" v="2363" actId="478"/>
          <ac:spMkLst>
            <pc:docMk/>
            <pc:sldMk cId="1287944704" sldId="263"/>
            <ac:spMk id="4" creationId="{0179C068-1465-4E87-89FE-3250D6D05FE7}"/>
          </ac:spMkLst>
        </pc:spChg>
      </pc:sldChg>
      <pc:sldChg chg="del">
        <pc:chgData name="Victor Decap" userId="045cdd8576f0ca2c" providerId="LiveId" clId="{7B94257A-7749-48A0-B999-9AC500CA1178}" dt="2021-01-12T11:47:17.649" v="2367" actId="2696"/>
        <pc:sldMkLst>
          <pc:docMk/>
          <pc:sldMk cId="3734405190" sldId="264"/>
        </pc:sldMkLst>
      </pc:sldChg>
      <pc:sldChg chg="del">
        <pc:chgData name="Victor Decap" userId="045cdd8576f0ca2c" providerId="LiveId" clId="{7B94257A-7749-48A0-B999-9AC500CA1178}" dt="2021-01-12T11:47:17.664" v="2368" actId="2696"/>
        <pc:sldMkLst>
          <pc:docMk/>
          <pc:sldMk cId="3032265924" sldId="265"/>
        </pc:sldMkLst>
      </pc:sldChg>
      <pc:sldChg chg="del">
        <pc:chgData name="Victor Decap" userId="045cdd8576f0ca2c" providerId="LiveId" clId="{7B94257A-7749-48A0-B999-9AC500CA1178}" dt="2021-01-12T11:47:17.680" v="2369" actId="2696"/>
        <pc:sldMkLst>
          <pc:docMk/>
          <pc:sldMk cId="1120665497" sldId="266"/>
        </pc:sldMkLst>
      </pc:sldChg>
      <pc:sldChg chg="del">
        <pc:chgData name="Victor Decap" userId="045cdd8576f0ca2c" providerId="LiveId" clId="{7B94257A-7749-48A0-B999-9AC500CA1178}" dt="2021-01-12T11:47:17.695" v="2370" actId="2696"/>
        <pc:sldMkLst>
          <pc:docMk/>
          <pc:sldMk cId="2587661168" sldId="267"/>
        </pc:sldMkLst>
      </pc:sldChg>
      <pc:sldChg chg="del">
        <pc:chgData name="Victor Decap" userId="045cdd8576f0ca2c" providerId="LiveId" clId="{7B94257A-7749-48A0-B999-9AC500CA1178}" dt="2021-01-12T11:47:17.711" v="2371" actId="2696"/>
        <pc:sldMkLst>
          <pc:docMk/>
          <pc:sldMk cId="2432254245" sldId="268"/>
        </pc:sldMkLst>
      </pc:sldChg>
      <pc:sldChg chg="del">
        <pc:chgData name="Victor Decap" userId="045cdd8576f0ca2c" providerId="LiveId" clId="{7B94257A-7749-48A0-B999-9AC500CA1178}" dt="2021-01-12T11:47:17.718" v="2372" actId="2696"/>
        <pc:sldMkLst>
          <pc:docMk/>
          <pc:sldMk cId="3092710905" sldId="269"/>
        </pc:sldMkLst>
      </pc:sldChg>
      <pc:sldChg chg="del">
        <pc:chgData name="Victor Decap" userId="045cdd8576f0ca2c" providerId="LiveId" clId="{7B94257A-7749-48A0-B999-9AC500CA1178}" dt="2021-01-12T11:47:17.733" v="2373" actId="2696"/>
        <pc:sldMkLst>
          <pc:docMk/>
          <pc:sldMk cId="100610643" sldId="270"/>
        </pc:sldMkLst>
      </pc:sldChg>
      <pc:sldChg chg="del">
        <pc:chgData name="Victor Decap" userId="045cdd8576f0ca2c" providerId="LiveId" clId="{7B94257A-7749-48A0-B999-9AC500CA1178}" dt="2021-01-12T11:47:17.749" v="2374" actId="2696"/>
        <pc:sldMkLst>
          <pc:docMk/>
          <pc:sldMk cId="224517408" sldId="271"/>
        </pc:sldMkLst>
      </pc:sldChg>
      <pc:sldChg chg="del">
        <pc:chgData name="Victor Decap" userId="045cdd8576f0ca2c" providerId="LiveId" clId="{7B94257A-7749-48A0-B999-9AC500CA1178}" dt="2021-01-12T11:47:17.764" v="2375" actId="2696"/>
        <pc:sldMkLst>
          <pc:docMk/>
          <pc:sldMk cId="1830793800" sldId="272"/>
        </pc:sldMkLst>
      </pc:sldChg>
      <pc:sldChg chg="delSp modSp add setBg">
        <pc:chgData name="Victor Decap" userId="045cdd8576f0ca2c" providerId="LiveId" clId="{7B94257A-7749-48A0-B999-9AC500CA1178}" dt="2021-01-12T11:43:02.230" v="2232" actId="1076"/>
        <pc:sldMkLst>
          <pc:docMk/>
          <pc:sldMk cId="556042964" sldId="273"/>
        </pc:sldMkLst>
        <pc:spChg chg="mod">
          <ac:chgData name="Victor Decap" userId="045cdd8576f0ca2c" providerId="LiveId" clId="{7B94257A-7749-48A0-B999-9AC500CA1178}" dt="2021-01-12T11:43:02.230" v="2232" actId="1076"/>
          <ac:spMkLst>
            <pc:docMk/>
            <pc:sldMk cId="556042964" sldId="273"/>
            <ac:spMk id="2" creationId="{47548F9A-62E0-4B8F-AC5E-834CB57DADB7}"/>
          </ac:spMkLst>
        </pc:spChg>
        <pc:spChg chg="del">
          <ac:chgData name="Victor Decap" userId="045cdd8576f0ca2c" providerId="LiveId" clId="{7B94257A-7749-48A0-B999-9AC500CA1178}" dt="2021-01-12T11:42:29.550" v="2193" actId="478"/>
          <ac:spMkLst>
            <pc:docMk/>
            <pc:sldMk cId="556042964" sldId="273"/>
            <ac:spMk id="3" creationId="{1D36FE3A-E5B5-4958-80DD-46A9C2D94E41}"/>
          </ac:spMkLst>
        </pc:spChg>
      </pc:sldChg>
      <pc:sldChg chg="modSp add ord">
        <pc:chgData name="Victor Decap" userId="045cdd8576f0ca2c" providerId="LiveId" clId="{7B94257A-7749-48A0-B999-9AC500CA1178}" dt="2021-01-12T11:44:32.891" v="2307" actId="20577"/>
        <pc:sldMkLst>
          <pc:docMk/>
          <pc:sldMk cId="547279863" sldId="274"/>
        </pc:sldMkLst>
        <pc:spChg chg="mod">
          <ac:chgData name="Victor Decap" userId="045cdd8576f0ca2c" providerId="LiveId" clId="{7B94257A-7749-48A0-B999-9AC500CA1178}" dt="2021-01-12T11:44:32.891" v="2307" actId="20577"/>
          <ac:spMkLst>
            <pc:docMk/>
            <pc:sldMk cId="547279863" sldId="274"/>
            <ac:spMk id="2" creationId="{47548F9A-62E0-4B8F-AC5E-834CB57DADB7}"/>
          </ac:spMkLst>
        </pc:spChg>
      </pc:sldChg>
      <pc:sldChg chg="add del">
        <pc:chgData name="Victor Decap" userId="045cdd8576f0ca2c" providerId="LiveId" clId="{7B94257A-7749-48A0-B999-9AC500CA1178}" dt="2021-01-12T11:49:07.777" v="2410" actId="2696"/>
        <pc:sldMkLst>
          <pc:docMk/>
          <pc:sldMk cId="4058812492" sldId="275"/>
        </pc:sldMkLst>
      </pc:sldChg>
      <pc:sldChg chg="addSp modSp add">
        <pc:chgData name="Victor Decap" userId="045cdd8576f0ca2c" providerId="LiveId" clId="{7B94257A-7749-48A0-B999-9AC500CA1178}" dt="2021-01-12T12:25:53.261" v="2800" actId="113"/>
        <pc:sldMkLst>
          <pc:docMk/>
          <pc:sldMk cId="1244041308" sldId="276"/>
        </pc:sldMkLst>
        <pc:spChg chg="mod">
          <ac:chgData name="Victor Decap" userId="045cdd8576f0ca2c" providerId="LiveId" clId="{7B94257A-7749-48A0-B999-9AC500CA1178}" dt="2021-01-12T12:14:22.605" v="2617" actId="20577"/>
          <ac:spMkLst>
            <pc:docMk/>
            <pc:sldMk cId="1244041308" sldId="276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25:53.261" v="2800" actId="113"/>
          <ac:spMkLst>
            <pc:docMk/>
            <pc:sldMk cId="1244041308" sldId="276"/>
            <ac:spMk id="4" creationId="{744295F7-A51B-468C-999D-72AE00E731BE}"/>
          </ac:spMkLst>
        </pc:spChg>
        <pc:picChg chg="add mod">
          <ac:chgData name="Victor Decap" userId="045cdd8576f0ca2c" providerId="LiveId" clId="{7B94257A-7749-48A0-B999-9AC500CA1178}" dt="2021-01-12T12:14:45.951" v="2619" actId="1076"/>
          <ac:picMkLst>
            <pc:docMk/>
            <pc:sldMk cId="1244041308" sldId="276"/>
            <ac:picMk id="3" creationId="{0EE3A03E-0FD5-4312-A0A3-C04B2FF91EE1}"/>
          </ac:picMkLst>
        </pc:picChg>
      </pc:sldChg>
      <pc:sldChg chg="addSp delSp modSp add">
        <pc:chgData name="Victor Decap" userId="045cdd8576f0ca2c" providerId="LiveId" clId="{7B94257A-7749-48A0-B999-9AC500CA1178}" dt="2021-01-12T12:18:46.071" v="2676" actId="1076"/>
        <pc:sldMkLst>
          <pc:docMk/>
          <pc:sldMk cId="509039956" sldId="277"/>
        </pc:sldMkLst>
        <pc:spChg chg="mod">
          <ac:chgData name="Victor Decap" userId="045cdd8576f0ca2c" providerId="LiveId" clId="{7B94257A-7749-48A0-B999-9AC500CA1178}" dt="2021-01-12T12:16:48.876" v="2642" actId="20577"/>
          <ac:spMkLst>
            <pc:docMk/>
            <pc:sldMk cId="509039956" sldId="277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02:38.527" v="2512" actId="207"/>
          <ac:spMkLst>
            <pc:docMk/>
            <pc:sldMk cId="509039956" sldId="277"/>
            <ac:spMk id="3" creationId="{75E405EE-FDCC-45C7-8CAB-0FA2BB740C2D}"/>
          </ac:spMkLst>
        </pc:spChg>
        <pc:spChg chg="add mod">
          <ac:chgData name="Victor Decap" userId="045cdd8576f0ca2c" providerId="LiveId" clId="{7B94257A-7749-48A0-B999-9AC500CA1178}" dt="2021-01-12T12:18:46.071" v="2676" actId="1076"/>
          <ac:spMkLst>
            <pc:docMk/>
            <pc:sldMk cId="509039956" sldId="277"/>
            <ac:spMk id="6" creationId="{DED0F60E-ADB6-408A-91FD-7B8878B1981E}"/>
          </ac:spMkLst>
        </pc:spChg>
        <pc:picChg chg="add del">
          <ac:chgData name="Victor Decap" userId="045cdd8576f0ca2c" providerId="LiveId" clId="{7B94257A-7749-48A0-B999-9AC500CA1178}" dt="2021-01-12T12:02:56.403" v="2514" actId="478"/>
          <ac:picMkLst>
            <pc:docMk/>
            <pc:sldMk cId="509039956" sldId="277"/>
            <ac:picMk id="4" creationId="{680D8F73-FA5C-4F07-BC39-56F386CE1FA6}"/>
          </ac:picMkLst>
        </pc:picChg>
        <pc:picChg chg="add mod">
          <ac:chgData name="Victor Decap" userId="045cdd8576f0ca2c" providerId="LiveId" clId="{7B94257A-7749-48A0-B999-9AC500CA1178}" dt="2021-01-12T12:04:21.414" v="2524" actId="1076"/>
          <ac:picMkLst>
            <pc:docMk/>
            <pc:sldMk cId="509039956" sldId="277"/>
            <ac:picMk id="5" creationId="{6D8B675C-0DCB-41A2-9DB0-FD5FC2EE070D}"/>
          </ac:picMkLst>
        </pc:picChg>
      </pc:sldChg>
      <pc:sldChg chg="addSp modSp add">
        <pc:chgData name="Victor Decap" userId="045cdd8576f0ca2c" providerId="LiveId" clId="{7B94257A-7749-48A0-B999-9AC500CA1178}" dt="2021-01-12T12:32:04.257" v="2890" actId="207"/>
        <pc:sldMkLst>
          <pc:docMk/>
          <pc:sldMk cId="962585004" sldId="278"/>
        </pc:sldMkLst>
        <pc:spChg chg="mod">
          <ac:chgData name="Victor Decap" userId="045cdd8576f0ca2c" providerId="LiveId" clId="{7B94257A-7749-48A0-B999-9AC500CA1178}" dt="2021-01-12T12:17:11.716" v="2661" actId="20577"/>
          <ac:spMkLst>
            <pc:docMk/>
            <pc:sldMk cId="962585004" sldId="278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32:04.257" v="2890" actId="207"/>
          <ac:spMkLst>
            <pc:docMk/>
            <pc:sldMk cId="962585004" sldId="278"/>
            <ac:spMk id="4" creationId="{433A6B40-228E-4216-923D-680C99B8B5BA}"/>
          </ac:spMkLst>
        </pc:spChg>
        <pc:picChg chg="add mod">
          <ac:chgData name="Victor Decap" userId="045cdd8576f0ca2c" providerId="LiveId" clId="{7B94257A-7749-48A0-B999-9AC500CA1178}" dt="2021-01-12T12:17:26.085" v="2663" actId="1076"/>
          <ac:picMkLst>
            <pc:docMk/>
            <pc:sldMk cId="962585004" sldId="278"/>
            <ac:picMk id="3" creationId="{56FBFA83-CD4C-44E5-9E46-D7F9F4A17B5E}"/>
          </ac:picMkLst>
        </pc:picChg>
      </pc:sldChg>
      <pc:sldChg chg="add del">
        <pc:chgData name="Victor Decap" userId="045cdd8576f0ca2c" providerId="LiveId" clId="{7B94257A-7749-48A0-B999-9AC500CA1178}" dt="2021-01-12T11:47:39.235" v="2381"/>
        <pc:sldMkLst>
          <pc:docMk/>
          <pc:sldMk cId="4113467681" sldId="278"/>
        </pc:sldMkLst>
      </pc:sldChg>
      <pc:sldChg chg="addSp delSp modSp add">
        <pc:chgData name="Victor Decap" userId="045cdd8576f0ca2c" providerId="LiveId" clId="{7B94257A-7749-48A0-B999-9AC500CA1178}" dt="2021-01-12T12:19:34.774" v="2692" actId="20577"/>
        <pc:sldMkLst>
          <pc:docMk/>
          <pc:sldMk cId="671475880" sldId="279"/>
        </pc:sldMkLst>
        <pc:spChg chg="mod">
          <ac:chgData name="Victor Decap" userId="045cdd8576f0ca2c" providerId="LiveId" clId="{7B94257A-7749-48A0-B999-9AC500CA1178}" dt="2021-01-12T12:19:34.774" v="2692" actId="20577"/>
          <ac:spMkLst>
            <pc:docMk/>
            <pc:sldMk cId="671475880" sldId="279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05:26.186" v="2532" actId="1076"/>
          <ac:spMkLst>
            <pc:docMk/>
            <pc:sldMk cId="671475880" sldId="279"/>
            <ac:spMk id="3" creationId="{546AF968-0441-4E39-8205-1BB28B6BBAA9}"/>
          </ac:spMkLst>
        </pc:spChg>
        <pc:spChg chg="add del mod">
          <ac:chgData name="Victor Decap" userId="045cdd8576f0ca2c" providerId="LiveId" clId="{7B94257A-7749-48A0-B999-9AC500CA1178}" dt="2021-01-12T12:05:55.052" v="2536" actId="478"/>
          <ac:spMkLst>
            <pc:docMk/>
            <pc:sldMk cId="671475880" sldId="279"/>
            <ac:spMk id="5" creationId="{098D6D0A-0C7C-406C-9CD5-3DB163255F89}"/>
          </ac:spMkLst>
        </pc:spChg>
        <pc:spChg chg="add mod">
          <ac:chgData name="Victor Decap" userId="045cdd8576f0ca2c" providerId="LiveId" clId="{7B94257A-7749-48A0-B999-9AC500CA1178}" dt="2021-01-12T12:19:04.357" v="2679" actId="1076"/>
          <ac:spMkLst>
            <pc:docMk/>
            <pc:sldMk cId="671475880" sldId="279"/>
            <ac:spMk id="6" creationId="{9670ECA7-4081-4FDD-806C-5FBC47B5981E}"/>
          </ac:spMkLst>
        </pc:spChg>
        <pc:picChg chg="add mod">
          <ac:chgData name="Victor Decap" userId="045cdd8576f0ca2c" providerId="LiveId" clId="{7B94257A-7749-48A0-B999-9AC500CA1178}" dt="2021-01-12T12:05:27.820" v="2533" actId="1076"/>
          <ac:picMkLst>
            <pc:docMk/>
            <pc:sldMk cId="671475880" sldId="279"/>
            <ac:picMk id="4" creationId="{1406079F-A206-43EA-9362-1EFF4518788E}"/>
          </ac:picMkLst>
        </pc:picChg>
      </pc:sldChg>
      <pc:sldChg chg="addSp modSp add">
        <pc:chgData name="Victor Decap" userId="045cdd8576f0ca2c" providerId="LiveId" clId="{7B94257A-7749-48A0-B999-9AC500CA1178}" dt="2021-01-12T12:31:51.502" v="2886" actId="207"/>
        <pc:sldMkLst>
          <pc:docMk/>
          <pc:sldMk cId="4024529717" sldId="280"/>
        </pc:sldMkLst>
        <pc:spChg chg="mod">
          <ac:chgData name="Victor Decap" userId="045cdd8576f0ca2c" providerId="LiveId" clId="{7B94257A-7749-48A0-B999-9AC500CA1178}" dt="2021-01-12T12:19:46.521" v="2711" actId="20577"/>
          <ac:spMkLst>
            <pc:docMk/>
            <pc:sldMk cId="4024529717" sldId="280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31:51.502" v="2886" actId="207"/>
          <ac:spMkLst>
            <pc:docMk/>
            <pc:sldMk cId="4024529717" sldId="280"/>
            <ac:spMk id="4" creationId="{5AC8D5A4-4B30-4FD1-871D-E0F7A15ED478}"/>
          </ac:spMkLst>
        </pc:spChg>
        <pc:picChg chg="add mod">
          <ac:chgData name="Victor Decap" userId="045cdd8576f0ca2c" providerId="LiveId" clId="{7B94257A-7749-48A0-B999-9AC500CA1178}" dt="2021-01-12T12:22:59.524" v="2740" actId="14100"/>
          <ac:picMkLst>
            <pc:docMk/>
            <pc:sldMk cId="4024529717" sldId="280"/>
            <ac:picMk id="3" creationId="{2F02FD2A-66B2-4A6D-BEFD-115E24C74804}"/>
          </ac:picMkLst>
        </pc:picChg>
      </pc:sldChg>
      <pc:sldChg chg="addSp modSp add">
        <pc:chgData name="Victor Decap" userId="045cdd8576f0ca2c" providerId="LiveId" clId="{7B94257A-7749-48A0-B999-9AC500CA1178}" dt="2021-01-12T12:23:36.458" v="2750" actId="20577"/>
        <pc:sldMkLst>
          <pc:docMk/>
          <pc:sldMk cId="2347168908" sldId="281"/>
        </pc:sldMkLst>
        <pc:spChg chg="mod">
          <ac:chgData name="Victor Decap" userId="045cdd8576f0ca2c" providerId="LiveId" clId="{7B94257A-7749-48A0-B999-9AC500CA1178}" dt="2021-01-12T12:23:36.458" v="2750" actId="20577"/>
          <ac:spMkLst>
            <pc:docMk/>
            <pc:sldMk cId="2347168908" sldId="281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07:36.413" v="2549" actId="1076"/>
          <ac:spMkLst>
            <pc:docMk/>
            <pc:sldMk cId="2347168908" sldId="281"/>
            <ac:spMk id="3" creationId="{CD8C53C6-AF72-4633-8778-4F1F3A357C8F}"/>
          </ac:spMkLst>
        </pc:spChg>
        <pc:spChg chg="add mod">
          <ac:chgData name="Victor Decap" userId="045cdd8576f0ca2c" providerId="LiveId" clId="{7B94257A-7749-48A0-B999-9AC500CA1178}" dt="2021-01-12T12:19:09.082" v="2680" actId="1076"/>
          <ac:spMkLst>
            <pc:docMk/>
            <pc:sldMk cId="2347168908" sldId="281"/>
            <ac:spMk id="4" creationId="{DD374032-BB30-40C7-B103-59B3EF7DEE56}"/>
          </ac:spMkLst>
        </pc:spChg>
      </pc:sldChg>
      <pc:sldChg chg="addSp modSp add">
        <pc:chgData name="Victor Decap" userId="045cdd8576f0ca2c" providerId="LiveId" clId="{7B94257A-7749-48A0-B999-9AC500CA1178}" dt="2021-01-12T12:31:38.366" v="2882" actId="207"/>
        <pc:sldMkLst>
          <pc:docMk/>
          <pc:sldMk cId="1102572445" sldId="282"/>
        </pc:sldMkLst>
        <pc:spChg chg="mod">
          <ac:chgData name="Victor Decap" userId="045cdd8576f0ca2c" providerId="LiveId" clId="{7B94257A-7749-48A0-B999-9AC500CA1178}" dt="2021-01-12T12:23:47.893" v="2768" actId="20577"/>
          <ac:spMkLst>
            <pc:docMk/>
            <pc:sldMk cId="1102572445" sldId="282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31:38.366" v="2882" actId="207"/>
          <ac:spMkLst>
            <pc:docMk/>
            <pc:sldMk cId="1102572445" sldId="282"/>
            <ac:spMk id="3" creationId="{25783CCB-9007-4237-9733-A7E9ACB24E4D}"/>
          </ac:spMkLst>
        </pc:spChg>
      </pc:sldChg>
      <pc:sldChg chg="addSp modSp add">
        <pc:chgData name="Victor Decap" userId="045cdd8576f0ca2c" providerId="LiveId" clId="{7B94257A-7749-48A0-B999-9AC500CA1178}" dt="2021-01-12T12:23:52.459" v="2769" actId="20577"/>
        <pc:sldMkLst>
          <pc:docMk/>
          <pc:sldMk cId="2454937146" sldId="283"/>
        </pc:sldMkLst>
        <pc:spChg chg="mod">
          <ac:chgData name="Victor Decap" userId="045cdd8576f0ca2c" providerId="LiveId" clId="{7B94257A-7749-48A0-B999-9AC500CA1178}" dt="2021-01-12T12:23:52.459" v="2769" actId="20577"/>
          <ac:spMkLst>
            <pc:docMk/>
            <pc:sldMk cId="2454937146" sldId="283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10:49.471" v="2567" actId="255"/>
          <ac:spMkLst>
            <pc:docMk/>
            <pc:sldMk cId="2454937146" sldId="283"/>
            <ac:spMk id="3" creationId="{7C79184A-B8EC-4923-8C78-61D9EC57E700}"/>
          </ac:spMkLst>
        </pc:spChg>
        <pc:spChg chg="add mod">
          <ac:chgData name="Victor Decap" userId="045cdd8576f0ca2c" providerId="LiveId" clId="{7B94257A-7749-48A0-B999-9AC500CA1178}" dt="2021-01-12T12:19:12.911" v="2681" actId="1076"/>
          <ac:spMkLst>
            <pc:docMk/>
            <pc:sldMk cId="2454937146" sldId="283"/>
            <ac:spMk id="4" creationId="{8E355CAD-72F6-4A19-B76E-7D3758851683}"/>
          </ac:spMkLst>
        </pc:spChg>
      </pc:sldChg>
      <pc:sldChg chg="addSp modSp add">
        <pc:chgData name="Victor Decap" userId="045cdd8576f0ca2c" providerId="LiveId" clId="{7B94257A-7749-48A0-B999-9AC500CA1178}" dt="2021-01-12T12:31:26.473" v="2878" actId="207"/>
        <pc:sldMkLst>
          <pc:docMk/>
          <pc:sldMk cId="1685797772" sldId="284"/>
        </pc:sldMkLst>
        <pc:spChg chg="mod">
          <ac:chgData name="Victor Decap" userId="045cdd8576f0ca2c" providerId="LiveId" clId="{7B94257A-7749-48A0-B999-9AC500CA1178}" dt="2021-01-12T12:23:59.469" v="2774" actId="20577"/>
          <ac:spMkLst>
            <pc:docMk/>
            <pc:sldMk cId="1685797772" sldId="284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31:26.473" v="2878" actId="207"/>
          <ac:spMkLst>
            <pc:docMk/>
            <pc:sldMk cId="1685797772" sldId="284"/>
            <ac:spMk id="3" creationId="{CE8E6A99-BC81-40F9-A60D-908CF41E7615}"/>
          </ac:spMkLst>
        </pc:spChg>
      </pc:sldChg>
      <pc:sldChg chg="addSp modSp add">
        <pc:chgData name="Victor Decap" userId="045cdd8576f0ca2c" providerId="LiveId" clId="{7B94257A-7749-48A0-B999-9AC500CA1178}" dt="2021-01-12T12:24:04.917" v="2775" actId="20577"/>
        <pc:sldMkLst>
          <pc:docMk/>
          <pc:sldMk cId="735909456" sldId="285"/>
        </pc:sldMkLst>
        <pc:spChg chg="mod">
          <ac:chgData name="Victor Decap" userId="045cdd8576f0ca2c" providerId="LiveId" clId="{7B94257A-7749-48A0-B999-9AC500CA1178}" dt="2021-01-12T12:24:04.917" v="2775" actId="20577"/>
          <ac:spMkLst>
            <pc:docMk/>
            <pc:sldMk cId="735909456" sldId="285"/>
            <ac:spMk id="2" creationId="{30CC1BED-966F-4662-ACAE-C067E12D145F}"/>
          </ac:spMkLst>
        </pc:spChg>
        <pc:spChg chg="add">
          <ac:chgData name="Victor Decap" userId="045cdd8576f0ca2c" providerId="LiveId" clId="{7B94257A-7749-48A0-B999-9AC500CA1178}" dt="2021-01-12T12:11:47.133" v="2573"/>
          <ac:spMkLst>
            <pc:docMk/>
            <pc:sldMk cId="735909456" sldId="285"/>
            <ac:spMk id="3" creationId="{426A658A-580A-4493-8F11-20AF7705CA3F}"/>
          </ac:spMkLst>
        </pc:spChg>
        <pc:spChg chg="add mod">
          <ac:chgData name="Victor Decap" userId="045cdd8576f0ca2c" providerId="LiveId" clId="{7B94257A-7749-48A0-B999-9AC500CA1178}" dt="2021-01-12T12:19:22.617" v="2682" actId="1076"/>
          <ac:spMkLst>
            <pc:docMk/>
            <pc:sldMk cId="735909456" sldId="285"/>
            <ac:spMk id="5" creationId="{CC699AFC-AE9E-4BF1-AD88-2D0F62B1E602}"/>
          </ac:spMkLst>
        </pc:spChg>
        <pc:picChg chg="add mod">
          <ac:chgData name="Victor Decap" userId="045cdd8576f0ca2c" providerId="LiveId" clId="{7B94257A-7749-48A0-B999-9AC500CA1178}" dt="2021-01-12T12:12:58.087" v="2578" actId="1076"/>
          <ac:picMkLst>
            <pc:docMk/>
            <pc:sldMk cId="735909456" sldId="285"/>
            <ac:picMk id="4" creationId="{331AA8E4-12D0-4ED9-963C-D99B5304CEAA}"/>
          </ac:picMkLst>
        </pc:picChg>
      </pc:sldChg>
      <pc:sldChg chg="addSp modSp add">
        <pc:chgData name="Victor Decap" userId="045cdd8576f0ca2c" providerId="LiveId" clId="{7B94257A-7749-48A0-B999-9AC500CA1178}" dt="2021-01-12T12:31:09.447" v="2874" actId="207"/>
        <pc:sldMkLst>
          <pc:docMk/>
          <pc:sldMk cId="1736473683" sldId="286"/>
        </pc:sldMkLst>
        <pc:spChg chg="mod">
          <ac:chgData name="Victor Decap" userId="045cdd8576f0ca2c" providerId="LiveId" clId="{7B94257A-7749-48A0-B999-9AC500CA1178}" dt="2021-01-12T12:24:17.180" v="2782" actId="20577"/>
          <ac:spMkLst>
            <pc:docMk/>
            <pc:sldMk cId="1736473683" sldId="286"/>
            <ac:spMk id="2" creationId="{30CC1BED-966F-4662-ACAE-C067E12D145F}"/>
          </ac:spMkLst>
        </pc:spChg>
        <pc:spChg chg="add mod">
          <ac:chgData name="Victor Decap" userId="045cdd8576f0ca2c" providerId="LiveId" clId="{7B94257A-7749-48A0-B999-9AC500CA1178}" dt="2021-01-12T12:31:09.447" v="2874" actId="207"/>
          <ac:spMkLst>
            <pc:docMk/>
            <pc:sldMk cId="1736473683" sldId="286"/>
            <ac:spMk id="4" creationId="{29BB28C4-1570-40BB-9088-BA5F866AAFC1}"/>
          </ac:spMkLst>
        </pc:spChg>
        <pc:picChg chg="add mod">
          <ac:chgData name="Victor Decap" userId="045cdd8576f0ca2c" providerId="LiveId" clId="{7B94257A-7749-48A0-B999-9AC500CA1178}" dt="2021-01-12T12:29:10.474" v="2850" actId="1076"/>
          <ac:picMkLst>
            <pc:docMk/>
            <pc:sldMk cId="1736473683" sldId="286"/>
            <ac:picMk id="3" creationId="{32EABFA7-CFF0-4190-A295-3820E839993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A76EB9D5-7E1A-4433-8B21-2237CC26FA2C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F837-FEDB-44F2-8FB5-4F56FC548A33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EC2AB55-62C0-407E-B706-C907B44B0BFC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B33F-FEF5-4E73-A5F9-307689FE77C6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5FA4-F0B8-4D71-BC92-932E3A1502F8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89F80-C2CE-4D6A-80E4-D3515AD92BC6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220E-EF40-477E-B84C-637FC7CE78DB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B8D63-E026-4E54-B301-C824E1BD14F3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C423185-9573-406A-8068-0AB4F2335019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8A19-B9D6-4696-A74D-9FEF900C8B6A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05100-39B0-4914-BBD6-34F267582565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5516DA-9D86-4E1E-A623-C11F9F74EB59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F6B168-39BE-4E10-90A3-566A5D58FA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1707" y="1512529"/>
            <a:ext cx="9068586" cy="2590800"/>
          </a:xfrm>
        </p:spPr>
        <p:txBody>
          <a:bodyPr/>
          <a:lstStyle/>
          <a:p>
            <a:r>
              <a:rPr lang="fr-FR" dirty="0">
                <a:solidFill>
                  <a:schemeClr val="bg2"/>
                </a:solidFill>
              </a:rPr>
              <a:t>Séance d’application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170BAA4-C5C2-4129-8866-95F760E00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4362" y="4427420"/>
            <a:ext cx="9070848" cy="457201"/>
          </a:xfrm>
        </p:spPr>
        <p:txBody>
          <a:bodyPr/>
          <a:lstStyle/>
          <a:p>
            <a:r>
              <a:rPr lang="fr-FR" dirty="0">
                <a:solidFill>
                  <a:schemeClr val="tx2">
                    <a:lumMod val="40000"/>
                    <a:lumOff val="60000"/>
                  </a:schemeClr>
                </a:solidFill>
              </a:rPr>
              <a:t>Chimie Organique 2020-2021</a:t>
            </a:r>
          </a:p>
        </p:txBody>
      </p:sp>
    </p:spTree>
    <p:extLst>
      <p:ext uri="{BB962C8B-B14F-4D97-AF65-F5344CB8AC3E}">
        <p14:creationId xmlns:p14="http://schemas.microsoft.com/office/powerpoint/2010/main" val="3484932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48F9A-62E0-4B8F-AC5E-834CB57DA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743200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Cours 2 : Isomérie et Stéréoisomérie</a:t>
            </a:r>
          </a:p>
        </p:txBody>
      </p:sp>
    </p:spTree>
    <p:extLst>
      <p:ext uri="{BB962C8B-B14F-4D97-AF65-F5344CB8AC3E}">
        <p14:creationId xmlns:p14="http://schemas.microsoft.com/office/powerpoint/2010/main" val="556042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BFB5E5-201A-49B8-8862-E35D321D0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639530" cy="1371600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Exercice n°1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91BC99-C56A-4ADF-885A-BC9EE18B5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68087" y="2014194"/>
            <a:ext cx="6055825" cy="3932237"/>
          </a:xfrm>
        </p:spPr>
      </p:pic>
    </p:spTree>
    <p:extLst>
      <p:ext uri="{BB962C8B-B14F-4D97-AF65-F5344CB8AC3E}">
        <p14:creationId xmlns:p14="http://schemas.microsoft.com/office/powerpoint/2010/main" val="1753001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21D140-DD9F-443A-A17C-9A3924174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24" y="133042"/>
            <a:ext cx="12029552" cy="659191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CARBONE 1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notre C* lié à 4 groupements différents.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notre C* lié à 1 N, 2 C et 1 H. On a donc le H numéroté 4, le N numéroté 1 et indétermination au niveau des 2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2</a:t>
            </a:r>
            <a:r>
              <a:rPr lang="fr-FR" sz="1500" baseline="30000" dirty="0">
                <a:solidFill>
                  <a:schemeClr val="bg2"/>
                </a:solidFill>
              </a:rPr>
              <a:t>ème</a:t>
            </a:r>
            <a:r>
              <a:rPr lang="fr-FR" sz="1500" dirty="0">
                <a:solidFill>
                  <a:schemeClr val="bg2"/>
                </a:solidFill>
              </a:rPr>
              <a:t> degré : on a le C de droite lié à 1 O et 1 C et le C de gauche lié à 3 C. On a donc le C de droite numéroté 2 et le C de gauche numéroté 3.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Le groupement 4 est dirigé vers l’avant, on inversera donc la configuration absolue.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R, en inversant on trouve </a:t>
            </a:r>
            <a:r>
              <a:rPr lang="fr-FR" sz="1500" b="1" dirty="0">
                <a:solidFill>
                  <a:srgbClr val="00B050"/>
                </a:solidFill>
              </a:rPr>
              <a:t>S</a:t>
            </a:r>
            <a:r>
              <a:rPr lang="fr-FR" sz="1500" dirty="0">
                <a:solidFill>
                  <a:schemeClr val="bg2"/>
                </a:solidFill>
              </a:rPr>
              <a:t>. </a:t>
            </a:r>
          </a:p>
          <a:p>
            <a:pPr marL="0" indent="0">
              <a:spcBef>
                <a:spcPts val="0"/>
              </a:spcBef>
              <a:buNone/>
            </a:pPr>
            <a:endParaRPr lang="fr-FR" sz="15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CARBONE 2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notre C* lié à 4 groupements différents.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notre C* lié à 1 O, 2 C et 1 H. On a donc le H numéroté 4, le O numéroté 1 et indétermination au niveau des 2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2</a:t>
            </a:r>
            <a:r>
              <a:rPr lang="fr-FR" sz="1500" baseline="30000" dirty="0">
                <a:solidFill>
                  <a:schemeClr val="bg2"/>
                </a:solidFill>
              </a:rPr>
              <a:t>ème</a:t>
            </a:r>
            <a:r>
              <a:rPr lang="fr-FR" sz="1500" dirty="0">
                <a:solidFill>
                  <a:schemeClr val="bg2"/>
                </a:solidFill>
              </a:rPr>
              <a:t> degré : on a le C de droite lié à 3 O et le C de gauche lié à 1 N et 1 C. On a donc le C de droite numéroté 2 et le C de gauche numéroté 3.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Le groupement 4 est dirigé vers l’avant, on inversera donc la configuration absolue.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S, en inversant on trouve </a:t>
            </a:r>
            <a:r>
              <a:rPr lang="fr-FR" sz="1500" b="1" dirty="0">
                <a:solidFill>
                  <a:srgbClr val="00B050"/>
                </a:solidFill>
              </a:rPr>
              <a:t>R</a:t>
            </a:r>
            <a:r>
              <a:rPr lang="fr-FR" sz="1500" dirty="0">
                <a:solidFill>
                  <a:schemeClr val="bg2"/>
                </a:solidFill>
              </a:rPr>
              <a:t>. </a:t>
            </a:r>
          </a:p>
          <a:p>
            <a:pPr marL="0" indent="0">
              <a:spcBef>
                <a:spcPts val="0"/>
              </a:spcBef>
              <a:buNone/>
            </a:pPr>
            <a:endParaRPr lang="fr-FR" sz="15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CARBONE 3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notre C* lié à 4 groupements différents.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notre C* lié à 1 O, 2 C et 1 H. On a donc le H numéroté 4, le O numéroté 1 et indétermination au niveau des 2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2</a:t>
            </a:r>
            <a:r>
              <a:rPr lang="fr-FR" sz="1500" baseline="30000" dirty="0">
                <a:solidFill>
                  <a:schemeClr val="bg2"/>
                </a:solidFill>
              </a:rPr>
              <a:t>ème</a:t>
            </a:r>
            <a:r>
              <a:rPr lang="fr-FR" sz="1500" dirty="0">
                <a:solidFill>
                  <a:schemeClr val="bg2"/>
                </a:solidFill>
              </a:rPr>
              <a:t> degré : on a le C du haut lié à 3 C et le C du bas lié à 1 C. On a donc le C du haut numéroté 2 et le C du bas numéroté 3.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Le groupement 4 est dirigé vers l’avant, on inversera donc la configuration absolue.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R, en inversant on trouve </a:t>
            </a:r>
            <a:r>
              <a:rPr lang="fr-FR" sz="1500" b="1" dirty="0">
                <a:solidFill>
                  <a:srgbClr val="00B050"/>
                </a:solidFill>
              </a:rPr>
              <a:t>S</a:t>
            </a:r>
            <a:r>
              <a:rPr lang="fr-FR" sz="1500" dirty="0">
                <a:solidFill>
                  <a:schemeClr val="bg2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fr-FR" sz="15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ALCÈNE A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une double liaison dont les substituants sont différents deux à deux.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→ À gauche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le C de la double liaison lié à 1 C en haut et 1 C en bas, il y a donc indétermination.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2</a:t>
            </a:r>
            <a:r>
              <a:rPr lang="fr-FR" sz="1500" baseline="30000" dirty="0">
                <a:solidFill>
                  <a:schemeClr val="bg2"/>
                </a:solidFill>
              </a:rPr>
              <a:t>ème</a:t>
            </a:r>
            <a:r>
              <a:rPr lang="fr-FR" sz="1500" dirty="0">
                <a:solidFill>
                  <a:schemeClr val="bg2"/>
                </a:solidFill>
              </a:rPr>
              <a:t> degré : on le C du haut lié à 3 H et le C du bas lié à 1 O et 1 C. Le C du bas est donc plus lourd que celui du haut et on trace une flèche du haut vers le bas.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→ À droite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1</a:t>
            </a:r>
            <a:r>
              <a:rPr lang="fr-FR" sz="1600" baseline="30000" dirty="0">
                <a:solidFill>
                  <a:schemeClr val="bg2"/>
                </a:solidFill>
              </a:rPr>
              <a:t>er</a:t>
            </a:r>
            <a:r>
              <a:rPr lang="fr-FR" sz="1600" dirty="0">
                <a:solidFill>
                  <a:schemeClr val="bg2"/>
                </a:solidFill>
              </a:rPr>
              <a:t> degré : on a le C de la double liaison lié à 1 C à droite et 1 C en bas, il y a donc indétermination.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2</a:t>
            </a:r>
            <a:r>
              <a:rPr lang="fr-FR" sz="1600" baseline="30000" dirty="0">
                <a:solidFill>
                  <a:schemeClr val="bg2"/>
                </a:solidFill>
              </a:rPr>
              <a:t>ème</a:t>
            </a:r>
            <a:r>
              <a:rPr lang="fr-FR" sz="1600" dirty="0">
                <a:solidFill>
                  <a:schemeClr val="bg2"/>
                </a:solidFill>
              </a:rPr>
              <a:t> degré : on a le C du haut lié à 1 O et 1 C et le C du bas lié à 3 C. Le C du haut est donc plus lourd que celui du bas et on trace une flèche du bas vers le haut.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Les flèches sont dirigées en sens inverse, on a donc une configuration relative </a:t>
            </a:r>
            <a:r>
              <a:rPr lang="fr-FR" sz="1600" b="1" dirty="0">
                <a:solidFill>
                  <a:srgbClr val="00B050"/>
                </a:solidFill>
              </a:rPr>
              <a:t>E</a:t>
            </a:r>
            <a:r>
              <a:rPr lang="fr-FR" sz="1600" dirty="0">
                <a:solidFill>
                  <a:schemeClr val="bg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5205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4990087B-5EA8-4FAF-96F1-771B5664E9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07153" y="2014538"/>
            <a:ext cx="3177693" cy="3896457"/>
          </a:xfrm>
        </p:spPr>
      </p:pic>
      <p:sp>
        <p:nvSpPr>
          <p:cNvPr id="4" name="Titre 1">
            <a:extLst>
              <a:ext uri="{FF2B5EF4-FFF2-40B4-BE49-F238E27FC236}">
                <a16:creationId xmlns:a16="http://schemas.microsoft.com/office/drawing/2014/main" id="{FD33D378-1858-40DB-928C-A0E21A8A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938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Exercice n°2</a:t>
            </a:r>
          </a:p>
        </p:txBody>
      </p:sp>
    </p:spTree>
    <p:extLst>
      <p:ext uri="{BB962C8B-B14F-4D97-AF65-F5344CB8AC3E}">
        <p14:creationId xmlns:p14="http://schemas.microsoft.com/office/powerpoint/2010/main" val="3850260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FD6EAC97-8F7E-4BFB-8406-72543E20C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24" y="133042"/>
            <a:ext cx="12029552" cy="659191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CARBONE 1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notre C* lié à 4 groupements différents.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notre C* lié à 3 C et 1 H. On a donc le H numéroté 4 et indétermination au niveau des 3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2</a:t>
            </a:r>
            <a:r>
              <a:rPr lang="fr-FR" sz="1500" baseline="30000" dirty="0">
                <a:solidFill>
                  <a:schemeClr val="bg2"/>
                </a:solidFill>
              </a:rPr>
              <a:t>ème</a:t>
            </a:r>
            <a:r>
              <a:rPr lang="fr-FR" sz="1500" dirty="0">
                <a:solidFill>
                  <a:schemeClr val="bg2"/>
                </a:solidFill>
              </a:rPr>
              <a:t> degré : on a le C de droite lié à 1 N, le C de gauche lié à 2 C et le C du haut lié à 1 C. On a donc le C de droite numéroté 1, le C du haut numéroté 3 et le C de gauche numéroté 2.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Le groupement 4 est dirigé vers l’arrière, on n’inversera donc pas la configuration absolue.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</a:t>
            </a:r>
            <a:r>
              <a:rPr lang="fr-FR" sz="1500" b="1" dirty="0">
                <a:solidFill>
                  <a:srgbClr val="00B050"/>
                </a:solidFill>
              </a:rPr>
              <a:t>R</a:t>
            </a:r>
            <a:r>
              <a:rPr lang="fr-FR" sz="1500" dirty="0">
                <a:solidFill>
                  <a:schemeClr val="bg2"/>
                </a:solidFill>
              </a:rPr>
              <a:t>. </a:t>
            </a:r>
          </a:p>
          <a:p>
            <a:pPr marL="0" indent="0">
              <a:spcBef>
                <a:spcPts val="0"/>
              </a:spcBef>
              <a:buNone/>
            </a:pPr>
            <a:endParaRPr lang="fr-FR" sz="15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CARBONE 2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C* lié à 1 C, 1 N et 2 H. Le carbone n’est pas asymétrique et </a:t>
            </a:r>
            <a:r>
              <a:rPr lang="fr-FR" sz="1500" dirty="0">
                <a:solidFill>
                  <a:srgbClr val="00B050"/>
                </a:solidFill>
              </a:rPr>
              <a:t>on ne peut donc pas déterminer de configuration absolue</a:t>
            </a:r>
            <a:r>
              <a:rPr lang="fr-FR" sz="1500" dirty="0">
                <a:solidFill>
                  <a:schemeClr val="bg2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fr-FR" sz="15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CARBONE 3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notre C* lié à 4 groupements différents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notre C* lié à 1 N, 2 C et 1 H. On a donc le H numéroté 4, le N numéroté 1 et indétermination au niveau des 2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2</a:t>
            </a:r>
            <a:r>
              <a:rPr lang="fr-FR" sz="1500" baseline="30000" dirty="0">
                <a:solidFill>
                  <a:schemeClr val="bg2"/>
                </a:solidFill>
              </a:rPr>
              <a:t>ème</a:t>
            </a:r>
            <a:r>
              <a:rPr lang="fr-FR" sz="1500" dirty="0">
                <a:solidFill>
                  <a:schemeClr val="bg2"/>
                </a:solidFill>
              </a:rPr>
              <a:t> degré : on a le C de gauche lié à 3 C et le C du bas lié à 1 C. On a donc le C de gauche numéroté 2 et le C du bas numéroté 3.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Le groupement 4 est dirigé vers l’avant, on inversera donc la configuration absolue.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S, en inversant on trouve </a:t>
            </a:r>
            <a:r>
              <a:rPr lang="fr-FR" sz="1500" b="1" dirty="0">
                <a:solidFill>
                  <a:srgbClr val="00B050"/>
                </a:solidFill>
              </a:rPr>
              <a:t>R</a:t>
            </a:r>
            <a:r>
              <a:rPr lang="fr-FR" sz="1500" dirty="0">
                <a:solidFill>
                  <a:schemeClr val="bg2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fr-FR" sz="1500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500" u="sng" dirty="0">
                <a:solidFill>
                  <a:schemeClr val="bg2"/>
                </a:solidFill>
              </a:rPr>
              <a:t>ALCÈNE A</a:t>
            </a:r>
            <a:r>
              <a:rPr lang="fr-FR" sz="1500" dirty="0">
                <a:solidFill>
                  <a:schemeClr val="bg2"/>
                </a:solidFill>
              </a:rPr>
              <a:t>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On a bien une double liaison dont les substituants sont différents deux à deux.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→ En bas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500" dirty="0">
                <a:solidFill>
                  <a:schemeClr val="bg2"/>
                </a:solidFill>
              </a:rPr>
              <a:t>1</a:t>
            </a:r>
            <a:r>
              <a:rPr lang="fr-FR" sz="1500" baseline="30000" dirty="0">
                <a:solidFill>
                  <a:schemeClr val="bg2"/>
                </a:solidFill>
              </a:rPr>
              <a:t>er</a:t>
            </a:r>
            <a:r>
              <a:rPr lang="fr-FR" sz="1500" dirty="0">
                <a:solidFill>
                  <a:schemeClr val="bg2"/>
                </a:solidFill>
              </a:rPr>
              <a:t> degré : on a le C de la double liaison lié à 1 N à gauche et 1 H à droite. On trace donc une flèche de droite à gauche..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→ En haut: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1</a:t>
            </a:r>
            <a:r>
              <a:rPr lang="fr-FR" sz="1600" baseline="30000" dirty="0">
                <a:solidFill>
                  <a:schemeClr val="bg2"/>
                </a:solidFill>
              </a:rPr>
              <a:t>er</a:t>
            </a:r>
            <a:r>
              <a:rPr lang="fr-FR" sz="1600" dirty="0">
                <a:solidFill>
                  <a:schemeClr val="bg2"/>
                </a:solidFill>
              </a:rPr>
              <a:t> degré : on a le C de la double liaison lié à 1 C à droite et 1 C à gauche, il y a donc indétermination.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2</a:t>
            </a:r>
            <a:r>
              <a:rPr lang="fr-FR" sz="1600" baseline="30000" dirty="0">
                <a:solidFill>
                  <a:schemeClr val="bg2"/>
                </a:solidFill>
              </a:rPr>
              <a:t>ème</a:t>
            </a:r>
            <a:r>
              <a:rPr lang="fr-FR" sz="1600" dirty="0">
                <a:solidFill>
                  <a:schemeClr val="bg2"/>
                </a:solidFill>
              </a:rPr>
              <a:t> degré : on a le C de gauche lié 3 C et le C de droite lié à 1 C. Le C de gauche est donc plus lourd que celui de droite et on trace une flèche de droite à gauche.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Les flèches sont dirigées dans le même sens, on a donc une configuration relative </a:t>
            </a:r>
            <a:r>
              <a:rPr lang="fr-FR" sz="1600" b="1" dirty="0">
                <a:solidFill>
                  <a:srgbClr val="00B050"/>
                </a:solidFill>
              </a:rPr>
              <a:t>Z</a:t>
            </a:r>
            <a:r>
              <a:rPr lang="fr-FR" sz="1600" dirty="0">
                <a:solidFill>
                  <a:schemeClr val="bg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5173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48F9A-62E0-4B8F-AC5E-834CB57DA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743200"/>
            <a:ext cx="100584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DM Voie Lac’tut</a:t>
            </a:r>
            <a:br>
              <a:rPr lang="fr-FR" dirty="0">
                <a:solidFill>
                  <a:schemeClr val="bg2"/>
                </a:solidFill>
              </a:rPr>
            </a:br>
            <a:r>
              <a:rPr lang="fr-FR" dirty="0">
                <a:solidFill>
                  <a:schemeClr val="bg2"/>
                </a:solidFill>
              </a:rPr>
              <a:t>Séance d’Application</a:t>
            </a:r>
          </a:p>
        </p:txBody>
      </p:sp>
    </p:spTree>
    <p:extLst>
      <p:ext uri="{BB962C8B-B14F-4D97-AF65-F5344CB8AC3E}">
        <p14:creationId xmlns:p14="http://schemas.microsoft.com/office/powerpoint/2010/main" val="547279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1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83FC8C84-B456-4A05-9BA2-EFC4DF977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24" y="1530682"/>
            <a:ext cx="12029552" cy="1371601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b="1" dirty="0">
                <a:solidFill>
                  <a:schemeClr val="bg2"/>
                </a:solidFill>
              </a:rPr>
              <a:t>La Thréonine, pouvant être abrégée en Thr ou T, est un acide </a:t>
            </a:r>
            <a:r>
              <a:rPr lang="en-US" b="1" dirty="0">
                <a:solidFill>
                  <a:schemeClr val="bg2"/>
                </a:solidFill>
              </a:rPr>
              <a:t>α</a:t>
            </a:r>
            <a:r>
              <a:rPr lang="fr-FR" b="1" dirty="0">
                <a:solidFill>
                  <a:schemeClr val="bg2"/>
                </a:solidFill>
              </a:rPr>
              <a:t>-aminé dont l’énantiomère L est l’un des 20 acides aminés codés par le génome, faisant également partie des acides aminés essentiels à l’Homme car non fabriqué en quantité suffisante par l’organisme. À propos de la molécule de L-Thréonine représentée ci-dessous, indiquez la (les) proposition(s) exacte(s) :</a:t>
            </a:r>
            <a:endParaRPr lang="fr-FR" sz="1500" dirty="0">
              <a:solidFill>
                <a:schemeClr val="bg2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CA958ED-EB8E-421D-93F2-76D45C52329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612531" y="2902282"/>
            <a:ext cx="2966938" cy="2013624"/>
          </a:xfrm>
          <a:prstGeom prst="rect">
            <a:avLst/>
          </a:prstGeom>
        </p:spPr>
      </p:pic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3DB06BD8-7E44-4B34-98B5-52C8C7BCA0EC}"/>
              </a:ext>
            </a:extLst>
          </p:cNvPr>
          <p:cNvSpPr txBox="1">
            <a:spLocks/>
          </p:cNvSpPr>
          <p:nvPr/>
        </p:nvSpPr>
        <p:spPr>
          <a:xfrm>
            <a:off x="1066800" y="4915906"/>
            <a:ext cx="9315696" cy="1592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A) Elle possède une fonction acide carboxylique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B) Elle possède un amide secondaire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C) Son nom en nomenclature internationale est : acide 2-amino-3-hydroxy-butanoïque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D) Le carbone A est hybridé sp</a:t>
            </a:r>
            <a:r>
              <a:rPr lang="fr-FR" baseline="30000" dirty="0">
                <a:solidFill>
                  <a:schemeClr val="bg2"/>
                </a:solidFill>
              </a:rPr>
              <a:t>3 </a:t>
            </a:r>
            <a:r>
              <a:rPr lang="fr-FR" dirty="0">
                <a:solidFill>
                  <a:schemeClr val="bg2"/>
                </a:solidFill>
              </a:rPr>
              <a:t>: il a une géométrie trigonale plane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E) Les propositions A, B, C et D sont fausses</a:t>
            </a:r>
            <a:endParaRPr lang="fr-FR" sz="15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871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1 : AC</a:t>
            </a:r>
            <a:endParaRPr lang="fr-FR" sz="2000" dirty="0">
              <a:solidFill>
                <a:schemeClr val="bg2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EE3A03E-0FD5-4312-A0A3-C04B2FF91EE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612531" y="1721117"/>
            <a:ext cx="2966938" cy="2013624"/>
          </a:xfrm>
          <a:prstGeom prst="rect">
            <a:avLst/>
          </a:prstGeom>
        </p:spPr>
      </p:pic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744295F7-A51B-468C-999D-72AE00E731BE}"/>
              </a:ext>
            </a:extLst>
          </p:cNvPr>
          <p:cNvSpPr txBox="1">
            <a:spLocks/>
          </p:cNvSpPr>
          <p:nvPr/>
        </p:nvSpPr>
        <p:spPr>
          <a:xfrm>
            <a:off x="1066800" y="4018223"/>
            <a:ext cx="9315696" cy="1592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A)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endParaRPr lang="fr-FR" b="1" dirty="0">
              <a:solidFill>
                <a:srgbClr val="00B05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B)</a:t>
            </a:r>
            <a:r>
              <a:rPr lang="fr-FR" u="sng" dirty="0">
                <a:solidFill>
                  <a:srgbClr val="FF4F4F"/>
                </a:solidFill>
              </a:rPr>
              <a:t>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 une </a:t>
            </a:r>
            <a:r>
              <a:rPr lang="fr-FR" b="1" dirty="0">
                <a:solidFill>
                  <a:schemeClr val="bg2"/>
                </a:solidFill>
              </a:rPr>
              <a:t>amiNe</a:t>
            </a:r>
            <a:r>
              <a:rPr lang="fr-FR" dirty="0">
                <a:solidFill>
                  <a:schemeClr val="bg2"/>
                </a:solidFill>
              </a:rPr>
              <a:t> primaire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C)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endParaRPr lang="fr-FR" b="1" dirty="0">
              <a:solidFill>
                <a:srgbClr val="00B05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D)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 une géométrie tétraédrique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E)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endParaRPr lang="fr-FR" b="1" dirty="0">
              <a:solidFill>
                <a:srgbClr val="FF4F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041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2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E405EE-FDCC-45C7-8CAB-0FA2BB740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24" y="1530682"/>
            <a:ext cx="12029552" cy="1371601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b="1" dirty="0">
                <a:solidFill>
                  <a:schemeClr val="bg2"/>
                </a:solidFill>
              </a:rPr>
              <a:t>Le Carmin d’Indigo, ou indigotine, est un colorant bleu naturel extrait de l’indigotier. Il a aussi des propriétés diagnostiques en médecine : le médicament CARMYNE, à base de carmin d’indigo, s’est vu accorder une autorisation de mise sur le marché en 2014 pour la détection peropératoire des complications urétérales de la chirurgie abdomino-pelvienne. À propos de la molécule d’indigotine, donner la (les) proposition(s) exacte(s) :</a:t>
            </a:r>
            <a:endParaRPr lang="fr-FR" sz="1500" dirty="0">
              <a:solidFill>
                <a:schemeClr val="bg2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D8B675C-0DCB-41A2-9DB0-FD5FC2EE07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6675" y="2910827"/>
            <a:ext cx="4438650" cy="1647825"/>
          </a:xfrm>
          <a:prstGeom prst="rect">
            <a:avLst/>
          </a:prstGeom>
        </p:spPr>
      </p:pic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DED0F60E-ADB6-408A-91FD-7B8878B1981E}"/>
              </a:ext>
            </a:extLst>
          </p:cNvPr>
          <p:cNvSpPr txBox="1">
            <a:spLocks/>
          </p:cNvSpPr>
          <p:nvPr/>
        </p:nvSpPr>
        <p:spPr>
          <a:xfrm>
            <a:off x="1066800" y="4915906"/>
            <a:ext cx="9315696" cy="1592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A) Les deux liaisons représentées en pointillés sur l’image sont des liaisons hydrogène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B) On retrouve exactement deux fonctions cétone dans le carmin d’indigo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C) Les amines présentes dans cette molécule sont des amines tertiaires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D) On peut voir deux fonctions thiol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E) Les propositions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509039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2 : AB</a:t>
            </a:r>
            <a:endParaRPr lang="fr-FR" sz="2000" dirty="0">
              <a:solidFill>
                <a:schemeClr val="bg2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6FBFA83-CD4C-44E5-9E46-D7F9F4A17B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6675" y="1721117"/>
            <a:ext cx="4438650" cy="1647825"/>
          </a:xfrm>
          <a:prstGeom prst="rect">
            <a:avLst/>
          </a:prstGeom>
        </p:spPr>
      </p:pic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433A6B40-228E-4216-923D-680C99B8B5BA}"/>
              </a:ext>
            </a:extLst>
          </p:cNvPr>
          <p:cNvSpPr txBox="1">
            <a:spLocks/>
          </p:cNvSpPr>
          <p:nvPr/>
        </p:nvSpPr>
        <p:spPr>
          <a:xfrm>
            <a:off x="1066800" y="4340595"/>
            <a:ext cx="9315696" cy="21678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A)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Ce sont des liaisons entre un hydrogène lié à un atome électronégatif (ici azote) et un atome possédant un doublet non-liant (ici oxygène)!</a:t>
            </a:r>
            <a:r>
              <a:rPr lang="fr-FR" b="1" dirty="0">
                <a:solidFill>
                  <a:schemeClr val="bg2"/>
                </a:solidFill>
              </a:rPr>
              <a:t> </a:t>
            </a:r>
            <a:endParaRPr lang="fr-FR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B)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r>
              <a:rPr lang="fr-FR" dirty="0">
                <a:solidFill>
                  <a:srgbClr val="00B050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celles qui sont impliquées dans les liaisons hydrogènes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C)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Ce sont des amines </a:t>
            </a:r>
            <a:r>
              <a:rPr lang="fr-FR" b="1" dirty="0">
                <a:solidFill>
                  <a:schemeClr val="bg2"/>
                </a:solidFill>
              </a:rPr>
              <a:t>secondaires, </a:t>
            </a:r>
            <a:r>
              <a:rPr lang="fr-FR" dirty="0">
                <a:solidFill>
                  <a:schemeClr val="bg2"/>
                </a:solidFill>
              </a:rPr>
              <a:t>liés à deux carbones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D)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La fonction thiol c’est R-SH. Là on a deux sulfonates, c’est-à-dire des acides sulfoniques (que vous devez savoir reconnaître !) ionisés : le -OH devient O</a:t>
            </a:r>
            <a:r>
              <a:rPr lang="fr-FR" baseline="30000" dirty="0">
                <a:solidFill>
                  <a:schemeClr val="bg2"/>
                </a:solidFill>
              </a:rPr>
              <a:t>-</a:t>
            </a:r>
            <a:r>
              <a:rPr lang="fr-FR" dirty="0">
                <a:solidFill>
                  <a:schemeClr val="bg2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E)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endParaRPr lang="fr-FR" b="1" dirty="0">
              <a:solidFill>
                <a:srgbClr val="FF4F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585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3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6AF968-0441-4E39-8205-1BB28B6BB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12" y="1445598"/>
            <a:ext cx="11043976" cy="551037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b="1" dirty="0">
                <a:solidFill>
                  <a:schemeClr val="bg2"/>
                </a:solidFill>
              </a:rPr>
              <a:t>Donnez les configurations relatives et absolues de la molécule ci-dessous :</a:t>
            </a:r>
            <a:endParaRPr lang="fr-FR" sz="1500" dirty="0">
              <a:solidFill>
                <a:schemeClr val="bg2"/>
              </a:solidFill>
            </a:endParaRPr>
          </a:p>
        </p:txBody>
      </p:sp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1406079F-A206-43EA-9362-1EFF4518788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724400" y="1996635"/>
            <a:ext cx="2743200" cy="2456815"/>
          </a:xfrm>
          <a:prstGeom prst="rect">
            <a:avLst/>
          </a:prstGeom>
        </p:spPr>
      </p:pic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9670ECA7-4081-4FDD-806C-5FBC47B5981E}"/>
              </a:ext>
            </a:extLst>
          </p:cNvPr>
          <p:cNvSpPr txBox="1">
            <a:spLocks/>
          </p:cNvSpPr>
          <p:nvPr/>
        </p:nvSpPr>
        <p:spPr>
          <a:xfrm>
            <a:off x="1066800" y="4765415"/>
            <a:ext cx="9315696" cy="1592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A) Le carbone 1 est de configuration absolue R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B) Le carbone 2 est de configuration absolue 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C) L’alcène A est de configuration relative Z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D) Les groupements en B sont en TRANS l’un par rapport à l’autre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E) Les propositions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671475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3 : CD</a:t>
            </a:r>
            <a:endParaRPr lang="fr-FR" sz="2000" dirty="0">
              <a:solidFill>
                <a:schemeClr val="bg2"/>
              </a:solidFill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2F02FD2A-66B2-4A6D-BEFD-115E24C7480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9435401" y="60627"/>
            <a:ext cx="2646067" cy="2401219"/>
          </a:xfrm>
          <a:prstGeom prst="rect">
            <a:avLst/>
          </a:prstGeom>
        </p:spPr>
      </p:pic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5AC8D5A4-4B30-4FD1-871D-E0F7A15ED478}"/>
              </a:ext>
            </a:extLst>
          </p:cNvPr>
          <p:cNvSpPr txBox="1">
            <a:spLocks/>
          </p:cNvSpPr>
          <p:nvPr/>
        </p:nvSpPr>
        <p:spPr>
          <a:xfrm>
            <a:off x="110530" y="1450144"/>
            <a:ext cx="11970937" cy="50583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FF4F4F"/>
                </a:solidFill>
              </a:rPr>
              <a:t>A) </a:t>
            </a:r>
            <a:r>
              <a:rPr lang="fr-FR" sz="1600" b="1" u="sng" dirty="0">
                <a:solidFill>
                  <a:srgbClr val="FF4F4F"/>
                </a:solidFill>
              </a:rPr>
              <a:t>Faux</a:t>
            </a:r>
            <a:r>
              <a:rPr lang="fr-FR" sz="1600" dirty="0">
                <a:solidFill>
                  <a:srgbClr val="FF4F4F"/>
                </a:solidFill>
              </a:rPr>
              <a:t> </a:t>
            </a:r>
            <a:r>
              <a:rPr lang="fr-FR" sz="1600" dirty="0">
                <a:solidFill>
                  <a:schemeClr val="bg2"/>
                </a:solidFill>
              </a:rPr>
              <a:t>:</a:t>
            </a:r>
            <a:r>
              <a:rPr lang="fr-FR" sz="1600" dirty="0">
                <a:solidFill>
                  <a:srgbClr val="FF4F4F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1</a:t>
            </a:r>
            <a:r>
              <a:rPr lang="fr-FR" sz="1600" baseline="30000" dirty="0">
                <a:solidFill>
                  <a:schemeClr val="bg2"/>
                </a:solidFill>
              </a:rPr>
              <a:t>er</a:t>
            </a:r>
            <a:r>
              <a:rPr lang="fr-FR" sz="1600" dirty="0">
                <a:solidFill>
                  <a:schemeClr val="bg2"/>
                </a:solidFill>
              </a:rPr>
              <a:t> degré : on a notre C* lié à 1 H et 3 C. On a donc le H numéroté 4 et indétermination au niveau des 3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2</a:t>
            </a:r>
            <a:r>
              <a:rPr lang="fr-FR" sz="1600" baseline="30000" dirty="0">
                <a:solidFill>
                  <a:schemeClr val="bg2"/>
                </a:solidFill>
              </a:rPr>
              <a:t>nd</a:t>
            </a:r>
            <a:r>
              <a:rPr lang="fr-FR" sz="1600" dirty="0">
                <a:solidFill>
                  <a:schemeClr val="bg2"/>
                </a:solidFill>
              </a:rPr>
              <a:t> degré : on a le C à droite relié à 1 Br et 1 C, le C à gauche lié à 1 C et le C en bas lié à 2 O et 1 C. On a donc le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C à droite numéroté 1 (car Br &gt; O), le C en bas numéroté 2 et le C à gauche numéroté 3.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R.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Or le 4</a:t>
            </a:r>
            <a:r>
              <a:rPr lang="fr-FR" sz="1600" baseline="30000" dirty="0">
                <a:solidFill>
                  <a:schemeClr val="bg2"/>
                </a:solidFill>
              </a:rPr>
              <a:t>ème</a:t>
            </a:r>
            <a:r>
              <a:rPr lang="fr-FR" sz="1600" dirty="0">
                <a:solidFill>
                  <a:schemeClr val="bg2"/>
                </a:solidFill>
              </a:rPr>
              <a:t> groupement est dirigé vers l’avant, on inverse donc la configuration absolue et on trouve 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FF4F4F"/>
                </a:solidFill>
              </a:rPr>
              <a:t>B) </a:t>
            </a:r>
            <a:r>
              <a:rPr lang="fr-FR" sz="1600" b="1" u="sng" dirty="0">
                <a:solidFill>
                  <a:srgbClr val="FF4F4F"/>
                </a:solidFill>
              </a:rPr>
              <a:t>Faux</a:t>
            </a:r>
            <a:r>
              <a:rPr lang="fr-FR" sz="1600" dirty="0">
                <a:solidFill>
                  <a:srgbClr val="FF4F4F"/>
                </a:solidFill>
              </a:rPr>
              <a:t> </a:t>
            </a:r>
            <a:r>
              <a:rPr lang="fr-FR" sz="1600" dirty="0">
                <a:solidFill>
                  <a:schemeClr val="bg2"/>
                </a:solidFill>
              </a:rPr>
              <a:t>:</a:t>
            </a:r>
            <a:r>
              <a:rPr lang="fr-FR" sz="1600" dirty="0">
                <a:solidFill>
                  <a:srgbClr val="FF4F4F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1</a:t>
            </a:r>
            <a:r>
              <a:rPr lang="fr-FR" sz="1600" baseline="30000" dirty="0">
                <a:solidFill>
                  <a:schemeClr val="bg2"/>
                </a:solidFill>
              </a:rPr>
              <a:t>er</a:t>
            </a:r>
            <a:r>
              <a:rPr lang="fr-FR" sz="1600" dirty="0">
                <a:solidFill>
                  <a:schemeClr val="bg2"/>
                </a:solidFill>
              </a:rPr>
              <a:t> degré : on a notre C* lié à 1 H et 3 C. On a donc le H numéroté 4 et indétermination au niveau des 3 C.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2</a:t>
            </a:r>
            <a:r>
              <a:rPr lang="fr-FR" sz="1600" baseline="30000" dirty="0">
                <a:solidFill>
                  <a:schemeClr val="bg2"/>
                </a:solidFill>
              </a:rPr>
              <a:t>nd</a:t>
            </a:r>
            <a:r>
              <a:rPr lang="fr-FR" sz="1600" dirty="0">
                <a:solidFill>
                  <a:schemeClr val="bg2"/>
                </a:solidFill>
              </a:rPr>
              <a:t> degré : on a le C à droite lié à 2 O et 1 C, le C à gauche lié à 2 C (C1 et C2) et le C en bas lié à 2 C (C3 et C4 fictif). On a donc le C à droite numéroté 1 et indétermination au niveau des 2 C restants.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3</a:t>
            </a:r>
            <a:r>
              <a:rPr lang="fr-FR" sz="1600" baseline="30000" dirty="0">
                <a:solidFill>
                  <a:schemeClr val="bg2"/>
                </a:solidFill>
              </a:rPr>
              <a:t>ème</a:t>
            </a:r>
            <a:r>
              <a:rPr lang="fr-FR" sz="1600" dirty="0">
                <a:solidFill>
                  <a:schemeClr val="bg2"/>
                </a:solidFill>
              </a:rPr>
              <a:t> degré : on a C1 lié à 1 O et 1 C, C2 lié à 2 C et 1 N, C3 et C4 liés à 1 C chacun. On a donc le C de gauche numéroté 2 et le C du bas numéroté 3.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Une fois le classement effectué, on parcourt les substituants 1, 2 et 3 dans l’ordre décroissant de priorité et on trouve S. Or le 4</a:t>
            </a:r>
            <a:r>
              <a:rPr lang="fr-FR" sz="1600" baseline="30000" dirty="0">
                <a:solidFill>
                  <a:schemeClr val="bg2"/>
                </a:solidFill>
              </a:rPr>
              <a:t>ème</a:t>
            </a:r>
            <a:r>
              <a:rPr lang="fr-FR" sz="1600" dirty="0">
                <a:solidFill>
                  <a:schemeClr val="bg2"/>
                </a:solidFill>
              </a:rPr>
              <a:t> groupement est dirigé vers l’avant, on inverse donc la configuration absolue et on trouve R.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00B050"/>
                </a:solidFill>
              </a:rPr>
              <a:t>C) </a:t>
            </a:r>
            <a:r>
              <a:rPr lang="fr-FR" sz="1600" b="1" u="sng" dirty="0">
                <a:solidFill>
                  <a:srgbClr val="00B050"/>
                </a:solidFill>
              </a:rPr>
              <a:t>Vrai</a:t>
            </a:r>
            <a:r>
              <a:rPr lang="fr-FR" sz="1600" dirty="0">
                <a:solidFill>
                  <a:srgbClr val="00B050"/>
                </a:solidFill>
              </a:rPr>
              <a:t> </a:t>
            </a:r>
            <a:r>
              <a:rPr lang="fr-FR" sz="1600" dirty="0">
                <a:solidFill>
                  <a:schemeClr val="bg2"/>
                </a:solidFill>
              </a:rPr>
              <a:t>:</a:t>
            </a:r>
            <a:r>
              <a:rPr lang="fr-FR" sz="1600" dirty="0">
                <a:solidFill>
                  <a:srgbClr val="00B050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À droite : on a le C de la double liaison lié à 1 H en bas et 1 C en haut. On trace donc une flèche du bas vers le haut.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À gauche : on a le C de la double liaison lié lui aussi à 1 H en bas et 1 C en haut. On trace donc également une flèche du bas vers le haut.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chemeClr val="bg2"/>
                </a:solidFill>
              </a:rPr>
              <a:t>Les flèches sont dirigées dans le même sens, on a donc une configuration relative Z.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00B050"/>
                </a:solidFill>
              </a:rPr>
              <a:t>D) </a:t>
            </a:r>
            <a:r>
              <a:rPr lang="fr-FR" sz="1600" b="1" u="sng" dirty="0">
                <a:solidFill>
                  <a:srgbClr val="00B050"/>
                </a:solidFill>
              </a:rPr>
              <a:t>Vrai</a:t>
            </a:r>
            <a:r>
              <a:rPr lang="fr-FR" sz="1600" dirty="0">
                <a:solidFill>
                  <a:srgbClr val="00B050"/>
                </a:solidFill>
              </a:rPr>
              <a:t> </a:t>
            </a:r>
            <a:r>
              <a:rPr lang="fr-FR" sz="1600" dirty="0">
                <a:solidFill>
                  <a:schemeClr val="bg2"/>
                </a:solidFill>
              </a:rPr>
              <a:t>:</a:t>
            </a:r>
            <a:r>
              <a:rPr lang="fr-FR" sz="1600" dirty="0">
                <a:solidFill>
                  <a:srgbClr val="00B050"/>
                </a:solidFill>
              </a:rPr>
              <a:t> </a:t>
            </a:r>
            <a:r>
              <a:rPr lang="fr-FR" sz="1600" dirty="0">
                <a:solidFill>
                  <a:schemeClr val="bg2"/>
                </a:solidFill>
              </a:rPr>
              <a:t>On a le F dirigé vers l’avant et le CH3 dirigé vers l’arrière, les groupements sont donc de part et d’autre du plan, en TRANS l’un par rapport à l’autre.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FF4F4F"/>
                </a:solidFill>
              </a:rPr>
              <a:t>E) </a:t>
            </a:r>
            <a:r>
              <a:rPr lang="fr-FR" sz="1600" b="1" u="sng" dirty="0">
                <a:solidFill>
                  <a:srgbClr val="FF4F4F"/>
                </a:solidFill>
              </a:rPr>
              <a:t>Faux</a:t>
            </a:r>
            <a:endParaRPr lang="fr-FR" sz="1600" b="1" dirty="0">
              <a:solidFill>
                <a:srgbClr val="FF4F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29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4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8C53C6-AF72-4633-8778-4F1F3A357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12" y="1721117"/>
            <a:ext cx="11043976" cy="551037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b="1" dirty="0">
                <a:solidFill>
                  <a:schemeClr val="bg2"/>
                </a:solidFill>
              </a:rPr>
              <a:t>On s’intéresse à l’isomérie et la stéréoisomérie. Indiquez la (les) proposition(s) exacte(s) : </a:t>
            </a:r>
            <a:endParaRPr lang="fr-FR" sz="1500" dirty="0">
              <a:solidFill>
                <a:schemeClr val="bg2"/>
              </a:solidFill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DD374032-BB30-40C7-B103-59B3EF7DEE56}"/>
              </a:ext>
            </a:extLst>
          </p:cNvPr>
          <p:cNvSpPr txBox="1">
            <a:spLocks/>
          </p:cNvSpPr>
          <p:nvPr/>
        </p:nvSpPr>
        <p:spPr>
          <a:xfrm>
            <a:off x="1066800" y="3092717"/>
            <a:ext cx="9315696" cy="188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A) Il existe 3 types d’isomères : de constitution, de fonction et de chaîne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B) On distingue 2 types de conformations pour la molécule d’éthane : décalée et étoilée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C) Une molécule chirale et son image possèdent les mêmes propriétés physiques, les mêmes propriétés biologiques mais des propriétés chimiques différentes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D) Un énantiomère dextrogyre est obligatoirement Rectus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E) Les propositions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2347168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4 : E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783CCB-9007-4237-9733-A7E9ACB24E4D}"/>
              </a:ext>
            </a:extLst>
          </p:cNvPr>
          <p:cNvSpPr txBox="1">
            <a:spLocks/>
          </p:cNvSpPr>
          <p:nvPr/>
        </p:nvSpPr>
        <p:spPr>
          <a:xfrm>
            <a:off x="1066800" y="2898164"/>
            <a:ext cx="10372928" cy="188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A)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il existe 3 types d’isomères : de constitution (= DE FONCTION), de chaîne et de position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B)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on distingue 2 types de conformations pour la molécule d’éthane : décalée (=ÉTOILÉE) et ÉCLIPSÉE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C)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une molécule chirale et son image possèdent les mêmes propriétés physiques, les mêmes propriétés </a:t>
            </a:r>
            <a:r>
              <a:rPr lang="fr-FR" strike="sngStrike" dirty="0">
                <a:solidFill>
                  <a:schemeClr val="bg2"/>
                </a:solidFill>
              </a:rPr>
              <a:t>biologiques</a:t>
            </a:r>
            <a:r>
              <a:rPr lang="fr-FR" dirty="0">
                <a:solidFill>
                  <a:schemeClr val="bg2"/>
                </a:solidFill>
              </a:rPr>
              <a:t> CHIMIQUES mais des propriétés </a:t>
            </a:r>
            <a:r>
              <a:rPr lang="fr-FR" strike="sngStrike" dirty="0">
                <a:solidFill>
                  <a:schemeClr val="bg2"/>
                </a:solidFill>
              </a:rPr>
              <a:t>chimiques</a:t>
            </a:r>
            <a:r>
              <a:rPr lang="fr-FR" dirty="0">
                <a:solidFill>
                  <a:schemeClr val="bg2"/>
                </a:solidFill>
              </a:rPr>
              <a:t> BIOLOGIQUES différentes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D)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super important ! Ce sont 2 notions complètement différentes qu’il ne faut absolument pas essayer de faire correspondre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E)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endParaRPr lang="fr-FR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572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5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79184A-B8EC-4923-8C78-61D9EC57E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12" y="1721117"/>
            <a:ext cx="11043976" cy="55103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b="1" dirty="0">
                <a:solidFill>
                  <a:schemeClr val="bg2"/>
                </a:solidFill>
              </a:rPr>
              <a:t>On s’intéresse aux effets électroniques et aux interactions non-covalentes ou moléculaires. Indiquez la (les) proposition(s) exacte(s) : </a:t>
            </a:r>
            <a:endParaRPr lang="fr-FR" dirty="0">
              <a:solidFill>
                <a:schemeClr val="bg2"/>
              </a:solidFill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8E355CAD-72F6-4A19-B76E-7D3758851683}"/>
              </a:ext>
            </a:extLst>
          </p:cNvPr>
          <p:cNvSpPr txBox="1">
            <a:spLocks/>
          </p:cNvSpPr>
          <p:nvPr/>
        </p:nvSpPr>
        <p:spPr>
          <a:xfrm>
            <a:off x="1066800" y="3092717"/>
            <a:ext cx="9315696" cy="188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A) L’intensité des effets inductifs diminue rapidement avec la distance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B) Énergie de Van der Waals = énergies de Keesom + Debye + Lewis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C) L’effet hydrophobe correspond à une répulsion entre les molécules d’eau et d’alcane, ce qui permet aux substances non polaires de minimiser leur contact avec l’eau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D) Les interactions de Van Der Waals sont les liaisons intermoléculaires les plus fortes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E) Les propositions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2454937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5 : A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8E6A99-BC81-40F9-A60D-908CF41E7615}"/>
              </a:ext>
            </a:extLst>
          </p:cNvPr>
          <p:cNvSpPr txBox="1">
            <a:spLocks/>
          </p:cNvSpPr>
          <p:nvPr/>
        </p:nvSpPr>
        <p:spPr>
          <a:xfrm>
            <a:off x="1066800" y="2485077"/>
            <a:ext cx="9315696" cy="188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A)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: c’est du cours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B)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 Énergie de Van der Waals = énergies de Keesom + Debye + </a:t>
            </a:r>
            <a:r>
              <a:rPr lang="fr-FR" b="1" dirty="0">
                <a:solidFill>
                  <a:schemeClr val="bg2"/>
                </a:solidFill>
              </a:rPr>
              <a:t>London</a:t>
            </a:r>
            <a:r>
              <a:rPr lang="fr-FR" dirty="0">
                <a:solidFill>
                  <a:schemeClr val="bg2"/>
                </a:solidFill>
              </a:rPr>
              <a:t> ++ 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C)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l’hydrophobie </a:t>
            </a:r>
            <a:r>
              <a:rPr lang="fr-FR" b="1" dirty="0">
                <a:solidFill>
                  <a:schemeClr val="bg2"/>
                </a:solidFill>
              </a:rPr>
              <a:t>ne résulte PAS d’une répulsion</a:t>
            </a:r>
            <a:r>
              <a:rPr lang="fr-FR" dirty="0">
                <a:solidFill>
                  <a:schemeClr val="bg2"/>
                </a:solidFill>
              </a:rPr>
              <a:t> !! grrr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D)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</a:t>
            </a:r>
            <a:r>
              <a:rPr lang="fr-FR" dirty="0">
                <a:solidFill>
                  <a:srgbClr val="FF4F4F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c’est la </a:t>
            </a:r>
            <a:r>
              <a:rPr lang="fr-FR" b="1" dirty="0">
                <a:solidFill>
                  <a:schemeClr val="bg2"/>
                </a:solidFill>
              </a:rPr>
              <a:t>liaison hydrogène</a:t>
            </a:r>
            <a:r>
              <a:rPr lang="fr-FR" dirty="0">
                <a:solidFill>
                  <a:schemeClr val="bg2"/>
                </a:solidFill>
              </a:rPr>
              <a:t> qui est la plus forte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E)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endParaRPr lang="fr-FR" b="1" dirty="0">
              <a:solidFill>
                <a:srgbClr val="FF4F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797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6</a:t>
            </a:r>
            <a:endParaRPr lang="fr-FR" sz="2000" dirty="0">
              <a:solidFill>
                <a:schemeClr val="bg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6A658A-580A-4493-8F11-20AF7705CA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12" y="1721117"/>
            <a:ext cx="11043976" cy="55103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b="1" dirty="0">
                <a:solidFill>
                  <a:schemeClr val="bg2"/>
                </a:solidFill>
              </a:rPr>
              <a:t>On s’intéresse aux effets électroniques et aux interactions non-covalentes ou moléculaires. Indiquez la (les) proposition(s) exacte(s) : </a:t>
            </a:r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4" name="Image 3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331AA8E4-12D0-4ED9-963C-D99B5304CEA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573008" y="2682725"/>
            <a:ext cx="3045984" cy="1492550"/>
          </a:xfrm>
          <a:prstGeom prst="rect">
            <a:avLst/>
          </a:prstGeom>
        </p:spPr>
      </p:pic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CC699AFC-AE9E-4BF1-AD88-2D0F62B1E602}"/>
              </a:ext>
            </a:extLst>
          </p:cNvPr>
          <p:cNvSpPr txBox="1">
            <a:spLocks/>
          </p:cNvSpPr>
          <p:nvPr/>
        </p:nvSpPr>
        <p:spPr>
          <a:xfrm>
            <a:off x="1066800" y="4620638"/>
            <a:ext cx="9315696" cy="1887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A) Cette molécule est polaire : elle possède donc un moment dipolaire permanent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B) Elle présente une mésomérie avec un système conjugué de type </a:t>
            </a:r>
            <a:r>
              <a:rPr lang="en-US" dirty="0">
                <a:solidFill>
                  <a:schemeClr val="bg2"/>
                </a:solidFill>
              </a:rPr>
              <a:t>π</a:t>
            </a:r>
            <a:r>
              <a:rPr lang="fr-FR" dirty="0">
                <a:solidFill>
                  <a:schemeClr val="bg2"/>
                </a:solidFill>
              </a:rPr>
              <a:t>-</a:t>
            </a:r>
            <a:r>
              <a:rPr lang="en-US" dirty="0">
                <a:solidFill>
                  <a:schemeClr val="bg2"/>
                </a:solidFill>
              </a:rPr>
              <a:t>σ</a:t>
            </a:r>
            <a:r>
              <a:rPr lang="fr-FR" dirty="0">
                <a:solidFill>
                  <a:schemeClr val="bg2"/>
                </a:solidFill>
              </a:rPr>
              <a:t>-</a:t>
            </a:r>
            <a:r>
              <a:rPr lang="en-US" dirty="0">
                <a:solidFill>
                  <a:schemeClr val="bg2"/>
                </a:solidFill>
              </a:rPr>
              <a:t>π</a:t>
            </a:r>
            <a:endParaRPr lang="fr-FR" dirty="0">
              <a:solidFill>
                <a:schemeClr val="bg2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C) Le chlore exerce un effet inductif donneur sur le carbone auquel il est lié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D) Les effets mésomères sont toujours plus intenses que les effets inductifs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bg2"/>
                </a:solidFill>
              </a:rPr>
              <a:t>E) Les propositions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735909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C1BED-966F-4662-ACAE-C067E12D1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9517"/>
            <a:ext cx="10058400" cy="1371600"/>
          </a:xfrm>
        </p:spPr>
        <p:txBody>
          <a:bodyPr/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QCM 6 : ABD</a:t>
            </a:r>
            <a:endParaRPr lang="fr-FR" sz="2000" dirty="0">
              <a:solidFill>
                <a:schemeClr val="bg2"/>
              </a:solidFill>
            </a:endParaRPr>
          </a:p>
        </p:txBody>
      </p:sp>
      <p:pic>
        <p:nvPicPr>
          <p:cNvPr id="3" name="Image 2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32EABFA7-CFF0-4190-A295-3820E839993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573008" y="1721117"/>
            <a:ext cx="3045984" cy="1492550"/>
          </a:xfrm>
          <a:prstGeom prst="rect">
            <a:avLst/>
          </a:prstGeom>
        </p:spPr>
      </p:pic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29BB28C4-1570-40BB-9088-BA5F866AAFC1}"/>
              </a:ext>
            </a:extLst>
          </p:cNvPr>
          <p:cNvSpPr txBox="1">
            <a:spLocks/>
          </p:cNvSpPr>
          <p:nvPr/>
        </p:nvSpPr>
        <p:spPr>
          <a:xfrm>
            <a:off x="1066800" y="3979123"/>
            <a:ext cx="10567481" cy="23155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A)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: elle n’est ni symétrique, ni composée d’atomes identiques ou de même électronégativité -&gt; polaire -&gt; moment dipolaire permanant.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B)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r>
              <a:rPr lang="fr-FR" dirty="0">
                <a:solidFill>
                  <a:srgbClr val="00B050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 on a deux doubles liaisons conjuguées, elles peuvent se délocaliser pour donner la structure limite ci-contre : cela va créer un DNL sur l’oxygène et une case vacante sur le carbone (voir dessin).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C)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r>
              <a:rPr lang="fr-FR" dirty="0">
                <a:solidFill>
                  <a:srgbClr val="FF4F4F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 le chlore provoque un effet inductif </a:t>
            </a:r>
            <a:r>
              <a:rPr lang="fr-FR" b="1" dirty="0">
                <a:solidFill>
                  <a:schemeClr val="bg2"/>
                </a:solidFill>
              </a:rPr>
              <a:t>accepteur/attracteur</a:t>
            </a:r>
            <a:r>
              <a:rPr lang="fr-FR" dirty="0">
                <a:solidFill>
                  <a:schemeClr val="bg2"/>
                </a:solidFill>
              </a:rPr>
              <a:t>, il est très électronégatif par rapport aux carbones donc il attire les électrons (c’est un exemple du cours).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00B050"/>
                </a:solidFill>
              </a:rPr>
              <a:t>D) </a:t>
            </a:r>
            <a:r>
              <a:rPr lang="fr-FR" b="1" u="sng" dirty="0">
                <a:solidFill>
                  <a:srgbClr val="00B050"/>
                </a:solidFill>
              </a:rPr>
              <a:t>Vrai</a:t>
            </a:r>
            <a:r>
              <a:rPr lang="fr-FR" dirty="0">
                <a:solidFill>
                  <a:srgbClr val="00B050"/>
                </a:solidFill>
              </a:rPr>
              <a:t> </a:t>
            </a:r>
            <a:r>
              <a:rPr lang="fr-FR" dirty="0">
                <a:solidFill>
                  <a:schemeClr val="bg2"/>
                </a:solidFill>
              </a:rPr>
              <a:t>: cours pur ! 😊 C’est à connaître ++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rgbClr val="FF4F4F"/>
                </a:solidFill>
              </a:rPr>
              <a:t>E) </a:t>
            </a:r>
            <a:r>
              <a:rPr lang="fr-FR" b="1" u="sng" dirty="0">
                <a:solidFill>
                  <a:srgbClr val="FF4F4F"/>
                </a:solidFill>
              </a:rPr>
              <a:t>Faux</a:t>
            </a:r>
            <a:endParaRPr lang="fr-FR" b="1" dirty="0">
              <a:solidFill>
                <a:srgbClr val="FF4F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473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2635</Words>
  <Application>Microsoft Office PowerPoint</Application>
  <PresentationFormat>Grand écran</PresentationFormat>
  <Paragraphs>151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2" baseType="lpstr">
      <vt:lpstr>Arial</vt:lpstr>
      <vt:lpstr>Garamond</vt:lpstr>
      <vt:lpstr>Savon</vt:lpstr>
      <vt:lpstr>Séance d’application</vt:lpstr>
      <vt:lpstr>Cours 2 : Isomérie et Stéréoisomérie</vt:lpstr>
      <vt:lpstr>Exercice n°1</vt:lpstr>
      <vt:lpstr>Présentation PowerPoint</vt:lpstr>
      <vt:lpstr>Exercice n°2</vt:lpstr>
      <vt:lpstr>Présentation PowerPoint</vt:lpstr>
      <vt:lpstr>DM Voie Lac’tut Séance d’Application</vt:lpstr>
      <vt:lpstr>QCM 1</vt:lpstr>
      <vt:lpstr>QCM 1 : AC</vt:lpstr>
      <vt:lpstr>QCM 2</vt:lpstr>
      <vt:lpstr>QCM 2 : AB</vt:lpstr>
      <vt:lpstr>QCM 3</vt:lpstr>
      <vt:lpstr>QCM 3 : CD</vt:lpstr>
      <vt:lpstr>QCM 4</vt:lpstr>
      <vt:lpstr>QCM 4 : E</vt:lpstr>
      <vt:lpstr>QCM 5</vt:lpstr>
      <vt:lpstr>QCM 5 : A</vt:lpstr>
      <vt:lpstr>QCM 6</vt:lpstr>
      <vt:lpstr>QCM 6 : ABD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DM</dc:title>
  <dc:creator>Victor Decap</dc:creator>
  <cp:lastModifiedBy>Victor Decap</cp:lastModifiedBy>
  <cp:revision>14</cp:revision>
  <dcterms:created xsi:type="dcterms:W3CDTF">2021-01-12T09:57:14Z</dcterms:created>
  <dcterms:modified xsi:type="dcterms:W3CDTF">2021-01-12T12:32:10Z</dcterms:modified>
</cp:coreProperties>
</file>