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AN Kindred" pitchFamily="2" charset="0"/>
      <p:regular r:id="rId20"/>
    </p:embeddedFont>
    <p:embeddedFont>
      <p:font typeface="TT Hoves" panose="02000003020000060003" pitchFamily="2" charset="0"/>
      <p:regular r:id="rId21"/>
    </p:embeddedFont>
    <p:embeddedFont>
      <p:font typeface="TT Hoves Bold" panose="02000003020000060003" pitchFamily="2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586" autoAdjust="0"/>
  </p:normalViewPr>
  <p:slideViewPr>
    <p:cSldViewPr>
      <p:cViewPr varScale="1">
        <p:scale>
          <a:sx n="68" d="100"/>
          <a:sy n="68" d="100"/>
        </p:scale>
        <p:origin x="1000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9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15.svg"/><Relationship Id="rId7" Type="http://schemas.openxmlformats.org/officeDocument/2006/relationships/image" Target="../media/image3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3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7" Type="http://schemas.openxmlformats.org/officeDocument/2006/relationships/image" Target="../media/image4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3998069" y="-4002931"/>
            <a:ext cx="10280765" cy="18299097"/>
          </a:xfrm>
          <a:custGeom>
            <a:avLst/>
            <a:gdLst/>
            <a:ahLst/>
            <a:cxnLst/>
            <a:rect l="l" t="t" r="r" b="b"/>
            <a:pathLst>
              <a:path w="10280765" h="18299097">
                <a:moveTo>
                  <a:pt x="0" y="0"/>
                </a:moveTo>
                <a:lnTo>
                  <a:pt x="10280765" y="0"/>
                </a:lnTo>
                <a:lnTo>
                  <a:pt x="10280765" y="18299097"/>
                </a:lnTo>
                <a:lnTo>
                  <a:pt x="0" y="182990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3312205" y="2838045"/>
            <a:ext cx="11663589" cy="4610910"/>
            <a:chOff x="0" y="0"/>
            <a:chExt cx="15551452" cy="6147880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15551452" cy="6147880"/>
              <a:chOff x="0" y="0"/>
              <a:chExt cx="4482076" cy="1771877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482076" cy="1771877"/>
              </a:xfrm>
              <a:custGeom>
                <a:avLst/>
                <a:gdLst/>
                <a:ahLst/>
                <a:cxnLst/>
                <a:rect l="l" t="t" r="r" b="b"/>
                <a:pathLst>
                  <a:path w="4482076" h="1771877">
                    <a:moveTo>
                      <a:pt x="4357616" y="1771877"/>
                    </a:moveTo>
                    <a:lnTo>
                      <a:pt x="124460" y="1771877"/>
                    </a:lnTo>
                    <a:cubicBezTo>
                      <a:pt x="55880" y="1771877"/>
                      <a:pt x="0" y="1715997"/>
                      <a:pt x="0" y="1647417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4357616" y="0"/>
                    </a:lnTo>
                    <a:cubicBezTo>
                      <a:pt x="4426196" y="0"/>
                      <a:pt x="4482076" y="55880"/>
                      <a:pt x="4482076" y="124460"/>
                    </a:cubicBezTo>
                    <a:lnTo>
                      <a:pt x="4482076" y="1647417"/>
                    </a:lnTo>
                    <a:cubicBezTo>
                      <a:pt x="4482076" y="1715997"/>
                      <a:pt x="4426196" y="1771877"/>
                      <a:pt x="4357616" y="1771877"/>
                    </a:cubicBezTo>
                    <a:close/>
                  </a:path>
                </a:pathLst>
              </a:custGeom>
              <a:solidFill>
                <a:srgbClr val="F0E7DB"/>
              </a:solidFill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6" name="TextBox 6"/>
            <p:cNvSpPr txBox="1"/>
            <p:nvPr/>
          </p:nvSpPr>
          <p:spPr>
            <a:xfrm>
              <a:off x="990850" y="2150447"/>
              <a:ext cx="13569753" cy="20724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3639"/>
                </a:lnSpc>
              </a:pPr>
              <a:r>
                <a:rPr lang="en-US" sz="8799">
                  <a:solidFill>
                    <a:srgbClr val="FE415E"/>
                  </a:solidFill>
                  <a:latin typeface="TAN Kindred"/>
                </a:rPr>
                <a:t>DIGESTIF 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990850" y="4476886"/>
              <a:ext cx="13569753" cy="7611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 dirty="0" err="1">
                  <a:solidFill>
                    <a:srgbClr val="FE415E"/>
                  </a:solidFill>
                  <a:latin typeface="TT Hoves"/>
                </a:rPr>
                <a:t>Partie</a:t>
              </a:r>
              <a:r>
                <a:rPr lang="en-US" sz="3399" dirty="0">
                  <a:solidFill>
                    <a:srgbClr val="FE415E"/>
                  </a:solidFill>
                  <a:latin typeface="TT Hoves"/>
                </a:rPr>
                <a:t> 1 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4921632" y="5285632"/>
            <a:ext cx="920581" cy="920581"/>
          </a:xfrm>
          <a:custGeom>
            <a:avLst/>
            <a:gdLst/>
            <a:ahLst/>
            <a:cxnLst/>
            <a:rect l="l" t="t" r="r" b="b"/>
            <a:pathLst>
              <a:path w="920581" h="920581">
                <a:moveTo>
                  <a:pt x="0" y="0"/>
                </a:moveTo>
                <a:lnTo>
                  <a:pt x="920580" y="0"/>
                </a:lnTo>
                <a:lnTo>
                  <a:pt x="920580" y="920580"/>
                </a:lnTo>
                <a:lnTo>
                  <a:pt x="0" y="9205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Freeform 9"/>
          <p:cNvSpPr/>
          <p:nvPr/>
        </p:nvSpPr>
        <p:spPr>
          <a:xfrm>
            <a:off x="12445788" y="5285632"/>
            <a:ext cx="920581" cy="920581"/>
          </a:xfrm>
          <a:custGeom>
            <a:avLst/>
            <a:gdLst/>
            <a:ahLst/>
            <a:cxnLst/>
            <a:rect l="l" t="t" r="r" b="b"/>
            <a:pathLst>
              <a:path w="920581" h="920581">
                <a:moveTo>
                  <a:pt x="0" y="0"/>
                </a:moveTo>
                <a:lnTo>
                  <a:pt x="920580" y="0"/>
                </a:lnTo>
                <a:lnTo>
                  <a:pt x="920580" y="920580"/>
                </a:lnTo>
                <a:lnTo>
                  <a:pt x="0" y="9205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5842212" y="440561"/>
            <a:ext cx="6844396" cy="3644944"/>
          </a:xfrm>
          <a:custGeom>
            <a:avLst/>
            <a:gdLst/>
            <a:ahLst/>
            <a:cxnLst/>
            <a:rect l="l" t="t" r="r" b="b"/>
            <a:pathLst>
              <a:path w="6844396" h="3644944">
                <a:moveTo>
                  <a:pt x="0" y="0"/>
                </a:moveTo>
                <a:lnTo>
                  <a:pt x="6844396" y="0"/>
                </a:lnTo>
                <a:lnTo>
                  <a:pt x="6844396" y="3644944"/>
                </a:lnTo>
                <a:lnTo>
                  <a:pt x="0" y="36449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8"/>
    </mc:Choice>
    <mc:Fallback xmlns="">
      <p:transition spd="slow" advTm="1884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4357" y="3420352"/>
            <a:ext cx="6850428" cy="1662379"/>
            <a:chOff x="0" y="0"/>
            <a:chExt cx="5168061" cy="12541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168061" cy="1254123"/>
            </a:xfrm>
            <a:custGeom>
              <a:avLst/>
              <a:gdLst/>
              <a:ahLst/>
              <a:cxnLst/>
              <a:rect l="l" t="t" r="r" b="b"/>
              <a:pathLst>
                <a:path w="5168061" h="1254123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1220219"/>
                  </a:lnTo>
                  <a:cubicBezTo>
                    <a:pt x="5168061" y="1229211"/>
                    <a:pt x="5164489" y="1237834"/>
                    <a:pt x="5158131" y="1244192"/>
                  </a:cubicBezTo>
                  <a:cubicBezTo>
                    <a:pt x="5151772" y="1250551"/>
                    <a:pt x="5143149" y="1254123"/>
                    <a:pt x="5134157" y="1254123"/>
                  </a:cubicBezTo>
                  <a:lnTo>
                    <a:pt x="33904" y="1254123"/>
                  </a:lnTo>
                  <a:cubicBezTo>
                    <a:pt x="24912" y="1254123"/>
                    <a:pt x="16289" y="1250551"/>
                    <a:pt x="9930" y="1244192"/>
                  </a:cubicBezTo>
                  <a:cubicBezTo>
                    <a:pt x="3572" y="1237834"/>
                    <a:pt x="0" y="1229211"/>
                    <a:pt x="0" y="1220219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168061" cy="13017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Lignes imaginaires cutanées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9 cadrans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régions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9144000" y="2193417"/>
            <a:ext cx="8510938" cy="5137939"/>
          </a:xfrm>
          <a:custGeom>
            <a:avLst/>
            <a:gdLst/>
            <a:ahLst/>
            <a:cxnLst/>
            <a:rect l="l" t="t" r="r" b="b"/>
            <a:pathLst>
              <a:path w="8510938" h="5137939">
                <a:moveTo>
                  <a:pt x="0" y="0"/>
                </a:moveTo>
                <a:lnTo>
                  <a:pt x="8510938" y="0"/>
                </a:lnTo>
                <a:lnTo>
                  <a:pt x="8510938" y="5137939"/>
                </a:lnTo>
                <a:lnTo>
                  <a:pt x="0" y="51379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TextBox 6"/>
          <p:cNvSpPr txBox="1"/>
          <p:nvPr/>
        </p:nvSpPr>
        <p:spPr>
          <a:xfrm>
            <a:off x="5093627" y="195433"/>
            <a:ext cx="8100745" cy="1461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TOPOGRAPHIE</a:t>
            </a:r>
          </a:p>
        </p:txBody>
      </p:sp>
      <p:sp>
        <p:nvSpPr>
          <p:cNvPr id="7" name="Freeform 7"/>
          <p:cNvSpPr/>
          <p:nvPr/>
        </p:nvSpPr>
        <p:spPr>
          <a:xfrm>
            <a:off x="16306045" y="8735823"/>
            <a:ext cx="1348893" cy="1348893"/>
          </a:xfrm>
          <a:custGeom>
            <a:avLst/>
            <a:gdLst/>
            <a:ahLst/>
            <a:cxnLst/>
            <a:rect l="l" t="t" r="r" b="b"/>
            <a:pathLst>
              <a:path w="1348893" h="1348893">
                <a:moveTo>
                  <a:pt x="0" y="0"/>
                </a:moveTo>
                <a:lnTo>
                  <a:pt x="1348893" y="0"/>
                </a:lnTo>
                <a:lnTo>
                  <a:pt x="1348893" y="1348893"/>
                </a:lnTo>
                <a:lnTo>
                  <a:pt x="0" y="134889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Freeform 8"/>
          <p:cNvSpPr/>
          <p:nvPr/>
        </p:nvSpPr>
        <p:spPr>
          <a:xfrm>
            <a:off x="1028700" y="1656506"/>
            <a:ext cx="650379" cy="650379"/>
          </a:xfrm>
          <a:custGeom>
            <a:avLst/>
            <a:gdLst/>
            <a:ahLst/>
            <a:cxnLst/>
            <a:rect l="l" t="t" r="r" b="b"/>
            <a:pathLst>
              <a:path w="650379" h="650379">
                <a:moveTo>
                  <a:pt x="0" y="0"/>
                </a:moveTo>
                <a:lnTo>
                  <a:pt x="650379" y="0"/>
                </a:lnTo>
                <a:lnTo>
                  <a:pt x="650379" y="650379"/>
                </a:lnTo>
                <a:lnTo>
                  <a:pt x="0" y="6503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140"/>
    </mc:Choice>
    <mc:Fallback xmlns="">
      <p:transition spd="slow" advTm="227140"/>
    </mc:Fallback>
  </mc:AlternateContent>
  <p:extLst>
    <p:ext uri="{3A86A75C-4F4B-4683-9AE1-C65F6400EC91}">
      <p14:laserTraceLst xmlns:p14="http://schemas.microsoft.com/office/powerpoint/2010/main">
        <p14:tracePtLst>
          <p14:tracePt t="13576" x="15062200" y="25400"/>
          <p14:tracePt t="13592" x="15036800" y="38100"/>
          <p14:tracePt t="13600" x="15024100" y="63500"/>
          <p14:tracePt t="13605" x="14998700" y="88900"/>
          <p14:tracePt t="13612" x="14973300" y="127000"/>
          <p14:tracePt t="13620" x="14935200" y="152400"/>
          <p14:tracePt t="13630" x="14909800" y="165100"/>
          <p14:tracePt t="13642" x="14897100" y="203200"/>
          <p14:tracePt t="13646" x="14846300" y="228600"/>
          <p14:tracePt t="13658" x="14833600" y="266700"/>
          <p14:tracePt t="13663" x="14808200" y="292100"/>
          <p14:tracePt t="13675" x="14770100" y="330200"/>
          <p14:tracePt t="13678" x="14744700" y="355600"/>
          <p14:tracePt t="13692" x="14732000" y="393700"/>
          <p14:tracePt t="13692" x="14706600" y="419100"/>
          <p14:tracePt t="13708" x="14681200" y="457200"/>
          <p14:tracePt t="13709" x="14643100" y="482600"/>
          <p14:tracePt t="13716" x="14617700" y="520700"/>
          <p14:tracePt t="13725" x="14579600" y="584200"/>
          <p14:tracePt t="13742" x="14541500" y="647700"/>
          <p14:tracePt t="13748" x="14516100" y="685800"/>
          <p14:tracePt t="13759" x="14490700" y="736600"/>
          <p14:tracePt t="13775" x="14452600" y="800100"/>
          <p14:tracePt t="13780" x="14452600" y="812800"/>
          <p14:tracePt t="13793" x="14427200" y="863600"/>
          <p14:tracePt t="13799" x="14427200" y="876300"/>
          <p14:tracePt t="13809" x="14414500" y="901700"/>
          <p14:tracePt t="13825" x="14389100" y="927100"/>
          <p14:tracePt t="13829" x="14389100" y="939800"/>
          <p14:tracePt t="13842" x="14376400" y="965200"/>
          <p14:tracePt t="13847" x="14376400" y="1003300"/>
          <p14:tracePt t="13859" x="14351000" y="1028700"/>
          <p14:tracePt t="13865" x="14325600" y="1041400"/>
          <p14:tracePt t="13876" x="14312900" y="1092200"/>
          <p14:tracePt t="13876" x="14262100" y="1155700"/>
          <p14:tracePt t="13884" x="14249400" y="1219200"/>
          <p14:tracePt t="13892" x="14224000" y="1257300"/>
          <p14:tracePt t="13909" x="14135100" y="1409700"/>
          <p14:tracePt t="13916" x="14097000" y="1422400"/>
          <p14:tracePt t="13926" x="14058900" y="1485900"/>
          <p14:tracePt t="13943" x="13970000" y="1574800"/>
          <p14:tracePt t="13948" x="13957300" y="1612900"/>
          <p14:tracePt t="13958" x="13906500" y="1638300"/>
          <p14:tracePt t="13980" x="13868400" y="1676400"/>
          <p14:tracePt t="13980" x="13843000" y="1701800"/>
          <p14:tracePt t="13992" x="13830300" y="1701800"/>
          <p14:tracePt t="14009" x="13779500" y="1714500"/>
          <p14:tracePt t="14026" x="13766800" y="1739900"/>
          <p14:tracePt t="14041" x="13741400" y="1739900"/>
          <p14:tracePt t="14045" x="13741400" y="1765300"/>
          <p14:tracePt t="14141" x="13716000" y="1765300"/>
          <p14:tracePt t="14749" x="13716000" y="1778000"/>
          <p14:tracePt t="14758" x="13703300" y="1803400"/>
          <p14:tracePt t="14775" x="13677900" y="1828800"/>
          <p14:tracePt t="14781" x="13677900" y="1841500"/>
          <p14:tracePt t="14791" x="13652500" y="1841500"/>
          <p14:tracePt t="14808" x="13639800" y="1866900"/>
          <p14:tracePt t="14821" x="13639800" y="1879600"/>
          <p14:tracePt t="14846" x="13639800" y="1905000"/>
          <p14:tracePt t="14858" x="13614400" y="1905000"/>
          <p14:tracePt t="14878" x="13614400" y="1930400"/>
          <p14:tracePt t="14895" x="13601700" y="1930400"/>
          <p14:tracePt t="14908" x="13601700" y="1943100"/>
          <p14:tracePt t="14925" x="13576300" y="1968500"/>
          <p14:tracePt t="14942" x="13576300" y="1993900"/>
          <p14:tracePt t="14958" x="13550900" y="1993900"/>
          <p14:tracePt t="14976" x="13550900" y="2006600"/>
          <p14:tracePt t="14991" x="13550900" y="2032000"/>
          <p14:tracePt t="14999" x="13538200" y="2032000"/>
          <p14:tracePt t="15014" x="13538200" y="2057400"/>
          <p14:tracePt t="15041" x="13512800" y="2070100"/>
          <p14:tracePt t="15058" x="13487400" y="2070100"/>
          <p14:tracePt t="15075" x="13487400" y="2095500"/>
          <p14:tracePt t="15095" x="13474700" y="2120900"/>
          <p14:tracePt t="15142" x="13449300" y="2133600"/>
          <p14:tracePt t="15174" x="13423900" y="2159000"/>
          <p14:tracePt t="15198" x="13411200" y="2184400"/>
          <p14:tracePt t="15214" x="13385800" y="2197100"/>
          <p14:tracePt t="15222" x="13360400" y="2222500"/>
          <p14:tracePt t="15241" x="13347700" y="2247900"/>
          <p14:tracePt t="15242" x="13296900" y="2286000"/>
          <p14:tracePt t="15249" x="13284200" y="2286000"/>
          <p14:tracePt t="15258" x="13233400" y="2324100"/>
          <p14:tracePt t="15264" x="13220700" y="2362200"/>
          <p14:tracePt t="15275" x="13195300" y="2387600"/>
          <p14:tracePt t="15279" x="13182600" y="2413000"/>
          <p14:tracePt t="15291" x="13157200" y="2425700"/>
          <p14:tracePt t="15297" x="13131800" y="2451100"/>
          <p14:tracePt t="15308" x="13119100" y="2476500"/>
          <p14:tracePt t="15313" x="13119100" y="2489200"/>
          <p14:tracePt t="15325" x="13119100" y="2514600"/>
          <p14:tracePt t="15328" x="13093700" y="2540000"/>
          <p14:tracePt t="15344" x="13068300" y="2552700"/>
          <p14:tracePt t="15359" x="13068300" y="2578100"/>
          <p14:tracePt t="15375" x="13055600" y="2603500"/>
          <p14:tracePt t="15382" x="13030200" y="2616200"/>
          <p14:tracePt t="15408" x="13004800" y="2667000"/>
          <p14:tracePt t="15414" x="12992100" y="2667000"/>
          <p14:tracePt t="15425" x="12966700" y="2679700"/>
          <p14:tracePt t="15441" x="12928600" y="2717800"/>
          <p14:tracePt t="15447" x="12903200" y="2743200"/>
          <p14:tracePt t="15458" x="12865100" y="2781300"/>
          <p14:tracePt t="15463" x="12814300" y="2832100"/>
          <p14:tracePt t="15475" x="12801600" y="2844800"/>
          <p14:tracePt t="15480" x="12738100" y="2908300"/>
          <p14:tracePt t="15491" x="12700000" y="2933700"/>
          <p14:tracePt t="15496" x="12636500" y="2997200"/>
          <p14:tracePt t="15508" x="12573000" y="3060700"/>
          <p14:tracePt t="15513" x="12509500" y="3124200"/>
          <p14:tracePt t="15526" x="12420600" y="3187700"/>
          <p14:tracePt t="15527" x="12344400" y="3263900"/>
          <p14:tracePt t="15535" x="12230100" y="3352800"/>
          <p14:tracePt t="15542" x="12128500" y="3441700"/>
          <p14:tracePt t="15551" x="12026900" y="3492500"/>
          <p14:tracePt t="15559" x="11938000" y="3556000"/>
          <p14:tracePt t="15576" x="11772900" y="3644900"/>
          <p14:tracePt t="15582" x="11684000" y="3708400"/>
          <p14:tracePt t="15591" x="11620500" y="3746500"/>
          <p14:tracePt t="15609" x="11480800" y="3860800"/>
          <p14:tracePt t="15615" x="11391900" y="3911600"/>
          <p14:tracePt t="15626" x="11315700" y="3975100"/>
          <p14:tracePt t="15632" x="11264900" y="4025900"/>
          <p14:tracePt t="15641" x="11226800" y="4064000"/>
          <p14:tracePt t="15647" x="11163300" y="4102100"/>
          <p14:tracePt t="15658" x="11125200" y="4127500"/>
          <p14:tracePt t="15679" x="11061700" y="4191000"/>
          <p14:tracePt t="15680" x="11036300" y="4216400"/>
          <p14:tracePt t="15692" x="10998200" y="4254500"/>
          <p14:tracePt t="15698" x="10960100" y="4292600"/>
          <p14:tracePt t="15708" x="10909300" y="4330700"/>
          <p14:tracePt t="15712" x="10896600" y="4381500"/>
          <p14:tracePt t="15725" x="10871200" y="4394200"/>
          <p14:tracePt t="15730" x="10845800" y="4445000"/>
          <p14:tracePt t="15743" x="10807700" y="4508500"/>
          <p14:tracePt t="15743" x="10782300" y="4521200"/>
          <p14:tracePt t="15751" x="10769600" y="4572000"/>
          <p14:tracePt t="15762" x="10744200" y="4610100"/>
          <p14:tracePt t="15776" x="10706100" y="4648200"/>
          <p14:tracePt t="15783" x="10706100" y="4673600"/>
          <p14:tracePt t="15793" x="10680700" y="4699000"/>
          <p14:tracePt t="15799" x="10680700" y="4711700"/>
          <p14:tracePt t="15810" x="10668000" y="4749800"/>
          <p14:tracePt t="15815" x="10668000" y="4775200"/>
          <p14:tracePt t="15826" x="10642600" y="4800600"/>
          <p14:tracePt t="15832" x="10617200" y="4838700"/>
          <p14:tracePt t="15842" x="10617200" y="4864100"/>
          <p14:tracePt t="15847" x="10604500" y="4876800"/>
          <p14:tracePt t="15858" x="10604500" y="4927600"/>
          <p14:tracePt t="15875" x="10579100" y="4965700"/>
          <p14:tracePt t="15880" x="10553700" y="4991100"/>
          <p14:tracePt t="15891" x="10553700" y="5003800"/>
          <p14:tracePt t="15895" x="10541000" y="5029200"/>
          <p14:tracePt t="15908" x="10541000" y="5054600"/>
          <p14:tracePt t="15925" x="10515600" y="5067300"/>
          <p14:tracePt t="15943" x="10515600" y="5092700"/>
          <p14:tracePt t="15999" x="10515600" y="5118100"/>
          <p14:tracePt t="16511" x="10490200" y="5118100"/>
          <p14:tracePt t="16520" x="10452100" y="5118100"/>
          <p14:tracePt t="16529" x="10426700" y="5130800"/>
          <p14:tracePt t="16541" x="10388600" y="5156200"/>
          <p14:tracePt t="16546" x="10363200" y="5168900"/>
          <p14:tracePt t="16558" x="10325100" y="5194300"/>
          <p14:tracePt t="16564" x="10287000" y="5232400"/>
          <p14:tracePt t="16575" x="10261600" y="5257800"/>
          <p14:tracePt t="16579" x="10248900" y="5283200"/>
          <p14:tracePt t="16591" x="10223500" y="5295900"/>
          <p14:tracePt t="16592" x="10198100" y="5295900"/>
          <p14:tracePt t="16608" x="10185400" y="5321300"/>
          <p14:tracePt t="16616" x="10185400" y="5346700"/>
          <p14:tracePt t="16641" x="10160000" y="5346700"/>
          <p14:tracePt t="16880" x="10134600" y="5346700"/>
          <p14:tracePt t="17131" x="10134600" y="5321300"/>
          <p14:tracePt t="17176" x="10134600" y="5295900"/>
          <p14:tracePt t="17216" x="10134600" y="5283200"/>
          <p14:tracePt t="17265" x="10134600" y="5257800"/>
          <p14:tracePt t="17298" x="10134600" y="5232400"/>
          <p14:tracePt t="17313" x="10134600" y="5219700"/>
          <p14:tracePt t="17337" x="10134600" y="5194300"/>
          <p14:tracePt t="17364" x="10134600" y="5168900"/>
          <p14:tracePt t="17377" x="10134600" y="5156200"/>
          <p14:tracePt t="17401" x="10134600" y="5130800"/>
          <p14:tracePt t="17425" x="10134600" y="5118100"/>
          <p14:tracePt t="17441" x="10134600" y="5092700"/>
          <p14:tracePt t="17465" x="10134600" y="5067300"/>
          <p14:tracePt t="17481" x="10134600" y="5054600"/>
          <p14:tracePt t="17505" x="10134600" y="5029200"/>
          <p14:tracePt t="17531" x="10134600" y="5003800"/>
          <p14:tracePt t="17545" x="10134600" y="4991100"/>
          <p14:tracePt t="17569" x="10134600" y="4965700"/>
          <p14:tracePt t="17601" x="10134600" y="4940300"/>
          <p14:tracePt t="17633" x="10160000" y="4927600"/>
          <p14:tracePt t="17657" x="10160000" y="4902200"/>
          <p14:tracePt t="17697" x="10160000" y="4876800"/>
          <p14:tracePt t="17730" x="10160000" y="4864100"/>
          <p14:tracePt t="17764" x="10160000" y="4838700"/>
          <p14:tracePt t="17785" x="10160000" y="4813300"/>
          <p14:tracePt t="17796" x="10185400" y="4813300"/>
          <p14:tracePt t="17809" x="10185400" y="4800600"/>
          <p14:tracePt t="17841" x="10185400" y="4775200"/>
          <p14:tracePt t="17874" x="10198100" y="4749800"/>
          <p14:tracePt t="17905" x="10198100" y="4737100"/>
          <p14:tracePt t="17921" x="10198100" y="4711700"/>
          <p14:tracePt t="17941" x="10223500" y="4711700"/>
          <p14:tracePt t="17945" x="10223500" y="4699000"/>
          <p14:tracePt t="17976" x="10223500" y="4673600"/>
          <p14:tracePt t="17991" x="10248900" y="4648200"/>
          <p14:tracePt t="18008" x="10248900" y="4635500"/>
          <p14:tracePt t="18025" x="10248900" y="4610100"/>
          <p14:tracePt t="18025" x="10261600" y="4610100"/>
          <p14:tracePt t="18042" x="10261600" y="4584700"/>
          <p14:tracePt t="18058" x="10287000" y="4584700"/>
          <p14:tracePt t="18075" x="10287000" y="4572000"/>
          <p14:tracePt t="18081" x="10287000" y="4546600"/>
          <p14:tracePt t="18091" x="10312400" y="4546600"/>
          <p14:tracePt t="18108" x="10312400" y="4521200"/>
          <p14:tracePt t="18113" x="10312400" y="4508500"/>
          <p14:tracePt t="18141" x="10312400" y="4483100"/>
          <p14:tracePt t="18146" x="10325100" y="4483100"/>
          <p14:tracePt t="18175" x="10325100" y="4457700"/>
          <p14:tracePt t="18212" x="10325100" y="4445000"/>
          <p14:tracePt t="18225" x="10350500" y="4445000"/>
          <p14:tracePt t="18258" x="10350500" y="4419600"/>
          <p14:tracePt t="18282" x="10363200" y="4419600"/>
          <p14:tracePt t="18308" x="10363200" y="4394200"/>
          <p14:tracePt t="18346" x="10388600" y="4394200"/>
          <p14:tracePt t="18370" x="10388600" y="4381500"/>
          <p14:tracePt t="18426" x="10414000" y="4381500"/>
          <p14:tracePt t="18466" x="10426700" y="4381500"/>
          <p14:tracePt t="18490" x="10426700" y="4356100"/>
          <p14:tracePt t="18508" x="10452100" y="4356100"/>
          <p14:tracePt t="18531" x="10477500" y="4356100"/>
          <p14:tracePt t="18564" x="10490200" y="4356100"/>
          <p14:tracePt t="18618" x="10515600" y="4356100"/>
          <p14:tracePt t="18634" x="10515600" y="4330700"/>
          <p14:tracePt t="18666" x="10541000" y="4330700"/>
          <p14:tracePt t="18722" x="10553700" y="4330700"/>
          <p14:tracePt t="18754" x="10579100" y="4330700"/>
          <p14:tracePt t="18818" x="10604500" y="4330700"/>
          <p14:tracePt t="18890" x="10617200" y="4356100"/>
          <p14:tracePt t="18938" x="10642600" y="4356100"/>
          <p14:tracePt t="18964" x="10642600" y="4381500"/>
          <p14:tracePt t="18979" x="10668000" y="4381500"/>
          <p14:tracePt t="19011" x="10680700" y="4381500"/>
          <p14:tracePt t="19019" x="10680700" y="4394200"/>
          <p14:tracePt t="19043" x="10706100" y="4394200"/>
          <p14:tracePt t="19067" x="10706100" y="4419600"/>
          <p14:tracePt t="19099" x="10731500" y="4419600"/>
          <p14:tracePt t="19131" x="10731500" y="4445000"/>
          <p14:tracePt t="19147" x="10744200" y="4445000"/>
          <p14:tracePt t="19187" x="10769600" y="4457700"/>
          <p14:tracePt t="19230" x="10782300" y="4457700"/>
          <p14:tracePt t="19241" x="10782300" y="4483100"/>
          <p14:tracePt t="19262" x="10807700" y="4483100"/>
          <p14:tracePt t="19276" x="10807700" y="4508500"/>
          <p14:tracePt t="19291" x="10833100" y="4508500"/>
          <p14:tracePt t="19308" x="10833100" y="4521200"/>
          <p14:tracePt t="19315" x="10845800" y="4521200"/>
          <p14:tracePt t="19341" x="10871200" y="4546600"/>
          <p14:tracePt t="19355" x="10896600" y="4572000"/>
          <p14:tracePt t="19375" x="10909300" y="4572000"/>
          <p14:tracePt t="19387" x="10934700" y="4584700"/>
          <p14:tracePt t="19408" x="10960100" y="4584700"/>
          <p14:tracePt t="19425" x="10972800" y="4610100"/>
          <p14:tracePt t="19441" x="10998200" y="4610100"/>
          <p14:tracePt t="19446" x="11023600" y="4610100"/>
          <p14:tracePt t="19458" x="11023600" y="4635500"/>
          <p14:tracePt t="19459" x="11036300" y="4635500"/>
          <p14:tracePt t="19483" x="11061700" y="4635500"/>
          <p14:tracePt t="19508" x="11087100" y="4635500"/>
          <p14:tracePt t="19515" x="11087100" y="4648200"/>
          <p14:tracePt t="19524" x="11099800" y="4648200"/>
          <p14:tracePt t="19547" x="11125200" y="4648200"/>
          <p14:tracePt t="19563" x="11125200" y="4673600"/>
          <p14:tracePt t="19579" x="11150600" y="4673600"/>
          <p14:tracePt t="19612" x="11163300" y="4673600"/>
          <p14:tracePt t="19643" x="11188700" y="4673600"/>
          <p14:tracePt t="19651" x="11188700" y="4699000"/>
          <p14:tracePt t="19678" x="11201400" y="4699000"/>
          <p14:tracePt t="19700" x="11226800" y="4699000"/>
          <p14:tracePt t="19732" x="11252200" y="4699000"/>
          <p14:tracePt t="19771" x="11264900" y="4699000"/>
          <p14:tracePt t="19812" x="11290300" y="4699000"/>
          <p14:tracePt t="19860" x="11315700" y="4699000"/>
          <p14:tracePt t="19908" x="11328400" y="4699000"/>
          <p14:tracePt t="19964" x="11353800" y="4699000"/>
          <p14:tracePt t="20004" x="11379200" y="4699000"/>
          <p14:tracePt t="20044" x="11391900" y="4699000"/>
          <p14:tracePt t="20068" x="11391900" y="4673600"/>
          <p14:tracePt t="20084" x="11417300" y="4673600"/>
          <p14:tracePt t="20124" x="11442700" y="4673600"/>
          <p14:tracePt t="20157" x="11455400" y="4648200"/>
          <p14:tracePt t="20188" x="11480800" y="4648200"/>
          <p14:tracePt t="20220" x="11506200" y="4648200"/>
          <p14:tracePt t="20258" x="11506200" y="4635500"/>
          <p14:tracePt t="20263" x="11518900" y="4635500"/>
          <p14:tracePt t="20291" x="11544300" y="4635500"/>
          <p14:tracePt t="20324" x="11569700" y="4635500"/>
          <p14:tracePt t="20358" x="11582400" y="4635500"/>
          <p14:tracePt t="20388" x="11607800" y="4635500"/>
          <p14:tracePt t="20413" x="11620500" y="4635500"/>
          <p14:tracePt t="20429" x="11645900" y="4635500"/>
          <p14:tracePt t="20458" x="11671300" y="4635500"/>
          <p14:tracePt t="20484" x="11684000" y="4635500"/>
          <p14:tracePt t="20501" x="11684000" y="4648200"/>
          <p14:tracePt t="20516" x="11709400" y="4648200"/>
          <p14:tracePt t="20548" x="11734800" y="4648200"/>
          <p14:tracePt t="20564" x="11734800" y="4673600"/>
          <p14:tracePt t="20581" x="11747500" y="4673600"/>
          <p14:tracePt t="20613" x="11772900" y="4673600"/>
          <p14:tracePt t="20621" x="11772900" y="4699000"/>
          <p14:tracePt t="20641" x="11798300" y="4699000"/>
          <p14:tracePt t="20658" x="11798300" y="4711700"/>
          <p14:tracePt t="20678" x="11811000" y="4711700"/>
          <p14:tracePt t="20696" x="11811000" y="4737100"/>
          <p14:tracePt t="20717" x="11836400" y="4737100"/>
          <p14:tracePt t="20733" x="11836400" y="4749800"/>
          <p14:tracePt t="20765" x="11861800" y="4749800"/>
          <p14:tracePt t="20774" x="11861800" y="4775200"/>
          <p14:tracePt t="20805" x="11861800" y="4800600"/>
          <p14:tracePt t="20837" x="11874500" y="4813300"/>
          <p14:tracePt t="20869" x="11874500" y="4838700"/>
          <p14:tracePt t="20901" x="11874500" y="4864100"/>
          <p14:tracePt t="20909" x="11899900" y="4864100"/>
          <p14:tracePt t="20925" x="11899900" y="4876800"/>
          <p14:tracePt t="20941" x="11899900" y="4902200"/>
          <p14:tracePt t="20965" x="11899900" y="4927600"/>
          <p14:tracePt t="20975" x="11925300" y="4927600"/>
          <p14:tracePt t="20981" x="11925300" y="4940300"/>
          <p14:tracePt t="21005" x="11925300" y="4965700"/>
          <p14:tracePt t="21030" x="11938000" y="4991100"/>
          <p14:tracePt t="21063" x="11938000" y="5003800"/>
          <p14:tracePt t="21077" x="11938000" y="5029200"/>
          <p14:tracePt t="21109" x="11963400" y="5054600"/>
          <p14:tracePt t="21133" x="11963400" y="5067300"/>
          <p14:tracePt t="21165" x="11963400" y="5092700"/>
          <p14:tracePt t="21190" x="11963400" y="5118100"/>
          <p14:tracePt t="21208" x="11988800" y="5118100"/>
          <p14:tracePt t="21221" x="11988800" y="5130800"/>
          <p14:tracePt t="21254" x="11988800" y="5156200"/>
          <p14:tracePt t="21295" x="11988800" y="5168900"/>
          <p14:tracePt t="21334" x="12001500" y="5194300"/>
          <p14:tracePt t="21382" x="12001500" y="5219700"/>
          <p14:tracePt t="21438" x="12001500" y="5232400"/>
          <p14:tracePt t="21478" x="12026900" y="5232400"/>
          <p14:tracePt t="21502" x="12026900" y="5257800"/>
          <p14:tracePt t="21550" x="12026900" y="5283200"/>
          <p14:tracePt t="21598" x="12026900" y="5295900"/>
          <p14:tracePt t="21630" x="12039600" y="5295900"/>
          <p14:tracePt t="21654" x="12039600" y="5321300"/>
          <p14:tracePt t="21782" x="12039600" y="5295900"/>
          <p14:tracePt t="29470" x="12039600" y="5283200"/>
          <p14:tracePt t="29502" x="12039600" y="5257800"/>
          <p14:tracePt t="29542" x="12039600" y="5232400"/>
          <p14:tracePt t="29566" x="12039600" y="5219700"/>
          <p14:tracePt t="29598" x="12039600" y="5194300"/>
          <p14:tracePt t="29630" x="12039600" y="5168900"/>
          <p14:tracePt t="29662" x="12039600" y="5156200"/>
          <p14:tracePt t="29719" x="12039600" y="5130800"/>
          <p14:tracePt t="29743" x="12065000" y="5130800"/>
          <p14:tracePt t="48864" x="12039600" y="5130800"/>
          <p14:tracePt t="48872" x="12026900" y="5130800"/>
          <p14:tracePt t="48879" x="11988800" y="5130800"/>
          <p14:tracePt t="48892" x="11963400" y="5130800"/>
          <p14:tracePt t="48896" x="11938000" y="5130800"/>
          <p14:tracePt t="48909" x="11925300" y="5156200"/>
          <p14:tracePt t="48914" x="11899900" y="5156200"/>
          <p14:tracePt t="48926" x="11874500" y="5156200"/>
          <p14:tracePt t="48930" x="11874500" y="5168900"/>
          <p14:tracePt t="48943" x="11861800" y="5168900"/>
          <p14:tracePt t="48946" x="11836400" y="5168900"/>
          <p14:tracePt t="48959" x="11811000" y="5168900"/>
          <p14:tracePt t="48976" x="11798300" y="5168900"/>
          <p14:tracePt t="49168" x="11811000" y="5156200"/>
          <p14:tracePt t="49192" x="11836400" y="5130800"/>
          <p14:tracePt t="49209" x="11861800" y="5130800"/>
          <p14:tracePt t="49218" x="11861800" y="5118100"/>
          <p14:tracePt t="49240" x="11874500" y="5118100"/>
          <p14:tracePt t="49248" x="11874500" y="5092700"/>
          <p14:tracePt t="49344" x="11899900" y="5092700"/>
          <p14:tracePt t="53907" x="11899900" y="5067300"/>
          <p14:tracePt t="53917" x="11899900" y="5054600"/>
          <p14:tracePt t="53926" x="11899900" y="5003800"/>
          <p14:tracePt t="53931" x="11899900" y="4965700"/>
          <p14:tracePt t="53943" x="11899900" y="4940300"/>
          <p14:tracePt t="53959" x="11899900" y="4876800"/>
          <p14:tracePt t="53963" x="11899900" y="4864100"/>
          <p14:tracePt t="53979" x="11874500" y="4838700"/>
          <p14:tracePt t="54051" x="11874500" y="4813300"/>
          <p14:tracePt t="54092" x="11874500" y="4800600"/>
          <p14:tracePt t="54108" x="11874500" y="4775200"/>
          <p14:tracePt t="54126" x="11874500" y="4749800"/>
          <p14:tracePt t="54155" x="11874500" y="4737100"/>
          <p14:tracePt t="54179" x="11861800" y="4737100"/>
          <p14:tracePt t="54292" x="11836400" y="4737100"/>
          <p14:tracePt t="54318" x="11811000" y="4711700"/>
          <p14:tracePt t="54325" x="11798300" y="4711700"/>
          <p14:tracePt t="54331" x="11747500" y="4699000"/>
          <p14:tracePt t="54339" x="11709400" y="4699000"/>
          <p14:tracePt t="54349" x="11671300" y="4673600"/>
          <p14:tracePt t="54359" x="11607800" y="4648200"/>
          <p14:tracePt t="54364" x="11582400" y="4635500"/>
          <p14:tracePt t="54376" x="11544300" y="4610100"/>
          <p14:tracePt t="54381" x="11480800" y="4572000"/>
          <p14:tracePt t="54393" x="11442700" y="4546600"/>
          <p14:tracePt t="54398" x="11417300" y="4521200"/>
          <p14:tracePt t="54409" x="11379200" y="4508500"/>
          <p14:tracePt t="54414" x="11353800" y="4483100"/>
          <p14:tracePt t="54430" x="11328400" y="4457700"/>
          <p14:tracePt t="54446" x="11315700" y="4445000"/>
          <p14:tracePt t="54460" x="11290300" y="4445000"/>
          <p14:tracePt t="54468" x="11290300" y="4419600"/>
          <p14:tracePt t="54493" x="11264900" y="4381500"/>
          <p14:tracePt t="54509" x="11264900" y="4356100"/>
          <p14:tracePt t="54517" x="11252200" y="4356100"/>
          <p14:tracePt t="54526" x="11252200" y="4330700"/>
          <p14:tracePt t="54532" x="11252200" y="4318000"/>
          <p14:tracePt t="54559" x="11252200" y="4292600"/>
          <p14:tracePt t="54564" x="11226800" y="4279900"/>
          <p14:tracePt t="54576" x="11226800" y="4254500"/>
          <p14:tracePt t="54580" x="11226800" y="4229100"/>
          <p14:tracePt t="54593" x="11226800" y="4191000"/>
          <p14:tracePt t="54597" x="11226800" y="4165600"/>
          <p14:tracePt t="54609" x="11226800" y="4127500"/>
          <p14:tracePt t="54626" x="11226800" y="4102100"/>
          <p14:tracePt t="54631" x="11226800" y="4089400"/>
          <p14:tracePt t="54717" x="11252200" y="4089400"/>
          <p14:tracePt t="54740" x="11264900" y="4089400"/>
          <p14:tracePt t="54759" x="11290300" y="4089400"/>
          <p14:tracePt t="54772" x="11315700" y="4089400"/>
          <p14:tracePt t="54788" x="11328400" y="4089400"/>
          <p14:tracePt t="54804" x="11353800" y="4089400"/>
          <p14:tracePt t="54820" x="11353800" y="4102100"/>
          <p14:tracePt t="54836" x="11379200" y="4102100"/>
          <p14:tracePt t="54844" x="11379200" y="4127500"/>
          <p14:tracePt t="54863" x="11379200" y="4152900"/>
          <p14:tracePt t="54877" x="11379200" y="4165600"/>
          <p14:tracePt t="54909" x="11353800" y="4165600"/>
          <p14:tracePt t="54917" x="11315700" y="4165600"/>
          <p14:tracePt t="54926" x="11252200" y="4165600"/>
          <p14:tracePt t="54932" x="11188700" y="4165600"/>
          <p14:tracePt t="54943" x="11125200" y="4165600"/>
          <p14:tracePt t="54959" x="10972800" y="4165600"/>
          <p14:tracePt t="54964" x="10934700" y="4152900"/>
          <p14:tracePt t="54977" x="10871200" y="4127500"/>
          <p14:tracePt t="54984" x="10833100" y="4102100"/>
          <p14:tracePt t="54993" x="10782300" y="4089400"/>
          <p14:tracePt t="54997" x="10769600" y="4064000"/>
          <p14:tracePt t="55009" x="10744200" y="4038600"/>
          <p14:tracePt t="55014" x="10731500" y="4038600"/>
          <p14:tracePt t="55026" x="10731500" y="4025900"/>
          <p14:tracePt t="55030" x="10731500" y="4000500"/>
          <p14:tracePt t="55047" x="10731500" y="3975100"/>
          <p14:tracePt t="55063" x="10731500" y="3962400"/>
          <p14:tracePt t="55076" x="10731500" y="3937000"/>
          <p14:tracePt t="55077" x="10769600" y="3911600"/>
          <p14:tracePt t="55093" x="10833100" y="3873500"/>
          <p14:tracePt t="55101" x="10871200" y="3860800"/>
          <p14:tracePt t="55109" x="10896600" y="3860800"/>
          <p14:tracePt t="55126" x="10972800" y="3835400"/>
          <p14:tracePt t="55133" x="10998200" y="3835400"/>
          <p14:tracePt t="55143" x="11023600" y="3835400"/>
          <p14:tracePt t="55159" x="11061700" y="3835400"/>
          <p14:tracePt t="55165" x="11087100" y="3835400"/>
          <p14:tracePt t="55193" x="11125200" y="3835400"/>
          <p14:tracePt t="55205" x="11125200" y="3860800"/>
          <p14:tracePt t="55213" x="11125200" y="3873500"/>
          <p14:tracePt t="55237" x="11125200" y="3898900"/>
          <p14:tracePt t="55261" x="11125200" y="3911600"/>
          <p14:tracePt t="55277" x="11099800" y="3911600"/>
          <p14:tracePt t="55293" x="11087100" y="3911600"/>
          <p14:tracePt t="55293" x="11061700" y="3911600"/>
          <p14:tracePt t="55301" x="11036300" y="3911600"/>
          <p14:tracePt t="55317" x="11023600" y="3911600"/>
          <p14:tracePt t="55333" x="10998200" y="3911600"/>
          <p14:tracePt t="55559" x="11023600" y="3898900"/>
          <p14:tracePt t="55605" x="11036300" y="3898900"/>
          <p14:tracePt t="55626" x="11036300" y="3873500"/>
          <p14:tracePt t="55643" x="11061700" y="3873500"/>
          <p14:tracePt t="55663" x="11087100" y="3873500"/>
          <p14:tracePt t="55693" x="11087100" y="3860800"/>
          <p14:tracePt t="55766" x="11061700" y="3860800"/>
          <p14:tracePt t="55775" x="11036300" y="3860800"/>
          <p14:tracePt t="55783" x="11036300" y="3873500"/>
          <p14:tracePt t="55793" x="11023600" y="3873500"/>
          <p14:tracePt t="55798" x="10998200" y="3898900"/>
          <p14:tracePt t="55810" x="10972800" y="3898900"/>
          <p14:tracePt t="55815" x="10972800" y="3911600"/>
          <p14:tracePt t="55826" x="10960100" y="3911600"/>
          <p14:tracePt t="55830" x="10934700" y="3937000"/>
          <p14:tracePt t="55843" x="10934700" y="3962400"/>
          <p14:tracePt t="55847" x="10909300" y="3975100"/>
          <p14:tracePt t="55860" x="10896600" y="4000500"/>
          <p14:tracePt t="55865" x="10871200" y="4038600"/>
          <p14:tracePt t="55876" x="10845800" y="4089400"/>
          <p14:tracePt t="55881" x="10845800" y="4102100"/>
          <p14:tracePt t="55893" x="10833100" y="4152900"/>
          <p14:tracePt t="55897" x="10807700" y="4216400"/>
          <p14:tracePt t="55909" x="10807700" y="4254500"/>
          <p14:tracePt t="55911" x="10782300" y="4279900"/>
          <p14:tracePt t="55926" x="10782300" y="4356100"/>
          <p14:tracePt t="55934" x="10782300" y="4381500"/>
          <p14:tracePt t="55943" x="10782300" y="4394200"/>
          <p14:tracePt t="55960" x="10782300" y="4457700"/>
          <p14:tracePt t="55966" x="10782300" y="4483100"/>
          <p14:tracePt t="55976" x="10782300" y="4508500"/>
          <p14:tracePt t="55993" x="10782300" y="4572000"/>
          <p14:tracePt t="55998" x="10782300" y="4610100"/>
          <p14:tracePt t="56010" x="10782300" y="4635500"/>
          <p14:tracePt t="56026" x="10807700" y="4699000"/>
          <p14:tracePt t="56031" x="10807700" y="4737100"/>
          <p14:tracePt t="56043" x="10833100" y="4775200"/>
          <p14:tracePt t="56047" x="10833100" y="4813300"/>
          <p14:tracePt t="56059" x="10833100" y="4838700"/>
          <p14:tracePt t="56063" x="10845800" y="4864100"/>
          <p14:tracePt t="56076" x="10845800" y="4876800"/>
          <p14:tracePt t="56080" x="10845800" y="4902200"/>
          <p14:tracePt t="56093" x="10845800" y="4927600"/>
          <p14:tracePt t="56096" x="10845800" y="4940300"/>
          <p14:tracePt t="56109" x="10845800" y="4965700"/>
          <p14:tracePt t="56110" x="10871200" y="4991100"/>
          <p14:tracePt t="56126" x="10871200" y="5029200"/>
          <p14:tracePt t="56134" x="10871200" y="5054600"/>
          <p14:tracePt t="56143" x="10871200" y="5067300"/>
          <p14:tracePt t="56161" x="10896600" y="5092700"/>
          <p14:tracePt t="56166" x="10896600" y="5118100"/>
          <p14:tracePt t="56194" x="10896600" y="5130800"/>
          <p14:tracePt t="56206" x="10909300" y="5156200"/>
          <p14:tracePt t="56230" x="10909300" y="5168900"/>
          <p14:tracePt t="56259" x="10909300" y="5194300"/>
          <p14:tracePt t="56279" x="10934700" y="5194300"/>
          <p14:tracePt t="61256" x="10934700" y="5168900"/>
          <p14:tracePt t="61264" x="10934700" y="5118100"/>
          <p14:tracePt t="61272" x="10934700" y="5054600"/>
          <p14:tracePt t="61280" x="10934700" y="4991100"/>
          <p14:tracePt t="61293" x="10934700" y="4927600"/>
          <p14:tracePt t="61297" x="10934700" y="4876800"/>
          <p14:tracePt t="61310" x="10934700" y="4749800"/>
          <p14:tracePt t="61315" x="10934700" y="4673600"/>
          <p14:tracePt t="61326" x="10934700" y="4572000"/>
          <p14:tracePt t="61330" x="10934700" y="4483100"/>
          <p14:tracePt t="61343" x="10934700" y="4394200"/>
          <p14:tracePt t="61347" x="10934700" y="4279900"/>
          <p14:tracePt t="61360" x="10960100" y="4152900"/>
          <p14:tracePt t="61360" x="10998200" y="3937000"/>
          <p14:tracePt t="61368" x="11036300" y="3860800"/>
          <p14:tracePt t="61376" x="11061700" y="3797300"/>
          <p14:tracePt t="61384" x="11099800" y="3683000"/>
          <p14:tracePt t="61393" x="11125200" y="3606800"/>
          <p14:tracePt t="61400" x="11150600" y="3543300"/>
          <p14:tracePt t="61410" x="11163300" y="3492500"/>
          <p14:tracePt t="61416" x="11188700" y="3479800"/>
          <p14:tracePt t="61426" x="11201400" y="3454400"/>
          <p14:tracePt t="61432" x="11226800" y="3441700"/>
          <p14:tracePt t="61443" x="11226800" y="3416300"/>
          <p14:tracePt t="61448" x="11264900" y="3378200"/>
          <p14:tracePt t="61460" x="11315700" y="3352800"/>
          <p14:tracePt t="61464" x="11353800" y="3327400"/>
          <p14:tracePt t="61477" x="11442700" y="3263900"/>
          <p14:tracePt t="61484" x="11518900" y="3225800"/>
          <p14:tracePt t="61493" x="11607800" y="3162300"/>
          <p14:tracePt t="61498" x="11645900" y="3162300"/>
          <p14:tracePt t="61510" x="11734800" y="3124200"/>
          <p14:tracePt t="61526" x="11772900" y="3098800"/>
          <p14:tracePt t="61527" x="11836400" y="3086100"/>
          <p14:tracePt t="61528" x="11874500" y="3086100"/>
          <p14:tracePt t="61536" x="11925300" y="3086100"/>
          <p14:tracePt t="61547" x="11938000" y="3086100"/>
          <p14:tracePt t="61560" x="11988800" y="3086100"/>
          <p14:tracePt t="61560" x="12039600" y="3086100"/>
          <p14:tracePt t="61568" x="12065000" y="3098800"/>
          <p14:tracePt t="61576" x="12103100" y="3124200"/>
          <p14:tracePt t="61584" x="12153900" y="3136900"/>
          <p14:tracePt t="61593" x="12192000" y="3187700"/>
          <p14:tracePt t="61600" x="12230100" y="3200400"/>
          <p14:tracePt t="61610" x="12255500" y="3225800"/>
          <p14:tracePt t="61617" x="12293600" y="3263900"/>
          <p14:tracePt t="61626" x="12319000" y="3289300"/>
          <p14:tracePt t="61632" x="12344400" y="3314700"/>
          <p14:tracePt t="61643" x="12357100" y="3327400"/>
          <p14:tracePt t="61649" x="12382500" y="3352800"/>
          <p14:tracePt t="61660" x="12395200" y="3390900"/>
          <p14:tracePt t="61664" x="12420600" y="3416300"/>
          <p14:tracePt t="61676" x="12446000" y="3454400"/>
          <p14:tracePt t="61683" x="12484100" y="3492500"/>
          <p14:tracePt t="61693" x="12522200" y="3543300"/>
          <p14:tracePt t="61698" x="12547600" y="3581400"/>
          <p14:tracePt t="61710" x="12573000" y="3619500"/>
          <p14:tracePt t="61717" x="12611100" y="3644900"/>
          <p14:tracePt t="61728" x="12649200" y="3683000"/>
          <p14:tracePt t="61728" x="12674600" y="3683000"/>
          <p14:tracePt t="61737" x="12712700" y="3708400"/>
          <p14:tracePt t="62690" x="12738100" y="3708400"/>
          <p14:tracePt t="62698" x="12776200" y="3708400"/>
          <p14:tracePt t="62706" x="12839700" y="3708400"/>
          <p14:tracePt t="62726" x="12966700" y="3733800"/>
          <p14:tracePt t="62731" x="13030200" y="3733800"/>
          <p14:tracePt t="62743" x="13055600" y="3746500"/>
          <p14:tracePt t="62750" x="13119100" y="3746500"/>
          <p14:tracePt t="62760" x="13182600" y="3771900"/>
          <p14:tracePt t="62764" x="13233400" y="3771900"/>
          <p14:tracePt t="62776" x="13296900" y="3797300"/>
          <p14:tracePt t="62783" x="13322300" y="3810000"/>
          <p14:tracePt t="62793" x="13385800" y="3810000"/>
          <p14:tracePt t="62796" x="13411200" y="3835400"/>
          <p14:tracePt t="62810" x="13449300" y="3860800"/>
          <p14:tracePt t="62811" x="13474700" y="3860800"/>
          <p14:tracePt t="62818" x="13474700" y="3873500"/>
          <p14:tracePt t="62826" x="13487400" y="3898900"/>
          <p14:tracePt t="62834" x="13487400" y="3911600"/>
          <p14:tracePt t="62843" x="13512800" y="3937000"/>
          <p14:tracePt t="62850" x="13512800" y="3962400"/>
          <p14:tracePt t="62860" x="13512800" y="3975100"/>
          <p14:tracePt t="62866" x="13512800" y="4025900"/>
          <p14:tracePt t="62876" x="13512800" y="4038600"/>
          <p14:tracePt t="62882" x="13512800" y="4089400"/>
          <p14:tracePt t="62893" x="13512800" y="4127500"/>
          <p14:tracePt t="62898" x="13487400" y="4165600"/>
          <p14:tracePt t="62910" x="13487400" y="4191000"/>
          <p14:tracePt t="62916" x="13474700" y="4229100"/>
          <p14:tracePt t="62926" x="13474700" y="4254500"/>
          <p14:tracePt t="62930" x="13449300" y="4279900"/>
          <p14:tracePt t="62948" x="13423900" y="4292600"/>
          <p14:tracePt t="62960" x="13423900" y="4318000"/>
          <p14:tracePt t="62964" x="13411200" y="4330700"/>
          <p14:tracePt t="62993" x="13411200" y="4356100"/>
          <p14:tracePt t="62996" x="13385800" y="4356100"/>
          <p14:tracePt t="63010" x="13385800" y="4381500"/>
          <p14:tracePt t="63026" x="13360400" y="4381500"/>
          <p14:tracePt t="63034" x="13360400" y="4394200"/>
          <p14:tracePt t="63147" x="13347700" y="4394200"/>
          <p14:tracePt t="63275" x="13347700" y="4381500"/>
          <p14:tracePt t="63298" x="13322300" y="4381500"/>
          <p14:tracePt t="63322" x="13296900" y="4356100"/>
          <p14:tracePt t="63339" x="13284200" y="4356100"/>
          <p14:tracePt t="63347" x="13258800" y="4356100"/>
          <p14:tracePt t="63360" x="13233400" y="4356100"/>
          <p14:tracePt t="63364" x="13220700" y="4330700"/>
          <p14:tracePt t="63376" x="13195300" y="4330700"/>
          <p14:tracePt t="63382" x="13182600" y="4330700"/>
          <p14:tracePt t="63393" x="13157200" y="4330700"/>
          <p14:tracePt t="63397" x="13131800" y="4330700"/>
          <p14:tracePt t="63410" x="13119100" y="4318000"/>
          <p14:tracePt t="63411" x="13093700" y="4318000"/>
          <p14:tracePt t="63419" x="13068300" y="4318000"/>
          <p14:tracePt t="63434" x="13055600" y="4318000"/>
          <p14:tracePt t="63443" x="13030200" y="4318000"/>
          <p14:tracePt t="63459" x="13004800" y="4318000"/>
          <p14:tracePt t="63467" x="12992100" y="4318000"/>
          <p14:tracePt t="63476" x="12966700" y="4318000"/>
          <p14:tracePt t="63492" x="12941300" y="4318000"/>
          <p14:tracePt t="63499" x="12928600" y="4318000"/>
          <p14:tracePt t="63507" x="12903200" y="4318000"/>
          <p14:tracePt t="63526" x="12877800" y="4318000"/>
          <p14:tracePt t="63539" x="12865100" y="4318000"/>
          <p14:tracePt t="63560" x="12839700" y="4318000"/>
          <p14:tracePt t="63577" x="12814300" y="4318000"/>
          <p14:tracePt t="63593" x="12801600" y="4318000"/>
          <p14:tracePt t="63597" x="12776200" y="4318000"/>
          <p14:tracePt t="63614" x="12763500" y="4318000"/>
          <p14:tracePt t="63630" x="12738100" y="4318000"/>
          <p14:tracePt t="63643" x="12712700" y="4318000"/>
          <p14:tracePt t="63651" x="12700000" y="4318000"/>
          <p14:tracePt t="63660" x="12674600" y="4318000"/>
          <p14:tracePt t="63667" x="12649200" y="4318000"/>
          <p14:tracePt t="63683" x="12636500" y="4318000"/>
          <p14:tracePt t="63693" x="12611100" y="4318000"/>
          <p14:tracePt t="63699" x="12611100" y="4292600"/>
          <p14:tracePt t="63710" x="12585700" y="4292600"/>
          <p14:tracePt t="63715" x="12573000" y="4292600"/>
          <p14:tracePt t="63726" x="12547600" y="4292600"/>
          <p14:tracePt t="63739" x="12522200" y="4292600"/>
          <p14:tracePt t="63748" x="12484100" y="4292600"/>
          <p14:tracePt t="63763" x="12458700" y="4292600"/>
          <p14:tracePt t="63777" x="12420600" y="4292600"/>
          <p14:tracePt t="63782" x="12395200" y="4292600"/>
          <p14:tracePt t="63793" x="12382500" y="4292600"/>
          <p14:tracePt t="63797" x="12357100" y="4292600"/>
          <p14:tracePt t="63813" x="12344400" y="4292600"/>
          <p14:tracePt t="63814" x="12293600" y="4292600"/>
          <p14:tracePt t="63826" x="12280900" y="4292600"/>
          <p14:tracePt t="63830" x="12230100" y="4292600"/>
          <p14:tracePt t="63843" x="12217400" y="4292600"/>
          <p14:tracePt t="63844" x="12166600" y="4292600"/>
          <p14:tracePt t="63851" x="12128500" y="4292600"/>
          <p14:tracePt t="63860" x="12103100" y="4292600"/>
          <p14:tracePt t="63867" x="12039600" y="4292600"/>
          <p14:tracePt t="63876" x="12001500" y="4292600"/>
          <p14:tracePt t="63883" x="11963400" y="4292600"/>
          <p14:tracePt t="63893" x="11925300" y="4292600"/>
          <p14:tracePt t="63899" x="11861800" y="4292600"/>
          <p14:tracePt t="63910" x="11798300" y="4292600"/>
          <p14:tracePt t="63916" x="11747500" y="4292600"/>
          <p14:tracePt t="63926" x="11671300" y="4292600"/>
          <p14:tracePt t="63932" x="11607800" y="4292600"/>
          <p14:tracePt t="63943" x="11544300" y="4279900"/>
          <p14:tracePt t="63949" x="11455400" y="4279900"/>
          <p14:tracePt t="63960" x="11379200" y="4279900"/>
          <p14:tracePt t="63964" x="11290300" y="4279900"/>
          <p14:tracePt t="63981" x="11201400" y="4279900"/>
          <p14:tracePt t="63982" x="11125200" y="4279900"/>
          <p14:tracePt t="63994" x="11087100" y="4279900"/>
          <p14:tracePt t="63997" x="10972800" y="4279900"/>
          <p14:tracePt t="64010" x="10934700" y="4279900"/>
          <p14:tracePt t="64015" x="10833100" y="4279900"/>
          <p14:tracePt t="64026" x="10769600" y="4279900"/>
          <p14:tracePt t="64030" x="10706100" y="4279900"/>
          <p14:tracePt t="64044" x="10604500" y="4279900"/>
          <p14:tracePt t="64052" x="10541000" y="4279900"/>
          <p14:tracePt t="64060" x="10490200" y="4279900"/>
          <p14:tracePt t="64068" x="10426700" y="4279900"/>
          <p14:tracePt t="64076" x="10388600" y="4279900"/>
          <p14:tracePt t="64084" x="10350500" y="4292600"/>
          <p14:tracePt t="64093" x="10312400" y="4292600"/>
          <p14:tracePt t="64100" x="10287000" y="4292600"/>
          <p14:tracePt t="64110" x="10261600" y="4292600"/>
          <p14:tracePt t="64116" x="10223500" y="4292600"/>
          <p14:tracePt t="64126" x="10198100" y="4292600"/>
          <p14:tracePt t="64132" x="10185400" y="4292600"/>
          <p14:tracePt t="64143" x="10134600" y="4292600"/>
          <p14:tracePt t="64149" x="10096500" y="4292600"/>
          <p14:tracePt t="64161" x="10071100" y="4292600"/>
          <p14:tracePt t="64164" x="10058400" y="4292600"/>
          <p14:tracePt t="64178" x="10007600" y="4292600"/>
          <p14:tracePt t="64184" x="9969500" y="4292600"/>
          <p14:tracePt t="64194" x="9931400" y="4292600"/>
          <p14:tracePt t="64198" x="9906000" y="4292600"/>
          <p14:tracePt t="64211" x="9842500" y="4292600"/>
          <p14:tracePt t="64212" x="9804400" y="4292600"/>
          <p14:tracePt t="64220" x="9779000" y="4292600"/>
          <p14:tracePt t="64228" x="9740900" y="4292600"/>
          <p14:tracePt t="64236" x="9715500" y="4292600"/>
          <p14:tracePt t="64246" x="9677400" y="4292600"/>
          <p14:tracePt t="64261" x="9652000" y="4292600"/>
          <p14:tracePt t="64268" x="9639300" y="4292600"/>
          <p14:tracePt t="64276" x="9613900" y="4292600"/>
          <p14:tracePt t="64293" x="9588500" y="4292600"/>
          <p14:tracePt t="64310" x="9575800" y="4292600"/>
          <p14:tracePt t="64332" x="9550400" y="4292600"/>
          <p14:tracePt t="64356" x="9537700" y="4292600"/>
          <p14:tracePt t="64372" x="9537700" y="4318000"/>
          <p14:tracePt t="64380" x="9512300" y="4318000"/>
          <p14:tracePt t="64420" x="9486900" y="4318000"/>
          <p14:tracePt t="64452" x="9474200" y="4318000"/>
          <p14:tracePt t="66832" x="9474200" y="4330700"/>
          <p14:tracePt t="66848" x="9474200" y="4356100"/>
          <p14:tracePt t="66856" x="9474200" y="4381500"/>
          <p14:tracePt t="66872" x="9474200" y="4394200"/>
          <p14:tracePt t="66897" x="9474200" y="4419600"/>
          <p14:tracePt t="66914" x="9486900" y="4419600"/>
          <p14:tracePt t="66930" x="9486900" y="4445000"/>
          <p14:tracePt t="66960" x="9486900" y="4457700"/>
          <p14:tracePt t="66978" x="9512300" y="4457700"/>
          <p14:tracePt t="67000" x="9512300" y="4483100"/>
          <p14:tracePt t="67016" x="9537700" y="4483100"/>
          <p14:tracePt t="67032" x="9537700" y="4508500"/>
          <p14:tracePt t="67048" x="9550400" y="4508500"/>
          <p14:tracePt t="67072" x="9575800" y="4521200"/>
          <p14:tracePt t="67097" x="9588500" y="4521200"/>
          <p14:tracePt t="67114" x="9613900" y="4521200"/>
          <p14:tracePt t="67126" x="9613900" y="4546600"/>
          <p14:tracePt t="67130" x="9639300" y="4546600"/>
          <p14:tracePt t="67144" x="9652000" y="4546600"/>
          <p14:tracePt t="67152" x="9677400" y="4572000"/>
          <p14:tracePt t="67160" x="9702800" y="4572000"/>
          <p14:tracePt t="67184" x="9715500" y="4572000"/>
          <p14:tracePt t="67193" x="9740900" y="4572000"/>
          <p14:tracePt t="67211" x="9766300" y="4584700"/>
          <p14:tracePt t="67225" x="9779000" y="4584700"/>
          <p14:tracePt t="67232" x="9804400" y="4584700"/>
          <p14:tracePt t="67248" x="9829800" y="4584700"/>
          <p14:tracePt t="67256" x="9842500" y="4584700"/>
          <p14:tracePt t="67272" x="9867900" y="4584700"/>
          <p14:tracePt t="67280" x="9893300" y="4610100"/>
          <p14:tracePt t="67297" x="9906000" y="4610100"/>
          <p14:tracePt t="67313" x="9931400" y="4610100"/>
          <p14:tracePt t="67314" x="9956800" y="4610100"/>
          <p14:tracePt t="67328" x="9969500" y="4610100"/>
          <p14:tracePt t="67336" x="9994900" y="4610100"/>
          <p14:tracePt t="67347" x="10007600" y="4610100"/>
          <p14:tracePt t="67360" x="10033000" y="4610100"/>
          <p14:tracePt t="67361" x="10058400" y="4610100"/>
          <p14:tracePt t="67369" x="10058400" y="4635500"/>
          <p14:tracePt t="67380" x="10071100" y="4635500"/>
          <p14:tracePt t="67393" x="10096500" y="4635500"/>
          <p14:tracePt t="67400" x="10121900" y="4635500"/>
          <p14:tracePt t="67416" x="10121900" y="4648200"/>
          <p14:tracePt t="67432" x="10134600" y="4648200"/>
          <p14:tracePt t="67472" x="10134600" y="4673600"/>
          <p14:tracePt t="67481" x="10160000" y="4673600"/>
          <p14:tracePt t="67521" x="10160000" y="4699000"/>
          <p14:tracePt t="67537" x="10185400" y="4699000"/>
          <p14:tracePt t="67560" x="10185400" y="4711700"/>
          <p14:tracePt t="67585" x="10198100" y="4711700"/>
          <p14:tracePt t="67600" x="10198100" y="4737100"/>
          <p14:tracePt t="67681" x="10223500" y="4749800"/>
          <p14:tracePt t="68762" x="10223500" y="4775200"/>
          <p14:tracePt t="68778" x="10223500" y="4800600"/>
          <p14:tracePt t="68786" x="10223500" y="4813300"/>
          <p14:tracePt t="68794" x="10198100" y="4838700"/>
          <p14:tracePt t="68811" x="10198100" y="4864100"/>
          <p14:tracePt t="68826" x="10185400" y="4876800"/>
          <p14:tracePt t="68845" x="10185400" y="4902200"/>
          <p14:tracePt t="68850" x="10185400" y="4927600"/>
          <p14:tracePt t="68860" x="10160000" y="4927600"/>
          <p14:tracePt t="68866" x="10160000" y="4940300"/>
          <p14:tracePt t="68882" x="10160000" y="4965700"/>
          <p14:tracePt t="68898" x="10160000" y="4991100"/>
          <p14:tracePt t="68914" x="10134600" y="5003800"/>
          <p14:tracePt t="68930" x="10134600" y="5029200"/>
          <p14:tracePt t="68960" x="10134600" y="5054600"/>
          <p14:tracePt t="68964" x="10134600" y="5067300"/>
          <p14:tracePt t="68981" x="10121900" y="5067300"/>
          <p14:tracePt t="68993" x="10121900" y="5092700"/>
          <p14:tracePt t="69010" x="10121900" y="5118100"/>
          <p14:tracePt t="69026" x="10121900" y="5130800"/>
          <p14:tracePt t="69044" x="10096500" y="5130800"/>
          <p14:tracePt t="69050" x="10096500" y="5156200"/>
          <p14:tracePt t="69115" x="10096500" y="5168900"/>
          <p14:tracePt t="69163" x="10096500" y="5194300"/>
          <p14:tracePt t="69235" x="10096500" y="5219700"/>
          <p14:tracePt t="69419" x="10096500" y="5194300"/>
          <p14:tracePt t="69460" x="10096500" y="5168900"/>
          <p14:tracePt t="69491" x="10096500" y="5156200"/>
          <p14:tracePt t="69523" x="10096500" y="5130800"/>
          <p14:tracePt t="69531" x="10121900" y="5130800"/>
          <p14:tracePt t="69555" x="10121900" y="5118100"/>
          <p14:tracePt t="69579" x="10121900" y="5092700"/>
          <p14:tracePt t="69612" x="10121900" y="5067300"/>
          <p14:tracePt t="69627" x="10134600" y="5067300"/>
          <p14:tracePt t="69635" x="10134600" y="5054600"/>
          <p14:tracePt t="69659" x="10134600" y="5029200"/>
          <p14:tracePt t="69678" x="10134600" y="5003800"/>
          <p14:tracePt t="69699" x="10134600" y="4991100"/>
          <p14:tracePt t="69715" x="10134600" y="4965700"/>
          <p14:tracePt t="69726" x="10160000" y="4965700"/>
          <p14:tracePt t="69739" x="10160000" y="4940300"/>
          <p14:tracePt t="69760" x="10160000" y="4927600"/>
          <p14:tracePt t="69781" x="10185400" y="4902200"/>
          <p14:tracePt t="69813" x="10185400" y="4876800"/>
          <p14:tracePt t="69830" x="10185400" y="4864100"/>
          <p14:tracePt t="69844" x="10185400" y="4838700"/>
          <p14:tracePt t="69859" x="10198100" y="4838700"/>
          <p14:tracePt t="69867" x="10198100" y="4813300"/>
          <p14:tracePt t="69883" x="10198100" y="4800600"/>
          <p14:tracePt t="69910" x="10198100" y="4775200"/>
          <p14:tracePt t="69931" x="10198100" y="4749800"/>
          <p14:tracePt t="69947" x="10223500" y="4749800"/>
          <p14:tracePt t="69956" x="10223500" y="4737100"/>
          <p14:tracePt t="69972" x="10223500" y="4711700"/>
          <p14:tracePt t="69997" x="10248900" y="4699000"/>
          <p14:tracePt t="70015" x="10248900" y="4673600"/>
          <p14:tracePt t="70030" x="10248900" y="4648200"/>
          <p14:tracePt t="70043" x="10261600" y="4648200"/>
          <p14:tracePt t="70044" x="10261600" y="4635500"/>
          <p14:tracePt t="70067" x="10261600" y="4610100"/>
          <p14:tracePt t="70116" x="10261600" y="4584700"/>
          <p14:tracePt t="70156" x="10287000" y="4584700"/>
          <p14:tracePt t="70172" x="10287000" y="4572000"/>
          <p14:tracePt t="70244" x="10287000" y="4546600"/>
          <p14:tracePt t="70268" x="10312400" y="4546600"/>
          <p14:tracePt t="70324" x="10312400" y="4521200"/>
          <p14:tracePt t="70356" x="10325100" y="4521200"/>
          <p14:tracePt t="70396" x="10325100" y="4508500"/>
          <p14:tracePt t="70446" x="10350500" y="4508500"/>
          <p14:tracePt t="70479" x="10350500" y="4483100"/>
          <p14:tracePt t="70532" x="10363200" y="4483100"/>
          <p14:tracePt t="70564" x="10363200" y="4457700"/>
          <p14:tracePt t="70636" x="10388600" y="4457700"/>
          <p14:tracePt t="70668" x="10388600" y="4445000"/>
          <p14:tracePt t="70732" x="10414000" y="4445000"/>
          <p14:tracePt t="70781" x="10414000" y="4419600"/>
          <p14:tracePt t="70813" x="10426700" y="4419600"/>
          <p14:tracePt t="70878" x="10452100" y="4394200"/>
          <p14:tracePt t="70933" x="10477500" y="4394200"/>
          <p14:tracePt t="70997" x="10490200" y="4381500"/>
          <p14:tracePt t="71069" x="10515600" y="4381500"/>
          <p14:tracePt t="71157" x="10541000" y="4381500"/>
          <p14:tracePt t="71229" x="10553700" y="4381500"/>
          <p14:tracePt t="71311" x="10579100" y="4381500"/>
          <p14:tracePt t="71365" x="10604500" y="4381500"/>
          <p14:tracePt t="71453" x="10617200" y="4381500"/>
          <p14:tracePt t="71485" x="10617200" y="4394200"/>
          <p14:tracePt t="71501" x="10642600" y="4394200"/>
          <p14:tracePt t="71533" x="10668000" y="4394200"/>
          <p14:tracePt t="71581" x="10680700" y="4394200"/>
          <p14:tracePt t="71590" x="10680700" y="4419600"/>
          <p14:tracePt t="71621" x="10706100" y="4419600"/>
          <p14:tracePt t="71670" x="10706100" y="4445000"/>
          <p14:tracePt t="71686" x="10731500" y="4445000"/>
          <p14:tracePt t="71750" x="10744200" y="4445000"/>
          <p14:tracePt t="71766" x="10744200" y="4457700"/>
          <p14:tracePt t="71854" x="10769600" y="4457700"/>
          <p14:tracePt t="72006" x="10744200" y="4457700"/>
          <p14:tracePt t="72054" x="10731500" y="4457700"/>
          <p14:tracePt t="72078" x="10706100" y="4457700"/>
          <p14:tracePt t="72102" x="10680700" y="4457700"/>
          <p14:tracePt t="72118" x="10668000" y="4445000"/>
          <p14:tracePt t="72144" x="10642600" y="4445000"/>
          <p14:tracePt t="72160" x="10617200" y="4419600"/>
          <p14:tracePt t="72176" x="10604500" y="4419600"/>
          <p14:tracePt t="72182" x="10579100" y="4394200"/>
          <p14:tracePt t="72198" x="10553700" y="4394200"/>
          <p14:tracePt t="72206" x="10541000" y="4394200"/>
          <p14:tracePt t="72222" x="10515600" y="4381500"/>
          <p14:tracePt t="72238" x="10490200" y="4381500"/>
          <p14:tracePt t="72264" x="10477500" y="4381500"/>
          <p14:tracePt t="72281" x="10452100" y="4381500"/>
          <p14:tracePt t="72297" x="10452100" y="4356100"/>
          <p14:tracePt t="72314" x="10426700" y="4356100"/>
          <p14:tracePt t="72334" x="10414000" y="4356100"/>
          <p14:tracePt t="72439" x="10414000" y="4330700"/>
          <p14:tracePt t="72460" x="10426700" y="4330700"/>
          <p14:tracePt t="72480" x="10452100" y="4330700"/>
          <p14:tracePt t="72481" x="10477500" y="4330700"/>
          <p14:tracePt t="72493" x="10490200" y="4330700"/>
          <p14:tracePt t="72511" x="10515600" y="4330700"/>
          <p14:tracePt t="72599" x="10490200" y="4330700"/>
          <p14:tracePt t="72610" x="10477500" y="4330700"/>
          <p14:tracePt t="72623" x="10452100" y="4330700"/>
          <p14:tracePt t="72631" x="10426700" y="4330700"/>
          <p14:tracePt t="72647" x="10414000" y="4330700"/>
          <p14:tracePt t="72655" x="10414000" y="4356100"/>
          <p14:tracePt t="72663" x="10388600" y="4356100"/>
          <p14:tracePt t="72778" x="10414000" y="4356100"/>
          <p14:tracePt t="72792" x="10426700" y="4356100"/>
          <p14:tracePt t="72810" x="10452100" y="4330700"/>
          <p14:tracePt t="72831" x="10477500" y="4330700"/>
          <p14:tracePt t="72978" x="10452100" y="4330700"/>
          <p14:tracePt t="73015" x="10426700" y="4330700"/>
          <p14:tracePt t="73336" x="10452100" y="4330700"/>
          <p14:tracePt t="73368" x="10477500" y="4330700"/>
          <p14:tracePt t="73377" x="10490200" y="4330700"/>
          <p14:tracePt t="73384" x="10515600" y="4330700"/>
          <p14:tracePt t="73393" x="10553700" y="4330700"/>
          <p14:tracePt t="73400" x="10579100" y="4330700"/>
          <p14:tracePt t="73410" x="10617200" y="4330700"/>
          <p14:tracePt t="73416" x="10642600" y="4330700"/>
          <p14:tracePt t="73427" x="10680700" y="4330700"/>
          <p14:tracePt t="73432" x="10706100" y="4330700"/>
          <p14:tracePt t="73443" x="10744200" y="4356100"/>
          <p14:tracePt t="73450" x="10769600" y="4356100"/>
          <p14:tracePt t="73460" x="10782300" y="4356100"/>
          <p14:tracePt t="73464" x="10807700" y="4356100"/>
          <p14:tracePt t="73480" x="10833100" y="4381500"/>
          <p14:tracePt t="73481" x="10845800" y="4381500"/>
          <p14:tracePt t="73493" x="10871200" y="4381500"/>
          <p14:tracePt t="73497" x="10896600" y="4381500"/>
          <p14:tracePt t="73510" x="10934700" y="4381500"/>
          <p14:tracePt t="73515" x="10960100" y="4381500"/>
          <p14:tracePt t="73527" x="10972800" y="4394200"/>
          <p14:tracePt t="73531" x="10998200" y="4394200"/>
          <p14:tracePt t="73543" x="11036300" y="4394200"/>
          <p14:tracePt t="73544" x="11061700" y="4394200"/>
          <p14:tracePt t="73552" x="11087100" y="4419600"/>
          <p14:tracePt t="73560" x="11125200" y="4419600"/>
          <p14:tracePt t="73568" x="11150600" y="4419600"/>
          <p14:tracePt t="73577" x="11163300" y="4419600"/>
          <p14:tracePt t="73584" x="11201400" y="4419600"/>
          <p14:tracePt t="73594" x="11226800" y="4419600"/>
          <p14:tracePt t="73600" x="11252200" y="4445000"/>
          <p14:tracePt t="73610" x="11290300" y="4445000"/>
          <p14:tracePt t="73616" x="11315700" y="4445000"/>
          <p14:tracePt t="73627" x="11328400" y="4445000"/>
          <p14:tracePt t="73632" x="11353800" y="4445000"/>
          <p14:tracePt t="73643" x="11379200" y="4457700"/>
          <p14:tracePt t="73650" x="11391900" y="4457700"/>
          <p14:tracePt t="73660" x="11417300" y="4457700"/>
          <p14:tracePt t="73664" x="11442700" y="4457700"/>
          <p14:tracePt t="73677" x="11455400" y="4457700"/>
          <p14:tracePt t="73682" x="11506200" y="4483100"/>
          <p14:tracePt t="73697" x="11544300" y="4483100"/>
          <p14:tracePt t="73710" x="11569700" y="4508500"/>
          <p14:tracePt t="73716" x="11582400" y="4508500"/>
          <p14:tracePt t="73727" x="11607800" y="4508500"/>
          <p14:tracePt t="73731" x="11620500" y="4508500"/>
          <p14:tracePt t="73743" x="11645900" y="4521200"/>
          <p14:tracePt t="73744" x="11671300" y="4521200"/>
          <p14:tracePt t="73752" x="11684000" y="4521200"/>
          <p14:tracePt t="73768" x="11709400" y="4521200"/>
          <p14:tracePt t="73784" x="11734800" y="4521200"/>
          <p14:tracePt t="73801" x="11734800" y="4546600"/>
          <p14:tracePt t="73826" x="11747500" y="4546600"/>
          <p14:tracePt t="73961" x="11772900" y="4546600"/>
          <p14:tracePt t="73992" x="11772900" y="4572000"/>
          <p14:tracePt t="74321" x="11747500" y="4572000"/>
          <p14:tracePt t="74657" x="11734800" y="4584700"/>
          <p14:tracePt t="74778" x="11709400" y="4584700"/>
          <p14:tracePt t="74844" x="11684000" y="4584700"/>
          <p14:tracePt t="74857" x="11671300" y="4584700"/>
          <p14:tracePt t="74882" x="11645900" y="4584700"/>
          <p14:tracePt t="74906" x="11645900" y="4572000"/>
          <p14:tracePt t="74922" x="11620500" y="4572000"/>
          <p14:tracePt t="75170" x="11645900" y="4572000"/>
          <p14:tracePt t="75210" x="11671300" y="4572000"/>
          <p14:tracePt t="75243" x="11684000" y="4572000"/>
          <p14:tracePt t="75276" x="11709400" y="4572000"/>
          <p14:tracePt t="75310" x="11734800" y="4572000"/>
          <p14:tracePt t="75354" x="11747500" y="4572000"/>
          <p14:tracePt t="75434" x="11772900" y="4572000"/>
          <p14:tracePt t="75739" x="11747500" y="4572000"/>
          <p14:tracePt t="75779" x="11734800" y="4572000"/>
          <p14:tracePt t="75811" x="11709400" y="4572000"/>
          <p14:tracePt t="75827" x="11684000" y="4572000"/>
          <p14:tracePt t="75835" x="11684000" y="4546600"/>
          <p14:tracePt t="75851" x="11671300" y="4546600"/>
          <p14:tracePt t="75883" x="11645900" y="4546600"/>
          <p14:tracePt t="76003" x="11671300" y="4546600"/>
          <p14:tracePt t="76027" x="11684000" y="4546600"/>
          <p14:tracePt t="76044" x="11709400" y="4546600"/>
          <p14:tracePt t="76051" x="11734800" y="4546600"/>
          <p14:tracePt t="76077" x="11747500" y="4546600"/>
          <p14:tracePt t="76093" x="11772900" y="4546600"/>
          <p14:tracePt t="76131" x="11798300" y="4546600"/>
          <p14:tracePt t="77020" x="11772900" y="4546600"/>
          <p14:tracePt t="77028" x="11747500" y="4546600"/>
          <p14:tracePt t="77036" x="11734800" y="4546600"/>
          <p14:tracePt t="77044" x="11684000" y="4546600"/>
          <p14:tracePt t="77052" x="11645900" y="4546600"/>
          <p14:tracePt t="77060" x="11582400" y="4546600"/>
          <p14:tracePt t="77069" x="11544300" y="4546600"/>
          <p14:tracePt t="77077" x="11480800" y="4546600"/>
          <p14:tracePt t="77084" x="11391900" y="4546600"/>
          <p14:tracePt t="77094" x="11315700" y="4546600"/>
          <p14:tracePt t="77100" x="11226800" y="4546600"/>
          <p14:tracePt t="77110" x="11150600" y="4546600"/>
          <p14:tracePt t="77116" x="11099800" y="4546600"/>
          <p14:tracePt t="77127" x="11023600" y="4546600"/>
          <p14:tracePt t="77132" x="10934700" y="4546600"/>
          <p14:tracePt t="77144" x="10871200" y="4546600"/>
          <p14:tracePt t="77149" x="10807700" y="4546600"/>
          <p14:tracePt t="77160" x="10769600" y="4546600"/>
          <p14:tracePt t="77165" x="10731500" y="4546600"/>
          <p14:tracePt t="77177" x="10668000" y="4546600"/>
          <p14:tracePt t="77182" x="10617200" y="4546600"/>
          <p14:tracePt t="77193" x="10604500" y="4521200"/>
          <p14:tracePt t="77198" x="10579100" y="4521200"/>
          <p14:tracePt t="77210" x="10541000" y="4521200"/>
          <p14:tracePt t="77215" x="10515600" y="4521200"/>
          <p14:tracePt t="77227" x="10490200" y="4521200"/>
          <p14:tracePt t="77231" x="10477500" y="4521200"/>
          <p14:tracePt t="77244" x="10452100" y="4508500"/>
          <p14:tracePt t="77244" x="10426700" y="4508500"/>
          <p14:tracePt t="77261" x="10414000" y="4508500"/>
          <p14:tracePt t="77277" x="10388600" y="4508500"/>
          <p14:tracePt t="77317" x="10363200" y="4508500"/>
          <p14:tracePt t="77357" x="10363200" y="4483100"/>
          <p14:tracePt t="77381" x="10350500" y="4483100"/>
          <p14:tracePt t="77413" x="10325100" y="4483100"/>
          <p14:tracePt t="77437" x="10312400" y="4483100"/>
          <p14:tracePt t="77453" x="10287000" y="4483100"/>
          <p14:tracePt t="77461" x="10261600" y="4483100"/>
          <p14:tracePt t="77469" x="10248900" y="4508500"/>
          <p14:tracePt t="77477" x="10223500" y="4521200"/>
          <p14:tracePt t="77485" x="10198100" y="4572000"/>
          <p14:tracePt t="77494" x="10160000" y="4635500"/>
          <p14:tracePt t="77501" x="10134600" y="4673600"/>
          <p14:tracePt t="77510" x="10121900" y="4711700"/>
          <p14:tracePt t="77517" x="10096500" y="4749800"/>
          <p14:tracePt t="77527" x="10071100" y="4800600"/>
          <p14:tracePt t="77533" x="10058400" y="4838700"/>
          <p14:tracePt t="77544" x="10058400" y="4876800"/>
          <p14:tracePt t="77549" x="10058400" y="4902200"/>
          <p14:tracePt t="77561" x="10058400" y="4927600"/>
          <p14:tracePt t="77565" x="10058400" y="4940300"/>
          <p14:tracePt t="77581" x="10058400" y="4965700"/>
          <p14:tracePt t="77597" x="10058400" y="4991100"/>
          <p14:tracePt t="77615" x="10058400" y="5003800"/>
          <p14:tracePt t="77644" x="10058400" y="5029200"/>
          <p14:tracePt t="77649" x="10058400" y="5054600"/>
          <p14:tracePt t="77661" x="10071100" y="5054600"/>
          <p14:tracePt t="77669" x="10071100" y="5067300"/>
          <p14:tracePt t="77694" x="10096500" y="5067300"/>
          <p14:tracePt t="77701" x="10096500" y="5092700"/>
          <p14:tracePt t="77726" x="10121900" y="5092700"/>
          <p14:tracePt t="77776" x="10134600" y="5092700"/>
          <p14:tracePt t="77797" x="10134600" y="5067300"/>
          <p14:tracePt t="77809" x="10160000" y="5067300"/>
          <p14:tracePt t="77821" x="10160000" y="5054600"/>
          <p14:tracePt t="77829" x="10160000" y="5029200"/>
          <p14:tracePt t="77847" x="10160000" y="5003800"/>
          <p14:tracePt t="77860" x="10185400" y="5003800"/>
          <p14:tracePt t="77864" x="10185400" y="4991100"/>
          <p14:tracePt t="77877" x="10185400" y="4965700"/>
          <p14:tracePt t="77878" x="10198100" y="4965700"/>
          <p14:tracePt t="77885" x="10198100" y="4940300"/>
          <p14:tracePt t="77894" x="10198100" y="4927600"/>
          <p14:tracePt t="77910" x="10198100" y="4902200"/>
          <p14:tracePt t="77926" x="10198100" y="4876800"/>
          <p14:tracePt t="77943" x="10223500" y="4864100"/>
          <p14:tracePt t="77957" x="10223500" y="4838700"/>
          <p14:tracePt t="77974" x="10223500" y="4813300"/>
          <p14:tracePt t="77990" x="10223500" y="4800600"/>
          <p14:tracePt t="78009" x="10223500" y="4775200"/>
          <p14:tracePt t="78030" x="10248900" y="4749800"/>
          <p14:tracePt t="78043" x="10248900" y="4737100"/>
          <p14:tracePt t="78054" x="10248900" y="4711700"/>
          <p14:tracePt t="78062" x="10248900" y="4699000"/>
          <p14:tracePt t="78078" x="10261600" y="4673600"/>
          <p14:tracePt t="78094" x="10261600" y="4648200"/>
          <p14:tracePt t="78110" x="10261600" y="4635500"/>
          <p14:tracePt t="78118" x="10287000" y="4635500"/>
          <p14:tracePt t="78126" x="10287000" y="4610100"/>
          <p14:tracePt t="78134" x="10287000" y="4584700"/>
          <p14:tracePt t="78143" x="10312400" y="4572000"/>
          <p14:tracePt t="78150" x="10325100" y="4572000"/>
          <p14:tracePt t="78160" x="10350500" y="4546600"/>
          <p14:tracePt t="78166" x="10363200" y="4521200"/>
          <p14:tracePt t="78182" x="10388600" y="4508500"/>
          <p14:tracePt t="78194" x="10414000" y="4483100"/>
          <p14:tracePt t="78199" x="10426700" y="4483100"/>
          <p14:tracePt t="78210" x="10426700" y="4457700"/>
          <p14:tracePt t="78215" x="10452100" y="4457700"/>
          <p14:tracePt t="78230" x="10477500" y="4457700"/>
          <p14:tracePt t="78260" x="10490200" y="4457700"/>
          <p14:tracePt t="78278" x="10515600" y="4457700"/>
          <p14:tracePt t="78294" x="10541000" y="4457700"/>
          <p14:tracePt t="78310" x="10553700" y="4457700"/>
          <p14:tracePt t="78327" x="10579100" y="4457700"/>
          <p14:tracePt t="78343" x="10604500" y="4457700"/>
          <p14:tracePt t="78359" x="10617200" y="4457700"/>
          <p14:tracePt t="78374" x="10642600" y="4457700"/>
          <p14:tracePt t="78398" x="10668000" y="4457700"/>
          <p14:tracePt t="78407" x="10680700" y="4457700"/>
          <p14:tracePt t="78430" x="10706100" y="4457700"/>
          <p14:tracePt t="78441" x="10706100" y="4483100"/>
          <p14:tracePt t="78446" x="10731500" y="4483100"/>
          <p14:tracePt t="78462" x="10731500" y="4508500"/>
          <p14:tracePt t="78474" x="10744200" y="4508500"/>
          <p14:tracePt t="78494" x="10769600" y="4521200"/>
          <p14:tracePt t="78518" x="10782300" y="4521200"/>
          <p14:tracePt t="78543" x="10807700" y="4546600"/>
          <p14:tracePt t="78566" x="10833100" y="4546600"/>
          <p14:tracePt t="78590" x="10845800" y="4546600"/>
          <p14:tracePt t="78598" x="10845800" y="4572000"/>
          <p14:tracePt t="78614" x="10871200" y="4572000"/>
          <p14:tracePt t="78643" x="10896600" y="4572000"/>
          <p14:tracePt t="78663" x="10896600" y="4584700"/>
          <p14:tracePt t="78677" x="10909300" y="4584700"/>
          <p14:tracePt t="78710" x="10934700" y="4584700"/>
          <p14:tracePt t="78734" x="10934700" y="4610100"/>
          <p14:tracePt t="78744" x="10960100" y="4610100"/>
          <p14:tracePt t="78783" x="10960100" y="4635500"/>
          <p14:tracePt t="78809" x="10972800" y="4635500"/>
          <p14:tracePt t="78977" x="10972800" y="4648200"/>
          <p14:tracePt t="78991" x="10960100" y="4648200"/>
          <p14:tracePt t="79007" x="10960100" y="4673600"/>
          <p14:tracePt t="79015" x="10934700" y="4673600"/>
          <p14:tracePt t="79023" x="10909300" y="4673600"/>
          <p14:tracePt t="79031" x="10909300" y="4699000"/>
          <p14:tracePt t="79044" x="10896600" y="4711700"/>
          <p14:tracePt t="79048" x="10871200" y="4737100"/>
          <p14:tracePt t="79060" x="10845800" y="4737100"/>
          <p14:tracePt t="79064" x="10833100" y="4749800"/>
          <p14:tracePt t="79077" x="10807700" y="4775200"/>
          <p14:tracePt t="79094" x="10782300" y="4800600"/>
          <p14:tracePt t="79110" x="10769600" y="4813300"/>
          <p14:tracePt t="79111" x="10744200" y="4813300"/>
          <p14:tracePt t="79127" x="10744200" y="4838700"/>
          <p14:tracePt t="79135" x="10731500" y="4838700"/>
          <p14:tracePt t="79151" x="10731500" y="4864100"/>
          <p14:tracePt t="79160" x="10706100" y="4864100"/>
          <p14:tracePt t="79191" x="10680700" y="4864100"/>
          <p14:tracePt t="79207" x="10680700" y="4876800"/>
          <p14:tracePt t="79215" x="10668000" y="4876800"/>
          <p14:tracePt t="79231" x="10642600" y="4902200"/>
          <p14:tracePt t="79247" x="10617200" y="4902200"/>
          <p14:tracePt t="79263" x="10604500" y="4927600"/>
          <p14:tracePt t="79280" x="10579100" y="4940300"/>
          <p14:tracePt t="79287" x="10553700" y="4940300"/>
          <p14:tracePt t="79295" x="10541000" y="4940300"/>
          <p14:tracePt t="79303" x="10541000" y="4965700"/>
          <p14:tracePt t="79311" x="10515600" y="4965700"/>
          <p14:tracePt t="79319" x="10490200" y="4991100"/>
          <p14:tracePt t="79327" x="10477500" y="4991100"/>
          <p14:tracePt t="79335" x="10477500" y="5003800"/>
          <p14:tracePt t="79344" x="10452100" y="5003800"/>
          <p14:tracePt t="79351" x="10426700" y="5003800"/>
          <p14:tracePt t="79360" x="10426700" y="5029200"/>
          <p14:tracePt t="79367" x="10414000" y="5029200"/>
          <p14:tracePt t="79383" x="10388600" y="5054600"/>
          <p14:tracePt t="79399" x="10363200" y="5054600"/>
          <p14:tracePt t="79423" x="10350500" y="5054600"/>
          <p14:tracePt t="79431" x="10350500" y="5067300"/>
          <p14:tracePt t="79444" x="10325100" y="5067300"/>
          <p14:tracePt t="79455" x="10312400" y="5067300"/>
          <p14:tracePt t="79474" x="10287000" y="5067300"/>
          <p14:tracePt t="79487" x="10287000" y="5092700"/>
          <p14:tracePt t="79495" x="10261600" y="5092700"/>
          <p14:tracePt t="79535" x="10248900" y="5092700"/>
          <p14:tracePt t="79577" x="10223500" y="5092700"/>
          <p14:tracePt t="79599" x="10198100" y="5092700"/>
          <p14:tracePt t="79609" x="10198100" y="5118100"/>
          <p14:tracePt t="79896" x="10198100" y="5092700"/>
          <p14:tracePt t="79944" x="10198100" y="5067300"/>
          <p14:tracePt t="79977" x="10198100" y="5054600"/>
          <p14:tracePt t="80000" x="10198100" y="5029200"/>
          <p14:tracePt t="80032" x="10198100" y="5003800"/>
          <p14:tracePt t="80048" x="10198100" y="4991100"/>
          <p14:tracePt t="80080" x="10198100" y="4965700"/>
          <p14:tracePt t="80088" x="10185400" y="4965700"/>
          <p14:tracePt t="80112" x="10185400" y="4940300"/>
          <p14:tracePt t="80152" x="10185400" y="4927600"/>
          <p14:tracePt t="80176" x="10185400" y="4902200"/>
          <p14:tracePt t="80200" x="10185400" y="4876800"/>
          <p14:tracePt t="80216" x="10185400" y="4864100"/>
          <p14:tracePt t="80232" x="10185400" y="4838700"/>
          <p14:tracePt t="80248" x="10185400" y="4813300"/>
          <p14:tracePt t="80265" x="10185400" y="4800600"/>
          <p14:tracePt t="80281" x="10185400" y="4775200"/>
          <p14:tracePt t="80297" x="10185400" y="4749800"/>
          <p14:tracePt t="80314" x="10185400" y="4737100"/>
          <p14:tracePt t="80327" x="10185400" y="4711700"/>
          <p14:tracePt t="80344" x="10185400" y="4699000"/>
          <p14:tracePt t="80353" x="10185400" y="4673600"/>
          <p14:tracePt t="80368" x="10198100" y="4648200"/>
          <p14:tracePt t="80394" x="10198100" y="4635500"/>
          <p14:tracePt t="80401" x="10198100" y="4610100"/>
          <p14:tracePt t="80424" x="10223500" y="4584700"/>
          <p14:tracePt t="80441" x="10223500" y="4572000"/>
          <p14:tracePt t="80465" x="10223500" y="4546600"/>
          <p14:tracePt t="80481" x="10248900" y="4521200"/>
          <p14:tracePt t="80513" x="10248900" y="4508500"/>
          <p14:tracePt t="80529" x="10261600" y="4508500"/>
          <p14:tracePt t="80561" x="10261600" y="4483100"/>
          <p14:tracePt t="80569" x="10287000" y="4483100"/>
          <p14:tracePt t="80610" x="10312400" y="4483100"/>
          <p14:tracePt t="80643" x="10325100" y="4483100"/>
          <p14:tracePt t="80665" x="10350500" y="4483100"/>
          <p14:tracePt t="80681" x="10363200" y="4483100"/>
          <p14:tracePt t="80697" x="10388600" y="4483100"/>
          <p14:tracePt t="80713" x="10414000" y="4483100"/>
          <p14:tracePt t="80729" x="10426700" y="4483100"/>
          <p14:tracePt t="80745" x="10452100" y="4483100"/>
          <p14:tracePt t="80769" x="10477500" y="4483100"/>
          <p14:tracePt t="80793" x="10490200" y="4483100"/>
          <p14:tracePt t="80817" x="10515600" y="4483100"/>
          <p14:tracePt t="80849" x="10541000" y="4483100"/>
          <p14:tracePt t="80881" x="10553700" y="4457700"/>
          <p14:tracePt t="80913" x="10579100" y="4457700"/>
          <p14:tracePt t="84628" x="10604500" y="4457700"/>
          <p14:tracePt t="84661" x="10617200" y="4457700"/>
          <p14:tracePt t="84685" x="10617200" y="4445000"/>
          <p14:tracePt t="84694" x="10642600" y="4445000"/>
          <p14:tracePt t="84726" x="10668000" y="4445000"/>
          <p14:tracePt t="84917" x="10642600" y="4445000"/>
          <p14:tracePt t="84941" x="10642600" y="4457700"/>
          <p14:tracePt t="84949" x="10617200" y="4457700"/>
          <p14:tracePt t="84973" x="10604500" y="4457700"/>
          <p14:tracePt t="84989" x="10579100" y="4457700"/>
          <p14:tracePt t="84997" x="10579100" y="4483100"/>
          <p14:tracePt t="85014" x="10553700" y="4483100"/>
          <p14:tracePt t="85047" x="10541000" y="4483100"/>
          <p14:tracePt t="85117" x="10515600" y="4483100"/>
          <p14:tracePt t="85157" x="10490200" y="4483100"/>
          <p14:tracePt t="85182" x="10477500" y="4483100"/>
          <p14:tracePt t="85206" x="10452100" y="4483100"/>
          <p14:tracePt t="85230" x="10426700" y="4483100"/>
          <p14:tracePt t="85245" x="10414000" y="4483100"/>
          <p14:tracePt t="85274" x="10388600" y="4483100"/>
          <p14:tracePt t="85293" x="10363200" y="4483100"/>
          <p14:tracePt t="85317" x="10350500" y="4483100"/>
          <p14:tracePt t="85343" x="10325100" y="4483100"/>
          <p14:tracePt t="85366" x="10312400" y="4483100"/>
          <p14:tracePt t="85377" x="10312400" y="4457700"/>
          <p14:tracePt t="85382" x="10287000" y="4457700"/>
          <p14:tracePt t="85411" x="10261600" y="4457700"/>
          <p14:tracePt t="85415" x="10248900" y="4457700"/>
          <p14:tracePt t="85431" x="10223500" y="4457700"/>
          <p14:tracePt t="85444" x="10198100" y="4457700"/>
          <p14:tracePt t="85449" x="10185400" y="4457700"/>
          <p14:tracePt t="85464" x="10160000" y="4445000"/>
          <p14:tracePt t="85481" x="10134600" y="4445000"/>
          <p14:tracePt t="85494" x="10121900" y="4445000"/>
          <p14:tracePt t="85510" x="10096500" y="4445000"/>
          <p14:tracePt t="85543" x="10071100" y="4445000"/>
          <p14:tracePt t="85590" x="10058400" y="4445000"/>
          <p14:tracePt t="85630" x="10033000" y="4445000"/>
          <p14:tracePt t="85673" x="10007600" y="4445000"/>
          <p14:tracePt t="85706" x="9994900" y="4419600"/>
          <p14:tracePt t="85758" x="9969500" y="4419600"/>
          <p14:tracePt t="85943" x="9969500" y="4394200"/>
          <p14:tracePt t="85998" x="9994900" y="4394200"/>
          <p14:tracePt t="86031" x="10007600" y="4394200"/>
          <p14:tracePt t="86064" x="10033000" y="4394200"/>
          <p14:tracePt t="86094" x="10058400" y="4394200"/>
          <p14:tracePt t="86127" x="10071100" y="4394200"/>
          <p14:tracePt t="86151" x="10096500" y="4394200"/>
          <p14:tracePt t="86161" x="10121900" y="4394200"/>
          <p14:tracePt t="86183" x="10134600" y="4394200"/>
          <p14:tracePt t="86194" x="10160000" y="4394200"/>
          <p14:tracePt t="86215" x="10185400" y="4394200"/>
          <p14:tracePt t="86227" x="10198100" y="4394200"/>
          <p14:tracePt t="86244" x="10223500" y="4394200"/>
          <p14:tracePt t="86248" x="10248900" y="4394200"/>
          <p14:tracePt t="86264" x="10261600" y="4394200"/>
          <p14:tracePt t="86277" x="10287000" y="4394200"/>
          <p14:tracePt t="86294" x="10312400" y="4394200"/>
          <p14:tracePt t="86297" x="10325100" y="4394200"/>
          <p14:tracePt t="86314" x="10350500" y="4394200"/>
          <p14:tracePt t="86315" x="10363200" y="4394200"/>
          <p14:tracePt t="86327" x="10388600" y="4394200"/>
          <p14:tracePt t="86344" x="10426700" y="4394200"/>
          <p14:tracePt t="86351" x="10452100" y="4394200"/>
          <p14:tracePt t="86360" x="10477500" y="4394200"/>
          <p14:tracePt t="86377" x="10490200" y="4394200"/>
          <p14:tracePt t="86383" x="10515600" y="4394200"/>
          <p14:tracePt t="86399" x="10541000" y="4394200"/>
          <p14:tracePt t="86415" x="10553700" y="4394200"/>
          <p14:tracePt t="86431" x="10579100" y="4394200"/>
          <p14:tracePt t="86444" x="10604500" y="4394200"/>
          <p14:tracePt t="86460" x="10617200" y="4394200"/>
          <p14:tracePt t="86481" x="10642600" y="4394200"/>
          <p14:tracePt t="86494" x="10668000" y="4394200"/>
          <p14:tracePt t="86497" x="10680700" y="4394200"/>
          <p14:tracePt t="86510" x="10706100" y="4394200"/>
          <p14:tracePt t="86519" x="10731500" y="4394200"/>
          <p14:tracePt t="86527" x="10744200" y="4394200"/>
          <p14:tracePt t="86544" x="10769600" y="4394200"/>
          <p14:tracePt t="86560" x="10782300" y="4394200"/>
          <p14:tracePt t="86577" x="10782300" y="4381500"/>
          <p14:tracePt t="86591" x="10807700" y="4381500"/>
          <p14:tracePt t="87721" x="10833100" y="4381500"/>
          <p14:tracePt t="87729" x="10871200" y="4381500"/>
          <p14:tracePt t="87737" x="10909300" y="4356100"/>
          <p14:tracePt t="87745" x="10934700" y="4330700"/>
          <p14:tracePt t="87753" x="10960100" y="4330700"/>
          <p14:tracePt t="87761" x="11023600" y="4318000"/>
          <p14:tracePt t="87777" x="11163300" y="4279900"/>
          <p14:tracePt t="87785" x="11226800" y="4254500"/>
          <p14:tracePt t="87794" x="11252200" y="4254500"/>
          <p14:tracePt t="87811" x="11379200" y="4229100"/>
          <p14:tracePt t="87817" x="11417300" y="4229100"/>
          <p14:tracePt t="87827" x="11455400" y="4229100"/>
          <p14:tracePt t="87833" x="11518900" y="4216400"/>
          <p14:tracePt t="87844" x="11569700" y="4216400"/>
          <p14:tracePt t="87849" x="11607800" y="4216400"/>
          <p14:tracePt t="87860" x="11645900" y="4216400"/>
          <p14:tracePt t="87865" x="11684000" y="4216400"/>
          <p14:tracePt t="87877" x="11734800" y="4216400"/>
          <p14:tracePt t="87881" x="11772900" y="4216400"/>
          <p14:tracePt t="87894" x="11798300" y="4216400"/>
          <p14:tracePt t="87898" x="11811000" y="4216400"/>
          <p14:tracePt t="87910" x="11836400" y="4216400"/>
          <p14:tracePt t="87915" x="11861800" y="4216400"/>
          <p14:tracePt t="87931" x="11874500" y="4216400"/>
          <p14:tracePt t="87960" x="11899900" y="4216400"/>
          <p14:tracePt t="87978" x="11899900" y="4229100"/>
          <p14:tracePt t="88017" x="11899900" y="4254500"/>
          <p14:tracePt t="88041" x="11899900" y="4279900"/>
          <p14:tracePt t="88057" x="11899900" y="4292600"/>
          <p14:tracePt t="88065" x="11899900" y="4318000"/>
          <p14:tracePt t="88081" x="11899900" y="4330700"/>
          <p14:tracePt t="88094" x="11899900" y="4356100"/>
          <p14:tracePt t="88098" x="11899900" y="4381500"/>
          <p14:tracePt t="88111" x="11899900" y="4394200"/>
          <p14:tracePt t="88127" x="11899900" y="4419600"/>
          <p14:tracePt t="88144" x="11899900" y="4445000"/>
          <p14:tracePt t="88161" x="11899900" y="4457700"/>
          <p14:tracePt t="88234" x="11899900" y="4483100"/>
          <p14:tracePt t="88266" x="11874500" y="4483100"/>
          <p14:tracePt t="88297" x="11861800" y="4483100"/>
          <p14:tracePt t="88313" x="11836400" y="4483100"/>
          <p14:tracePt t="88330" x="11811000" y="4483100"/>
          <p14:tracePt t="88346" x="11811000" y="4508500"/>
          <p14:tracePt t="88361" x="11798300" y="4508500"/>
          <p14:tracePt t="88394" x="11772900" y="4508500"/>
          <p14:tracePt t="88434" x="11747500" y="4508500"/>
          <p14:tracePt t="103717" x="11734800" y="4508500"/>
          <p14:tracePt t="103727" x="11709400" y="4508500"/>
          <p14:tracePt t="103734" x="11671300" y="4508500"/>
          <p14:tracePt t="103742" x="11645900" y="4508500"/>
          <p14:tracePt t="103749" x="11607800" y="4483100"/>
          <p14:tracePt t="103758" x="11544300" y="4483100"/>
          <p14:tracePt t="103766" x="11518900" y="4457700"/>
          <p14:tracePt t="103778" x="11480800" y="4457700"/>
          <p14:tracePt t="103782" x="11442700" y="4445000"/>
          <p14:tracePt t="103794" x="11417300" y="4445000"/>
          <p14:tracePt t="103800" x="11391900" y="4445000"/>
          <p14:tracePt t="103811" x="11379200" y="4419600"/>
          <p14:tracePt t="103838" x="11379200" y="4394200"/>
          <p14:tracePt t="103870" x="11391900" y="4381500"/>
          <p14:tracePt t="103878" x="11417300" y="4381500"/>
          <p14:tracePt t="103886" x="11480800" y="4356100"/>
          <p14:tracePt t="103894" x="11544300" y="4330700"/>
          <p14:tracePt t="103902" x="11607800" y="4330700"/>
          <p14:tracePt t="103911" x="11684000" y="4318000"/>
          <p14:tracePt t="103918" x="11772900" y="4318000"/>
          <p14:tracePt t="103927" x="11798300" y="4318000"/>
          <p14:tracePt t="103934" x="11874500" y="4318000"/>
          <p14:tracePt t="103944" x="11963400" y="4292600"/>
          <p14:tracePt t="103950" x="12026900" y="4292600"/>
          <p14:tracePt t="103958" x="12065000" y="4292600"/>
          <p14:tracePt t="103966" x="12128500" y="4292600"/>
          <p14:tracePt t="103978" x="12166600" y="4292600"/>
          <p14:tracePt t="103982" x="12217400" y="4292600"/>
          <p14:tracePt t="103995" x="12280900" y="4292600"/>
          <p14:tracePt t="104000" x="12319000" y="4292600"/>
          <p14:tracePt t="104011" x="12357100" y="4292600"/>
          <p14:tracePt t="104015" x="12395200" y="4292600"/>
          <p14:tracePt t="104028" x="12446000" y="4292600"/>
          <p14:tracePt t="104033" x="12484100" y="4292600"/>
          <p14:tracePt t="104045" x="12547600" y="4318000"/>
          <p14:tracePt t="104049" x="12585700" y="4318000"/>
          <p14:tracePt t="104061" x="12636500" y="4318000"/>
          <p14:tracePt t="104062" x="12674600" y="4330700"/>
          <p14:tracePt t="104070" x="12712700" y="4330700"/>
          <p14:tracePt t="104078" x="12763500" y="4330700"/>
          <p14:tracePt t="104086" x="12776200" y="4330700"/>
          <p14:tracePt t="104094" x="12814300" y="4330700"/>
          <p14:tracePt t="104102" x="12839700" y="4330700"/>
          <p14:tracePt t="104111" x="12877800" y="4330700"/>
          <p14:tracePt t="104118" x="12903200" y="4330700"/>
          <p14:tracePt t="104134" x="12928600" y="4330700"/>
          <p14:tracePt t="104144" x="12941300" y="4330700"/>
          <p14:tracePt t="104150" x="12966700" y="4330700"/>
          <p14:tracePt t="104161" x="12992100" y="4330700"/>
          <p14:tracePt t="104174" x="13004800" y="4330700"/>
          <p14:tracePt t="104182" x="13030200" y="4330700"/>
          <p14:tracePt t="104214" x="13055600" y="4330700"/>
          <p14:tracePt t="105168" x="13093700" y="4330700"/>
          <p14:tracePt t="105178" x="13131800" y="4330700"/>
          <p14:tracePt t="105184" x="13157200" y="4330700"/>
          <p14:tracePt t="105192" x="13182600" y="4330700"/>
          <p14:tracePt t="105201" x="13195300" y="4330700"/>
          <p14:tracePt t="105211" x="13233400" y="4356100"/>
          <p14:tracePt t="105216" x="13258800" y="4356100"/>
          <p14:tracePt t="105228" x="13296900" y="4356100"/>
          <p14:tracePt t="105233" x="13322300" y="4356100"/>
          <p14:tracePt t="105244" x="13347700" y="4381500"/>
          <p14:tracePt t="105249" x="13360400" y="4381500"/>
          <p14:tracePt t="105261" x="13385800" y="4381500"/>
          <p14:tracePt t="105278" x="13411200" y="4394200"/>
          <p14:tracePt t="105282" x="13423900" y="4394200"/>
          <p14:tracePt t="105295" x="13474700" y="4394200"/>
          <p14:tracePt t="105296" x="13487400" y="4394200"/>
          <p14:tracePt t="105304" x="13512800" y="4394200"/>
          <p14:tracePt t="105312" x="13550900" y="4419600"/>
          <p14:tracePt t="105320" x="13576300" y="4419600"/>
          <p14:tracePt t="105331" x="13614400" y="4419600"/>
          <p14:tracePt t="105344" x="13639800" y="4419600"/>
          <p14:tracePt t="105352" x="13652500" y="4419600"/>
          <p14:tracePt t="105361" x="13677900" y="4419600"/>
          <p14:tracePt t="105368" x="13703300" y="4419600"/>
          <p14:tracePt t="105378" x="13716000" y="4419600"/>
          <p14:tracePt t="105384" x="13741400" y="4419600"/>
          <p14:tracePt t="105394" x="13766800" y="4445000"/>
          <p14:tracePt t="105401" x="13779500" y="4445000"/>
          <p14:tracePt t="105411" x="13804900" y="4445000"/>
          <p14:tracePt t="105416" x="13830300" y="4445000"/>
          <p14:tracePt t="105432" x="13843000" y="4445000"/>
          <p14:tracePt t="105444" x="13868400" y="4445000"/>
          <p14:tracePt t="105465" x="13893800" y="4445000"/>
          <p14:tracePt t="105504" x="13906500" y="4445000"/>
          <p14:tracePt t="105560" x="13931900" y="4445000"/>
          <p14:tracePt t="105616" x="13957300" y="4445000"/>
          <p14:tracePt t="105648" x="13970000" y="4445000"/>
          <p14:tracePt t="105672" x="13995400" y="4445000"/>
          <p14:tracePt t="105688" x="14020800" y="4445000"/>
          <p14:tracePt t="105698" x="14033500" y="4445000"/>
          <p14:tracePt t="105712" x="14058900" y="4445000"/>
          <p14:tracePt t="105720" x="14071600" y="4445000"/>
          <p14:tracePt t="105736" x="14097000" y="4445000"/>
          <p14:tracePt t="105752" x="14122400" y="4445000"/>
          <p14:tracePt t="105777" x="14135100" y="4445000"/>
          <p14:tracePt t="105801" x="14160500" y="4445000"/>
          <p14:tracePt t="105816" x="14185900" y="4445000"/>
          <p14:tracePt t="105825" x="14185900" y="4457700"/>
          <p14:tracePt t="111514" x="14160500" y="4457700"/>
          <p14:tracePt t="111522" x="14122400" y="4457700"/>
          <p14:tracePt t="111531" x="14097000" y="4457700"/>
          <p14:tracePt t="111545" x="14071600" y="4457700"/>
          <p14:tracePt t="111548" x="13995400" y="4457700"/>
          <p14:tracePt t="111561" x="13957300" y="4457700"/>
          <p14:tracePt t="111562" x="13893800" y="4445000"/>
          <p14:tracePt t="111570" x="13804900" y="4445000"/>
          <p14:tracePt t="111578" x="13741400" y="4445000"/>
          <p14:tracePt t="111586" x="13703300" y="4445000"/>
          <p14:tracePt t="111595" x="13652500" y="4445000"/>
          <p14:tracePt t="111602" x="13601700" y="4445000"/>
          <p14:tracePt t="111612" x="13550900" y="4419600"/>
          <p14:tracePt t="111618" x="13512800" y="4419600"/>
          <p14:tracePt t="111628" x="13474700" y="4419600"/>
          <p14:tracePt t="111634" x="13423900" y="4419600"/>
          <p14:tracePt t="111645" x="13411200" y="4394200"/>
          <p14:tracePt t="111650" x="13360400" y="4381500"/>
          <p14:tracePt t="111661" x="13347700" y="4381500"/>
          <p14:tracePt t="111667" x="13296900" y="4356100"/>
          <p14:tracePt t="111678" x="13284200" y="4356100"/>
          <p14:tracePt t="111682" x="13233400" y="4330700"/>
          <p14:tracePt t="111695" x="13195300" y="4330700"/>
          <p14:tracePt t="111700" x="13182600" y="4318000"/>
          <p14:tracePt t="111711" x="13157200" y="4318000"/>
          <p14:tracePt t="111715" x="13119100" y="4292600"/>
          <p14:tracePt t="111728" x="13068300" y="4292600"/>
          <p14:tracePt t="111734" x="13055600" y="4292600"/>
          <p14:tracePt t="111745" x="13030200" y="4279900"/>
          <p14:tracePt t="111749" x="13004800" y="4279900"/>
          <p14:tracePt t="111761" x="12966700" y="4279900"/>
          <p14:tracePt t="111767" x="12941300" y="4279900"/>
          <p14:tracePt t="111778" x="12903200" y="4279900"/>
          <p14:tracePt t="111779" x="12877800" y="4279900"/>
          <p14:tracePt t="111786" x="12839700" y="4279900"/>
          <p14:tracePt t="111795" x="12814300" y="4279900"/>
          <p14:tracePt t="111802" x="12776200" y="4279900"/>
          <p14:tracePt t="111812" x="12738100" y="4279900"/>
          <p14:tracePt t="111818" x="12712700" y="4279900"/>
          <p14:tracePt t="111828" x="12674600" y="4254500"/>
          <p14:tracePt t="111835" x="12636500" y="4254500"/>
          <p14:tracePt t="111845" x="12585700" y="4254500"/>
          <p14:tracePt t="111850" x="12573000" y="4254500"/>
          <p14:tracePt t="111861" x="12522200" y="4254500"/>
          <p14:tracePt t="111867" x="12509500" y="4254500"/>
          <p14:tracePt t="111878" x="12458700" y="4254500"/>
          <p14:tracePt t="111883" x="12420600" y="4254500"/>
          <p14:tracePt t="111895" x="12395200" y="4254500"/>
          <p14:tracePt t="111900" x="12357100" y="4254500"/>
          <p14:tracePt t="111912" x="12344400" y="4254500"/>
          <p14:tracePt t="111916" x="12319000" y="4254500"/>
          <p14:tracePt t="111929" x="12280900" y="4254500"/>
          <p14:tracePt t="111935" x="12255500" y="4254500"/>
          <p14:tracePt t="111946" x="12230100" y="4254500"/>
          <p14:tracePt t="111950" x="12217400" y="4254500"/>
          <p14:tracePt t="111963" x="12192000" y="4254500"/>
          <p14:tracePt t="111971" x="12166600" y="4254500"/>
          <p14:tracePt t="111979" x="12153900" y="4254500"/>
          <p14:tracePt t="111987" x="12128500" y="4254500"/>
          <p14:tracePt t="111998" x="12103100" y="4254500"/>
          <p14:tracePt t="112011" x="12039600" y="4254500"/>
          <p14:tracePt t="112019" x="12026900" y="4254500"/>
          <p14:tracePt t="112028" x="12001500" y="4254500"/>
          <p14:tracePt t="112035" x="11988800" y="4254500"/>
          <p14:tracePt t="112045" x="11963400" y="4254500"/>
          <p14:tracePt t="112051" x="11938000" y="4254500"/>
          <p14:tracePt t="112061" x="11925300" y="4254500"/>
          <p14:tracePt t="112067" x="11899900" y="4254500"/>
          <p14:tracePt t="112078" x="11874500" y="4254500"/>
          <p14:tracePt t="112083" x="11861800" y="4254500"/>
          <p14:tracePt t="112096" x="11836400" y="4254500"/>
          <p14:tracePt t="112101" x="11798300" y="4254500"/>
          <p14:tracePt t="112112" x="11772900" y="4254500"/>
          <p14:tracePt t="112129" x="11747500" y="4254500"/>
          <p14:tracePt t="112134" x="11734800" y="4254500"/>
          <p14:tracePt t="112146" x="11709400" y="4254500"/>
          <p14:tracePt t="112149" x="11684000" y="4254500"/>
          <p14:tracePt t="112163" x="11671300" y="4254500"/>
          <p14:tracePt t="112163" x="11645900" y="4254500"/>
          <p14:tracePt t="112171" x="11620500" y="4254500"/>
          <p14:tracePt t="112179" x="11607800" y="4254500"/>
          <p14:tracePt t="112187" x="11582400" y="4254500"/>
          <p14:tracePt t="112198" x="11569700" y="4254500"/>
          <p14:tracePt t="112212" x="11506200" y="4254500"/>
          <p14:tracePt t="112219" x="11455400" y="4254500"/>
          <p14:tracePt t="112228" x="11442700" y="4254500"/>
          <p14:tracePt t="112235" x="11391900" y="4254500"/>
          <p14:tracePt t="112245" x="11353800" y="4254500"/>
          <p14:tracePt t="112251" x="11328400" y="4254500"/>
          <p14:tracePt t="112262" x="11290300" y="4254500"/>
          <p14:tracePt t="112268" x="11252200" y="4254500"/>
          <p14:tracePt t="112279" x="11226800" y="4254500"/>
          <p14:tracePt t="112283" x="11188700" y="4254500"/>
          <p14:tracePt t="112296" x="11163300" y="4254500"/>
          <p14:tracePt t="112302" x="11125200" y="4254500"/>
          <p14:tracePt t="112313" x="11099800" y="4254500"/>
          <p14:tracePt t="112317" x="11061700" y="4254500"/>
          <p14:tracePt t="112329" x="11023600" y="4279900"/>
          <p14:tracePt t="112336" x="10972800" y="4279900"/>
          <p14:tracePt t="112346" x="10960100" y="4279900"/>
          <p14:tracePt t="112349" x="10909300" y="4279900"/>
          <p14:tracePt t="112361" x="10871200" y="4279900"/>
          <p14:tracePt t="112366" x="10833100" y="4279900"/>
          <p14:tracePt t="112379" x="10744200" y="4279900"/>
          <p14:tracePt t="112387" x="10680700" y="4279900"/>
          <p14:tracePt t="112398" x="10668000" y="4279900"/>
          <p14:tracePt t="112412" x="10553700" y="4292600"/>
          <p14:tracePt t="112419" x="10490200" y="4292600"/>
          <p14:tracePt t="112429" x="10426700" y="4292600"/>
          <p14:tracePt t="112436" x="10363200" y="4318000"/>
          <p14:tracePt t="112445" x="10312400" y="4318000"/>
          <p14:tracePt t="112451" x="10223500" y="4318000"/>
          <p14:tracePt t="112461" x="10160000" y="4318000"/>
          <p14:tracePt t="112468" x="10071100" y="4330700"/>
          <p14:tracePt t="112478" x="9994900" y="4330700"/>
          <p14:tracePt t="112484" x="9931400" y="4330700"/>
          <p14:tracePt t="112495" x="9893300" y="4330700"/>
          <p14:tracePt t="112500" x="9829800" y="4356100"/>
          <p14:tracePt t="112511" x="9766300" y="4356100"/>
          <p14:tracePt t="112516" x="9715500" y="4356100"/>
          <p14:tracePt t="112529" x="9652000" y="4356100"/>
          <p14:tracePt t="112534" x="9613900" y="4356100"/>
          <p14:tracePt t="112545" x="9588500" y="4356100"/>
          <p14:tracePt t="112548" x="9575800" y="4356100"/>
          <p14:tracePt t="112562" x="9550400" y="4356100"/>
          <p14:tracePt t="112567" x="9537700" y="4356100"/>
          <p14:tracePt t="112582" x="9512300" y="4356100"/>
          <p14:tracePt t="112596" x="9486900" y="4356100"/>
          <p14:tracePt t="112644" x="9474200" y="4356100"/>
          <p14:tracePt t="112972" x="9486900" y="4356100"/>
          <p14:tracePt t="112980" x="9550400" y="4356100"/>
          <p14:tracePt t="112988" x="9639300" y="4356100"/>
          <p14:tracePt t="112998" x="9740900" y="4356100"/>
          <p14:tracePt t="113011" x="9867900" y="4356100"/>
          <p14:tracePt t="113012" x="9969500" y="4394200"/>
          <p14:tracePt t="113020" x="10198100" y="4419600"/>
          <p14:tracePt t="113031" x="10350500" y="4445000"/>
          <p14:tracePt t="113045" x="10782300" y="4508500"/>
          <p14:tracePt t="113052" x="10972800" y="4521200"/>
          <p14:tracePt t="113061" x="11163300" y="4572000"/>
          <p14:tracePt t="113068" x="11328400" y="4572000"/>
          <p14:tracePt t="113078" x="11455400" y="4610100"/>
          <p14:tracePt t="113084" x="11518900" y="4610100"/>
          <p14:tracePt t="113095" x="11607800" y="4610100"/>
          <p14:tracePt t="113100" x="11684000" y="4635500"/>
          <p14:tracePt t="113111" x="11747500" y="4635500"/>
          <p14:tracePt t="113117" x="11811000" y="4648200"/>
          <p14:tracePt t="113128" x="11874500" y="4648200"/>
          <p14:tracePt t="113133" x="11938000" y="4673600"/>
          <p14:tracePt t="113145" x="11988800" y="4673600"/>
          <p14:tracePt t="113149" x="12026900" y="4673600"/>
          <p14:tracePt t="113161" x="12065000" y="4699000"/>
          <p14:tracePt t="113168" x="12103100" y="4699000"/>
          <p14:tracePt t="113178" x="12166600" y="4699000"/>
          <p14:tracePt t="113182" x="12217400" y="4711700"/>
          <p14:tracePt t="113195" x="12255500" y="4737100"/>
          <p14:tracePt t="113201" x="12293600" y="4737100"/>
          <p14:tracePt t="113211" x="12357100" y="4749800"/>
          <p14:tracePt t="113216" x="12382500" y="4749800"/>
          <p14:tracePt t="113228" x="12446000" y="4775200"/>
          <p14:tracePt t="113229" x="12509500" y="4775200"/>
          <p14:tracePt t="113236" x="12573000" y="4800600"/>
          <p14:tracePt t="113245" x="12636500" y="4813300"/>
          <p14:tracePt t="113252" x="12700000" y="4813300"/>
          <p14:tracePt t="113261" x="12763500" y="4838700"/>
          <p14:tracePt t="113268" x="12839700" y="4864100"/>
          <p14:tracePt t="113278" x="12903200" y="4902200"/>
          <p14:tracePt t="113285" x="12941300" y="4902200"/>
          <p14:tracePt t="113295" x="13004800" y="4927600"/>
          <p14:tracePt t="113301" x="13068300" y="4940300"/>
          <p14:tracePt t="113312" x="13157200" y="5003800"/>
          <p14:tracePt t="113317" x="13182600" y="5029200"/>
          <p14:tracePt t="113328" x="13220700" y="5067300"/>
          <p14:tracePt t="113334" x="13258800" y="5118100"/>
          <p14:tracePt t="113345" x="13284200" y="5130800"/>
          <p14:tracePt t="113349" x="13322300" y="5168900"/>
          <p14:tracePt t="113361" x="13347700" y="5219700"/>
          <p14:tracePt t="113368" x="13360400" y="5232400"/>
          <p14:tracePt t="113378" x="13360400" y="5257800"/>
          <p14:tracePt t="113382" x="13385800" y="5283200"/>
          <p14:tracePt t="113395" x="13385800" y="5295900"/>
          <p14:tracePt t="113400" x="13385800" y="5321300"/>
          <p14:tracePt t="113412" x="13411200" y="5321300"/>
          <p14:tracePt t="113415" x="13411200" y="5346700"/>
          <p14:tracePt t="113429" x="13411200" y="5359400"/>
          <p14:tracePt t="113445" x="13411200" y="5384800"/>
          <p14:tracePt t="113469" x="13411200" y="5410200"/>
          <p14:tracePt t="113500" x="13411200" y="5422900"/>
          <p14:tracePt t="113528" x="13423900" y="5422900"/>
          <p14:tracePt t="113533" x="13423900" y="5448300"/>
          <p14:tracePt t="113545" x="13423900" y="5473700"/>
          <p14:tracePt t="113557" x="13449300" y="5486400"/>
          <p14:tracePt t="113565" x="13449300" y="5511800"/>
          <p14:tracePt t="113581" x="13449300" y="5537200"/>
          <p14:tracePt t="113597" x="13474700" y="5549900"/>
          <p14:tracePt t="113613" x="13474700" y="5575300"/>
          <p14:tracePt t="113645" x="13474700" y="5588000"/>
          <p14:tracePt t="113741" x="13474700" y="5613400"/>
          <p14:tracePt t="113829" x="13487400" y="5613400"/>
          <p14:tracePt t="113869" x="13512800" y="5613400"/>
          <p14:tracePt t="113878" x="13538200" y="5613400"/>
          <p14:tracePt t="113885" x="13550900" y="5613400"/>
          <p14:tracePt t="113895" x="13576300" y="5613400"/>
          <p14:tracePt t="113901" x="13601700" y="5613400"/>
          <p14:tracePt t="113911" x="13639800" y="5613400"/>
          <p14:tracePt t="113917" x="13677900" y="5613400"/>
          <p14:tracePt t="113928" x="13703300" y="5638800"/>
          <p14:tracePt t="113934" x="13741400" y="5638800"/>
          <p14:tracePt t="113945" x="13779500" y="5638800"/>
          <p14:tracePt t="113949" x="13830300" y="5638800"/>
          <p14:tracePt t="113961" x="13843000" y="5638800"/>
          <p14:tracePt t="113967" x="13893800" y="5638800"/>
          <p14:tracePt t="113978" x="13931900" y="5638800"/>
          <p14:tracePt t="113982" x="13957300" y="5638800"/>
          <p14:tracePt t="113995" x="13995400" y="5638800"/>
          <p14:tracePt t="114000" x="14020800" y="5638800"/>
          <p14:tracePt t="114011" x="14033500" y="5638800"/>
          <p14:tracePt t="114015" x="14058900" y="5638800"/>
          <p14:tracePt t="114033" x="14071600" y="5638800"/>
          <p14:tracePt t="114045" x="14097000" y="5638800"/>
          <p14:tracePt t="114062" x="14122400" y="5638800"/>
          <p14:tracePt t="114095" x="14135100" y="5638800"/>
          <p14:tracePt t="114149" x="14160500" y="5638800"/>
          <p14:tracePt t="114944" x="14135100" y="5638800"/>
          <p14:tracePt t="114951" x="14122400" y="5638800"/>
          <p14:tracePt t="114961" x="14097000" y="5638800"/>
          <p14:tracePt t="114967" x="14058900" y="5638800"/>
          <p14:tracePt t="114978" x="14020800" y="5638800"/>
          <p14:tracePt t="114983" x="13970000" y="5638800"/>
          <p14:tracePt t="114995" x="13931900" y="5638800"/>
          <p14:tracePt t="115000" x="13893800" y="5638800"/>
          <p14:tracePt t="115011" x="13868400" y="5638800"/>
          <p14:tracePt t="115015" x="13830300" y="5638800"/>
          <p14:tracePt t="115028" x="13779500" y="5651500"/>
          <p14:tracePt t="115034" x="13766800" y="5651500"/>
          <p14:tracePt t="115045" x="13741400" y="5651500"/>
          <p14:tracePt t="115049" x="13716000" y="5651500"/>
          <p14:tracePt t="115063" x="13703300" y="5651500"/>
          <p14:tracePt t="115071" x="13677900" y="5651500"/>
          <p14:tracePt t="115079" x="13652500" y="5651500"/>
          <p14:tracePt t="115095" x="13639800" y="5651500"/>
          <p14:tracePt t="115103" x="13614400" y="5651500"/>
          <p14:tracePt t="115112" x="13601700" y="5651500"/>
          <p14:tracePt t="115128" x="13576300" y="5651500"/>
          <p14:tracePt t="115135" x="13550900" y="5676900"/>
          <p14:tracePt t="115145" x="13538200" y="5676900"/>
          <p14:tracePt t="115151" x="13512800" y="5676900"/>
          <p14:tracePt t="115161" x="13474700" y="5676900"/>
          <p14:tracePt t="115167" x="13449300" y="5676900"/>
          <p14:tracePt t="115178" x="13423900" y="5702300"/>
          <p14:tracePt t="115183" x="13411200" y="5702300"/>
          <p14:tracePt t="115195" x="13385800" y="5702300"/>
          <p14:tracePt t="115200" x="13360400" y="5702300"/>
          <p14:tracePt t="115211" x="13347700" y="5702300"/>
          <p14:tracePt t="115215" x="13322300" y="5702300"/>
          <p14:tracePt t="115228" x="13296900" y="5702300"/>
          <p14:tracePt t="115245" x="13284200" y="5702300"/>
          <p14:tracePt t="115249" x="13258800" y="5702300"/>
          <p14:tracePt t="115261" x="13233400" y="5702300"/>
          <p14:tracePt t="115267" x="13220700" y="5702300"/>
          <p14:tracePt t="115278" x="13195300" y="5702300"/>
          <p14:tracePt t="115281" x="13182600" y="5702300"/>
          <p14:tracePt t="115296" x="13157200" y="5702300"/>
          <p14:tracePt t="115303" x="13131800" y="5702300"/>
          <p14:tracePt t="115312" x="13119100" y="5702300"/>
          <p14:tracePt t="115319" x="13093700" y="5702300"/>
          <p14:tracePt t="115328" x="13055600" y="5702300"/>
          <p14:tracePt t="115335" x="13030200" y="5702300"/>
          <p14:tracePt t="115345" x="13004800" y="5702300"/>
          <p14:tracePt t="115351" x="12966700" y="5676900"/>
          <p14:tracePt t="115361" x="12928600" y="5676900"/>
          <p14:tracePt t="115367" x="12903200" y="5676900"/>
          <p14:tracePt t="115378" x="12865100" y="5676900"/>
          <p14:tracePt t="115383" x="12839700" y="5676900"/>
          <p14:tracePt t="115395" x="12801600" y="5676900"/>
          <p14:tracePt t="115400" x="12776200" y="5651500"/>
          <p14:tracePt t="115415" x="12763500" y="5651500"/>
          <p14:tracePt t="115428" x="12738100" y="5651500"/>
          <p14:tracePt t="115433" x="12712700" y="5651500"/>
          <p14:tracePt t="115449" x="12700000" y="5651500"/>
          <p14:tracePt t="115464" x="12674600" y="5651500"/>
          <p14:tracePt t="115479" x="12674600" y="5638800"/>
          <p14:tracePt t="115487" x="12649200" y="5638800"/>
          <p14:tracePt t="115528" x="12636500" y="5638800"/>
          <p14:tracePt t="115575" x="12611100" y="5638800"/>
          <p14:tracePt t="115607" x="12585700" y="5638800"/>
          <p14:tracePt t="115632" x="12573000" y="5613400"/>
          <p14:tracePt t="115648" x="12547600" y="5613400"/>
          <p14:tracePt t="115678" x="12522200" y="5613400"/>
          <p14:tracePt t="115682" x="12509500" y="5613400"/>
          <p14:tracePt t="115696" x="12484100" y="5613400"/>
          <p14:tracePt t="115712" x="12458700" y="5613400"/>
          <p14:tracePt t="115728" x="12446000" y="5613400"/>
          <p14:tracePt t="115745" x="12420600" y="5613400"/>
          <p14:tracePt t="115761" x="12395200" y="5613400"/>
          <p14:tracePt t="115768" x="12382500" y="5613400"/>
          <p14:tracePt t="115777" x="12357100" y="5613400"/>
          <p14:tracePt t="115784" x="12344400" y="5613400"/>
          <p14:tracePt t="115800" x="12293600" y="5613400"/>
          <p14:tracePt t="115811" x="12280900" y="5613400"/>
          <p14:tracePt t="115816" x="12255500" y="5613400"/>
          <p14:tracePt t="115828" x="12230100" y="5613400"/>
          <p14:tracePt t="115833" x="12217400" y="5613400"/>
          <p14:tracePt t="115845" x="12192000" y="5613400"/>
          <p14:tracePt t="115861" x="12166600" y="5613400"/>
          <p14:tracePt t="115866" x="12153900" y="5588000"/>
          <p14:tracePt t="115878" x="12128500" y="5588000"/>
          <p14:tracePt t="115882" x="12103100" y="5588000"/>
          <p14:tracePt t="115895" x="12090400" y="5588000"/>
          <p14:tracePt t="115896" x="12065000" y="5588000"/>
          <p14:tracePt t="115904" x="12039600" y="5588000"/>
          <p14:tracePt t="115912" x="12026900" y="5588000"/>
          <p14:tracePt t="115920" x="12001500" y="5588000"/>
          <p14:tracePt t="115928" x="11988800" y="5588000"/>
          <p14:tracePt t="115936" x="11963400" y="5588000"/>
          <p14:tracePt t="115945" x="11938000" y="5588000"/>
          <p14:tracePt t="115952" x="11925300" y="5588000"/>
          <p14:tracePt t="115962" x="11899900" y="5588000"/>
          <p14:tracePt t="115969" x="11874500" y="5588000"/>
          <p14:tracePt t="115978" x="11861800" y="5588000"/>
          <p14:tracePt t="115984" x="11836400" y="5588000"/>
          <p14:tracePt t="115995" x="11798300" y="5588000"/>
          <p14:tracePt t="116000" x="11772900" y="5588000"/>
          <p14:tracePt t="116011" x="11747500" y="5588000"/>
          <p14:tracePt t="116016" x="11709400" y="5588000"/>
          <p14:tracePt t="116028" x="11684000" y="5588000"/>
          <p14:tracePt t="116033" x="11645900" y="5588000"/>
          <p14:tracePt t="116045" x="11620500" y="5588000"/>
          <p14:tracePt t="116049" x="11582400" y="5588000"/>
          <p14:tracePt t="116062" x="11544300" y="5588000"/>
          <p14:tracePt t="116066" x="11506200" y="5588000"/>
          <p14:tracePt t="116078" x="11480800" y="5588000"/>
          <p14:tracePt t="116082" x="11442700" y="5588000"/>
          <p14:tracePt t="116095" x="11391900" y="5588000"/>
          <p14:tracePt t="116100" x="11379200" y="5588000"/>
          <p14:tracePt t="116111" x="11315700" y="5588000"/>
          <p14:tracePt t="116115" x="11264900" y="5588000"/>
          <p14:tracePt t="116131" x="11201400" y="5588000"/>
          <p14:tracePt t="116132" x="11150600" y="5588000"/>
          <p14:tracePt t="116145" x="11023600" y="5588000"/>
          <p14:tracePt t="116152" x="10960100" y="5588000"/>
          <p14:tracePt t="116162" x="10896600" y="5588000"/>
          <p14:tracePt t="116168" x="10807700" y="5588000"/>
          <p14:tracePt t="116178" x="10744200" y="5588000"/>
          <p14:tracePt t="116185" x="10642600" y="5588000"/>
          <p14:tracePt t="116195" x="10604500" y="5588000"/>
          <p14:tracePt t="116200" x="10541000" y="5588000"/>
          <p14:tracePt t="116211" x="10477500" y="5588000"/>
          <p14:tracePt t="116216" x="10414000" y="5588000"/>
          <p14:tracePt t="116228" x="10350500" y="5588000"/>
          <p14:tracePt t="116234" x="10325100" y="5588000"/>
          <p14:tracePt t="116245" x="10287000" y="5588000"/>
          <p14:tracePt t="116249" x="10261600" y="5588000"/>
          <p14:tracePt t="116263" x="10223500" y="5588000"/>
          <p14:tracePt t="116269" x="10198100" y="5588000"/>
          <p14:tracePt t="116279" x="10185400" y="5588000"/>
          <p14:tracePt t="116283" x="10160000" y="5588000"/>
          <p14:tracePt t="116296" x="10134600" y="5588000"/>
          <p14:tracePt t="116297" x="10121900" y="5588000"/>
          <p14:tracePt t="116305" x="10096500" y="5588000"/>
          <p14:tracePt t="116313" x="10071100" y="5588000"/>
          <p14:tracePt t="116321" x="10058400" y="5588000"/>
          <p14:tracePt t="116331" x="10033000" y="5588000"/>
          <p14:tracePt t="116345" x="9994900" y="5588000"/>
          <p14:tracePt t="116353" x="9969500" y="5588000"/>
          <p14:tracePt t="116362" x="9956800" y="5588000"/>
          <p14:tracePt t="116369" x="9931400" y="5588000"/>
          <p14:tracePt t="116378" x="9906000" y="5588000"/>
          <p14:tracePt t="116385" x="9893300" y="5588000"/>
          <p14:tracePt t="116395" x="9867900" y="5588000"/>
          <p14:tracePt t="116401" x="9842500" y="5588000"/>
          <p14:tracePt t="116411" x="9829800" y="5588000"/>
          <p14:tracePt t="116417" x="9804400" y="5588000"/>
          <p14:tracePt t="116433" x="9779000" y="5588000"/>
          <p14:tracePt t="116461" x="9766300" y="5588000"/>
          <p14:tracePt t="116497" x="9740900" y="5588000"/>
          <p14:tracePt t="120404" x="9766300" y="5588000"/>
          <p14:tracePt t="120428" x="9779000" y="5588000"/>
          <p14:tracePt t="120445" x="9804400" y="5588000"/>
          <p14:tracePt t="120468" x="9829800" y="5588000"/>
          <p14:tracePt t="120500" x="9842500" y="5588000"/>
          <p14:tracePt t="120596" x="9842500" y="5575300"/>
          <p14:tracePt t="120604" x="9867900" y="5575300"/>
          <p14:tracePt t="120636" x="9893300" y="5575300"/>
          <p14:tracePt t="120694" x="9906000" y="5575300"/>
          <p14:tracePt t="120788" x="9906000" y="5549900"/>
          <p14:tracePt t="120804" x="9931400" y="5549900"/>
          <p14:tracePt t="120852" x="9956800" y="5549900"/>
          <p14:tracePt t="120895" x="9969500" y="5549900"/>
          <p14:tracePt t="120948" x="9994900" y="5537200"/>
          <p14:tracePt t="120997" x="10007600" y="5537200"/>
          <p14:tracePt t="121045" x="10033000" y="5537200"/>
          <p14:tracePt t="121085" x="10058400" y="5537200"/>
          <p14:tracePt t="121117" x="10071100" y="5537200"/>
          <p14:tracePt t="121141" x="10096500" y="5537200"/>
          <p14:tracePt t="121149" x="10121900" y="5537200"/>
          <p14:tracePt t="121162" x="10134600" y="5537200"/>
          <p14:tracePt t="121178" x="10160000" y="5537200"/>
          <p14:tracePt t="121182" x="10198100" y="5537200"/>
          <p14:tracePt t="121195" x="10223500" y="5537200"/>
          <p14:tracePt t="121200" x="10248900" y="5537200"/>
          <p14:tracePt t="121212" x="10261600" y="5549900"/>
          <p14:tracePt t="121216" x="10312400" y="5549900"/>
          <p14:tracePt t="121228" x="10325100" y="5549900"/>
          <p14:tracePt t="121229" x="10363200" y="5549900"/>
          <p14:tracePt t="121237" x="10388600" y="5575300"/>
          <p14:tracePt t="121245" x="10426700" y="5575300"/>
          <p14:tracePt t="121253" x="10490200" y="5588000"/>
          <p14:tracePt t="121262" x="10541000" y="5588000"/>
          <p14:tracePt t="121269" x="10553700" y="5588000"/>
          <p14:tracePt t="121278" x="10617200" y="5588000"/>
          <p14:tracePt t="121285" x="10668000" y="5588000"/>
          <p14:tracePt t="121295" x="10731500" y="5588000"/>
          <p14:tracePt t="121301" x="10744200" y="5588000"/>
          <p14:tracePt t="121312" x="10782300" y="5588000"/>
          <p14:tracePt t="121317" x="10833100" y="5588000"/>
          <p14:tracePt t="121328" x="10845800" y="5588000"/>
          <p14:tracePt t="121334" x="10871200" y="5588000"/>
          <p14:tracePt t="121345" x="10896600" y="5588000"/>
          <p14:tracePt t="121349" x="10909300" y="5588000"/>
          <p14:tracePt t="121366" x="10934700" y="5588000"/>
          <p14:tracePt t="121378" x="10960100" y="5588000"/>
          <p14:tracePt t="121398" x="10972800" y="5588000"/>
          <p14:tracePt t="121412" x="10998200" y="5588000"/>
          <p14:tracePt t="121415" x="11023600" y="5588000"/>
          <p14:tracePt t="121429" x="11036300" y="5588000"/>
          <p14:tracePt t="121437" x="11061700" y="5588000"/>
          <p14:tracePt t="121453" x="11087100" y="5588000"/>
          <p14:tracePt t="121461" x="11099800" y="5588000"/>
          <p14:tracePt t="121469" x="11125200" y="5588000"/>
          <p14:tracePt t="121478" x="11150600" y="5588000"/>
          <p14:tracePt t="121485" x="11163300" y="5588000"/>
          <p14:tracePt t="121495" x="11188700" y="5588000"/>
          <p14:tracePt t="121502" x="11201400" y="5588000"/>
          <p14:tracePt t="121512" x="11226800" y="5588000"/>
          <p14:tracePt t="121517" x="11252200" y="5588000"/>
          <p14:tracePt t="121528" x="11264900" y="5588000"/>
          <p14:tracePt t="121533" x="11290300" y="5588000"/>
          <p14:tracePt t="121545" x="11315700" y="5588000"/>
          <p14:tracePt t="121550" x="11328400" y="5588000"/>
          <p14:tracePt t="121565" x="11353800" y="5588000"/>
          <p14:tracePt t="121566" x="11379200" y="5588000"/>
          <p14:tracePt t="121578" x="11391900" y="5588000"/>
          <p14:tracePt t="121582" x="11442700" y="5588000"/>
          <p14:tracePt t="121595" x="11455400" y="5588000"/>
          <p14:tracePt t="121600" x="11506200" y="5588000"/>
          <p14:tracePt t="121612" x="11518900" y="5588000"/>
          <p14:tracePt t="121616" x="11544300" y="5588000"/>
          <p14:tracePt t="121628" x="11569700" y="5588000"/>
          <p14:tracePt t="121633" x="11607800" y="5588000"/>
          <p14:tracePt t="121646" x="11620500" y="5588000"/>
          <p14:tracePt t="121662" x="11645900" y="5588000"/>
          <p14:tracePt t="121662" x="11671300" y="5575300"/>
          <p14:tracePt t="121678" x="11684000" y="5575300"/>
          <p14:tracePt t="121694" x="11709400" y="5575300"/>
          <p14:tracePt t="121718" x="11734800" y="5575300"/>
          <p14:tracePt t="121742" x="11747500" y="5575300"/>
          <p14:tracePt t="121750" x="11772900" y="5575300"/>
          <p14:tracePt t="121762" x="11772900" y="5549900"/>
          <p14:tracePt t="121766" x="11798300" y="5549900"/>
          <p14:tracePt t="121778" x="11811000" y="5549900"/>
          <p14:tracePt t="121782" x="11836400" y="5549900"/>
          <p14:tracePt t="121795" x="11861800" y="5549900"/>
          <p14:tracePt t="121801" x="11874500" y="5549900"/>
          <p14:tracePt t="121814" x="11899900" y="5549900"/>
          <p14:tracePt t="121828" x="11925300" y="5549900"/>
          <p14:tracePt t="121848" x="11938000" y="5549900"/>
          <p14:tracePt t="121862" x="11963400" y="5549900"/>
          <p14:tracePt t="121886" x="11988800" y="5549900"/>
          <p14:tracePt t="121902" x="11988800" y="5537200"/>
          <p14:tracePt t="121911" x="12001500" y="5537200"/>
          <p14:tracePt t="121998" x="12026900" y="5537200"/>
          <p14:tracePt t="122110" x="12026900" y="5511800"/>
          <p14:tracePt t="122238" x="12001500" y="5511800"/>
          <p14:tracePt t="122278" x="11988800" y="5511800"/>
          <p14:tracePt t="122318" x="11963400" y="5511800"/>
          <p14:tracePt t="123969" x="11963400" y="5537200"/>
          <p14:tracePt t="123984" x="11963400" y="5549900"/>
          <p14:tracePt t="124001" x="11963400" y="5575300"/>
          <p14:tracePt t="124009" x="11963400" y="5588000"/>
          <p14:tracePt t="124017" x="11988800" y="5613400"/>
          <p14:tracePt t="124028" x="11988800" y="5638800"/>
          <p14:tracePt t="124033" x="12001500" y="5651500"/>
          <p14:tracePt t="124045" x="12001500" y="5676900"/>
          <p14:tracePt t="124049" x="12026900" y="5702300"/>
          <p14:tracePt t="124062" x="12026900" y="5740400"/>
          <p14:tracePt t="124067" x="12039600" y="5778500"/>
          <p14:tracePt t="124078" x="12065000" y="5803900"/>
          <p14:tracePt t="124083" x="12090400" y="5842000"/>
          <p14:tracePt t="124095" x="12090400" y="5892800"/>
          <p14:tracePt t="124099" x="12103100" y="5905500"/>
          <p14:tracePt t="124112" x="12128500" y="5956300"/>
          <p14:tracePt t="124116" x="12153900" y="5969000"/>
          <p14:tracePt t="124128" x="12166600" y="6007100"/>
          <p14:tracePt t="124129" x="12166600" y="6057900"/>
          <p14:tracePt t="124137" x="12192000" y="6096000"/>
          <p14:tracePt t="124145" x="12192000" y="6134100"/>
          <p14:tracePt t="124162" x="12217400" y="6223000"/>
          <p14:tracePt t="124169" x="12230100" y="6261100"/>
          <p14:tracePt t="124178" x="12255500" y="6311900"/>
          <p14:tracePt t="124185" x="12255500" y="6350000"/>
          <p14:tracePt t="124195" x="12280900" y="6388100"/>
          <p14:tracePt t="124201" x="12293600" y="6426200"/>
          <p14:tracePt t="124212" x="12319000" y="6477000"/>
          <p14:tracePt t="124217" x="12319000" y="6489700"/>
          <p14:tracePt t="124228" x="12344400" y="6515100"/>
          <p14:tracePt t="124235" x="12344400" y="6540500"/>
          <p14:tracePt t="124245" x="12357100" y="6540500"/>
          <p14:tracePt t="124250" x="12357100" y="6553200"/>
          <p14:tracePt t="124266" x="12382500" y="6578600"/>
          <p14:tracePt t="124323" x="12382500" y="6604000"/>
          <p14:tracePt t="124529" x="12382500" y="6578600"/>
          <p14:tracePt t="124561" x="12382500" y="6553200"/>
          <p14:tracePt t="124770" x="12382500" y="6540500"/>
          <p14:tracePt t="126716" x="12420600" y="6540500"/>
          <p14:tracePt t="126725" x="12446000" y="6540500"/>
          <p14:tracePt t="126732" x="12458700" y="6540500"/>
          <p14:tracePt t="126740" x="12484100" y="6540500"/>
          <p14:tracePt t="126748" x="12522200" y="6540500"/>
          <p14:tracePt t="126762" x="12547600" y="6540500"/>
          <p14:tracePt t="126766" x="12573000" y="6540500"/>
          <p14:tracePt t="126778" x="12585700" y="6540500"/>
          <p14:tracePt t="126795" x="12611100" y="6540500"/>
          <p14:tracePt t="126812" x="12636500" y="6540500"/>
          <p14:tracePt t="127052" x="12611100" y="6540500"/>
          <p14:tracePt t="127069" x="12585700" y="6540500"/>
          <p14:tracePt t="127084" x="12573000" y="6540500"/>
          <p14:tracePt t="127093" x="12547600" y="6540500"/>
          <p14:tracePt t="127101" x="12522200" y="6540500"/>
          <p14:tracePt t="127109" x="12509500" y="6540500"/>
          <p14:tracePt t="127117" x="12484100" y="6540500"/>
          <p14:tracePt t="127128" x="12458700" y="6540500"/>
          <p14:tracePt t="127133" x="12446000" y="6540500"/>
          <p14:tracePt t="127145" x="12420600" y="6540500"/>
          <p14:tracePt t="127149" x="12382500" y="6540500"/>
          <p14:tracePt t="127162" x="12382500" y="6553200"/>
          <p14:tracePt t="127167" x="12344400" y="6553200"/>
          <p14:tracePt t="127178" x="12319000" y="6553200"/>
          <p14:tracePt t="127182" x="12293600" y="6553200"/>
          <p14:tracePt t="127195" x="12280900" y="6553200"/>
          <p14:tracePt t="127199" x="12255500" y="6578600"/>
          <p14:tracePt t="127212" x="12230100" y="6578600"/>
          <p14:tracePt t="127215" x="12217400" y="6578600"/>
          <p14:tracePt t="127229" x="12192000" y="6578600"/>
          <p14:tracePt t="127237" x="12166600" y="6578600"/>
          <p14:tracePt t="127245" x="12153900" y="6578600"/>
          <p14:tracePt t="127278" x="12128500" y="6578600"/>
          <p14:tracePt t="127309" x="12103100" y="6578600"/>
          <p14:tracePt t="127341" x="12090400" y="6578600"/>
          <p14:tracePt t="127373" x="12065000" y="6578600"/>
          <p14:tracePt t="127397" x="12039600" y="6578600"/>
          <p14:tracePt t="127424" x="12039600" y="6553200"/>
          <p14:tracePt t="127429" x="12026900" y="6553200"/>
          <p14:tracePt t="127469" x="12001500" y="6553200"/>
          <p14:tracePt t="127494" x="12001500" y="6540500"/>
          <p14:tracePt t="127501" x="11988800" y="6540500"/>
          <p14:tracePt t="127541" x="11988800" y="6515100"/>
          <p14:tracePt t="127573" x="11988800" y="6489700"/>
          <p14:tracePt t="127590" x="11963400" y="6489700"/>
          <p14:tracePt t="127661" x="11963400" y="6477000"/>
          <p14:tracePt t="127709" x="11988800" y="6477000"/>
          <p14:tracePt t="127741" x="11988800" y="6451600"/>
          <p14:tracePt t="127757" x="12001500" y="6451600"/>
          <p14:tracePt t="127806" x="12026900" y="6451600"/>
          <p14:tracePt t="127885" x="12039600" y="6451600"/>
          <p14:tracePt t="128038" x="12026900" y="6477000"/>
          <p14:tracePt t="128062" x="12001500" y="6477000"/>
          <p14:tracePt t="128078" x="11988800" y="6477000"/>
          <p14:tracePt t="128102" x="11963400" y="6477000"/>
          <p14:tracePt t="128129" x="11938000" y="6477000"/>
          <p14:tracePt t="128182" x="11938000" y="6451600"/>
          <p14:tracePt t="128206" x="11938000" y="6426200"/>
          <p14:tracePt t="128238" x="11938000" y="6413500"/>
          <p14:tracePt t="128302" x="11963400" y="6413500"/>
          <p14:tracePt t="128318" x="11963400" y="6388100"/>
          <p14:tracePt t="128334" x="11988800" y="6388100"/>
          <p14:tracePt t="128457" x="11988800" y="6413500"/>
          <p14:tracePt t="128490" x="11988800" y="6426200"/>
          <p14:tracePt t="128502" x="11963400" y="6426200"/>
          <p14:tracePt t="128534" x="11963400" y="6451600"/>
          <p14:tracePt t="128575" x="11938000" y="6451600"/>
          <p14:tracePt t="128639" x="11938000" y="6426200"/>
          <p14:tracePt t="128670" x="11938000" y="6413500"/>
          <p14:tracePt t="128679" x="11963400" y="6413500"/>
          <p14:tracePt t="128703" x="11988800" y="6388100"/>
          <p14:tracePt t="128735" x="12001500" y="6375400"/>
          <p14:tracePt t="128767" x="12026900" y="6375400"/>
          <p14:tracePt t="131422" x="12001500" y="6375400"/>
          <p14:tracePt t="131429" x="11988800" y="6375400"/>
          <p14:tracePt t="131435" x="11963400" y="6375400"/>
          <p14:tracePt t="131445" x="11925300" y="6375400"/>
          <p14:tracePt t="131454" x="11899900" y="6375400"/>
          <p14:tracePt t="131462" x="11861800" y="6375400"/>
          <p14:tracePt t="131467" x="11836400" y="6375400"/>
          <p14:tracePt t="131479" x="11798300" y="6375400"/>
          <p14:tracePt t="131484" x="11747500" y="6375400"/>
          <p14:tracePt t="131495" x="11684000" y="6350000"/>
          <p14:tracePt t="131500" x="11671300" y="6350000"/>
          <p14:tracePt t="131512" x="11607800" y="6350000"/>
          <p14:tracePt t="131516" x="11569700" y="6350000"/>
          <p14:tracePt t="131529" x="11544300" y="6350000"/>
          <p14:tracePt t="131533" x="11506200" y="6350000"/>
          <p14:tracePt t="131545" x="11480800" y="6324600"/>
          <p14:tracePt t="131550" x="11442700" y="6324600"/>
          <p14:tracePt t="131562" x="11417300" y="6324600"/>
          <p14:tracePt t="131565" x="11391900" y="6324600"/>
          <p14:tracePt t="131579" x="11353800" y="6324600"/>
          <p14:tracePt t="131579" x="11315700" y="6324600"/>
          <p14:tracePt t="131595" x="11201400" y="6324600"/>
          <p14:tracePt t="131603" x="11163300" y="6324600"/>
          <p14:tracePt t="131612" x="11099800" y="6324600"/>
          <p14:tracePt t="131629" x="11023600" y="6350000"/>
          <p14:tracePt t="131635" x="10972800" y="6350000"/>
          <p14:tracePt t="131645" x="10909300" y="6350000"/>
          <p14:tracePt t="131662" x="10833100" y="6375400"/>
          <p14:tracePt t="131668" x="10769600" y="6375400"/>
          <p14:tracePt t="131679" x="10706100" y="6388100"/>
          <p14:tracePt t="131698" x="10617200" y="6388100"/>
          <p14:tracePt t="131711" x="10579100" y="6388100"/>
          <p14:tracePt t="131712" x="10541000" y="6413500"/>
          <p14:tracePt t="131718" x="10490200" y="6413500"/>
          <p14:tracePt t="131729" x="10477500" y="6413500"/>
          <p14:tracePt t="131732" x="10452100" y="6413500"/>
          <p14:tracePt t="131745" x="10426700" y="6413500"/>
          <p14:tracePt t="131750" x="10414000" y="6413500"/>
          <p14:tracePt t="131762" x="10388600" y="6413500"/>
          <p14:tracePt t="131778" x="10363200" y="6413500"/>
          <p14:tracePt t="131795" x="10350500" y="6413500"/>
          <p14:tracePt t="131804" x="10325100" y="6413500"/>
          <p14:tracePt t="131829" x="10312400" y="6413500"/>
          <p14:tracePt t="131861" x="10287000" y="6413500"/>
          <p14:tracePt t="131908" x="10261600" y="6413500"/>
          <p14:tracePt t="131932" x="10261600" y="6426200"/>
          <p14:tracePt t="131948" x="10248900" y="6426200"/>
          <p14:tracePt t="131980" x="10223500" y="6426200"/>
          <p14:tracePt t="132029" x="10198100" y="6426200"/>
          <p14:tracePt t="135655" x="10198100" y="6413500"/>
          <p14:tracePt t="135663" x="10198100" y="6324600"/>
          <p14:tracePt t="135671" x="10198100" y="6286500"/>
          <p14:tracePt t="135679" x="10198100" y="6223000"/>
          <p14:tracePt t="135696" x="10198100" y="6032500"/>
          <p14:tracePt t="135703" x="10198100" y="5905500"/>
          <p14:tracePt t="135712" x="10198100" y="5842000"/>
          <p14:tracePt t="135729" x="10198100" y="5702300"/>
          <p14:tracePt t="135735" x="10198100" y="5638800"/>
          <p14:tracePt t="135745" x="10198100" y="5588000"/>
          <p14:tracePt t="135762" x="10198100" y="5511800"/>
          <p14:tracePt t="135768" x="10198100" y="5448300"/>
          <p14:tracePt t="135779" x="10198100" y="5422900"/>
          <p14:tracePt t="135795" x="10198100" y="5346700"/>
          <p14:tracePt t="135800" x="10198100" y="5283200"/>
          <p14:tracePt t="135812" x="10185400" y="5232400"/>
          <p14:tracePt t="135817" x="10185400" y="5194300"/>
          <p14:tracePt t="135829" x="10185400" y="5156200"/>
          <p14:tracePt t="135833" x="10185400" y="5118100"/>
          <p14:tracePt t="135845" x="10185400" y="5092700"/>
          <p14:tracePt t="135849" x="10185400" y="5067300"/>
          <p14:tracePt t="135862" x="10185400" y="5054600"/>
          <p14:tracePt t="135865" x="10185400" y="4991100"/>
          <p14:tracePt t="135879" x="10185400" y="4940300"/>
          <p14:tracePt t="135880" x="10185400" y="4927600"/>
          <p14:tracePt t="135896" x="10185400" y="4864100"/>
          <p14:tracePt t="135896" x="10185400" y="4775200"/>
          <p14:tracePt t="135904" x="10185400" y="4737100"/>
          <p14:tracePt t="135912" x="10198100" y="4635500"/>
          <p14:tracePt t="135932" x="10223500" y="4521200"/>
          <p14:tracePt t="135946" x="10248900" y="4445000"/>
          <p14:tracePt t="135962" x="10261600" y="4330700"/>
          <p14:tracePt t="135969" x="10261600" y="4279900"/>
          <p14:tracePt t="135979" x="10287000" y="4216400"/>
          <p14:tracePt t="135984" x="10312400" y="4152900"/>
          <p14:tracePt t="135995" x="10325100" y="4089400"/>
          <p14:tracePt t="136000" x="10350500" y="4025900"/>
          <p14:tracePt t="136012" x="10350500" y="3975100"/>
          <p14:tracePt t="136017" x="10363200" y="3911600"/>
          <p14:tracePt t="136029" x="10388600" y="3873500"/>
          <p14:tracePt t="136033" x="10388600" y="3835400"/>
          <p14:tracePt t="136045" x="10414000" y="3810000"/>
          <p14:tracePt t="136050" x="10414000" y="3771900"/>
          <p14:tracePt t="136065" x="10414000" y="3708400"/>
          <p14:tracePt t="136080" x="10414000" y="3683000"/>
          <p14:tracePt t="136081" x="10414000" y="3644900"/>
          <p14:tracePt t="136096" x="10414000" y="3606800"/>
          <p14:tracePt t="136096" x="10426700" y="3556000"/>
          <p14:tracePt t="136104" x="10426700" y="3517900"/>
          <p14:tracePt t="136112" x="10426700" y="3492500"/>
          <p14:tracePt t="136130" x="10426700" y="3454400"/>
          <p14:tracePt t="136136" x="10426700" y="3441700"/>
          <p14:tracePt t="136146" x="10426700" y="3416300"/>
          <p14:tracePt t="136162" x="10426700" y="3390900"/>
          <p14:tracePt t="136176" x="10426700" y="3378200"/>
          <p14:tracePt t="136200" x="10426700" y="3352800"/>
          <p14:tracePt t="136229" x="10426700" y="3327400"/>
          <p14:tracePt t="136245" x="10426700" y="3314700"/>
          <p14:tracePt t="136267" x="10452100" y="3314700"/>
          <p14:tracePt t="136280" x="10452100" y="3289300"/>
          <p14:tracePt t="136297" x="10452100" y="3263900"/>
          <p14:tracePt t="136304" x="10452100" y="3251200"/>
          <p14:tracePt t="136321" x="10452100" y="3225800"/>
          <p14:tracePt t="136329" x="10477500" y="3200400"/>
          <p14:tracePt t="136345" x="10477500" y="3187700"/>
          <p14:tracePt t="136362" x="10477500" y="3162300"/>
          <p14:tracePt t="136368" x="10477500" y="3136900"/>
          <p14:tracePt t="136395" x="10477500" y="3098800"/>
          <p14:tracePt t="136408" x="10490200" y="3086100"/>
          <p14:tracePt t="136429" x="10490200" y="3060700"/>
          <p14:tracePt t="136433" x="10490200" y="3035300"/>
          <p14:tracePt t="136445" x="10490200" y="2997200"/>
          <p14:tracePt t="136450" x="10515600" y="2971800"/>
          <p14:tracePt t="136463" x="10515600" y="2959100"/>
          <p14:tracePt t="136466" x="10515600" y="2933700"/>
          <p14:tracePt t="136480" x="10541000" y="2908300"/>
          <p14:tracePt t="136481" x="10541000" y="2895600"/>
          <p14:tracePt t="136497" x="10541000" y="2870200"/>
          <p14:tracePt t="136513" x="10541000" y="2844800"/>
          <p14:tracePt t="139757" x="10541000" y="2870200"/>
          <p14:tracePt t="139973" x="10541000" y="2895600"/>
          <p14:tracePt t="140021" x="10541000" y="2908300"/>
          <p14:tracePt t="140053" x="10541000" y="2933700"/>
          <p14:tracePt t="140062" x="10541000" y="2959100"/>
          <p14:tracePt t="140069" x="10541000" y="2971800"/>
          <p14:tracePt t="140078" x="10541000" y="2997200"/>
          <p14:tracePt t="140086" x="10541000" y="3022600"/>
          <p14:tracePt t="140096" x="10541000" y="3035300"/>
          <p14:tracePt t="140101" x="10541000" y="3060700"/>
          <p14:tracePt t="140129" x="10541000" y="3098800"/>
          <p14:tracePt t="140141" x="10541000" y="3124200"/>
          <p14:tracePt t="140163" x="10541000" y="3136900"/>
          <p14:tracePt t="140195" x="10541000" y="3162300"/>
          <p14:tracePt t="140221" x="10541000" y="3187700"/>
          <p14:tracePt t="140237" x="10541000" y="3200400"/>
          <p14:tracePt t="140269" x="10541000" y="3225800"/>
          <p14:tracePt t="140309" x="10541000" y="3251200"/>
          <p14:tracePt t="140333" x="10515600" y="3251200"/>
          <p14:tracePt t="140345" x="10515600" y="3263900"/>
          <p14:tracePt t="140373" x="10515600" y="3289300"/>
          <p14:tracePt t="140413" x="10515600" y="3314700"/>
          <p14:tracePt t="140453" x="10515600" y="3327400"/>
          <p14:tracePt t="140502" x="10515600" y="3352800"/>
          <p14:tracePt t="140566" x="10515600" y="3378200"/>
          <p14:tracePt t="140670" x="10515600" y="3390900"/>
          <p14:tracePt t="140774" x="10515600" y="3416300"/>
          <p14:tracePt t="140895" x="10490200" y="3416300"/>
          <p14:tracePt t="140902" x="10490200" y="3441700"/>
          <p14:tracePt t="140966" x="10477500" y="3441700"/>
          <p14:tracePt t="141014" x="10477500" y="3454400"/>
          <p14:tracePt t="141022" x="10452100" y="3454400"/>
          <p14:tracePt t="141063" x="10426700" y="3454400"/>
          <p14:tracePt t="141102" x="10414000" y="3454400"/>
          <p14:tracePt t="141239" x="10426700" y="3441700"/>
          <p14:tracePt t="141279" x="10452100" y="3441700"/>
          <p14:tracePt t="141312" x="10477500" y="3416300"/>
          <p14:tracePt t="141335" x="10490200" y="3416300"/>
          <p14:tracePt t="141367" x="10515600" y="3416300"/>
          <p14:tracePt t="141399" x="10541000" y="3416300"/>
          <p14:tracePt t="141455" x="10553700" y="3416300"/>
          <p14:tracePt t="141671" x="10541000" y="3416300"/>
          <p14:tracePt t="141719" x="10515600" y="3416300"/>
          <p14:tracePt t="141752" x="10490200" y="3416300"/>
          <p14:tracePt t="141775" x="10477500" y="3416300"/>
          <p14:tracePt t="141795" x="10452100" y="3416300"/>
          <p14:tracePt t="141817" x="10426700" y="3416300"/>
          <p14:tracePt t="141846" x="10414000" y="3416300"/>
          <p14:tracePt t="141862" x="10388600" y="3416300"/>
          <p14:tracePt t="141883" x="10363200" y="3416300"/>
          <p14:tracePt t="142017" x="10388600" y="3416300"/>
          <p14:tracePt t="142032" x="10414000" y="3416300"/>
          <p14:tracePt t="142040" x="10426700" y="3390900"/>
          <p14:tracePt t="142062" x="10452100" y="3390900"/>
          <p14:tracePt t="142066" x="10477500" y="3390900"/>
          <p14:tracePt t="142083" x="10490200" y="3390900"/>
          <p14:tracePt t="142104" x="10515600" y="3390900"/>
          <p14:tracePt t="142145" x="10541000" y="3390900"/>
          <p14:tracePt t="142232" x="10553700" y="3390900"/>
          <p14:tracePt t="142400" x="10541000" y="3390900"/>
          <p14:tracePt t="142424" x="10515600" y="3390900"/>
          <p14:tracePt t="142451" x="10490200" y="3416300"/>
          <p14:tracePt t="142464" x="10477500" y="3416300"/>
          <p14:tracePt t="142488" x="10452100" y="3416300"/>
          <p14:tracePt t="142504" x="10426700" y="3416300"/>
          <p14:tracePt t="142520" x="10426700" y="3441700"/>
          <p14:tracePt t="142897" x="10452100" y="3441700"/>
          <p14:tracePt t="142913" x="10477500" y="3441700"/>
          <p14:tracePt t="142929" x="10490200" y="3441700"/>
          <p14:tracePt t="142937" x="10490200" y="3416300"/>
          <p14:tracePt t="142945" x="10515600" y="3416300"/>
          <p14:tracePt t="142962" x="10541000" y="3416300"/>
          <p14:tracePt t="142993" x="10553700" y="3416300"/>
          <p14:tracePt t="143041" x="10553700" y="3390900"/>
          <p14:tracePt t="143241" x="10541000" y="3390900"/>
          <p14:tracePt t="143377" x="10515600" y="3390900"/>
          <p14:tracePt t="143409" x="10515600" y="3416300"/>
          <p14:tracePt t="143457" x="10490200" y="3416300"/>
          <p14:tracePt t="143484" x="10490200" y="3441700"/>
          <p14:tracePt t="143602" x="10490200" y="3454400"/>
          <p14:tracePt t="143690" x="10490200" y="3479800"/>
          <p14:tracePt t="143730" x="10477500" y="3479800"/>
          <p14:tracePt t="143746" x="10477500" y="3492500"/>
          <p14:tracePt t="143786" x="10477500" y="3517900"/>
          <p14:tracePt t="143810" x="10477500" y="3543300"/>
          <p14:tracePt t="143834" x="10477500" y="3556000"/>
          <p14:tracePt t="143850" x="10477500" y="3581400"/>
          <p14:tracePt t="143874" x="10477500" y="3606800"/>
          <p14:tracePt t="143899" x="10452100" y="3619500"/>
          <p14:tracePt t="143929" x="10452100" y="3644900"/>
          <p14:tracePt t="143962" x="10452100" y="3670300"/>
          <p14:tracePt t="143970" x="10452100" y="3683000"/>
          <p14:tracePt t="143986" x="10452100" y="3708400"/>
          <p14:tracePt t="144002" x="10452100" y="3733800"/>
          <p14:tracePt t="144012" x="10452100" y="3746500"/>
          <p14:tracePt t="144026" x="10452100" y="3771900"/>
          <p14:tracePt t="144042" x="10452100" y="3797300"/>
          <p14:tracePt t="144062" x="10452100" y="3810000"/>
          <p14:tracePt t="144067" x="10452100" y="3835400"/>
          <p14:tracePt t="144096" x="10452100" y="3860800"/>
          <p14:tracePt t="144099" x="10452100" y="3873500"/>
          <p14:tracePt t="144129" x="10452100" y="3898900"/>
          <p14:tracePt t="144133" x="10452100" y="3911600"/>
          <p14:tracePt t="144154" x="10452100" y="3937000"/>
          <p14:tracePt t="144179" x="10452100" y="3962400"/>
          <p14:tracePt t="144196" x="10452100" y="3975100"/>
          <p14:tracePt t="144218" x="10452100" y="4000500"/>
          <p14:tracePt t="144243" x="10452100" y="4025900"/>
          <p14:tracePt t="144262" x="10452100" y="4038600"/>
          <p14:tracePt t="144283" x="10452100" y="4064000"/>
          <p14:tracePt t="144306" x="10452100" y="4089400"/>
          <p14:tracePt t="144323" x="10452100" y="4102100"/>
          <p14:tracePt t="144347" x="10452100" y="4127500"/>
          <p14:tracePt t="144363" x="10452100" y="4152900"/>
          <p14:tracePt t="144371" x="10477500" y="4152900"/>
          <p14:tracePt t="144382" x="10477500" y="4165600"/>
          <p14:tracePt t="144403" x="10477500" y="4191000"/>
          <p14:tracePt t="144428" x="10477500" y="4216400"/>
          <p14:tracePt t="144443" x="10477500" y="4229100"/>
          <p14:tracePt t="144475" x="10477500" y="4254500"/>
          <p14:tracePt t="144517" x="10477500" y="4279900"/>
          <p14:tracePt t="144563" x="10477500" y="4292600"/>
          <p14:tracePt t="144611" x="10477500" y="4318000"/>
          <p14:tracePt t="144684" x="10477500" y="4330700"/>
          <p14:tracePt t="144751" x="10477500" y="4356100"/>
          <p14:tracePt t="145260" x="10477500" y="4330700"/>
          <p14:tracePt t="145492" x="10477500" y="4318000"/>
          <p14:tracePt t="147327" x="10477500" y="4330700"/>
          <p14:tracePt t="147342" x="10477500" y="4356100"/>
          <p14:tracePt t="147362" x="10477500" y="4381500"/>
          <p14:tracePt t="147367" x="10477500" y="4394200"/>
          <p14:tracePt t="147384" x="10477500" y="4419600"/>
          <p14:tracePt t="147396" x="10477500" y="4445000"/>
          <p14:tracePt t="147400" x="10477500" y="4457700"/>
          <p14:tracePt t="147412" x="10477500" y="4508500"/>
          <p14:tracePt t="147418" x="10477500" y="4521200"/>
          <p14:tracePt t="147429" x="10477500" y="4546600"/>
          <p14:tracePt t="147433" x="10477500" y="4572000"/>
          <p14:tracePt t="147446" x="10477500" y="4584700"/>
          <p14:tracePt t="147447" x="10477500" y="4610100"/>
          <p14:tracePt t="147455" x="10477500" y="4635500"/>
          <p14:tracePt t="147463" x="10477500" y="4648200"/>
          <p14:tracePt t="147471" x="10477500" y="4673600"/>
          <p14:tracePt t="147487" x="10477500" y="4699000"/>
          <p14:tracePt t="147496" x="10477500" y="4711700"/>
          <p14:tracePt t="147512" x="10452100" y="4737100"/>
          <p14:tracePt t="147519" x="10452100" y="4749800"/>
          <p14:tracePt t="147535" x="10452100" y="4775200"/>
          <p14:tracePt t="147543" x="10452100" y="4800600"/>
          <p14:tracePt t="147553" x="10452100" y="4813300"/>
          <p14:tracePt t="147562" x="10452100" y="4838700"/>
          <p14:tracePt t="147575" x="10452100" y="4864100"/>
          <p14:tracePt t="147584" x="10452100" y="4876800"/>
          <p14:tracePt t="147596" x="10452100" y="4902200"/>
          <p14:tracePt t="147600" x="10452100" y="4927600"/>
          <p14:tracePt t="147617" x="10452100" y="4940300"/>
          <p14:tracePt t="147629" x="10452100" y="4965700"/>
          <p14:tracePt t="147633" x="10452100" y="4991100"/>
          <p14:tracePt t="147650" x="10452100" y="5003800"/>
          <p14:tracePt t="147665" x="10452100" y="5029200"/>
          <p14:tracePt t="147687" x="10452100" y="5054600"/>
          <p14:tracePt t="147703" x="10452100" y="5067300"/>
          <p14:tracePt t="147729" x="10452100" y="5092700"/>
          <p14:tracePt t="147888" x="10452100" y="5067300"/>
          <p14:tracePt t="147943" x="10452100" y="5054600"/>
          <p14:tracePt t="147999" x="10452100" y="5029200"/>
          <p14:tracePt t="148016" x="10426700" y="5003800"/>
          <p14:tracePt t="157480" x="10414000" y="5003800"/>
          <p14:tracePt t="157486" x="10388600" y="5003800"/>
          <p14:tracePt t="157496" x="10363200" y="5003800"/>
          <p14:tracePt t="157502" x="10350500" y="5003800"/>
          <p14:tracePt t="157513" x="10312400" y="5003800"/>
          <p14:tracePt t="157518" x="10261600" y="5003800"/>
          <p14:tracePt t="157529" x="10223500" y="5003800"/>
          <p14:tracePt t="157534" x="10198100" y="5003800"/>
          <p14:tracePt t="157546" x="10160000" y="5003800"/>
          <p14:tracePt t="157551" x="10134600" y="5029200"/>
          <p14:tracePt t="157563" x="10121900" y="5029200"/>
          <p14:tracePt t="157567" x="10096500" y="5029200"/>
          <p14:tracePt t="157580" x="10071100" y="5029200"/>
          <p14:tracePt t="157585" x="10058400" y="5054600"/>
          <p14:tracePt t="157600" x="10033000" y="5054600"/>
          <p14:tracePt t="157617" x="10007600" y="5054600"/>
          <p14:tracePt t="157632" x="10007600" y="5067300"/>
          <p14:tracePt t="157647" x="9994900" y="5067300"/>
          <p14:tracePt t="157654" x="9969500" y="5067300"/>
          <p14:tracePt t="157663" x="9969500" y="5092700"/>
          <p14:tracePt t="157670" x="9956800" y="5118100"/>
          <p14:tracePt t="157680" x="9931400" y="5118100"/>
          <p14:tracePt t="157686" x="9906000" y="5130800"/>
          <p14:tracePt t="157702" x="9893300" y="5156200"/>
          <p14:tracePt t="157713" x="9893300" y="5168900"/>
          <p14:tracePt t="157719" x="9867900" y="5168900"/>
          <p14:tracePt t="157734" x="9867900" y="5194300"/>
          <p14:tracePt t="157767" x="9867900" y="5219700"/>
          <p14:tracePt t="158103" x="9867900" y="5232400"/>
          <p14:tracePt t="158127" x="9893300" y="5232400"/>
          <p14:tracePt t="158832" x="9893300" y="5219700"/>
          <p14:tracePt t="158848" x="9906000" y="5219700"/>
          <p14:tracePt t="158880" x="9906000" y="5194300"/>
          <p14:tracePt t="158888" x="9931400" y="5194300"/>
          <p14:tracePt t="158913" x="9956800" y="5168900"/>
          <p14:tracePt t="158929" x="9969500" y="5168900"/>
          <p14:tracePt t="158936" x="9969500" y="5156200"/>
          <p14:tracePt t="158946" x="9994900" y="5156200"/>
          <p14:tracePt t="158952" x="10007600" y="5156200"/>
          <p14:tracePt t="158963" x="10007600" y="5130800"/>
          <p14:tracePt t="158969" x="10033000" y="5130800"/>
          <p14:tracePt t="158980" x="10058400" y="5118100"/>
          <p14:tracePt t="159000" x="10071100" y="5118100"/>
          <p14:tracePt t="159013" x="10096500" y="5118100"/>
          <p14:tracePt t="159018" x="10096500" y="5092700"/>
          <p14:tracePt t="159033" x="10121900" y="5092700"/>
          <p14:tracePt t="159046" x="10134600" y="5067300"/>
          <p14:tracePt t="159053" x="10160000" y="5054600"/>
          <p14:tracePt t="159063" x="10185400" y="5029200"/>
          <p14:tracePt t="159067" x="10223500" y="5003800"/>
          <p14:tracePt t="159080" x="10287000" y="4991100"/>
          <p14:tracePt t="159081" x="10312400" y="4965700"/>
          <p14:tracePt t="159089" x="10350500" y="4927600"/>
          <p14:tracePt t="159096" x="10388600" y="4902200"/>
          <p14:tracePt t="159104" x="10426700" y="4876800"/>
          <p14:tracePt t="159113" x="10477500" y="4864100"/>
          <p14:tracePt t="159120" x="10541000" y="4838700"/>
          <p14:tracePt t="159130" x="10579100" y="4813300"/>
          <p14:tracePt t="159136" x="10604500" y="4775200"/>
          <p14:tracePt t="159146" x="10642600" y="4775200"/>
          <p14:tracePt t="159152" x="10668000" y="4749800"/>
          <p14:tracePt t="159163" x="10680700" y="4749800"/>
          <p14:tracePt t="159169" x="10731500" y="4737100"/>
          <p14:tracePt t="159180" x="10744200" y="4737100"/>
          <p14:tracePt t="159196" x="10769600" y="4711700"/>
          <p14:tracePt t="159201" x="10782300" y="4711700"/>
          <p14:tracePt t="159217" x="10807700" y="4711700"/>
          <p14:tracePt t="159229" x="10833100" y="4711700"/>
          <p14:tracePt t="159246" x="10845800" y="4711700"/>
          <p14:tracePt t="159263" x="10871200" y="4711700"/>
          <p14:tracePt t="159267" x="10871200" y="4699000"/>
          <p14:tracePt t="159284" x="10896600" y="4699000"/>
          <p14:tracePt t="159304" x="10909300" y="4699000"/>
          <p14:tracePt t="159337" x="10934700" y="4699000"/>
          <p14:tracePt t="159980" x="10960100" y="4699000"/>
          <p14:tracePt t="159985" x="10972800" y="4699000"/>
          <p14:tracePt t="160002" x="10998200" y="4699000"/>
          <p14:tracePt t="160010" x="11023600" y="4699000"/>
          <p14:tracePt t="160018" x="11036300" y="4699000"/>
          <p14:tracePt t="160025" x="11061700" y="4699000"/>
          <p14:tracePt t="160034" x="11087100" y="4699000"/>
          <p14:tracePt t="160046" x="11099800" y="4699000"/>
          <p14:tracePt t="160050" x="11150600" y="4699000"/>
          <p14:tracePt t="160063" x="11188700" y="4699000"/>
          <p14:tracePt t="160067" x="11226800" y="4699000"/>
          <p14:tracePt t="160080" x="11264900" y="4699000"/>
          <p14:tracePt t="160085" x="11328400" y="4699000"/>
          <p14:tracePt t="160096" x="11379200" y="4699000"/>
          <p14:tracePt t="160100" x="11417300" y="4699000"/>
          <p14:tracePt t="160113" x="11455400" y="4699000"/>
          <p14:tracePt t="160114" x="11480800" y="4699000"/>
          <p14:tracePt t="160122" x="11506200" y="4699000"/>
          <p14:tracePt t="160130" x="11544300" y="4699000"/>
          <p14:tracePt t="160146" x="11569700" y="4699000"/>
          <p14:tracePt t="160154" x="11582400" y="4699000"/>
          <p14:tracePt t="160170" x="11607800" y="4699000"/>
          <p14:tracePt t="160180" x="11620500" y="4699000"/>
          <p14:tracePt t="160194" x="11645900" y="4699000"/>
          <p14:tracePt t="160202" x="11671300" y="4699000"/>
          <p14:tracePt t="160213" x="11684000" y="4699000"/>
          <p14:tracePt t="160218" x="11734800" y="4699000"/>
          <p14:tracePt t="160230" x="11747500" y="4699000"/>
          <p14:tracePt t="160234" x="11798300" y="4699000"/>
          <p14:tracePt t="160250" x="11811000" y="4699000"/>
          <p14:tracePt t="160250" x="11861800" y="4699000"/>
          <p14:tracePt t="160263" x="11874500" y="4699000"/>
          <p14:tracePt t="160267" x="11925300" y="4699000"/>
          <p14:tracePt t="160280" x="11938000" y="4699000"/>
          <p14:tracePt t="160285" x="11963400" y="4699000"/>
          <p14:tracePt t="160296" x="11988800" y="4699000"/>
          <p14:tracePt t="160300" x="12001500" y="4699000"/>
          <p14:tracePt t="160317" x="12026900" y="4699000"/>
          <p14:tracePt t="160330" x="12039600" y="4699000"/>
          <p14:tracePt t="160338" x="12039600" y="4711700"/>
          <p14:tracePt t="160354" x="12065000" y="4711700"/>
          <p14:tracePt t="160380" x="12090400" y="4711700"/>
          <p14:tracePt t="160395" x="12103100" y="4711700"/>
          <p14:tracePt t="160426" x="12128500" y="4711700"/>
          <p14:tracePt t="160458" x="12153900" y="4711700"/>
          <p14:tracePt t="160477" x="12166600" y="4711700"/>
          <p14:tracePt t="160490" x="12192000" y="4711700"/>
          <p14:tracePt t="160506" x="12217400" y="4711700"/>
          <p14:tracePt t="160514" x="12230100" y="4711700"/>
          <p14:tracePt t="160530" x="12255500" y="4711700"/>
          <p14:tracePt t="160546" x="12280900" y="4711700"/>
          <p14:tracePt t="160570" x="12293600" y="4711700"/>
          <p14:tracePt t="160595" x="12293600" y="4737100"/>
          <p14:tracePt t="160602" x="12319000" y="4737100"/>
          <p14:tracePt t="160634" x="12344400" y="4737100"/>
          <p14:tracePt t="160666" x="12357100" y="4737100"/>
          <p14:tracePt t="160747" x="12382500" y="4737100"/>
          <p14:tracePt t="161548" x="12357100" y="4737100"/>
          <p14:tracePt t="161636" x="12357100" y="4749800"/>
          <p14:tracePt t="161659" x="12357100" y="4775200"/>
          <p14:tracePt t="161668" x="12357100" y="4800600"/>
          <p14:tracePt t="161680" x="12357100" y="4813300"/>
          <p14:tracePt t="161684" x="12357100" y="4838700"/>
          <p14:tracePt t="161700" x="12357100" y="4864100"/>
          <p14:tracePt t="161713" x="12357100" y="4902200"/>
          <p14:tracePt t="161718" x="12357100" y="4927600"/>
          <p14:tracePt t="161730" x="12357100" y="4940300"/>
          <p14:tracePt t="161733" x="12357100" y="4965700"/>
          <p14:tracePt t="161751" x="12357100" y="4991100"/>
          <p14:tracePt t="161763" x="12357100" y="5029200"/>
          <p14:tracePt t="161764" x="12357100" y="5054600"/>
          <p14:tracePt t="161772" x="12357100" y="5067300"/>
          <p14:tracePt t="161780" x="12357100" y="5092700"/>
          <p14:tracePt t="161788" x="12344400" y="5130800"/>
          <p14:tracePt t="161796" x="12344400" y="5168900"/>
          <p14:tracePt t="161804" x="12344400" y="5219700"/>
          <p14:tracePt t="161813" x="12344400" y="5232400"/>
          <p14:tracePt t="161820" x="12344400" y="5283200"/>
          <p14:tracePt t="161830" x="12344400" y="5346700"/>
          <p14:tracePt t="161836" x="12319000" y="5359400"/>
          <p14:tracePt t="161846" x="12319000" y="5410200"/>
          <p14:tracePt t="161852" x="12319000" y="5473700"/>
          <p14:tracePt t="161863" x="12319000" y="5486400"/>
          <p14:tracePt t="161868" x="12319000" y="5537200"/>
          <p14:tracePt t="161880" x="12319000" y="5549900"/>
          <p14:tracePt t="161885" x="12293600" y="5588000"/>
          <p14:tracePt t="161896" x="12293600" y="5613400"/>
          <p14:tracePt t="161913" x="12293600" y="5638800"/>
          <p14:tracePt t="161918" x="12293600" y="5651500"/>
          <p14:tracePt t="161946" x="12293600" y="5676900"/>
          <p14:tracePt t="161966" x="12293600" y="5702300"/>
          <p14:tracePt t="161996" x="12293600" y="5715000"/>
          <p14:tracePt t="162013" x="12293600" y="5740400"/>
          <p14:tracePt t="162020" x="12293600" y="5765800"/>
          <p14:tracePt t="162036" x="12293600" y="5778500"/>
          <p14:tracePt t="162052" x="12293600" y="5803900"/>
          <p14:tracePt t="162063" x="12293600" y="5829300"/>
          <p14:tracePt t="162079" x="12293600" y="5842000"/>
          <p14:tracePt t="162092" x="12293600" y="5867400"/>
          <p14:tracePt t="162101" x="12293600" y="5892800"/>
          <p14:tracePt t="162116" x="12293600" y="5905500"/>
          <p14:tracePt t="162129" x="12293600" y="5930900"/>
          <p14:tracePt t="162146" x="12293600" y="5956300"/>
          <p14:tracePt t="162151" x="12293600" y="5969000"/>
          <p14:tracePt t="162180" x="12293600" y="5994400"/>
          <p14:tracePt t="163029" x="12280900" y="5994400"/>
          <p14:tracePt t="163037" x="12255500" y="5994400"/>
          <p14:tracePt t="163053" x="12230100" y="5994400"/>
          <p14:tracePt t="163063" x="12217400" y="5994400"/>
          <p14:tracePt t="163070" x="12192000" y="5994400"/>
          <p14:tracePt t="163080" x="12166600" y="5994400"/>
          <p14:tracePt t="163093" x="12153900" y="5994400"/>
          <p14:tracePt t="163101" x="12128500" y="5969000"/>
          <p14:tracePt t="163113" x="12103100" y="5969000"/>
          <p14:tracePt t="163118" x="12090400" y="5969000"/>
          <p14:tracePt t="163130" x="12065000" y="5969000"/>
          <p14:tracePt t="163134" x="12039600" y="5956300"/>
          <p14:tracePt t="163147" x="12026900" y="5956300"/>
          <p14:tracePt t="163152" x="11988800" y="5930900"/>
          <p14:tracePt t="163163" x="11963400" y="5930900"/>
          <p14:tracePt t="163167" x="11938000" y="5930900"/>
          <p14:tracePt t="163180" x="11899900" y="5905500"/>
          <p14:tracePt t="163186" x="11874500" y="5905500"/>
          <p14:tracePt t="163196" x="11836400" y="5905500"/>
          <p14:tracePt t="163200" x="11811000" y="5892800"/>
          <p14:tracePt t="163213" x="11798300" y="5892800"/>
          <p14:tracePt t="163214" x="11772900" y="5892800"/>
          <p14:tracePt t="163222" x="11747500" y="5867400"/>
          <p14:tracePt t="163230" x="11734800" y="5867400"/>
          <p14:tracePt t="163246" x="11709400" y="5867400"/>
          <p14:tracePt t="163254" x="11684000" y="5867400"/>
          <p14:tracePt t="163270" x="11671300" y="5842000"/>
          <p14:tracePt t="163293" x="11645900" y="5842000"/>
          <p14:tracePt t="163310" x="11620500" y="5842000"/>
          <p14:tracePt t="163326" x="11607800" y="5842000"/>
          <p14:tracePt t="163342" x="11582400" y="5842000"/>
          <p14:tracePt t="163357" x="11569700" y="5842000"/>
          <p14:tracePt t="163375" x="11544300" y="5842000"/>
          <p14:tracePt t="163390" x="11518900" y="5842000"/>
          <p14:tracePt t="163398" x="11506200" y="5842000"/>
          <p14:tracePt t="163409" x="11480800" y="5842000"/>
          <p14:tracePt t="163414" x="11455400" y="5842000"/>
          <p14:tracePt t="163422" x="11442700" y="5842000"/>
          <p14:tracePt t="163430" x="11442700" y="5829300"/>
          <p14:tracePt t="163438" x="11417300" y="5829300"/>
          <p14:tracePt t="163446" x="11391900" y="5829300"/>
          <p14:tracePt t="163454" x="11379200" y="5829300"/>
          <p14:tracePt t="163463" x="11353800" y="5829300"/>
          <p14:tracePt t="163470" x="11328400" y="5829300"/>
          <p14:tracePt t="163486" x="11315700" y="5829300"/>
          <p14:tracePt t="163496" x="11290300" y="5829300"/>
          <p14:tracePt t="163502" x="11264900" y="5829300"/>
          <p14:tracePt t="163513" x="11252200" y="5829300"/>
          <p14:tracePt t="163534" x="11226800" y="5829300"/>
          <p14:tracePt t="163566" x="11201400" y="5829300"/>
          <p14:tracePt t="163582" x="11201400" y="5842000"/>
          <p14:tracePt t="163646" x="11201400" y="5867400"/>
          <p14:tracePt t="163702" x="11201400" y="5892800"/>
          <p14:tracePt t="163734" x="11188700" y="5892800"/>
          <p14:tracePt t="163790" x="11188700" y="5905500"/>
          <p14:tracePt t="163830" x="11163300" y="5905500"/>
          <p14:tracePt t="163862" x="11163300" y="5930900"/>
          <p14:tracePt t="163902" x="11150600" y="5930900"/>
          <p14:tracePt t="163926" x="11150600" y="5956300"/>
          <p14:tracePt t="163943" x="11125200" y="5956300"/>
          <p14:tracePt t="163976" x="11099800" y="5956300"/>
          <p14:tracePt t="163991" x="11099800" y="5969000"/>
          <p14:tracePt t="164022" x="11087100" y="5969000"/>
          <p14:tracePt t="164042" x="11087100" y="5994400"/>
          <p14:tracePt t="164079" x="11061700" y="5994400"/>
          <p14:tracePt t="164199" x="11036300" y="5994400"/>
          <p14:tracePt t="164239" x="11023600" y="5994400"/>
          <p14:tracePt t="164247" x="11023600" y="5969000"/>
          <p14:tracePt t="164255" x="11023600" y="5956300"/>
          <p14:tracePt t="164263" x="10998200" y="5956300"/>
          <p14:tracePt t="164275" x="10998200" y="5930900"/>
          <p14:tracePt t="164280" x="10998200" y="5905500"/>
          <p14:tracePt t="164287" x="10998200" y="5892800"/>
          <p14:tracePt t="164313" x="10998200" y="5867400"/>
          <p14:tracePt t="164343" x="10998200" y="5842000"/>
          <p14:tracePt t="164367" x="11023600" y="5842000"/>
          <p14:tracePt t="164391" x="11036300" y="5842000"/>
          <p14:tracePt t="164415" x="11061700" y="5842000"/>
          <p14:tracePt t="164423" x="11087100" y="5842000"/>
          <p14:tracePt t="164443" x="11099800" y="5842000"/>
          <p14:tracePt t="164455" x="11125200" y="5842000"/>
          <p14:tracePt t="164479" x="11150600" y="5842000"/>
          <p14:tracePt t="164512" x="11163300" y="5842000"/>
          <p14:tracePt t="164599" x="11163300" y="5867400"/>
          <p14:tracePt t="164615" x="11163300" y="5892800"/>
          <p14:tracePt t="164643" x="11163300" y="5905500"/>
          <p14:tracePt t="164655" x="11150600" y="5930900"/>
          <p14:tracePt t="164679" x="11125200" y="5956300"/>
          <p14:tracePt t="164703" x="11099800" y="5956300"/>
          <p14:tracePt t="164727" x="11087100" y="5956300"/>
          <p14:tracePt t="164752" x="11061700" y="5956300"/>
          <p14:tracePt t="164767" x="11036300" y="5956300"/>
          <p14:tracePt t="164792" x="11036300" y="5930900"/>
          <p14:tracePt t="164808" x="11023600" y="5930900"/>
          <p14:tracePt t="164816" x="11023600" y="5905500"/>
          <p14:tracePt t="164831" x="11023600" y="5892800"/>
          <p14:tracePt t="164855" x="11023600" y="5867400"/>
          <p14:tracePt t="164888" x="11023600" y="5842000"/>
          <p14:tracePt t="164912" x="11023600" y="5829300"/>
          <p14:tracePt t="164944" x="11036300" y="5803900"/>
          <p14:tracePt t="164968" x="11061700" y="5803900"/>
          <p14:tracePt t="164992" x="11087100" y="5803900"/>
          <p14:tracePt t="165024" x="11099800" y="5803900"/>
          <p14:tracePt t="165056" x="11125200" y="5803900"/>
          <p14:tracePt t="165160" x="11125200" y="5829300"/>
          <p14:tracePt t="165200" x="11125200" y="5842000"/>
          <p14:tracePt t="165232" x="11125200" y="5867400"/>
          <p14:tracePt t="165272" x="11125200" y="5892800"/>
          <p14:tracePt t="165320" x="11099800" y="5892800"/>
          <p14:tracePt t="165345" x="11087100" y="5892800"/>
          <p14:tracePt t="166770" x="11061700" y="5892800"/>
          <p14:tracePt t="166780" x="11036300" y="5892800"/>
          <p14:tracePt t="166786" x="10998200" y="5892800"/>
          <p14:tracePt t="166797" x="10960100" y="5892800"/>
          <p14:tracePt t="166802" x="10934700" y="5892800"/>
          <p14:tracePt t="166816" x="10896600" y="5892800"/>
          <p14:tracePt t="166830" x="10833100" y="5892800"/>
          <p14:tracePt t="166834" x="10807700" y="5892800"/>
          <p14:tracePt t="166846" x="10782300" y="5892800"/>
          <p14:tracePt t="166852" x="10744200" y="5892800"/>
          <p14:tracePt t="166863" x="10731500" y="5892800"/>
          <p14:tracePt t="166867" x="10706100" y="5905500"/>
          <p14:tracePt t="166880" x="10680700" y="5905500"/>
          <p14:tracePt t="166886" x="10668000" y="5905500"/>
          <p14:tracePt t="166896" x="10642600" y="5905500"/>
          <p14:tracePt t="166900" x="10617200" y="5905500"/>
          <p14:tracePt t="166913" x="10604500" y="5905500"/>
          <p14:tracePt t="166914" x="10579100" y="5905500"/>
          <p14:tracePt t="166922" x="10553700" y="5905500"/>
          <p14:tracePt t="166930" x="10541000" y="5905500"/>
          <p14:tracePt t="166947" x="10490200" y="5905500"/>
          <p14:tracePt t="166954" x="10477500" y="5905500"/>
          <p14:tracePt t="166963" x="10452100" y="5905500"/>
          <p14:tracePt t="166980" x="10414000" y="5905500"/>
          <p14:tracePt t="166996" x="10388600" y="5905500"/>
          <p14:tracePt t="167010" x="10363200" y="5905500"/>
          <p14:tracePt t="167018" x="10350500" y="5905500"/>
          <p14:tracePt t="167034" x="10325100" y="5905500"/>
          <p14:tracePt t="167046" x="10312400" y="5905500"/>
          <p14:tracePt t="167058" x="10287000" y="5905500"/>
          <p14:tracePt t="167066" x="10261600" y="5905500"/>
          <p14:tracePt t="167080" x="10248900" y="5905500"/>
          <p14:tracePt t="167084" x="10223500" y="5905500"/>
          <p14:tracePt t="167100" x="10198100" y="5905500"/>
          <p14:tracePt t="167113" x="10185400" y="5905500"/>
          <p14:tracePt t="167118" x="10160000" y="5905500"/>
          <p14:tracePt t="167130" x="10134600" y="5905500"/>
          <p14:tracePt t="167130" x="10121900" y="5905500"/>
          <p14:tracePt t="167146" x="10096500" y="5905500"/>
          <p14:tracePt t="167154" x="10071100" y="5892800"/>
          <p14:tracePt t="167163" x="10058400" y="5892800"/>
          <p14:tracePt t="167180" x="10033000" y="5892800"/>
          <p14:tracePt t="167187" x="10033000" y="5867400"/>
          <p14:tracePt t="167196" x="10007600" y="5867400"/>
          <p14:tracePt t="167218" x="9994900" y="5867400"/>
          <p14:tracePt t="167246" x="9994900" y="5842000"/>
          <p14:tracePt t="167258" x="9969500" y="5842000"/>
          <p14:tracePt t="167314" x="9956800" y="5842000"/>
          <p14:tracePt t="167323" x="9956800" y="5829300"/>
          <p14:tracePt t="167379" x="9931400" y="5829300"/>
          <p14:tracePt t="167396" x="9906000" y="5829300"/>
          <p14:tracePt t="168332" x="9893300" y="5829300"/>
          <p14:tracePt t="168341" x="9842500" y="5829300"/>
          <p14:tracePt t="168348" x="9804400" y="5842000"/>
          <p14:tracePt t="168356" x="9766300" y="5842000"/>
          <p14:tracePt t="168364" x="9715500" y="5867400"/>
          <p14:tracePt t="168380" x="9677400" y="5892800"/>
          <p14:tracePt t="168380" x="9652000" y="5905500"/>
          <p14:tracePt t="168388" x="9613900" y="5905500"/>
          <p14:tracePt t="168396" x="9588500" y="5930900"/>
          <p14:tracePt t="168413" x="9575800" y="5930900"/>
          <p14:tracePt t="169165" x="9575800" y="5956300"/>
          <p14:tracePt t="169174" x="9575800" y="5969000"/>
          <p14:tracePt t="169189" x="9575800" y="5994400"/>
          <p14:tracePt t="169206" x="9550400" y="6007100"/>
          <p14:tracePt t="169221" x="9550400" y="6032500"/>
          <p14:tracePt t="169241" x="9550400" y="6057900"/>
          <p14:tracePt t="169246" x="9550400" y="6070600"/>
          <p14:tracePt t="169253" x="9550400" y="6096000"/>
          <p14:tracePt t="169263" x="9550400" y="6121400"/>
          <p14:tracePt t="169269" x="9550400" y="6159500"/>
          <p14:tracePt t="169277" x="9550400" y="6184900"/>
          <p14:tracePt t="169285" x="9550400" y="6223000"/>
          <p14:tracePt t="169293" x="9537700" y="6261100"/>
          <p14:tracePt t="169301" x="9537700" y="6311900"/>
          <p14:tracePt t="169316" x="9537700" y="6350000"/>
          <p14:tracePt t="169329" x="9537700" y="6375400"/>
          <p14:tracePt t="169330" x="9537700" y="6413500"/>
          <p14:tracePt t="169335" x="9537700" y="6451600"/>
          <p14:tracePt t="169346" x="9537700" y="6477000"/>
          <p14:tracePt t="169350" x="9537700" y="6489700"/>
          <p14:tracePt t="169363" x="9537700" y="6515100"/>
          <p14:tracePt t="169367" x="9537700" y="6540500"/>
          <p14:tracePt t="169380" x="9537700" y="6553200"/>
          <p14:tracePt t="169396" x="9537700" y="6578600"/>
          <p14:tracePt t="169413" x="9537700" y="6604000"/>
          <p14:tracePt t="169421" x="9537700" y="6616700"/>
          <p14:tracePt t="169453" x="9537700" y="6642100"/>
          <p14:tracePt t="169493" x="9537700" y="6667500"/>
          <p14:tracePt t="169533" x="9537700" y="6680200"/>
          <p14:tracePt t="169550" x="9550400" y="6680200"/>
          <p14:tracePt t="169574" x="9550400" y="6705600"/>
          <p14:tracePt t="169597" x="9550400" y="6731000"/>
          <p14:tracePt t="169608" x="9575800" y="6731000"/>
          <p14:tracePt t="169614" x="9575800" y="6743700"/>
          <p14:tracePt t="169622" x="9575800" y="6769100"/>
          <p14:tracePt t="169647" x="9588500" y="6807200"/>
          <p14:tracePt t="169663" x="9588500" y="6832600"/>
          <p14:tracePt t="169670" x="9613900" y="6832600"/>
          <p14:tracePt t="169686" x="9613900" y="6845300"/>
          <p14:tracePt t="169696" x="9639300" y="6845300"/>
          <p14:tracePt t="169713" x="9639300" y="6870700"/>
          <p14:tracePt t="169725" x="9652000" y="6870700"/>
          <p14:tracePt t="169758" x="9677400" y="6870700"/>
          <p14:tracePt t="169774" x="9677400" y="6896100"/>
          <p14:tracePt t="169790" x="9702800" y="6896100"/>
          <p14:tracePt t="169821" x="9715500" y="6896100"/>
          <p14:tracePt t="169862" x="9715500" y="6908800"/>
          <p14:tracePt t="170599" x="9740900" y="6908800"/>
          <p14:tracePt t="170607" x="9779000" y="6908800"/>
          <p14:tracePt t="170615" x="9829800" y="6908800"/>
          <p14:tracePt t="170623" x="9867900" y="6908800"/>
          <p14:tracePt t="170631" x="9931400" y="6908800"/>
          <p14:tracePt t="170647" x="9956800" y="6908800"/>
          <p14:tracePt t="170647" x="10007600" y="6934200"/>
          <p14:tracePt t="170655" x="10071100" y="6934200"/>
          <p14:tracePt t="170663" x="10121900" y="6959600"/>
          <p14:tracePt t="170680" x="10198100" y="6972300"/>
          <p14:tracePt t="170687" x="10261600" y="6972300"/>
          <p14:tracePt t="170697" x="10312400" y="6972300"/>
          <p14:tracePt t="170713" x="10388600" y="6997700"/>
          <p14:tracePt t="170719" x="10426700" y="7023100"/>
          <p14:tracePt t="170730" x="10452100" y="7023100"/>
          <p14:tracePt t="170735" x="10477500" y="7023100"/>
          <p14:tracePt t="170746" x="10515600" y="7023100"/>
          <p14:tracePt t="170751" x="10541000" y="7023100"/>
          <p14:tracePt t="170763" x="10553700" y="7023100"/>
          <p14:tracePt t="170767" x="10579100" y="7023100"/>
          <p14:tracePt t="170780" x="10604500" y="7023100"/>
          <p14:tracePt t="170796" x="10617200" y="7023100"/>
          <p14:tracePt t="170816" x="10642600" y="7023100"/>
          <p14:tracePt t="170817" x="10668000" y="7023100"/>
          <p14:tracePt t="170830" x="10680700" y="7023100"/>
          <p14:tracePt t="170834" x="10706100" y="7023100"/>
          <p14:tracePt t="170847" x="10731500" y="7023100"/>
          <p14:tracePt t="170847" x="10744200" y="7023100"/>
          <p14:tracePt t="170855" x="10769600" y="7023100"/>
          <p14:tracePt t="170863" x="10807700" y="7023100"/>
          <p14:tracePt t="170880" x="10845800" y="7023100"/>
          <p14:tracePt t="170887" x="10871200" y="7023100"/>
          <p14:tracePt t="170913" x="10909300" y="7023100"/>
          <p14:tracePt t="170927" x="10934700" y="7023100"/>
          <p14:tracePt t="170943" x="10960100" y="7023100"/>
          <p14:tracePt t="170967" x="10972800" y="7023100"/>
          <p14:tracePt t="170983" x="10998200" y="7023100"/>
          <p14:tracePt t="171015" x="11023600" y="7023100"/>
          <p14:tracePt t="172065" x="11087100" y="7023100"/>
          <p14:tracePt t="172074" x="11150600" y="7023100"/>
          <p14:tracePt t="172081" x="11201400" y="7023100"/>
          <p14:tracePt t="172089" x="11264900" y="7023100"/>
          <p14:tracePt t="172097" x="11353800" y="7023100"/>
          <p14:tracePt t="172113" x="11455400" y="7023100"/>
          <p14:tracePt t="172121" x="11544300" y="7023100"/>
          <p14:tracePt t="172130" x="11607800" y="7023100"/>
          <p14:tracePt t="172147" x="11734800" y="7023100"/>
          <p14:tracePt t="172153" x="11772900" y="7023100"/>
          <p14:tracePt t="172163" x="11836400" y="7023100"/>
          <p14:tracePt t="172180" x="11925300" y="7023100"/>
          <p14:tracePt t="172185" x="11963400" y="7023100"/>
          <p14:tracePt t="172197" x="11988800" y="7023100"/>
          <p14:tracePt t="172201" x="12026900" y="7023100"/>
          <p14:tracePt t="172213" x="12065000" y="7023100"/>
          <p14:tracePt t="172217" x="12090400" y="7023100"/>
          <p14:tracePt t="172230" x="12103100" y="7023100"/>
          <p14:tracePt t="172234" x="12128500" y="7023100"/>
          <p14:tracePt t="172247" x="12153900" y="7023100"/>
          <p14:tracePt t="172251" x="12166600" y="7023100"/>
          <p14:tracePt t="172263" x="12192000" y="7023100"/>
          <p14:tracePt t="172268" x="12217400" y="7023100"/>
          <p14:tracePt t="172280" x="12230100" y="7023100"/>
          <p14:tracePt t="172283" x="12255500" y="7023100"/>
          <p14:tracePt t="172297" x="12280900" y="7023100"/>
          <p14:tracePt t="172316" x="12293600" y="7023100"/>
          <p14:tracePt t="172330" x="12319000" y="7023100"/>
          <p14:tracePt t="172347" x="12344400" y="7023100"/>
          <p14:tracePt t="172385" x="12357100" y="7023100"/>
          <p14:tracePt t="172425" x="12357100" y="7035800"/>
          <p14:tracePt t="172441" x="12382500" y="7035800"/>
          <p14:tracePt t="180025" x="12420600" y="7035800"/>
          <p14:tracePt t="180037" x="12446000" y="7023100"/>
          <p14:tracePt t="180047" x="12484100" y="7023100"/>
          <p14:tracePt t="180051" x="12522200" y="6997700"/>
          <p14:tracePt t="180063" x="12573000" y="6972300"/>
          <p14:tracePt t="180070" x="12611100" y="6934200"/>
          <p14:tracePt t="180080" x="12674600" y="6896100"/>
          <p14:tracePt t="180085" x="12839700" y="6794500"/>
          <p14:tracePt t="180097" x="12966700" y="6705600"/>
          <p14:tracePt t="180098" x="13131800" y="6604000"/>
          <p14:tracePt t="180106" x="13296900" y="6489700"/>
          <p14:tracePt t="180113" x="13487400" y="6375400"/>
          <p14:tracePt t="180121" x="13652500" y="6248400"/>
          <p14:tracePt t="180130" x="13766800" y="6184900"/>
          <p14:tracePt t="180147" x="14071600" y="5969000"/>
          <p14:tracePt t="180153" x="14224000" y="5867400"/>
          <p14:tracePt t="180163" x="14325600" y="5803900"/>
          <p14:tracePt t="180180" x="14452600" y="5715000"/>
          <p14:tracePt t="180186" x="14516100" y="5676900"/>
          <p14:tracePt t="180197" x="14554200" y="5651500"/>
          <p14:tracePt t="180202" x="14605000" y="5638800"/>
          <p14:tracePt t="180213" x="14617700" y="5638800"/>
          <p14:tracePt t="180218" x="14643100" y="5613400"/>
          <p14:tracePt t="180230" x="14668500" y="5588000"/>
          <p14:tracePt t="180235" x="14706600" y="5575300"/>
          <p14:tracePt t="180247" x="14744700" y="5537200"/>
          <p14:tracePt t="180252" x="14795500" y="5511800"/>
          <p14:tracePt t="180263" x="14808200" y="5486400"/>
          <p14:tracePt t="180268" x="14846300" y="5448300"/>
          <p14:tracePt t="180280" x="14897100" y="5422900"/>
          <p14:tracePt t="180281" x="14909800" y="5384800"/>
          <p14:tracePt t="180290" x="14935200" y="5359400"/>
          <p14:tracePt t="180298" x="14960600" y="5346700"/>
          <p14:tracePt t="180317" x="14998700" y="5295900"/>
          <p14:tracePt t="180317" x="15024100" y="5283200"/>
          <p14:tracePt t="180330" x="15036800" y="5219700"/>
          <p14:tracePt t="180347" x="15087600" y="5130800"/>
          <p14:tracePt t="180354" x="15087600" y="5092700"/>
          <p14:tracePt t="180364" x="15100300" y="5067300"/>
          <p14:tracePt t="180381" x="15100300" y="5029200"/>
          <p14:tracePt t="180386" x="15100300" y="4991100"/>
          <p14:tracePt t="180398" x="15100300" y="4965700"/>
          <p14:tracePt t="180403" x="15087600" y="4940300"/>
          <p14:tracePt t="180415" x="15062200" y="4940300"/>
          <p14:tracePt t="180419" x="15036800" y="4927600"/>
          <p14:tracePt t="180431" x="15024100" y="4902200"/>
          <p14:tracePt t="180437" x="14973300" y="4902200"/>
          <p14:tracePt t="180448" x="14960600" y="4876800"/>
          <p14:tracePt t="180453" x="14935200" y="4864100"/>
          <p14:tracePt t="180465" x="14909800" y="4864100"/>
          <p14:tracePt t="180466" x="14897100" y="4838700"/>
          <p14:tracePt t="180474" x="14871700" y="4838700"/>
          <p14:tracePt t="180490" x="14846300" y="4813300"/>
          <p14:tracePt t="180498" x="14833600" y="4813300"/>
          <p14:tracePt t="180522" x="14808200" y="4813300"/>
          <p14:tracePt t="180530" x="14808200" y="4800600"/>
          <p14:tracePt t="180579" x="14795500" y="4800600"/>
          <p14:tracePt t="180594" x="14795500" y="4775200"/>
          <p14:tracePt t="180603" x="14770100" y="4775200"/>
          <p14:tracePt t="180618" x="14744700" y="4749800"/>
          <p14:tracePt t="180630" x="14732000" y="4749800"/>
          <p14:tracePt t="180647" x="14681200" y="4737100"/>
          <p14:tracePt t="180651" x="14668500" y="4737100"/>
          <p14:tracePt t="180664" x="14668500" y="4711700"/>
          <p14:tracePt t="180667" x="14643100" y="4711700"/>
          <p14:tracePt t="180680" x="14617700" y="4699000"/>
          <p14:tracePt t="180685" x="14605000" y="4699000"/>
          <p14:tracePt t="180700" x="14579600" y="4699000"/>
          <p14:tracePt t="180714" x="14554200" y="4673600"/>
          <p14:tracePt t="180722" x="14541500" y="4673600"/>
          <p14:tracePt t="180730" x="14516100" y="4673600"/>
          <p14:tracePt t="180747" x="14490700" y="4673600"/>
          <p14:tracePt t="180754" x="14478000" y="4673600"/>
          <p14:tracePt t="180764" x="14452600" y="4673600"/>
          <p14:tracePt t="180780" x="14427200" y="4673600"/>
          <p14:tracePt t="180794" x="14427200" y="4699000"/>
          <p14:tracePt t="180803" x="14414500" y="4699000"/>
          <p14:tracePt t="180818" x="14389100" y="4711700"/>
          <p14:tracePt t="180826" x="14376400" y="4711700"/>
          <p14:tracePt t="180834" x="14351000" y="4711700"/>
          <p14:tracePt t="180847" x="14351000" y="4737100"/>
          <p14:tracePt t="180851" x="14325600" y="4737100"/>
          <p14:tracePt t="180863" x="14312900" y="4749800"/>
          <p14:tracePt t="180869" x="14287500" y="4749800"/>
          <p14:tracePt t="180897" x="14287500" y="4775200"/>
          <p14:tracePt t="180901" x="14262100" y="4775200"/>
          <p14:tracePt t="180972" x="14262100" y="4800600"/>
          <p14:tracePt t="180986" x="14249400" y="4800600"/>
          <p14:tracePt t="181010" x="14224000" y="4813300"/>
          <p14:tracePt t="181018" x="14224000" y="4838700"/>
          <p14:tracePt t="181035" x="14198600" y="4864100"/>
          <p14:tracePt t="181043" x="14198600" y="4876800"/>
          <p14:tracePt t="181050" x="14185900" y="4902200"/>
          <p14:tracePt t="181059" x="14185900" y="4927600"/>
          <p14:tracePt t="181068" x="14185900" y="4940300"/>
          <p14:tracePt t="181080" x="14160500" y="4940300"/>
          <p14:tracePt t="181084" x="14160500" y="4965700"/>
          <p14:tracePt t="181101" x="14160500" y="4991100"/>
          <p14:tracePt t="181117" x="14160500" y="5003800"/>
          <p14:tracePt t="181147" x="14160500" y="5029200"/>
          <p14:tracePt t="181163" x="14160500" y="5054600"/>
          <p14:tracePt t="181180" x="14160500" y="5067300"/>
          <p14:tracePt t="181187" x="14160500" y="5092700"/>
          <p14:tracePt t="181213" x="14185900" y="5130800"/>
          <p14:tracePt t="181227" x="14185900" y="5156200"/>
          <p14:tracePt t="181236" x="14198600" y="5156200"/>
          <p14:tracePt t="181247" x="14224000" y="5168900"/>
          <p14:tracePt t="181263" x="14249400" y="5168900"/>
          <p14:tracePt t="181267" x="14262100" y="5194300"/>
          <p14:tracePt t="181280" x="14287500" y="5194300"/>
          <p14:tracePt t="181284" x="14312900" y="5194300"/>
          <p14:tracePt t="181297" x="14325600" y="5194300"/>
          <p14:tracePt t="181301" x="14376400" y="5194300"/>
          <p14:tracePt t="181315" x="14389100" y="5194300"/>
          <p14:tracePt t="181323" x="14414500" y="5194300"/>
          <p14:tracePt t="181339" x="14427200" y="5194300"/>
          <p14:tracePt t="181363" x="14452600" y="5194300"/>
          <p14:tracePt t="181396" x="14478000" y="5194300"/>
          <p14:tracePt t="181419" x="14490700" y="5194300"/>
          <p14:tracePt t="181430" x="14516100" y="5194300"/>
          <p14:tracePt t="181447" x="14541500" y="5168900"/>
          <p14:tracePt t="181452" x="14554200" y="5168900"/>
          <p14:tracePt t="181463" x="14579600" y="5156200"/>
          <p14:tracePt t="181468" x="14605000" y="5156200"/>
          <p14:tracePt t="181480" x="14617700" y="5130800"/>
          <p14:tracePt t="181497" x="14643100" y="5118100"/>
          <p14:tracePt t="181502" x="14668500" y="5118100"/>
          <p14:tracePt t="181517" x="14681200" y="5092700"/>
          <p14:tracePt t="181547" x="14706600" y="5092700"/>
          <p14:tracePt t="181555" x="14706600" y="5067300"/>
          <p14:tracePt t="181580" x="14732000" y="5067300"/>
          <p14:tracePt t="181613" x="14732000" y="5054600"/>
          <p14:tracePt t="181651" x="14732000" y="5029200"/>
          <p14:tracePt t="181691" x="14732000" y="5003800"/>
          <p14:tracePt t="181723" x="14732000" y="4991100"/>
          <p14:tracePt t="181747" x="14732000" y="4965700"/>
          <p14:tracePt t="181780" x="14732000" y="4940300"/>
          <p14:tracePt t="181813" x="14732000" y="4927600"/>
          <p14:tracePt t="181836" x="14732000" y="4902200"/>
          <p14:tracePt t="181851" x="14732000" y="4876800"/>
          <p14:tracePt t="181860" x="14706600" y="4876800"/>
          <p14:tracePt t="181869" x="14706600" y="4864100"/>
          <p14:tracePt t="181884" x="14681200" y="4838700"/>
          <p14:tracePt t="181897" x="14681200" y="4813300"/>
          <p14:tracePt t="181914" x="14668500" y="4813300"/>
          <p14:tracePt t="181917" x="14668500" y="4800600"/>
          <p14:tracePt t="181930" x="14643100" y="4800600"/>
          <p14:tracePt t="181935" x="14643100" y="4775200"/>
          <p14:tracePt t="181964" x="14617700" y="4775200"/>
          <p14:tracePt t="181964" x="14617700" y="4749800"/>
          <p14:tracePt t="181972" x="14605000" y="4749800"/>
          <p14:tracePt t="181997" x="14579600" y="4749800"/>
          <p14:tracePt t="182014" x="14554200" y="4749800"/>
          <p14:tracePt t="182028" x="14541500" y="4749800"/>
          <p14:tracePt t="182037" x="14516100" y="4749800"/>
          <p14:tracePt t="182047" x="14490700" y="4749800"/>
          <p14:tracePt t="182052" x="14478000" y="4749800"/>
          <p14:tracePt t="182064" x="14452600" y="4749800"/>
          <p14:tracePt t="182080" x="14389100" y="4737100"/>
          <p14:tracePt t="182085" x="14376400" y="4737100"/>
          <p14:tracePt t="182097" x="14325600" y="4737100"/>
          <p14:tracePt t="182101" x="14312900" y="4737100"/>
          <p14:tracePt t="182114" x="14262100" y="4737100"/>
          <p14:tracePt t="182117" x="14249400" y="4737100"/>
          <p14:tracePt t="182130" x="14224000" y="4737100"/>
          <p14:tracePt t="182134" x="14198600" y="4737100"/>
          <p14:tracePt t="182147" x="14185900" y="4737100"/>
          <p14:tracePt t="182150" x="14160500" y="4737100"/>
          <p14:tracePt t="182164" x="14135100" y="4737100"/>
          <p14:tracePt t="182180" x="14122400" y="4737100"/>
          <p14:tracePt t="182197" x="14122400" y="4749800"/>
          <p14:tracePt t="182205" x="14097000" y="4749800"/>
          <p14:tracePt t="182214" x="14097000" y="4775200"/>
          <p14:tracePt t="182220" x="14071600" y="4775200"/>
          <p14:tracePt t="182230" x="14071600" y="4800600"/>
          <p14:tracePt t="182247" x="14033500" y="4838700"/>
          <p14:tracePt t="182252" x="14020800" y="4864100"/>
          <p14:tracePt t="182280" x="13995400" y="4902200"/>
          <p14:tracePt t="182297" x="13995400" y="4927600"/>
          <p14:tracePt t="182301" x="13970000" y="4927600"/>
          <p14:tracePt t="182316" x="13970000" y="4940300"/>
          <p14:tracePt t="182340" x="13970000" y="4965700"/>
          <p14:tracePt t="182372" x="13970000" y="4991100"/>
          <p14:tracePt t="183349" x="13957300" y="4991100"/>
          <p14:tracePt t="183357" x="13931900" y="4991100"/>
          <p14:tracePt t="183367" x="13893800" y="4991100"/>
          <p14:tracePt t="183373" x="13868400" y="4965700"/>
          <p14:tracePt t="183381" x="13830300" y="4940300"/>
          <p14:tracePt t="183389" x="13804900" y="4927600"/>
          <p14:tracePt t="183397" x="13766800" y="4902200"/>
          <p14:tracePt t="183414" x="13677900" y="4864100"/>
          <p14:tracePt t="183422" x="13652500" y="4838700"/>
          <p14:tracePt t="183430" x="13614400" y="4800600"/>
          <p14:tracePt t="183447" x="13550900" y="4775200"/>
          <p14:tracePt t="183453" x="13538200" y="4749800"/>
          <p14:tracePt t="183464" x="13512800" y="4737100"/>
          <p14:tracePt t="183471" x="13474700" y="4711700"/>
          <p14:tracePt t="183480" x="13449300" y="4699000"/>
          <p14:tracePt t="183486" x="13423900" y="4673600"/>
          <p14:tracePt t="183497" x="13385800" y="4648200"/>
          <p14:tracePt t="183503" x="13360400" y="4635500"/>
          <p14:tracePt t="183513" x="13347700" y="4610100"/>
          <p14:tracePt t="183518" x="13347700" y="4584700"/>
          <p14:tracePt t="183530" x="13322300" y="4584700"/>
          <p14:tracePt t="183535" x="13296900" y="4572000"/>
          <p14:tracePt t="183551" x="13284200" y="4572000"/>
          <p14:tracePt t="183564" x="13284200" y="4546600"/>
          <p14:tracePt t="183570" x="13258800" y="4546600"/>
          <p14:tracePt t="183597" x="13258800" y="4521200"/>
          <p14:tracePt t="183601" x="13233400" y="4521200"/>
          <p14:tracePt t="183614" x="13220700" y="4521200"/>
          <p14:tracePt t="183630" x="13220700" y="4508500"/>
          <p14:tracePt t="183647" x="13195300" y="4508500"/>
          <p14:tracePt t="183670" x="13195300" y="4483100"/>
          <p14:tracePt t="183686" x="13182600" y="4483100"/>
          <p14:tracePt t="183718" x="13157200" y="4457700"/>
          <p14:tracePt t="183735" x="13131800" y="4457700"/>
          <p14:tracePt t="183742" x="13131800" y="4445000"/>
          <p14:tracePt t="183769" x="13119100" y="4445000"/>
          <p14:tracePt t="183782" x="13119100" y="4419600"/>
          <p14:tracePt t="183806" x="13093700" y="4419600"/>
          <p14:tracePt t="183847" x="13068300" y="4394200"/>
          <p14:tracePt t="183886" x="13055600" y="4394200"/>
          <p14:tracePt t="183958" x="13030200" y="4394200"/>
          <p14:tracePt t="183982" x="13030200" y="4381500"/>
          <p14:tracePt t="184030" x="13004800" y="4381500"/>
          <p14:tracePt t="184086" x="13004800" y="4356100"/>
          <p14:tracePt t="185160" x="13004800" y="4381500"/>
          <p14:tracePt t="185180" x="13004800" y="4394200"/>
          <p14:tracePt t="185197" x="13004800" y="4419600"/>
          <p14:tracePt t="185214" x="13004800" y="4445000"/>
          <p14:tracePt t="185217" x="13004800" y="4457700"/>
          <p14:tracePt t="185235" x="13004800" y="4483100"/>
          <p14:tracePt t="185247" x="12992100" y="4508500"/>
          <p14:tracePt t="185256" x="12992100" y="4521200"/>
          <p14:tracePt t="185265" x="12992100" y="4546600"/>
          <p14:tracePt t="185272" x="12992100" y="4572000"/>
          <p14:tracePt t="185280" x="12992100" y="4584700"/>
          <p14:tracePt t="185288" x="12992100" y="4610100"/>
          <p14:tracePt t="185297" x="12992100" y="4635500"/>
          <p14:tracePt t="185304" x="12992100" y="4648200"/>
          <p14:tracePt t="185314" x="12992100" y="4699000"/>
          <p14:tracePt t="185328" x="12992100" y="4737100"/>
          <p14:tracePt t="185337" x="12992100" y="4749800"/>
          <p14:tracePt t="185347" x="12992100" y="4775200"/>
          <p14:tracePt t="185352" x="12992100" y="4800600"/>
          <p14:tracePt t="185364" x="12992100" y="4813300"/>
          <p14:tracePt t="185370" x="12992100" y="4838700"/>
          <p14:tracePt t="185384" x="12992100" y="4864100"/>
          <p14:tracePt t="185397" x="12992100" y="4876800"/>
          <p14:tracePt t="185402" x="12992100" y="4902200"/>
          <p14:tracePt t="185417" x="12992100" y="4927600"/>
          <p14:tracePt t="185430" x="12992100" y="4940300"/>
          <p14:tracePt t="185450" x="12992100" y="4965700"/>
          <p14:tracePt t="185480" x="12992100" y="4991100"/>
          <p14:tracePt t="185497" x="12992100" y="5003800"/>
          <p14:tracePt t="185513" x="12992100" y="5029200"/>
          <p14:tracePt t="185528" x="13004800" y="5054600"/>
          <p14:tracePt t="185547" x="13004800" y="5067300"/>
          <p14:tracePt t="185552" x="13004800" y="5092700"/>
          <p14:tracePt t="185564" x="13030200" y="5118100"/>
          <p14:tracePt t="185570" x="13030200" y="5130800"/>
          <p14:tracePt t="185580" x="13030200" y="5156200"/>
          <p14:tracePt t="185585" x="13055600" y="5168900"/>
          <p14:tracePt t="185597" x="13055600" y="5194300"/>
          <p14:tracePt t="185602" x="13055600" y="5219700"/>
          <p14:tracePt t="185614" x="13068300" y="5232400"/>
          <p14:tracePt t="185619" x="13068300" y="5257800"/>
          <p14:tracePt t="185630" x="13068300" y="5283200"/>
          <p14:tracePt t="185636" x="13093700" y="5295900"/>
          <p14:tracePt t="185650" x="13119100" y="5321300"/>
          <p14:tracePt t="185667" x="13119100" y="5346700"/>
          <p14:tracePt t="185680" x="13131800" y="5359400"/>
          <p14:tracePt t="185704" x="13157200" y="5359400"/>
          <p14:tracePt t="185713" x="13157200" y="5384800"/>
          <p14:tracePt t="185730" x="13182600" y="5384800"/>
          <p14:tracePt t="185744" x="13182600" y="5410200"/>
          <p14:tracePt t="185776" x="13195300" y="5410200"/>
          <p14:tracePt t="185784" x="13195300" y="5422900"/>
          <p14:tracePt t="185835" x="13195300" y="5448300"/>
          <p14:tracePt t="185872" x="13195300" y="5473700"/>
          <p14:tracePt t="185897" x="13220700" y="5473700"/>
          <p14:tracePt t="185905" x="13220700" y="5486400"/>
          <p14:tracePt t="185944" x="13220700" y="5511800"/>
          <p14:tracePt t="187114" x="13220700" y="5486400"/>
          <p14:tracePt t="187122" x="13233400" y="5473700"/>
          <p14:tracePt t="187130" x="13258800" y="5448300"/>
          <p14:tracePt t="187138" x="13296900" y="5422900"/>
          <p14:tracePt t="187147" x="13322300" y="5422900"/>
          <p14:tracePt t="187154" x="13322300" y="5410200"/>
          <p14:tracePt t="187163" x="13347700" y="5410200"/>
          <p14:tracePt t="187170" x="13360400" y="5384800"/>
          <p14:tracePt t="187178" x="13385800" y="5359400"/>
          <p14:tracePt t="187186" x="13423900" y="5359400"/>
          <p14:tracePt t="187194" x="13449300" y="5346700"/>
          <p14:tracePt t="187203" x="13487400" y="5346700"/>
          <p14:tracePt t="187214" x="13512800" y="5321300"/>
          <p14:tracePt t="187218" x="13538200" y="5321300"/>
          <p14:tracePt t="187231" x="13576300" y="5295900"/>
          <p14:tracePt t="187237" x="13601700" y="5295900"/>
          <p14:tracePt t="187247" x="13614400" y="5283200"/>
          <p14:tracePt t="187252" x="13639800" y="5283200"/>
          <p14:tracePt t="187264" x="13652500" y="5257800"/>
          <p14:tracePt t="187270" x="13677900" y="5257800"/>
          <p14:tracePt t="187280" x="13703300" y="5232400"/>
          <p14:tracePt t="187285" x="13716000" y="5232400"/>
          <p14:tracePt t="187297" x="13741400" y="5219700"/>
          <p14:tracePt t="187298" x="13766800" y="5219700"/>
          <p14:tracePt t="187314" x="13779500" y="5194300"/>
          <p14:tracePt t="187322" x="13804900" y="5194300"/>
          <p14:tracePt t="187330" x="13804900" y="5168900"/>
          <p14:tracePt t="187338" x="13830300" y="5168900"/>
          <p14:tracePt t="187347" x="13843000" y="5156200"/>
          <p14:tracePt t="187354" x="13868400" y="5156200"/>
          <p14:tracePt t="187364" x="13906500" y="5130800"/>
          <p14:tracePt t="187371" x="13957300" y="5130800"/>
          <p14:tracePt t="187380" x="13970000" y="5118100"/>
          <p14:tracePt t="187386" x="14020800" y="5118100"/>
          <p14:tracePt t="187394" x="14058900" y="5092700"/>
          <p14:tracePt t="187404" x="14097000" y="5092700"/>
          <p14:tracePt t="187414" x="14122400" y="5067300"/>
          <p14:tracePt t="187419" x="14160500" y="5067300"/>
          <p14:tracePt t="187430" x="14198600" y="5067300"/>
          <p14:tracePt t="187436" x="14198600" y="5054600"/>
          <p14:tracePt t="187447" x="14224000" y="5054600"/>
          <p14:tracePt t="187452" x="14249400" y="5054600"/>
          <p14:tracePt t="187464" x="14262100" y="5054600"/>
          <p14:tracePt t="187469" x="14287500" y="5054600"/>
          <p14:tracePt t="187482" x="14312900" y="5054600"/>
          <p14:tracePt t="187514" x="14325600" y="5054600"/>
          <p14:tracePt t="187538" x="14351000" y="5054600"/>
          <p14:tracePt t="187554" x="14376400" y="5054600"/>
          <p14:tracePt t="187570" x="14389100" y="5054600"/>
          <p14:tracePt t="187580" x="14414500" y="5054600"/>
          <p14:tracePt t="187586" x="14427200" y="5067300"/>
          <p14:tracePt t="187597" x="14478000" y="5067300"/>
          <p14:tracePt t="187603" x="14516100" y="5092700"/>
          <p14:tracePt t="187614" x="14579600" y="5118100"/>
          <p14:tracePt t="187619" x="14617700" y="5118100"/>
          <p14:tracePt t="187630" x="14668500" y="5130800"/>
          <p14:tracePt t="187637" x="14706600" y="5156200"/>
          <p14:tracePt t="187647" x="14770100" y="5168900"/>
          <p14:tracePt t="187652" x="14808200" y="5194300"/>
          <p14:tracePt t="187664" x="14846300" y="5194300"/>
          <p14:tracePt t="187669" x="14897100" y="5219700"/>
          <p14:tracePt t="187680" x="14935200" y="5219700"/>
          <p14:tracePt t="187684" x="14960600" y="5232400"/>
          <p14:tracePt t="187697" x="14973300" y="5232400"/>
          <p14:tracePt t="187714" x="14973300" y="5257800"/>
          <p14:tracePt t="187717" x="14998700" y="5257800"/>
          <p14:tracePt t="204646" x="14973300" y="5257800"/>
          <p14:tracePt t="204661" x="14960600" y="5257800"/>
          <p14:tracePt t="204670" x="14935200" y="5283200"/>
          <p14:tracePt t="204686" x="14909800" y="5295900"/>
          <p14:tracePt t="204695" x="14897100" y="5295900"/>
          <p14:tracePt t="204702" x="14871700" y="5321300"/>
          <p14:tracePt t="204718" x="14846300" y="5346700"/>
          <p14:tracePt t="204728" x="14833600" y="5359400"/>
          <p14:tracePt t="204734" x="14808200" y="5359400"/>
          <p14:tracePt t="204742" x="14795500" y="5384800"/>
          <p14:tracePt t="204749" x="14770100" y="5384800"/>
          <p14:tracePt t="204764" x="14744700" y="5410200"/>
          <p14:tracePt t="204781" x="14732000" y="5422900"/>
          <p14:tracePt t="204782" x="14706600" y="5422900"/>
          <p14:tracePt t="204790" x="14681200" y="5422900"/>
          <p14:tracePt t="204798" x="14681200" y="5448300"/>
          <p14:tracePt t="204806" x="14668500" y="5448300"/>
          <p14:tracePt t="204830" x="14643100" y="5448300"/>
          <p14:tracePt t="204838" x="14643100" y="5473700"/>
          <p14:tracePt t="204854" x="14617700" y="5473700"/>
          <p14:tracePt t="204886" x="14605000" y="5473700"/>
          <p14:tracePt t="205647" x="14579600" y="5473700"/>
          <p14:tracePt t="205664" x="14541500" y="5473700"/>
          <p14:tracePt t="205671" x="14490700" y="5486400"/>
          <p14:tracePt t="205680" x="14478000" y="5511800"/>
          <p14:tracePt t="205687" x="14452600" y="5537200"/>
          <p14:tracePt t="205697" x="14427200" y="5537200"/>
          <p14:tracePt t="205703" x="14414500" y="5549900"/>
          <p14:tracePt t="205719" x="14389100" y="5575300"/>
          <p14:tracePt t="205731" x="14376400" y="5575300"/>
          <p14:tracePt t="205736" x="14376400" y="5588000"/>
          <p14:tracePt t="205748" x="14351000" y="5588000"/>
          <p14:tracePt t="205752" x="14325600" y="5613400"/>
          <p14:tracePt t="205764" x="14312900" y="5613400"/>
          <p14:tracePt t="205770" x="14287500" y="5638800"/>
          <p14:tracePt t="205781" x="14262100" y="5651500"/>
          <p14:tracePt t="205786" x="14224000" y="5676900"/>
          <p14:tracePt t="205798" x="14198600" y="5702300"/>
          <p14:tracePt t="205804" x="14185900" y="5715000"/>
          <p14:tracePt t="205815" x="14135100" y="5740400"/>
          <p14:tracePt t="205815" x="14122400" y="5778500"/>
          <p14:tracePt t="205831" x="14058900" y="5829300"/>
          <p14:tracePt t="205832" x="14020800" y="5867400"/>
          <p14:tracePt t="205839" x="13995400" y="5905500"/>
          <p14:tracePt t="205848" x="13957300" y="5969000"/>
          <p14:tracePt t="205864" x="13906500" y="6032500"/>
          <p14:tracePt t="205871" x="13893800" y="6070600"/>
          <p14:tracePt t="205881" x="13868400" y="6121400"/>
          <p14:tracePt t="205887" x="13868400" y="6134100"/>
          <p14:tracePt t="205898" x="13868400" y="6159500"/>
          <p14:tracePt t="205903" x="13868400" y="6184900"/>
          <p14:tracePt t="205914" x="13868400" y="6197600"/>
          <p14:tracePt t="205931" x="13868400" y="6223000"/>
          <p14:tracePt t="205935" x="13868400" y="6248400"/>
          <p14:tracePt t="205968" x="13893800" y="6261100"/>
          <p14:tracePt t="205985" x="13906500" y="6261100"/>
          <p14:tracePt t="206002" x="13906500" y="6286500"/>
          <p14:tracePt t="206014" x="13931900" y="6286500"/>
          <p14:tracePt t="206039" x="13957300" y="6286500"/>
          <p14:tracePt t="206128" x="13970000" y="6286500"/>
          <p14:tracePt t="207161" x="13957300" y="6286500"/>
          <p14:tracePt t="207169" x="13931900" y="6286500"/>
          <p14:tracePt t="207177" x="13906500" y="6261100"/>
          <p14:tracePt t="207185" x="13893800" y="6261100"/>
          <p14:tracePt t="207198" x="13868400" y="6261100"/>
          <p14:tracePt t="207202" x="13843000" y="6248400"/>
          <p14:tracePt t="207214" x="13830300" y="6248400"/>
          <p14:tracePt t="207218" x="13804900" y="6223000"/>
          <p14:tracePt t="207231" x="13779500" y="6223000"/>
          <p14:tracePt t="207236" x="13766800" y="6197600"/>
          <p14:tracePt t="207248" x="13741400" y="6197600"/>
          <p14:tracePt t="207251" x="13716000" y="6197600"/>
          <p14:tracePt t="207264" x="13703300" y="6184900"/>
          <p14:tracePt t="207265" x="13677900" y="6184900"/>
          <p14:tracePt t="207273" x="13652500" y="6159500"/>
          <p14:tracePt t="207289" x="13639800" y="6159500"/>
          <p14:tracePt t="207297" x="13639800" y="6134100"/>
          <p14:tracePt t="207305" x="13614400" y="6134100"/>
          <p14:tracePt t="207321" x="13601700" y="6134100"/>
          <p14:tracePt t="207337" x="13576300" y="6121400"/>
          <p14:tracePt t="207348" x="13550900" y="6121400"/>
          <p14:tracePt t="207364" x="13538200" y="6096000"/>
          <p14:tracePt t="207369" x="13512800" y="6096000"/>
          <p14:tracePt t="207381" x="13487400" y="6070600"/>
          <p14:tracePt t="207386" x="13474700" y="6070600"/>
          <p14:tracePt t="207402" x="13449300" y="6057900"/>
          <p14:tracePt t="207414" x="13411200" y="6057900"/>
          <p14:tracePt t="207418" x="13385800" y="6032500"/>
          <p14:tracePt t="207431" x="13360400" y="6032500"/>
          <p14:tracePt t="207436" x="13347700" y="6007100"/>
          <p14:tracePt t="207448" x="13322300" y="6007100"/>
          <p14:tracePt t="207451" x="13284200" y="5994400"/>
          <p14:tracePt t="207464" x="13258800" y="5994400"/>
          <p14:tracePt t="207465" x="13233400" y="5969000"/>
          <p14:tracePt t="207473" x="13220700" y="5969000"/>
          <p14:tracePt t="207482" x="13182600" y="5969000"/>
          <p14:tracePt t="207498" x="13131800" y="5956300"/>
          <p14:tracePt t="207505" x="13119100" y="5956300"/>
          <p14:tracePt t="207514" x="13119100" y="5930900"/>
          <p14:tracePt t="207521" x="13093700" y="5930900"/>
          <p14:tracePt t="207531" x="13068300" y="5930900"/>
          <p14:tracePt t="207545" x="13055600" y="5905500"/>
          <p14:tracePt t="207561" x="13030200" y="5905500"/>
          <p14:tracePt t="207577" x="13004800" y="5905500"/>
          <p14:tracePt t="207594" x="12992100" y="5892800"/>
          <p14:tracePt t="207634" x="12966700" y="5892800"/>
          <p14:tracePt t="207690" x="12966700" y="5867400"/>
          <p14:tracePt t="207746" x="12966700" y="5842000"/>
          <p14:tracePt t="207786" x="12966700" y="5829300"/>
          <p14:tracePt t="207798" x="12941300" y="5829300"/>
          <p14:tracePt t="207810" x="12941300" y="5803900"/>
          <p14:tracePt t="207841" x="12941300" y="5778500"/>
          <p14:tracePt t="207874" x="12941300" y="5765800"/>
          <p14:tracePt t="207938" x="12941300" y="5740400"/>
          <p14:tracePt t="207994" x="12941300" y="5715000"/>
          <p14:tracePt t="208026" x="12941300" y="5702300"/>
          <p14:tracePt t="208042" x="12941300" y="5676900"/>
          <p14:tracePt t="208058" x="12966700" y="5676900"/>
          <p14:tracePt t="208066" x="12966700" y="5651500"/>
          <p14:tracePt t="208098" x="12966700" y="5638800"/>
          <p14:tracePt t="208146" x="12966700" y="5613400"/>
          <p14:tracePt t="208186" x="12992100" y="5613400"/>
          <p14:tracePt t="208955" x="12966700" y="5613400"/>
          <p14:tracePt t="208971" x="12966700" y="5638800"/>
          <p14:tracePt t="208997" x="12941300" y="5638800"/>
          <p14:tracePt t="209019" x="12941300" y="5651500"/>
          <p14:tracePt t="209031" x="12928600" y="5651500"/>
          <p14:tracePt t="209051" x="12928600" y="5676900"/>
          <p14:tracePt t="209060" x="12903200" y="5676900"/>
          <p14:tracePt t="209075" x="12903200" y="5702300"/>
          <p14:tracePt t="209091" x="12877800" y="5715000"/>
          <p14:tracePt t="209107" x="12865100" y="5740400"/>
          <p14:tracePt t="209115" x="12865100" y="5765800"/>
          <p14:tracePt t="209131" x="12839700" y="5778500"/>
          <p14:tracePt t="209139" x="12839700" y="5803900"/>
          <p14:tracePt t="209148" x="12839700" y="5829300"/>
          <p14:tracePt t="209164" x="12839700" y="5867400"/>
          <p14:tracePt t="209171" x="12839700" y="5892800"/>
          <p14:tracePt t="209182" x="12814300" y="5905500"/>
          <p14:tracePt t="209188" x="12814300" y="5930900"/>
          <p14:tracePt t="209198" x="12814300" y="5956300"/>
          <p14:tracePt t="209203" x="12814300" y="5969000"/>
          <p14:tracePt t="209214" x="12814300" y="5994400"/>
          <p14:tracePt t="209220" x="12814300" y="6032500"/>
          <p14:tracePt t="209232" x="12801600" y="6057900"/>
          <p14:tracePt t="209237" x="12801600" y="6096000"/>
          <p14:tracePt t="209248" x="12801600" y="6121400"/>
          <p14:tracePt t="209252" x="12801600" y="6134100"/>
          <p14:tracePt t="209264" x="12801600" y="6184900"/>
          <p14:tracePt t="209270" x="12801600" y="6197600"/>
          <p14:tracePt t="209281" x="12801600" y="6223000"/>
          <p14:tracePt t="209286" x="12801600" y="6248400"/>
          <p14:tracePt t="209298" x="12801600" y="6261100"/>
          <p14:tracePt t="209302" x="12801600" y="6286500"/>
          <p14:tracePt t="209315" x="12801600" y="6311900"/>
          <p14:tracePt t="209331" x="12801600" y="6324600"/>
          <p14:tracePt t="209332" x="12801600" y="6350000"/>
          <p14:tracePt t="209340" x="12801600" y="6375400"/>
          <p14:tracePt t="209364" x="12814300" y="6388100"/>
          <p14:tracePt t="209388" x="12814300" y="6413500"/>
          <p14:tracePt t="209411" x="12814300" y="6426200"/>
          <p14:tracePt t="209420" x="12839700" y="6426200"/>
          <p14:tracePt t="209431" x="12839700" y="6451600"/>
          <p14:tracePt t="209436" x="12839700" y="6477000"/>
          <p14:tracePt t="209452" x="12839700" y="6489700"/>
          <p14:tracePt t="209464" x="12839700" y="6515100"/>
          <p14:tracePt t="209468" x="12839700" y="6540500"/>
          <p14:tracePt t="209485" x="12839700" y="6553200"/>
          <p14:tracePt t="209518" x="12839700" y="6578600"/>
          <p14:tracePt t="209997" x="12839700" y="6553200"/>
          <p14:tracePt t="210014" x="12839700" y="6540500"/>
          <p14:tracePt t="210020" x="12839700" y="6489700"/>
          <p14:tracePt t="210031" x="12839700" y="6477000"/>
          <p14:tracePt t="210037" x="12839700" y="6413500"/>
          <p14:tracePt t="210048" x="12839700" y="6350000"/>
          <p14:tracePt t="210053" x="12814300" y="6311900"/>
          <p14:tracePt t="210064" x="12814300" y="6261100"/>
          <p14:tracePt t="210069" x="12814300" y="6223000"/>
          <p14:tracePt t="210081" x="12814300" y="6159500"/>
          <p14:tracePt t="210085" x="12814300" y="6121400"/>
          <p14:tracePt t="210098" x="12814300" y="6096000"/>
          <p14:tracePt t="210102" x="12801600" y="6070600"/>
          <p14:tracePt t="210114" x="12801600" y="6032500"/>
          <p14:tracePt t="210118" x="12801600" y="6007100"/>
          <p14:tracePt t="210135" x="12801600" y="5994400"/>
          <p14:tracePt t="210148" x="12801600" y="5969000"/>
          <p14:tracePt t="210151" x="12776200" y="5969000"/>
          <p14:tracePt t="210164" x="12776200" y="5956300"/>
          <p14:tracePt t="210173" x="12776200" y="5930900"/>
          <p14:tracePt t="210198" x="12776200" y="5905500"/>
          <p14:tracePt t="210214" x="12776200" y="5892800"/>
          <p14:tracePt t="210237" x="12776200" y="5867400"/>
          <p14:tracePt t="210269" x="12776200" y="5842000"/>
          <p14:tracePt t="210277" x="12763500" y="5842000"/>
          <p14:tracePt t="210293" x="12763500" y="5829300"/>
          <p14:tracePt t="210309" x="12763500" y="5803900"/>
          <p14:tracePt t="210333" x="12763500" y="5778500"/>
          <p14:tracePt t="210445" x="12763500" y="5803900"/>
          <p14:tracePt t="210461" x="12763500" y="5829300"/>
          <p14:tracePt t="210469" x="12763500" y="5842000"/>
          <p14:tracePt t="210477" x="12763500" y="5892800"/>
          <p14:tracePt t="210485" x="12763500" y="5905500"/>
          <p14:tracePt t="210498" x="12763500" y="5956300"/>
          <p14:tracePt t="210502" x="12763500" y="5994400"/>
          <p14:tracePt t="210514" x="12763500" y="6032500"/>
          <p14:tracePt t="210518" x="12763500" y="6057900"/>
          <p14:tracePt t="210531" x="12763500" y="6096000"/>
          <p14:tracePt t="210535" x="12763500" y="6121400"/>
          <p14:tracePt t="210548" x="12763500" y="6134100"/>
          <p14:tracePt t="210552" x="12763500" y="6159500"/>
          <p14:tracePt t="210564" x="12763500" y="6184900"/>
          <p14:tracePt t="210565" x="12763500" y="6197600"/>
          <p14:tracePt t="210581" x="12776200" y="6223000"/>
          <p14:tracePt t="210598" x="12776200" y="6248400"/>
          <p14:tracePt t="210605" x="12776200" y="6261100"/>
          <p14:tracePt t="210631" x="12776200" y="6311900"/>
          <p14:tracePt t="210637" x="12776200" y="6324600"/>
          <p14:tracePt t="210648" x="12776200" y="6350000"/>
          <p14:tracePt t="210664" x="12776200" y="6388100"/>
          <p14:tracePt t="210677" x="12776200" y="6413500"/>
          <p14:tracePt t="210693" x="12776200" y="6426200"/>
          <p14:tracePt t="210725" x="12776200" y="6451600"/>
          <p14:tracePt t="215392" x="12763500" y="6451600"/>
          <p14:tracePt t="215400" x="12738100" y="6451600"/>
          <p14:tracePt t="215408" x="12712700" y="6451600"/>
          <p14:tracePt t="215416" x="12674600" y="6451600"/>
          <p14:tracePt t="215424" x="12649200" y="6451600"/>
          <p14:tracePt t="215432" x="12611100" y="6451600"/>
          <p14:tracePt t="215440" x="12547600" y="6451600"/>
          <p14:tracePt t="215449" x="12484100" y="6426200"/>
          <p14:tracePt t="215465" x="12319000" y="6413500"/>
          <p14:tracePt t="215472" x="12230100" y="6413500"/>
          <p14:tracePt t="215481" x="12153900" y="6388100"/>
          <p14:tracePt t="215498" x="12039600" y="6388100"/>
          <p14:tracePt t="215504" x="12001500" y="6388100"/>
          <p14:tracePt t="215515" x="11963400" y="6388100"/>
          <p14:tracePt t="215531" x="11925300" y="6388100"/>
          <p14:tracePt t="215536" x="11899900" y="6388100"/>
          <p14:tracePt t="215548" x="11874500" y="6388100"/>
          <p14:tracePt t="215552" x="11861800" y="6388100"/>
          <p14:tracePt t="215565" x="11861800" y="6375400"/>
          <p14:tracePt t="215568" x="11836400" y="6375400"/>
          <p14:tracePt t="215581" x="11811000" y="6375400"/>
          <p14:tracePt t="215586" x="11798300" y="6375400"/>
          <p14:tracePt t="215598" x="11772900" y="6375400"/>
          <p14:tracePt t="215602" x="11747500" y="6375400"/>
          <p14:tracePt t="215615" x="11734800" y="6375400"/>
          <p14:tracePt t="215631" x="11684000" y="6350000"/>
          <p14:tracePt t="215632" x="11645900" y="6350000"/>
          <p14:tracePt t="215648" x="11582400" y="6350000"/>
          <p14:tracePt t="215665" x="11506200" y="6350000"/>
          <p14:tracePt t="215672" x="11455400" y="6350000"/>
          <p14:tracePt t="215681" x="11417300" y="6350000"/>
          <p14:tracePt t="215698" x="11328400" y="6350000"/>
          <p14:tracePt t="215704" x="11290300" y="6350000"/>
          <p14:tracePt t="215715" x="11264900" y="6324600"/>
          <p14:tracePt t="215731" x="11226800" y="6324600"/>
          <p14:tracePt t="215736" x="11201400" y="6324600"/>
          <p14:tracePt t="215748" x="11188700" y="6324600"/>
          <p14:tracePt t="215752" x="11163300" y="6311900"/>
          <p14:tracePt t="215768" x="11150600" y="6311900"/>
          <p14:tracePt t="215781" x="11125200" y="6286500"/>
          <p14:tracePt t="215786" x="11099800" y="6286500"/>
          <p14:tracePt t="215798" x="11087100" y="6286500"/>
          <p14:tracePt t="215802" x="11087100" y="6261100"/>
          <p14:tracePt t="215815" x="11061700" y="6261100"/>
          <p14:tracePt t="215816" x="11036300" y="6248400"/>
          <p14:tracePt t="215832" x="11023600" y="6248400"/>
          <p14:tracePt t="215840" x="11023600" y="6223000"/>
          <p14:tracePt t="215848" x="10998200" y="6223000"/>
          <p14:tracePt t="215865" x="10972800" y="6197600"/>
          <p14:tracePt t="215872" x="10972800" y="6184900"/>
          <p14:tracePt t="215883" x="10972800" y="6159500"/>
          <p14:tracePt t="215900" x="10960100" y="6134100"/>
          <p14:tracePt t="215905" x="10960100" y="6121400"/>
          <p14:tracePt t="215931" x="10960100" y="6057900"/>
          <p14:tracePt t="215937" x="10960100" y="6032500"/>
          <p14:tracePt t="215949" x="10960100" y="6007100"/>
          <p14:tracePt t="215954" x="10960100" y="5994400"/>
          <p14:tracePt t="215966" x="10960100" y="5969000"/>
          <p14:tracePt t="215971" x="10972800" y="5930900"/>
          <p14:tracePt t="215987" x="10972800" y="5905500"/>
          <p14:tracePt t="216000" x="10998200" y="5892800"/>
          <p14:tracePt t="216016" x="11023600" y="5892800"/>
          <p14:tracePt t="216017" x="11023600" y="5867400"/>
          <p14:tracePt t="216033" x="11036300" y="5867400"/>
          <p14:tracePt t="216049" x="11061700" y="5867400"/>
          <p14:tracePt t="216057" x="11087100" y="5842000"/>
          <p14:tracePt t="216065" x="11099800" y="5842000"/>
          <p14:tracePt t="216073" x="11125200" y="5842000"/>
          <p14:tracePt t="216082" x="11163300" y="5842000"/>
          <p14:tracePt t="216101" x="11252200" y="5842000"/>
          <p14:tracePt t="216116" x="11328400" y="5842000"/>
          <p14:tracePt t="216131" x="11379200" y="5842000"/>
          <p14:tracePt t="216137" x="11417300" y="5842000"/>
          <p14:tracePt t="216153" x="11442700" y="5842000"/>
          <p14:tracePt t="216166" x="11455400" y="5842000"/>
          <p14:tracePt t="216186" x="11480800" y="5842000"/>
          <p14:tracePt t="216216" x="11480800" y="5867400"/>
          <p14:tracePt t="216233" x="11480800" y="5892800"/>
          <p14:tracePt t="216249" x="11506200" y="5892800"/>
          <p14:tracePt t="216257" x="11506200" y="5905500"/>
          <p14:tracePt t="216273" x="11506200" y="5930900"/>
          <p14:tracePt t="216289" x="11506200" y="5956300"/>
          <p14:tracePt t="216305" x="11506200" y="5969000"/>
          <p14:tracePt t="216314" x="11506200" y="5994400"/>
          <p14:tracePt t="216337" x="11506200" y="6007100"/>
          <p14:tracePt t="216348" x="11506200" y="6032500"/>
          <p14:tracePt t="216365" x="11506200" y="6057900"/>
          <p14:tracePt t="216369" x="11506200" y="6070600"/>
          <p14:tracePt t="216385" x="11480800" y="6096000"/>
          <p14:tracePt t="216402" x="11480800" y="6121400"/>
          <p14:tracePt t="216418" x="11455400" y="6134100"/>
          <p14:tracePt t="216435" x="11455400" y="6159500"/>
          <p14:tracePt t="216448" x="11442700" y="6159500"/>
          <p14:tracePt t="216466" x="11417300" y="6184900"/>
          <p14:tracePt t="216481" x="11391900" y="6184900"/>
          <p14:tracePt t="216498" x="11379200" y="6197600"/>
          <p14:tracePt t="216505" x="11379200" y="6223000"/>
          <p14:tracePt t="216515" x="11353800" y="6223000"/>
          <p14:tracePt t="216531" x="11315700" y="6248400"/>
          <p14:tracePt t="216537" x="11290300" y="6248400"/>
          <p14:tracePt t="216548" x="11264900" y="6261100"/>
          <p14:tracePt t="216566" x="11226800" y="6261100"/>
          <p14:tracePt t="216570" x="11188700" y="6286500"/>
          <p14:tracePt t="216583" x="11163300" y="6286500"/>
          <p14:tracePt t="216588" x="11125200" y="6286500"/>
          <p14:tracePt t="216598" x="11099800" y="6286500"/>
          <p14:tracePt t="216602" x="11061700" y="6286500"/>
          <p14:tracePt t="216615" x="11023600" y="6286500"/>
          <p14:tracePt t="216619" x="10998200" y="6286500"/>
          <p14:tracePt t="216633" x="10960100" y="6286500"/>
          <p14:tracePt t="216634" x="10909300" y="6286500"/>
          <p14:tracePt t="216641" x="10871200" y="6261100"/>
          <p14:tracePt t="216649" x="10845800" y="6248400"/>
          <p14:tracePt t="216665" x="10807700" y="6248400"/>
          <p14:tracePt t="216668" x="10782300" y="6223000"/>
          <p14:tracePt t="216683" x="10744200" y="6197600"/>
          <p14:tracePt t="216700" x="10731500" y="6184900"/>
          <p14:tracePt t="216706" x="10706100" y="6159500"/>
          <p14:tracePt t="216731" x="10706100" y="6134100"/>
          <p14:tracePt t="216745" x="10706100" y="6121400"/>
          <p14:tracePt t="216765" x="10706100" y="6096000"/>
          <p14:tracePt t="216770" x="10731500" y="6070600"/>
          <p14:tracePt t="216781" x="10744200" y="6057900"/>
          <p14:tracePt t="216786" x="10807700" y="6032500"/>
          <p14:tracePt t="216798" x="10871200" y="5994400"/>
          <p14:tracePt t="216803" x="10960100" y="5969000"/>
          <p14:tracePt t="216815" x="11061700" y="5956300"/>
          <p14:tracePt t="216821" x="11150600" y="5930900"/>
          <p14:tracePt t="216831" x="11252200" y="5930900"/>
          <p14:tracePt t="216835" x="11353800" y="5930900"/>
          <p14:tracePt t="216850" x="11391900" y="5930900"/>
          <p14:tracePt t="216850" x="11480800" y="5930900"/>
          <p14:tracePt t="216865" x="11544300" y="5930900"/>
          <p14:tracePt t="216866" x="11607800" y="5930900"/>
          <p14:tracePt t="216874" x="11620500" y="5930900"/>
          <p14:tracePt t="216882" x="11671300" y="5930900"/>
          <p14:tracePt t="216899" x="11709400" y="5956300"/>
          <p14:tracePt t="216906" x="11734800" y="5956300"/>
          <p14:tracePt t="216933" x="11734800" y="5969000"/>
          <p14:tracePt t="216938" x="11747500" y="5969000"/>
          <p14:tracePt t="216971" x="11772900" y="5994400"/>
          <p14:tracePt t="216998" x="11798300" y="6007100"/>
          <p14:tracePt t="217635" x="11836400" y="6007100"/>
          <p14:tracePt t="217643" x="11874500" y="6007100"/>
          <p14:tracePt t="217651" x="11925300" y="6007100"/>
          <p14:tracePt t="217665" x="11963400" y="5994400"/>
          <p14:tracePt t="217669" x="12001500" y="5994400"/>
          <p14:tracePt t="217682" x="12039600" y="5994400"/>
          <p14:tracePt t="217686" x="12103100" y="5994400"/>
          <p14:tracePt t="217698" x="12217400" y="5994400"/>
          <p14:tracePt t="217701" x="12230100" y="5994400"/>
          <p14:tracePt t="217715" x="12344400" y="5969000"/>
          <p14:tracePt t="217715" x="12382500" y="5969000"/>
          <p14:tracePt t="217731" x="12509500" y="5969000"/>
          <p14:tracePt t="217739" x="12547600" y="5969000"/>
          <p14:tracePt t="217748" x="12585700" y="5969000"/>
          <p14:tracePt t="217765" x="12674600" y="5969000"/>
          <p14:tracePt t="217771" x="12712700" y="5969000"/>
          <p14:tracePt t="217781" x="12763500" y="5969000"/>
          <p14:tracePt t="217798" x="12814300" y="5969000"/>
          <p14:tracePt t="217803" x="12839700" y="5969000"/>
          <p14:tracePt t="217815" x="12877800" y="5969000"/>
          <p14:tracePt t="217831" x="12903200" y="5969000"/>
          <p14:tracePt t="217835" x="12928600" y="5969000"/>
          <p14:tracePt t="217852" x="12941300" y="5969000"/>
          <p14:tracePt t="217881" x="12941300" y="5994400"/>
          <p14:tracePt t="217885" x="12966700" y="5994400"/>
          <p14:tracePt t="217907" x="12966700" y="6007100"/>
          <p14:tracePt t="217931" x="12966700" y="6032500"/>
          <p14:tracePt t="217939" x="12966700" y="6057900"/>
          <p14:tracePt t="217956" x="12966700" y="6070600"/>
          <p14:tracePt t="217964" x="12992100" y="6096000"/>
          <p14:tracePt t="217981" x="12992100" y="6121400"/>
          <p14:tracePt t="217998" x="12992100" y="6134100"/>
          <p14:tracePt t="218011" x="12992100" y="6159500"/>
          <p14:tracePt t="218019" x="12992100" y="6184900"/>
          <p14:tracePt t="218043" x="12992100" y="6197600"/>
          <p14:tracePt t="218065" x="12992100" y="6223000"/>
          <p14:tracePt t="218085" x="12992100" y="6248400"/>
          <p14:tracePt t="218101" x="13004800" y="6248400"/>
          <p14:tracePt t="218115" x="13004800" y="6261100"/>
          <p14:tracePt t="218134" x="13004800" y="6286500"/>
          <p14:tracePt t="218149" x="13030200" y="6311900"/>
          <p14:tracePt t="218165" x="13055600" y="6324600"/>
          <p14:tracePt t="218181" x="13055600" y="6350000"/>
          <p14:tracePt t="218189" x="13068300" y="6350000"/>
          <p14:tracePt t="218198" x="13068300" y="6375400"/>
          <p14:tracePt t="218203" x="13068300" y="6388100"/>
          <p14:tracePt t="218215" x="13093700" y="6413500"/>
          <p14:tracePt t="218231" x="13093700" y="6426200"/>
          <p14:tracePt t="218236" x="13119100" y="6451600"/>
          <p14:tracePt t="218252" x="13131800" y="6477000"/>
          <p14:tracePt t="218265" x="13131800" y="6489700"/>
          <p14:tracePt t="218269" x="13131800" y="6515100"/>
          <p14:tracePt t="218281" x="13157200" y="6540500"/>
          <p14:tracePt t="218286" x="13157200" y="6553200"/>
          <p14:tracePt t="218298" x="13157200" y="6578600"/>
          <p14:tracePt t="218302" x="13182600" y="6604000"/>
          <p14:tracePt t="218315" x="13182600" y="6616700"/>
          <p14:tracePt t="218316" x="13195300" y="6642100"/>
          <p14:tracePt t="218331" x="13195300" y="6667500"/>
          <p14:tracePt t="218332" x="13195300" y="6680200"/>
          <p14:tracePt t="218340" x="13195300" y="6705600"/>
          <p14:tracePt t="218348" x="13195300" y="6731000"/>
          <p14:tracePt t="218365" x="13220700" y="6743700"/>
          <p14:tracePt t="218381" x="13220700" y="6769100"/>
          <p14:tracePt t="218412" x="13220700" y="6794500"/>
          <p14:tracePt t="218444" x="13220700" y="6807200"/>
          <p14:tracePt t="218492" x="13220700" y="6832600"/>
          <p14:tracePt t="218524" x="13220700" y="6845300"/>
          <p14:tracePt t="218548" x="13220700" y="6870700"/>
          <p14:tracePt t="218565" x="13220700" y="6896100"/>
          <p14:tracePt t="218597" x="13220700" y="6908800"/>
          <p14:tracePt t="219814" x="13220700" y="6934200"/>
          <p14:tracePt t="219856" x="13220700" y="6959600"/>
          <p14:tracePt t="219889" x="13220700" y="6972300"/>
          <p14:tracePt t="219918" x="13220700" y="6997700"/>
          <p14:tracePt t="219974" x="13220700" y="7023100"/>
          <p14:tracePt t="220056" x="13220700" y="7035800"/>
          <p14:tracePt t="220070" x="13195300" y="7061200"/>
          <p14:tracePt t="220088" x="13195300" y="7086600"/>
          <p14:tracePt t="220102" x="13195300" y="7099300"/>
          <p14:tracePt t="220110" x="13182600" y="7124700"/>
          <p14:tracePt t="220135" x="13182600" y="7150100"/>
          <p14:tracePt t="220152" x="13157200" y="7162800"/>
          <p14:tracePt t="220182" x="13157200" y="7188200"/>
          <p14:tracePt t="220446" x="13131800" y="7162800"/>
          <p14:tracePt t="220488" x="13119100" y="7162800"/>
          <p14:tracePt t="220510" x="13093700" y="7150100"/>
          <p14:tracePt t="220531" x="13068300" y="7150100"/>
          <p14:tracePt t="220535" x="13068300" y="7124700"/>
          <p14:tracePt t="220548" x="13055600" y="7124700"/>
          <p14:tracePt t="220554" x="13030200" y="7099300"/>
          <p14:tracePt t="220565" x="13004800" y="7099300"/>
          <p14:tracePt t="220569" x="12992100" y="7086600"/>
          <p14:tracePt t="220582" x="12966700" y="7086600"/>
          <p14:tracePt t="220583" x="12941300" y="7061200"/>
          <p14:tracePt t="220599" x="12903200" y="7035800"/>
          <p14:tracePt t="220607" x="12865100" y="7023100"/>
          <p14:tracePt t="220615" x="12865100" y="6997700"/>
          <p14:tracePt t="220632" x="12776200" y="6959600"/>
          <p14:tracePt t="220639" x="12738100" y="6934200"/>
          <p14:tracePt t="220649" x="12712700" y="6908800"/>
          <p14:tracePt t="220656" x="12674600" y="6908800"/>
          <p14:tracePt t="220665" x="12636500" y="6896100"/>
          <p14:tracePt t="220671" x="12585700" y="6870700"/>
          <p14:tracePt t="220682" x="12573000" y="6845300"/>
          <p14:tracePt t="220688" x="12522200" y="6832600"/>
          <p14:tracePt t="220699" x="12509500" y="6832600"/>
          <p14:tracePt t="220703" x="12484100" y="6807200"/>
          <p14:tracePt t="220715" x="12458700" y="6807200"/>
          <p14:tracePt t="220731" x="12446000" y="6807200"/>
          <p14:tracePt t="220735" x="12446000" y="6794500"/>
          <p14:tracePt t="220748" x="12420600" y="6794500"/>
          <p14:tracePt t="220765" x="12420600" y="6769100"/>
          <p14:tracePt t="220781" x="12395200" y="6743700"/>
          <p14:tracePt t="220798" x="12395200" y="6731000"/>
          <p14:tracePt t="220807" x="12395200" y="6705600"/>
          <p14:tracePt t="220815" x="12395200" y="6680200"/>
          <p14:tracePt t="220832" x="12382500" y="6667500"/>
          <p14:tracePt t="220848" x="12382500" y="6642100"/>
          <p14:tracePt t="220865" x="12382500" y="6616700"/>
          <p14:tracePt t="220871" x="12382500" y="6604000"/>
          <p14:tracePt t="220881" x="12382500" y="6578600"/>
          <p14:tracePt t="220898" x="12382500" y="6553200"/>
          <p14:tracePt t="220911" x="12382500" y="6540500"/>
          <p14:tracePt t="220943" x="12382500" y="6515100"/>
          <p14:tracePt t="221007" x="12395200" y="6515100"/>
          <p14:tracePt t="221143" x="12395200" y="6540500"/>
          <p14:tracePt t="221191" x="12395200" y="6553200"/>
          <p14:tracePt t="221247" x="12395200" y="6578600"/>
          <p14:tracePt t="221289" x="12395200" y="6604000"/>
          <p14:tracePt t="221321" x="12395200" y="6616700"/>
          <p14:tracePt t="221351" x="12395200" y="6642100"/>
          <p14:tracePt t="221368" x="12420600" y="6642100"/>
          <p14:tracePt t="221376" x="12420600" y="6667500"/>
          <p14:tracePt t="221392" x="12420600" y="6680200"/>
          <p14:tracePt t="221407" x="12446000" y="6705600"/>
          <p14:tracePt t="221416" x="12446000" y="6731000"/>
          <p14:tracePt t="221432" x="12446000" y="6743700"/>
          <p14:tracePt t="221448" x="12446000" y="6769100"/>
          <p14:tracePt t="221465" x="12446000" y="6794500"/>
          <p14:tracePt t="221472" x="12458700" y="6794500"/>
          <p14:tracePt t="221482" x="12458700" y="6807200"/>
          <p14:tracePt t="221498" x="12458700" y="6832600"/>
          <p14:tracePt t="221504" x="12484100" y="6845300"/>
          <p14:tracePt t="221515" x="12484100" y="6870700"/>
          <p14:tracePt t="221532" x="12509500" y="6908800"/>
          <p14:tracePt t="221537" x="12509500" y="6934200"/>
          <p14:tracePt t="221548" x="12509500" y="6959600"/>
          <p14:tracePt t="221565" x="12509500" y="6972300"/>
          <p14:tracePt t="221582" x="12522200" y="6997700"/>
          <p14:tracePt t="221616" x="12522200" y="7023100"/>
          <p14:tracePt t="225922" x="12522200" y="6997700"/>
          <p14:tracePt t="225932" x="12522200" y="6959600"/>
          <p14:tracePt t="225938" x="12547600" y="6896100"/>
          <p14:tracePt t="225948" x="12611100" y="6743700"/>
          <p14:tracePt t="225955" x="12674600" y="6553200"/>
          <p14:tracePt t="225964" x="12763500" y="6350000"/>
          <p14:tracePt t="225971" x="12865100" y="6096000"/>
          <p14:tracePt t="225978" x="12966700" y="5829300"/>
          <p14:tracePt t="225987" x="13004800" y="5676900"/>
          <p14:tracePt t="225999" x="13093700" y="5473700"/>
          <p14:tracePt t="226003" x="13157200" y="5232400"/>
          <p14:tracePt t="226016" x="13195300" y="5054600"/>
          <p14:tracePt t="226022" x="13233400" y="4902200"/>
          <p14:tracePt t="226032" x="13284200" y="4775200"/>
          <p14:tracePt t="226037" x="13296900" y="4711700"/>
          <p14:tracePt t="226049" x="13322300" y="4546600"/>
          <p14:tracePt t="226056" x="13347700" y="4483100"/>
          <p14:tracePt t="226065" x="13360400" y="4381500"/>
          <p14:tracePt t="226069" x="13385800" y="4318000"/>
          <p14:tracePt t="226082" x="13411200" y="4229100"/>
          <p14:tracePt t="226083" x="13411200" y="4152900"/>
          <p14:tracePt t="226091" x="13423900" y="4102100"/>
          <p14:tracePt t="226099" x="13449300" y="4038600"/>
          <p14:tracePt t="226107" x="13449300" y="3975100"/>
          <p14:tracePt t="226115" x="13474700" y="3911600"/>
          <p14:tracePt t="226123" x="13487400" y="3873500"/>
          <p14:tracePt t="226132" x="13512800" y="3797300"/>
          <p14:tracePt t="226139" x="13512800" y="3746500"/>
          <p14:tracePt t="226149" x="13538200" y="3683000"/>
          <p14:tracePt t="226156" x="13550900" y="3619500"/>
          <p14:tracePt t="226165" x="13576300" y="3543300"/>
          <p14:tracePt t="226171" x="13601700" y="3479800"/>
          <p14:tracePt t="226182" x="13614400" y="3378200"/>
          <p14:tracePt t="226189" x="13614400" y="3327400"/>
          <p14:tracePt t="226198" x="13639800" y="3200400"/>
          <p14:tracePt t="226203" x="13652500" y="3136900"/>
          <p14:tracePt t="226215" x="13677900" y="3035300"/>
          <p14:tracePt t="226221" x="13677900" y="2933700"/>
          <p14:tracePt t="226232" x="13703300" y="2806700"/>
          <p14:tracePt t="226238" x="13716000" y="2641600"/>
          <p14:tracePt t="226249" x="13741400" y="2362200"/>
          <p14:tracePt t="226256" x="13779500" y="2159000"/>
          <p14:tracePt t="226265" x="13804900" y="1905000"/>
          <p14:tracePt t="226270" x="13843000" y="1651000"/>
          <p14:tracePt t="226282" x="13893800" y="1384300"/>
          <p14:tracePt t="226283" x="13957300" y="1130300"/>
          <p14:tracePt t="226291" x="14033500" y="876300"/>
          <p14:tracePt t="226299" x="14097000" y="609600"/>
          <p14:tracePt t="226307" x="14122400" y="482600"/>
          <p14:tracePt t="226318" x="14224000" y="889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54332">
            <a:off x="-3330297" y="8320208"/>
            <a:ext cx="7420259" cy="3696638"/>
          </a:xfrm>
          <a:custGeom>
            <a:avLst/>
            <a:gdLst/>
            <a:ahLst/>
            <a:cxnLst/>
            <a:rect l="l" t="t" r="r" b="b"/>
            <a:pathLst>
              <a:path w="7420259" h="3696638">
                <a:moveTo>
                  <a:pt x="0" y="0"/>
                </a:moveTo>
                <a:lnTo>
                  <a:pt x="7420259" y="0"/>
                </a:lnTo>
                <a:lnTo>
                  <a:pt x="7420259" y="3696638"/>
                </a:lnTo>
                <a:lnTo>
                  <a:pt x="0" y="36966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-8627438">
            <a:off x="12597522" y="-2517127"/>
            <a:ext cx="11784566" cy="5870857"/>
          </a:xfrm>
          <a:custGeom>
            <a:avLst/>
            <a:gdLst/>
            <a:ahLst/>
            <a:cxnLst/>
            <a:rect l="l" t="t" r="r" b="b"/>
            <a:pathLst>
              <a:path w="11784566" h="5870857">
                <a:moveTo>
                  <a:pt x="0" y="0"/>
                </a:moveTo>
                <a:lnTo>
                  <a:pt x="11784566" y="0"/>
                </a:lnTo>
                <a:lnTo>
                  <a:pt x="11784566" y="5870857"/>
                </a:lnTo>
                <a:lnTo>
                  <a:pt x="0" y="58708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>
            <a:off x="9611592" y="2705894"/>
            <a:ext cx="8206074" cy="5343490"/>
          </a:xfrm>
          <a:custGeom>
            <a:avLst/>
            <a:gdLst/>
            <a:ahLst/>
            <a:cxnLst/>
            <a:rect l="l" t="t" r="r" b="b"/>
            <a:pathLst>
              <a:path w="8206074" h="5343490">
                <a:moveTo>
                  <a:pt x="0" y="0"/>
                </a:moveTo>
                <a:lnTo>
                  <a:pt x="8206074" y="0"/>
                </a:lnTo>
                <a:lnTo>
                  <a:pt x="8206074" y="5343490"/>
                </a:lnTo>
                <a:lnTo>
                  <a:pt x="0" y="53434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5" name="Group 5"/>
          <p:cNvGrpSpPr/>
          <p:nvPr/>
        </p:nvGrpSpPr>
        <p:grpSpPr>
          <a:xfrm>
            <a:off x="421863" y="3276673"/>
            <a:ext cx="8130153" cy="2990911"/>
            <a:chOff x="0" y="0"/>
            <a:chExt cx="6133504" cy="225638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133504" cy="2256387"/>
            </a:xfrm>
            <a:custGeom>
              <a:avLst/>
              <a:gdLst/>
              <a:ahLst/>
              <a:cxnLst/>
              <a:rect l="l" t="t" r="r" b="b"/>
              <a:pathLst>
                <a:path w="6133504" h="2256387">
                  <a:moveTo>
                    <a:pt x="28567" y="0"/>
                  </a:moveTo>
                  <a:lnTo>
                    <a:pt x="6104937" y="0"/>
                  </a:lnTo>
                  <a:cubicBezTo>
                    <a:pt x="6120714" y="0"/>
                    <a:pt x="6133504" y="12790"/>
                    <a:pt x="6133504" y="28567"/>
                  </a:cubicBezTo>
                  <a:lnTo>
                    <a:pt x="6133504" y="2227819"/>
                  </a:lnTo>
                  <a:cubicBezTo>
                    <a:pt x="6133504" y="2243597"/>
                    <a:pt x="6120714" y="2256387"/>
                    <a:pt x="6104937" y="2256387"/>
                  </a:cubicBezTo>
                  <a:lnTo>
                    <a:pt x="28567" y="2256387"/>
                  </a:lnTo>
                  <a:cubicBezTo>
                    <a:pt x="12790" y="2256387"/>
                    <a:pt x="0" y="2243597"/>
                    <a:pt x="0" y="2227819"/>
                  </a:cubicBezTo>
                  <a:lnTo>
                    <a:pt x="0" y="28567"/>
                  </a:lnTo>
                  <a:cubicBezTo>
                    <a:pt x="0" y="12790"/>
                    <a:pt x="12790" y="0"/>
                    <a:pt x="28567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6133504" cy="2304012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Foie =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hypocondre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droit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Rate =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hypocondre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gauche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Estomac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=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Épigastre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Intestin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grêle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=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Région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péri-ombilicale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Côlon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=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Hypocondres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et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flancs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-1902186">
            <a:off x="1929902" y="1605897"/>
            <a:ext cx="2237566" cy="1276578"/>
          </a:xfrm>
          <a:custGeom>
            <a:avLst/>
            <a:gdLst/>
            <a:ahLst/>
            <a:cxnLst/>
            <a:rect l="l" t="t" r="r" b="b"/>
            <a:pathLst>
              <a:path w="2237566" h="1276578">
                <a:moveTo>
                  <a:pt x="0" y="0"/>
                </a:moveTo>
                <a:lnTo>
                  <a:pt x="2237566" y="0"/>
                </a:lnTo>
                <a:lnTo>
                  <a:pt x="2237566" y="1276578"/>
                </a:lnTo>
                <a:lnTo>
                  <a:pt x="0" y="12765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Freeform 9"/>
          <p:cNvSpPr/>
          <p:nvPr/>
        </p:nvSpPr>
        <p:spPr>
          <a:xfrm rot="-6954834">
            <a:off x="3905637" y="-592314"/>
            <a:ext cx="3040078" cy="3411028"/>
          </a:xfrm>
          <a:custGeom>
            <a:avLst/>
            <a:gdLst/>
            <a:ahLst/>
            <a:cxnLst/>
            <a:rect l="l" t="t" r="r" b="b"/>
            <a:pathLst>
              <a:path w="3040078" h="3411028">
                <a:moveTo>
                  <a:pt x="0" y="0"/>
                </a:moveTo>
                <a:lnTo>
                  <a:pt x="3040079" y="0"/>
                </a:lnTo>
                <a:lnTo>
                  <a:pt x="3040079" y="3411028"/>
                </a:lnTo>
                <a:lnTo>
                  <a:pt x="0" y="34110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TextBox 10"/>
          <p:cNvSpPr txBox="1"/>
          <p:nvPr/>
        </p:nvSpPr>
        <p:spPr>
          <a:xfrm>
            <a:off x="5093627" y="195433"/>
            <a:ext cx="8100745" cy="1461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TOPOGRAPHIE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258"/>
    </mc:Choice>
    <mc:Fallback xmlns="">
      <p:transition spd="slow" advTm="74258"/>
    </mc:Fallback>
  </mc:AlternateContent>
  <p:extLst>
    <p:ext uri="{3A86A75C-4F4B-4683-9AE1-C65F6400EC91}">
      <p14:laserTraceLst xmlns:p14="http://schemas.microsoft.com/office/powerpoint/2010/main">
        <p14:tracePtLst>
          <p14:tracePt t="8241" x="13474700" y="63500"/>
          <p14:tracePt t="8250" x="13436600" y="165100"/>
          <p14:tracePt t="8260" x="13385800" y="292100"/>
          <p14:tracePt t="8267" x="13373100" y="431800"/>
          <p14:tracePt t="8276" x="13309600" y="660400"/>
          <p14:tracePt t="8282" x="13284200" y="850900"/>
          <p14:tracePt t="8293" x="13258800" y="1066800"/>
          <p14:tracePt t="8299" x="13246100" y="1320800"/>
          <p14:tracePt t="8310" x="13246100" y="1600200"/>
          <p14:tracePt t="8315" x="13246100" y="1854200"/>
          <p14:tracePt t="8327" x="13246100" y="2006600"/>
          <p14:tracePt t="8328" x="13246100" y="2260600"/>
          <p14:tracePt t="8335" x="13246100" y="2514600"/>
          <p14:tracePt t="8343" x="13284200" y="2743200"/>
          <p14:tracePt t="8359" x="13309600" y="2933700"/>
          <p14:tracePt t="8359" x="13347700" y="3136900"/>
          <p14:tracePt t="8367" x="13373100" y="3302000"/>
          <p14:tracePt t="8376" x="13373100" y="3340100"/>
          <p14:tracePt t="8391" x="13385800" y="3454400"/>
          <p14:tracePt t="8392" x="13411200" y="3517900"/>
          <p14:tracePt t="8608" x="13411200" y="3530600"/>
          <p14:tracePt t="8619" x="13411200" y="3581400"/>
          <p14:tracePt t="8625" x="13385800" y="3644900"/>
          <p14:tracePt t="8632" x="13373100" y="3721100"/>
          <p14:tracePt t="8642" x="13322300" y="3810000"/>
          <p14:tracePt t="8648" x="13309600" y="3898900"/>
          <p14:tracePt t="8659" x="13258800" y="3937000"/>
          <p14:tracePt t="8664" x="13246100" y="4000500"/>
          <p14:tracePt t="8675" x="13195300" y="4089400"/>
          <p14:tracePt t="8680" x="13157200" y="4152900"/>
          <p14:tracePt t="8692" x="13119100" y="4254500"/>
          <p14:tracePt t="8697" x="13093700" y="4343400"/>
          <p14:tracePt t="8708" x="13068300" y="4406900"/>
          <p14:tracePt t="8713" x="13055600" y="4495800"/>
          <p14:tracePt t="8726" x="13030200" y="4584700"/>
          <p14:tracePt t="8730" x="13030200" y="4660900"/>
          <p14:tracePt t="8742" x="13004800" y="4775200"/>
          <p14:tracePt t="8746" x="12992100" y="4851400"/>
          <p14:tracePt t="8759" x="12966700" y="4940300"/>
          <p14:tracePt t="8764" x="12966700" y="4978400"/>
          <p14:tracePt t="8775" x="12941300" y="5041900"/>
          <p14:tracePt t="8776" x="12941300" y="5105400"/>
          <p14:tracePt t="8792" x="12941300" y="5194300"/>
          <p14:tracePt t="8800" x="12928600" y="5245100"/>
          <p14:tracePt t="8809" x="12928600" y="5257800"/>
          <p14:tracePt t="8825" x="12928600" y="5283200"/>
          <p14:tracePt t="8848" x="12928600" y="5308600"/>
          <p14:tracePt t="8968" x="12903200" y="5308600"/>
          <p14:tracePt t="9000" x="12877800" y="5321300"/>
          <p14:tracePt t="9020" x="12877800" y="5346700"/>
          <p14:tracePt t="9032" x="12877800" y="5372100"/>
          <p14:tracePt t="9041" x="12865100" y="5384800"/>
          <p14:tracePt t="9058" x="12839700" y="5410200"/>
          <p14:tracePt t="9072" x="12839700" y="5435600"/>
          <p14:tracePt t="9080" x="12839700" y="5448300"/>
          <p14:tracePt t="9092" x="12814300" y="5448300"/>
          <p14:tracePt t="9096" x="12814300" y="5473700"/>
          <p14:tracePt t="9125" x="12788900" y="5499100"/>
          <p14:tracePt t="9185" x="12776200" y="5499100"/>
          <p14:tracePt t="9272" x="12776200" y="5511800"/>
          <p14:tracePt t="9320" x="12776200" y="5537200"/>
          <p14:tracePt t="9328" x="12750800" y="5537200"/>
          <p14:tracePt t="9452" x="12725400" y="5537200"/>
          <p14:tracePt t="9458" x="12725400" y="5511800"/>
          <p14:tracePt t="9473" x="12725400" y="5499100"/>
          <p14:tracePt t="9489" x="12725400" y="5473700"/>
          <p14:tracePt t="9513" x="12725400" y="5448300"/>
          <p14:tracePt t="9525" x="12725400" y="5435600"/>
          <p14:tracePt t="9544" x="12725400" y="5410200"/>
          <p14:tracePt t="9559" x="12725400" y="5384800"/>
          <p14:tracePt t="9579" x="12725400" y="5372100"/>
          <p14:tracePt t="9592" x="12725400" y="5346700"/>
          <p14:tracePt t="9609" x="12725400" y="5321300"/>
          <p14:tracePt t="9618" x="12725400" y="5308600"/>
          <p14:tracePt t="9641" x="12725400" y="5283200"/>
          <p14:tracePt t="9681" x="12725400" y="5257800"/>
          <p14:tracePt t="9713" x="12712700" y="5257800"/>
          <p14:tracePt t="9761" x="12687300" y="5257800"/>
          <p14:tracePt t="9801" x="12687300" y="5245100"/>
          <p14:tracePt t="9825" x="12661900" y="5245100"/>
          <p14:tracePt t="10113" x="12661900" y="5257800"/>
          <p14:tracePt t="11485" x="12661900" y="5283200"/>
          <p14:tracePt t="11524" x="12649200" y="5283200"/>
          <p14:tracePt t="11547" x="12649200" y="5308600"/>
          <p14:tracePt t="11587" x="12649200" y="5321300"/>
          <p14:tracePt t="11603" x="12623800" y="5321300"/>
          <p14:tracePt t="11643" x="12623800" y="5346700"/>
          <p14:tracePt t="11795" x="12623800" y="5372100"/>
          <p14:tracePt t="12036" x="12623800" y="5384800"/>
          <p14:tracePt t="12196" x="12623800" y="5372100"/>
          <p14:tracePt t="12612" x="12649200" y="5372100"/>
          <p14:tracePt t="12629" x="12661900" y="5372100"/>
          <p14:tracePt t="12642" x="12687300" y="5372100"/>
          <p14:tracePt t="12646" x="12687300" y="5346700"/>
          <p14:tracePt t="12659" x="12712700" y="5346700"/>
          <p14:tracePt t="12663" x="12725400" y="5346700"/>
          <p14:tracePt t="12679" x="12750800" y="5346700"/>
          <p14:tracePt t="12701" x="12776200" y="5346700"/>
          <p14:tracePt t="12725" x="12788900" y="5346700"/>
          <p14:tracePt t="12893" x="12788900" y="5321300"/>
          <p14:tracePt t="13037" x="12814300" y="5321300"/>
          <p14:tracePt t="13053" x="12839700" y="5321300"/>
          <p14:tracePt t="13061" x="12865100" y="5321300"/>
          <p14:tracePt t="13069" x="12877800" y="5321300"/>
          <p14:tracePt t="13077" x="12928600" y="5321300"/>
          <p14:tracePt t="13092" x="12941300" y="5321300"/>
          <p14:tracePt t="13095" x="12992100" y="5346700"/>
          <p14:tracePt t="13109" x="13004800" y="5346700"/>
          <p14:tracePt t="13109" x="13055600" y="5346700"/>
          <p14:tracePt t="13125" x="13119100" y="5346700"/>
          <p14:tracePt t="13133" x="13131800" y="5346700"/>
          <p14:tracePt t="13142" x="13157200" y="5346700"/>
          <p14:tracePt t="13159" x="13182600" y="5346700"/>
          <p14:tracePt t="13173" x="13195300" y="5346700"/>
          <p14:tracePt t="13183" x="13195300" y="5372100"/>
          <p14:tracePt t="13197" x="13220700" y="5372100"/>
          <p14:tracePt t="13237" x="13246100" y="5372100"/>
          <p14:tracePt t="13253" x="13246100" y="5384800"/>
          <p14:tracePt t="13261" x="13258800" y="5384800"/>
          <p14:tracePt t="13293" x="13284200" y="5384800"/>
          <p14:tracePt t="13309" x="13284200" y="5410200"/>
          <p14:tracePt t="13326" x="13309600" y="5410200"/>
          <p14:tracePt t="13358" x="13322300" y="5435600"/>
          <p14:tracePt t="13389" x="13347700" y="5435600"/>
          <p14:tracePt t="13461" x="13322300" y="5410200"/>
          <p14:tracePt t="13469" x="13284200" y="5384800"/>
          <p14:tracePt t="13477" x="13246100" y="5384800"/>
          <p14:tracePt t="16137" x="13258800" y="5384800"/>
          <p14:tracePt t="16145" x="13284200" y="5384800"/>
          <p14:tracePt t="16153" x="13309600" y="5384800"/>
          <p14:tracePt t="16169" x="13322300" y="5372100"/>
          <p14:tracePt t="16177" x="13347700" y="5372100"/>
          <p14:tracePt t="16193" x="13373100" y="5372100"/>
          <p14:tracePt t="16217" x="13385800" y="5372100"/>
          <p14:tracePt t="16241" x="13411200" y="5372100"/>
          <p14:tracePt t="16353" x="13411200" y="5384800"/>
          <p14:tracePt t="19357" x="13385800" y="5384800"/>
          <p14:tracePt t="19365" x="13373100" y="5384800"/>
          <p14:tracePt t="19373" x="13347700" y="5384800"/>
          <p14:tracePt t="19381" x="13322300" y="5384800"/>
          <p14:tracePt t="19392" x="13309600" y="5384800"/>
          <p14:tracePt t="19397" x="13258800" y="5384800"/>
          <p14:tracePt t="19409" x="13246100" y="5384800"/>
          <p14:tracePt t="19425" x="13195300" y="5410200"/>
          <p14:tracePt t="19430" x="13182600" y="5410200"/>
          <p14:tracePt t="19442" x="13157200" y="5410200"/>
          <p14:tracePt t="19446" x="13157200" y="5435600"/>
          <p14:tracePt t="19460" x="13131800" y="5435600"/>
          <p14:tracePt t="19475" x="13119100" y="5435600"/>
          <p14:tracePt t="19501" x="13119100" y="5448300"/>
          <p14:tracePt t="31179" x="13119100" y="5473700"/>
          <p14:tracePt t="31251" x="13131800" y="5473700"/>
          <p14:tracePt t="31292" x="13157200" y="5473700"/>
          <p14:tracePt t="31315" x="13182600" y="5473700"/>
          <p14:tracePt t="31331" x="13195300" y="5473700"/>
          <p14:tracePt t="31342" x="13195300" y="5499100"/>
          <p14:tracePt t="31347" x="13220700" y="5499100"/>
          <p14:tracePt t="31363" x="13246100" y="5499100"/>
          <p14:tracePt t="31396" x="13258800" y="5499100"/>
          <p14:tracePt t="31435" x="13284200" y="5499100"/>
          <p14:tracePt t="31510" x="13284200" y="5511800"/>
          <p14:tracePt t="31531" x="13309600" y="5511800"/>
          <p14:tracePt t="31579" x="13309600" y="5537200"/>
          <p14:tracePt t="31748" x="13309600" y="5562600"/>
          <p14:tracePt t="31772" x="13284200" y="5562600"/>
          <p14:tracePt t="31809" x="13284200" y="5575300"/>
          <p14:tracePt t="31820" x="13258800" y="5575300"/>
          <p14:tracePt t="31852" x="13258800" y="5600700"/>
          <p14:tracePt t="31877" x="13246100" y="5600700"/>
          <p14:tracePt t="31884" x="13246100" y="5626100"/>
          <p14:tracePt t="31916" x="13246100" y="5638800"/>
          <p14:tracePt t="31932" x="13220700" y="5638800"/>
          <p14:tracePt t="31956" x="13220700" y="5664200"/>
          <p14:tracePt t="31972" x="13195300" y="5664200"/>
          <p14:tracePt t="31996" x="13195300" y="5689600"/>
          <p14:tracePt t="32028" x="13195300" y="5702300"/>
          <p14:tracePt t="32036" x="13182600" y="5702300"/>
          <p14:tracePt t="32062" x="13182600" y="5727700"/>
          <p14:tracePt t="32077" x="13157200" y="5727700"/>
          <p14:tracePt t="32093" x="13157200" y="5753100"/>
          <p14:tracePt t="32116" x="13131800" y="5753100"/>
          <p14:tracePt t="32126" x="13131800" y="5765800"/>
          <p14:tracePt t="32148" x="13119100" y="5791200"/>
          <p14:tracePt t="32165" x="13119100" y="5816600"/>
          <p14:tracePt t="32173" x="13093700" y="5816600"/>
          <p14:tracePt t="32181" x="13093700" y="5842000"/>
          <p14:tracePt t="32196" x="13068300" y="5854700"/>
          <p14:tracePt t="32213" x="13055600" y="5880100"/>
          <p14:tracePt t="32221" x="13055600" y="5905500"/>
          <p14:tracePt t="32229" x="13030200" y="5905500"/>
          <p14:tracePt t="32236" x="13030200" y="5918200"/>
          <p14:tracePt t="32246" x="13004800" y="5918200"/>
          <p14:tracePt t="32259" x="13004800" y="5943600"/>
          <p14:tracePt t="32263" x="12992100" y="5969000"/>
          <p14:tracePt t="32277" x="12966700" y="5981700"/>
          <p14:tracePt t="32293" x="12941300" y="6007100"/>
          <p14:tracePt t="32317" x="12928600" y="6032500"/>
          <p14:tracePt t="32332" x="12877800" y="6070600"/>
          <p14:tracePt t="32349" x="12865100" y="6096000"/>
          <p14:tracePt t="32359" x="12839700" y="6108700"/>
          <p14:tracePt t="32365" x="12814300" y="6134100"/>
          <p14:tracePt t="32379" x="12788900" y="6159500"/>
          <p14:tracePt t="32393" x="12750800" y="6172200"/>
          <p14:tracePt t="32397" x="12750800" y="6197600"/>
          <p14:tracePt t="32409" x="12725400" y="6197600"/>
          <p14:tracePt t="32414" x="12725400" y="6223000"/>
          <p14:tracePt t="32426" x="12712700" y="6223000"/>
          <p14:tracePt t="32443" x="12687300" y="6223000"/>
          <p14:tracePt t="32448" x="12687300" y="6235700"/>
          <p14:tracePt t="32461" x="12661900" y="6235700"/>
          <p14:tracePt t="32485" x="12649200" y="6235700"/>
          <p14:tracePt t="32501" x="12623800" y="6261100"/>
          <p14:tracePt t="32526" x="12598400" y="6261100"/>
          <p14:tracePt t="32549" x="12585700" y="6261100"/>
          <p14:tracePt t="32565" x="12560300" y="6286500"/>
          <p14:tracePt t="32597" x="12534900" y="6286500"/>
          <p14:tracePt t="32613" x="12534900" y="6299200"/>
          <p14:tracePt t="32637" x="12522200" y="6299200"/>
          <p14:tracePt t="32693" x="12496800" y="6299200"/>
          <p14:tracePt t="32733" x="12471400" y="6324600"/>
          <p14:tracePt t="32765" x="12458700" y="6324600"/>
          <p14:tracePt t="32814" x="12433300" y="6324600"/>
          <p14:tracePt t="32878" x="12407900" y="6324600"/>
          <p14:tracePt t="33022" x="12407900" y="6299200"/>
          <p14:tracePt t="33038" x="12433300" y="6299200"/>
          <p14:tracePt t="33063" x="12458700" y="6299200"/>
          <p14:tracePt t="33076" x="12458700" y="6286500"/>
          <p14:tracePt t="33093" x="12471400" y="6286500"/>
          <p14:tracePt t="33109" x="12496800" y="6286500"/>
          <p14:tracePt t="33110" x="12522200" y="6261100"/>
          <p14:tracePt t="33126" x="12534900" y="6261100"/>
          <p14:tracePt t="33133" x="12560300" y="6261100"/>
          <p14:tracePt t="33144" x="12585700" y="6235700"/>
          <p14:tracePt t="33150" x="12598400" y="6235700"/>
          <p14:tracePt t="33159" x="12623800" y="6223000"/>
          <p14:tracePt t="33165" x="12649200" y="6223000"/>
          <p14:tracePt t="33176" x="12661900" y="6197600"/>
          <p14:tracePt t="33182" x="12687300" y="6197600"/>
          <p14:tracePt t="33193" x="12687300" y="6172200"/>
          <p14:tracePt t="33198" x="12712700" y="6159500"/>
          <p14:tracePt t="33209" x="12725400" y="6159500"/>
          <p14:tracePt t="33226" x="12750800" y="6134100"/>
          <p14:tracePt t="33231" x="12776200" y="6134100"/>
          <p14:tracePt t="33242" x="12776200" y="6108700"/>
          <p14:tracePt t="33259" x="12788900" y="6108700"/>
          <p14:tracePt t="33263" x="12814300" y="6096000"/>
          <p14:tracePt t="33276" x="12839700" y="6070600"/>
          <p14:tracePt t="33283" x="12865100" y="6032500"/>
          <p14:tracePt t="33293" x="12903200" y="5981700"/>
          <p14:tracePt t="33298" x="12903200" y="5969000"/>
          <p14:tracePt t="33309" x="12941300" y="5943600"/>
          <p14:tracePt t="33310" x="12966700" y="5905500"/>
          <p14:tracePt t="33319" x="12992100" y="5880100"/>
          <p14:tracePt t="33326" x="13004800" y="5854700"/>
          <p14:tracePt t="33334" x="13030200" y="5816600"/>
          <p14:tracePt t="33343" x="13055600" y="5816600"/>
          <p14:tracePt t="33350" x="13055600" y="5791200"/>
          <p14:tracePt t="33359" x="13068300" y="5791200"/>
          <p14:tracePt t="33366" x="13068300" y="5765800"/>
          <p14:tracePt t="33382" x="13093700" y="5765800"/>
          <p14:tracePt t="33392" x="13093700" y="5753100"/>
          <p14:tracePt t="33414" x="13119100" y="5727700"/>
          <p14:tracePt t="33430" x="13119100" y="5702300"/>
          <p14:tracePt t="33446" x="13119100" y="5689600"/>
          <p14:tracePt t="33454" x="13131800" y="5689600"/>
          <p14:tracePt t="33470" x="13131800" y="5664200"/>
          <p14:tracePt t="33493" x="13157200" y="5664200"/>
          <p14:tracePt t="33494" x="13157200" y="5638800"/>
          <p14:tracePt t="33510" x="13157200" y="5626100"/>
          <p14:tracePt t="33518" x="13182600" y="5626100"/>
          <p14:tracePt t="33526" x="13182600" y="5600700"/>
          <p14:tracePt t="33550" x="13195300" y="5600700"/>
          <p14:tracePt t="33559" x="13195300" y="5575300"/>
          <p14:tracePt t="34920" x="13195300" y="5562600"/>
          <p14:tracePt t="34928" x="13195300" y="5537200"/>
          <p14:tracePt t="34936" x="13195300" y="5511800"/>
          <p14:tracePt t="34946" x="13220700" y="5511800"/>
          <p14:tracePt t="34960" x="13220700" y="5499100"/>
          <p14:tracePt t="34968" x="13220700" y="5473700"/>
          <p14:tracePt t="34984" x="13220700" y="5448300"/>
          <p14:tracePt t="35016" x="13246100" y="5435600"/>
          <p14:tracePt t="35056" x="13246100" y="5410200"/>
          <p14:tracePt t="35112" x="13246100" y="5384800"/>
          <p14:tracePt t="35969" x="13284200" y="5384800"/>
          <p14:tracePt t="35980" x="13322300" y="5384800"/>
          <p14:tracePt t="35993" x="13373100" y="5384800"/>
          <p14:tracePt t="35993" x="13436600" y="5384800"/>
          <p14:tracePt t="36001" x="13474700" y="5384800"/>
          <p14:tracePt t="36009" x="13589000" y="5384800"/>
          <p14:tracePt t="36017" x="13690600" y="5384800"/>
          <p14:tracePt t="36026" x="13779500" y="5410200"/>
          <p14:tracePt t="36033" x="13881100" y="5448300"/>
          <p14:tracePt t="36043" x="13970000" y="5511800"/>
          <p14:tracePt t="36049" x="14008100" y="5562600"/>
          <p14:tracePt t="36059" x="14109700" y="5664200"/>
          <p14:tracePt t="36065" x="14160500" y="5689600"/>
          <p14:tracePt t="36076" x="14198600" y="5753100"/>
          <p14:tracePt t="36082" x="14236700" y="5791200"/>
          <p14:tracePt t="36093" x="14262100" y="5842000"/>
          <p14:tracePt t="36098" x="14287500" y="5854700"/>
          <p14:tracePt t="36109" x="14325600" y="5880100"/>
          <p14:tracePt t="36115" x="14325600" y="5905500"/>
          <p14:tracePt t="36129" x="14351000" y="5918200"/>
          <p14:tracePt t="36354" x="14351000" y="5905500"/>
          <p14:tracePt t="36386" x="14351000" y="5880100"/>
          <p14:tracePt t="36402" x="14351000" y="5854700"/>
          <p14:tracePt t="36412" x="14351000" y="5842000"/>
          <p14:tracePt t="36426" x="14325600" y="5816600"/>
          <p14:tracePt t="36434" x="14325600" y="5791200"/>
          <p14:tracePt t="36443" x="14325600" y="5765800"/>
          <p14:tracePt t="36459" x="14325600" y="5753100"/>
          <p14:tracePt t="36466" x="14312900" y="5727700"/>
          <p14:tracePt t="36476" x="14312900" y="5702300"/>
          <p14:tracePt t="36490" x="14312900" y="5689600"/>
          <p14:tracePt t="36522" x="14312900" y="5664200"/>
          <p14:tracePt t="36578" x="14287500" y="5664200"/>
          <p14:tracePt t="46601" x="14262100" y="5664200"/>
          <p14:tracePt t="46610" x="14236700" y="5664200"/>
          <p14:tracePt t="46617" x="14224000" y="5664200"/>
          <p14:tracePt t="46626" x="14224000" y="5689600"/>
          <p14:tracePt t="46633" x="14173200" y="5689600"/>
          <p14:tracePt t="46641" x="14160500" y="5702300"/>
          <p14:tracePt t="46649" x="14109700" y="5753100"/>
          <p14:tracePt t="46657" x="14097000" y="5765800"/>
          <p14:tracePt t="46665" x="14071600" y="5765800"/>
          <p14:tracePt t="46676" x="14046200" y="5791200"/>
          <p14:tracePt t="46681" x="14033500" y="5816600"/>
          <p14:tracePt t="46693" x="14008100" y="5816600"/>
          <p14:tracePt t="46710" x="13982700" y="5842000"/>
          <p14:tracePt t="46714" x="13970000" y="5842000"/>
          <p14:tracePt t="46743" x="13944600" y="5842000"/>
          <p14:tracePt t="46776" x="13919200" y="5842000"/>
          <p14:tracePt t="46793" x="13906500" y="5842000"/>
          <p14:tracePt t="46809" x="13881100" y="5842000"/>
          <p14:tracePt t="46826" x="13855700" y="5842000"/>
          <p14:tracePt t="46833" x="13843000" y="5842000"/>
          <p14:tracePt t="46842" x="13817600" y="5842000"/>
          <p14:tracePt t="46857" x="13792200" y="5842000"/>
          <p14:tracePt t="46865" x="13779500" y="5842000"/>
          <p14:tracePt t="46881" x="13754100" y="5842000"/>
          <p14:tracePt t="46897" x="13728700" y="5842000"/>
          <p14:tracePt t="46914" x="13716000" y="5816600"/>
          <p14:tracePt t="46926" x="13690600" y="5816600"/>
          <p14:tracePt t="46943" x="13665200" y="5816600"/>
          <p14:tracePt t="46949" x="13652500" y="5816600"/>
          <p14:tracePt t="46973" x="13627100" y="5816600"/>
          <p14:tracePt t="46978" x="13601700" y="5816600"/>
          <p14:tracePt t="46993" x="13589000" y="5791200"/>
          <p14:tracePt t="47005" x="13563600" y="5791200"/>
          <p14:tracePt t="47010" x="13538200" y="5791200"/>
          <p14:tracePt t="47017" x="13512800" y="5765800"/>
          <p14:tracePt t="47034" x="13500100" y="5765800"/>
          <p14:tracePt t="47043" x="13474700" y="5753100"/>
          <p14:tracePt t="47049" x="13436600" y="5753100"/>
          <p14:tracePt t="47065" x="13411200" y="5727700"/>
          <p14:tracePt t="47076" x="13385800" y="5727700"/>
          <p14:tracePt t="47082" x="13373100" y="5727700"/>
          <p14:tracePt t="47097" x="13347700" y="5702300"/>
          <p14:tracePt t="47122" x="13322300" y="5702300"/>
          <p14:tracePt t="47138" x="13309600" y="5702300"/>
          <p14:tracePt t="47145" x="13309600" y="5689600"/>
          <p14:tracePt t="47186" x="13284200" y="5689600"/>
          <p14:tracePt t="47210" x="13258800" y="5689600"/>
          <p14:tracePt t="47234" x="13258800" y="5664200"/>
          <p14:tracePt t="47243" x="13246100" y="5664200"/>
          <p14:tracePt t="47354" x="13246100" y="5638800"/>
          <p14:tracePt t="47378" x="13246100" y="5626100"/>
          <p14:tracePt t="47386" x="13246100" y="5600700"/>
          <p14:tracePt t="47394" x="13246100" y="5575300"/>
          <p14:tracePt t="47410" x="13246100" y="5562600"/>
          <p14:tracePt t="47418" x="13258800" y="5537200"/>
          <p14:tracePt t="47443" x="13284200" y="5511800"/>
          <p14:tracePt t="47459" x="13309600" y="5511800"/>
          <p14:tracePt t="47474" x="13309600" y="5499100"/>
          <p14:tracePt t="47490" x="13322300" y="5499100"/>
          <p14:tracePt t="47530" x="13347700" y="5499100"/>
          <p14:tracePt t="47546" x="13347700" y="5511800"/>
          <p14:tracePt t="47554" x="13347700" y="5537200"/>
          <p14:tracePt t="47562" x="13347700" y="5575300"/>
          <p14:tracePt t="47570" x="13347700" y="5600700"/>
          <p14:tracePt t="47578" x="13347700" y="5626100"/>
          <p14:tracePt t="47586" x="13347700" y="5664200"/>
          <p14:tracePt t="47594" x="13322300" y="5702300"/>
          <p14:tracePt t="47610" x="13322300" y="5727700"/>
          <p14:tracePt t="47610" x="13309600" y="5753100"/>
          <p14:tracePt t="47618" x="13309600" y="5791200"/>
          <p14:tracePt t="47626" x="13309600" y="5816600"/>
          <p14:tracePt t="47643" x="13284200" y="5842000"/>
          <p14:tracePt t="47666" x="13284200" y="5854700"/>
          <p14:tracePt t="47698" x="13284200" y="5880100"/>
          <p14:tracePt t="47762" x="13309600" y="5880100"/>
          <p14:tracePt t="47771" x="13322300" y="5880100"/>
          <p14:tracePt t="47787" x="13347700" y="5880100"/>
          <p14:tracePt t="47795" x="13373100" y="5880100"/>
          <p14:tracePt t="47810" x="13373100" y="5854700"/>
          <p14:tracePt t="47819" x="13385800" y="5854700"/>
          <p14:tracePt t="47837" x="13411200" y="5842000"/>
          <p14:tracePt t="47843" x="13411200" y="5816600"/>
          <p14:tracePt t="47851" x="13411200" y="5765800"/>
          <p14:tracePt t="47859" x="13436600" y="5753100"/>
          <p14:tracePt t="47867" x="13436600" y="5727700"/>
          <p14:tracePt t="47876" x="13436600" y="5689600"/>
          <p14:tracePt t="47883" x="13436600" y="5638800"/>
          <p14:tracePt t="47891" x="13436600" y="5626100"/>
          <p14:tracePt t="47899" x="13436600" y="5575300"/>
          <p14:tracePt t="47910" x="13436600" y="5562600"/>
          <p14:tracePt t="47915" x="13436600" y="5537200"/>
          <p14:tracePt t="47926" x="13436600" y="5499100"/>
          <p14:tracePt t="47943" x="13436600" y="5473700"/>
          <p14:tracePt t="47947" x="13436600" y="5448300"/>
          <p14:tracePt t="47961" x="13436600" y="5435600"/>
          <p14:tracePt t="47965" x="13436600" y="5410200"/>
          <p14:tracePt t="47976" x="13436600" y="5384800"/>
          <p14:tracePt t="47982" x="13449300" y="5372100"/>
          <p14:tracePt t="47993" x="13474700" y="5372100"/>
          <p14:tracePt t="47997" x="13500100" y="5346700"/>
          <p14:tracePt t="48014" x="13512800" y="5346700"/>
          <p14:tracePt t="48027" x="13538200" y="5346700"/>
          <p14:tracePt t="48043" x="13563600" y="5346700"/>
          <p14:tracePt t="48059" x="13589000" y="5384800"/>
          <p14:tracePt t="48067" x="13601700" y="5435600"/>
          <p14:tracePt t="48076" x="13601700" y="5499100"/>
          <p14:tracePt t="48083" x="13627100" y="5562600"/>
          <p14:tracePt t="48091" x="13652500" y="5626100"/>
          <p14:tracePt t="48099" x="13652500" y="5664200"/>
          <p14:tracePt t="48110" x="13652500" y="5727700"/>
          <p14:tracePt t="48115" x="13665200" y="5791200"/>
          <p14:tracePt t="48126" x="13665200" y="5842000"/>
          <p14:tracePt t="48131" x="13665200" y="5880100"/>
          <p14:tracePt t="48143" x="13665200" y="5918200"/>
          <p14:tracePt t="48148" x="13665200" y="5943600"/>
          <p14:tracePt t="48160" x="13665200" y="5969000"/>
          <p14:tracePt t="48164" x="13665200" y="5981700"/>
          <p14:tracePt t="48176" x="13665200" y="6007100"/>
          <p14:tracePt t="48182" x="13665200" y="6032500"/>
          <p14:tracePt t="48197" x="13665200" y="6045200"/>
          <p14:tracePt t="48219" x="13665200" y="6070600"/>
          <p14:tracePt t="48237" x="13652500" y="6070600"/>
          <p14:tracePt t="48251" x="13627100" y="6070600"/>
          <p14:tracePt t="48270" x="13601700" y="6070600"/>
          <p14:tracePt t="48283" x="13589000" y="6070600"/>
          <p14:tracePt t="48299" x="13563600" y="6070600"/>
          <p14:tracePt t="48315" x="13563600" y="6045200"/>
          <p14:tracePt t="48323" x="13538200" y="6032500"/>
          <p14:tracePt t="48331" x="13538200" y="6007100"/>
          <p14:tracePt t="48343" x="13538200" y="5981700"/>
          <p14:tracePt t="48347" x="13538200" y="5969000"/>
          <p14:tracePt t="48360" x="13538200" y="5943600"/>
          <p14:tracePt t="48363" x="13538200" y="5918200"/>
          <p14:tracePt t="48376" x="13538200" y="5905500"/>
          <p14:tracePt t="48393" x="13563600" y="5880100"/>
          <p14:tracePt t="48410" x="13563600" y="5854700"/>
          <p14:tracePt t="48415" x="13589000" y="5854700"/>
          <p14:tracePt t="48430" x="13601700" y="5854700"/>
          <p14:tracePt t="48444" x="13627100" y="5854700"/>
          <p14:tracePt t="48451" x="13652500" y="5854700"/>
          <p14:tracePt t="48460" x="13665200" y="5854700"/>
          <p14:tracePt t="48476" x="13690600" y="5854700"/>
          <p14:tracePt t="48483" x="13716000" y="5854700"/>
          <p14:tracePt t="48500" x="13728700" y="5854700"/>
          <p14:tracePt t="48510" x="13728700" y="5880100"/>
          <p14:tracePt t="48515" x="13754100" y="5905500"/>
          <p14:tracePt t="48526" x="13754100" y="5918200"/>
          <p14:tracePt t="48531" x="13754100" y="5969000"/>
          <p14:tracePt t="48543" x="13754100" y="6007100"/>
          <p14:tracePt t="48548" x="13754100" y="6045200"/>
          <p14:tracePt t="48560" x="13754100" y="6096000"/>
          <p14:tracePt t="48564" x="13754100" y="6108700"/>
          <p14:tracePt t="48576" x="13754100" y="6134100"/>
          <p14:tracePt t="48581" x="13728700" y="6159500"/>
          <p14:tracePt t="48593" x="13716000" y="6172200"/>
          <p14:tracePt t="48598" x="13690600" y="6197600"/>
          <p14:tracePt t="48610" x="13665200" y="6197600"/>
          <p14:tracePt t="48615" x="13652500" y="6223000"/>
          <p14:tracePt t="48629" x="13627100" y="6223000"/>
          <p14:tracePt t="48644" x="13601700" y="6223000"/>
          <p14:tracePt t="48670" x="13589000" y="6223000"/>
          <p14:tracePt t="48676" x="13589000" y="6197600"/>
          <p14:tracePt t="48684" x="13589000" y="6172200"/>
          <p14:tracePt t="48693" x="13589000" y="6159500"/>
          <p14:tracePt t="48702" x="13589000" y="6134100"/>
          <p14:tracePt t="48716" x="13589000" y="6108700"/>
          <p14:tracePt t="48726" x="13589000" y="6096000"/>
          <p14:tracePt t="48732" x="13589000" y="6070600"/>
          <p14:tracePt t="48743" x="13589000" y="6045200"/>
          <p14:tracePt t="48748" x="13601700" y="6032500"/>
          <p14:tracePt t="48760" x="13601700" y="6007100"/>
          <p14:tracePt t="48764" x="13627100" y="6007100"/>
          <p14:tracePt t="48776" x="13627100" y="5981700"/>
          <p14:tracePt t="48781" x="13627100" y="5969000"/>
          <p14:tracePt t="48793" x="13652500" y="5969000"/>
          <p14:tracePt t="48797" x="13652500" y="5943600"/>
          <p14:tracePt t="48810" x="13665200" y="5943600"/>
          <p14:tracePt t="48830" x="13665200" y="5918200"/>
          <p14:tracePt t="48843" x="13690600" y="5918200"/>
          <p14:tracePt t="50350" x="13665200" y="5918200"/>
          <p14:tracePt t="50359" x="13652500" y="5943600"/>
          <p14:tracePt t="50376" x="13627100" y="5969000"/>
          <p14:tracePt t="50382" x="13601700" y="5969000"/>
          <p14:tracePt t="50393" x="13589000" y="5969000"/>
          <p14:tracePt t="50414" x="13589000" y="5981700"/>
          <p14:tracePt t="50426" x="13563600" y="5981700"/>
          <p14:tracePt t="50460" x="13538200" y="5981700"/>
          <p14:tracePt t="50493" x="13512800" y="5981700"/>
          <p14:tracePt t="50513" x="13512800" y="6007100"/>
          <p14:tracePt t="50513" x="13500100" y="6007100"/>
          <p14:tracePt t="50527" x="13474700" y="6007100"/>
          <p14:tracePt t="50543" x="13449300" y="6032500"/>
          <p14:tracePt t="50550" x="13436600" y="6032500"/>
          <p14:tracePt t="50560" x="13411200" y="6032500"/>
          <p14:tracePt t="50576" x="13385800" y="6045200"/>
          <p14:tracePt t="50582" x="13373100" y="6045200"/>
          <p14:tracePt t="50593" x="13347700" y="6070600"/>
          <p14:tracePt t="50610" x="13322300" y="6070600"/>
          <p14:tracePt t="50614" x="13309600" y="6096000"/>
          <p14:tracePt t="50630" x="13284200" y="6096000"/>
          <p14:tracePt t="50648" x="13258800" y="6108700"/>
          <p14:tracePt t="50663" x="13246100" y="6108700"/>
          <p14:tracePt t="50677" x="13220700" y="6134100"/>
          <p14:tracePt t="50693" x="13195300" y="6134100"/>
          <p14:tracePt t="50696" x="13182600" y="6159500"/>
          <p14:tracePt t="50710" x="13157200" y="6159500"/>
          <p14:tracePt t="50711" x="13131800" y="6172200"/>
          <p14:tracePt t="50726" x="13119100" y="6172200"/>
          <p14:tracePt t="50735" x="13093700" y="6197600"/>
          <p14:tracePt t="50760" x="13068300" y="6197600"/>
          <p14:tracePt t="50790" x="13055600" y="6197600"/>
          <p14:tracePt t="50838" x="13030200" y="6197600"/>
          <p14:tracePt t="50886" x="13004800" y="6197600"/>
          <p14:tracePt t="50903" x="13004800" y="6172200"/>
          <p14:tracePt t="50911" x="12992100" y="6172200"/>
          <p14:tracePt t="50926" x="12992100" y="6159500"/>
          <p14:tracePt t="50976" x="12992100" y="6134100"/>
          <p14:tracePt t="51007" x="12992100" y="6108700"/>
          <p14:tracePt t="51030" x="12992100" y="6096000"/>
          <p14:tracePt t="51095" x="12992100" y="6070600"/>
          <p14:tracePt t="51119" x="13004800" y="6070600"/>
          <p14:tracePt t="51135" x="13030200" y="6045200"/>
          <p14:tracePt t="51151" x="13055600" y="6045200"/>
          <p14:tracePt t="51169" x="13068300" y="6045200"/>
          <p14:tracePt t="51199" x="13093700" y="6045200"/>
          <p14:tracePt t="51415" x="13093700" y="6070600"/>
          <p14:tracePt t="51519" x="13093700" y="6096000"/>
          <p14:tracePt t="52641" x="13093700" y="6134100"/>
          <p14:tracePt t="52649" x="13068300" y="6197600"/>
          <p14:tracePt t="52657" x="13068300" y="6286500"/>
          <p14:tracePt t="52665" x="13030200" y="6350000"/>
          <p14:tracePt t="52673" x="13004800" y="6426200"/>
          <p14:tracePt t="52681" x="13004800" y="6477000"/>
          <p14:tracePt t="52689" x="12992100" y="6565900"/>
          <p14:tracePt t="52697" x="12966700" y="6629400"/>
          <p14:tracePt t="52710" x="12941300" y="6692900"/>
          <p14:tracePt t="52714" x="12941300" y="6731000"/>
          <p14:tracePt t="52726" x="12928600" y="6794500"/>
          <p14:tracePt t="52731" x="12928600" y="6819900"/>
          <p14:tracePt t="52743" x="12928600" y="6832600"/>
          <p14:tracePt t="52747" x="12928600" y="6858000"/>
          <p14:tracePt t="52760" x="12928600" y="6883400"/>
          <p14:tracePt t="52763" x="12928600" y="6896100"/>
          <p14:tracePt t="52777" x="12928600" y="6921500"/>
          <p14:tracePt t="52785" x="12928600" y="6946900"/>
          <p14:tracePt t="52793" x="12928600" y="6959600"/>
          <p14:tracePt t="52810" x="12928600" y="7010400"/>
          <p14:tracePt t="52817" x="12928600" y="7048500"/>
          <p14:tracePt t="52827" x="12928600" y="7073900"/>
          <p14:tracePt t="52843" x="12928600" y="7137400"/>
          <p14:tracePt t="52849" x="12928600" y="7150100"/>
          <p14:tracePt t="52860" x="12928600" y="7175500"/>
          <p14:tracePt t="52865" x="12928600" y="7200900"/>
          <p14:tracePt t="52881" x="12941300" y="7200900"/>
          <p14:tracePt t="52893" x="12941300" y="7226300"/>
          <p14:tracePt t="52969" x="12966700" y="7226300"/>
          <p14:tracePt t="52977" x="12992100" y="7226300"/>
          <p14:tracePt t="52993" x="13004800" y="7226300"/>
          <p14:tracePt t="53002" x="13030200" y="7226300"/>
          <p14:tracePt t="53010" x="13055600" y="7226300"/>
          <p14:tracePt t="53017" x="13068300" y="7226300"/>
          <p14:tracePt t="53026" x="13093700" y="7226300"/>
          <p14:tracePt t="53043" x="13157200" y="7239000"/>
          <p14:tracePt t="53057" x="13182600" y="7239000"/>
          <p14:tracePt t="53068" x="13195300" y="7239000"/>
          <p14:tracePt t="53076" x="13220700" y="7239000"/>
          <p14:tracePt t="53081" x="13220700" y="7264400"/>
          <p14:tracePt t="54835" x="13220700" y="7289800"/>
          <p14:tracePt t="54883" x="13220700" y="7302500"/>
          <p14:tracePt t="55060" x="13195300" y="7302500"/>
          <p14:tracePt t="55100" x="13182600" y="7302500"/>
          <p14:tracePt t="55180" x="13157200" y="7302500"/>
          <p14:tracePt t="55252" x="13131800" y="7302500"/>
          <p14:tracePt t="55284" x="13131800" y="7289800"/>
          <p14:tracePt t="55324" x="13119100" y="7289800"/>
          <p14:tracePt t="55334" x="13119100" y="7264400"/>
          <p14:tracePt t="55372" x="13119100" y="7239000"/>
          <p14:tracePt t="55412" x="13119100" y="7226300"/>
          <p14:tracePt t="55444" x="13119100" y="7200900"/>
          <p14:tracePt t="55468" x="13093700" y="7200900"/>
          <p14:tracePt t="55476" x="13093700" y="7175500"/>
          <p14:tracePt t="55509" x="13093700" y="7150100"/>
          <p14:tracePt t="55572" x="13093700" y="7137400"/>
          <p14:tracePt t="55620" x="13093700" y="7112000"/>
          <p14:tracePt t="55660" x="13093700" y="7086600"/>
          <p14:tracePt t="55676" x="13068300" y="7086600"/>
          <p14:tracePt t="55701" x="13068300" y="7073900"/>
          <p14:tracePt t="55741" x="13068300" y="7048500"/>
          <p14:tracePt t="55781" x="13068300" y="7023100"/>
          <p14:tracePt t="55828" x="13068300" y="7010400"/>
          <p14:tracePt t="55885" x="13068300" y="6985000"/>
          <p14:tracePt t="55925" x="13068300" y="6959600"/>
          <p14:tracePt t="55957" x="13068300" y="6946900"/>
          <p14:tracePt t="56005" x="13068300" y="6921500"/>
          <p14:tracePt t="56069" x="13068300" y="6896100"/>
          <p14:tracePt t="56141" x="13068300" y="6883400"/>
          <p14:tracePt t="56534" x="13093700" y="6896100"/>
          <p14:tracePt t="56581" x="13119100" y="6896100"/>
          <p14:tracePt t="56613" x="13131800" y="6896100"/>
          <p14:tracePt t="56645" x="13157200" y="6896100"/>
          <p14:tracePt t="56654" x="13157200" y="6921500"/>
          <p14:tracePt t="56662" x="13182600" y="6921500"/>
          <p14:tracePt t="56677" x="13195300" y="6921500"/>
          <p14:tracePt t="56693" x="13220700" y="6921500"/>
          <p14:tracePt t="56694" x="13246100" y="6921500"/>
          <p14:tracePt t="56710" x="13258800" y="6921500"/>
          <p14:tracePt t="56718" x="13284200" y="6921500"/>
          <p14:tracePt t="56727" x="13309600" y="6921500"/>
          <p14:tracePt t="56743" x="13322300" y="6921500"/>
          <p14:tracePt t="56750" x="13347700" y="6921500"/>
          <p14:tracePt t="56777" x="13373100" y="6921500"/>
          <p14:tracePt t="56782" x="13385800" y="6921500"/>
          <p14:tracePt t="56810" x="13411200" y="6946900"/>
          <p14:tracePt t="56843" x="13436600" y="6946900"/>
          <p14:tracePt t="56864" x="13449300" y="6946900"/>
          <p14:tracePt t="56894" x="13474700" y="6946900"/>
          <p14:tracePt t="56918" x="13500100" y="6946900"/>
          <p14:tracePt t="56943" x="13512800" y="6946900"/>
          <p14:tracePt t="56959" x="13538200" y="6946900"/>
          <p14:tracePt t="56977" x="13563600" y="6946900"/>
          <p14:tracePt t="57001" x="13589000" y="6946900"/>
          <p14:tracePt t="57014" x="13601700" y="6946900"/>
          <p14:tracePt t="57033" x="13627100" y="6946900"/>
          <p14:tracePt t="57046" x="13627100" y="6921500"/>
          <p14:tracePt t="57054" x="13652500" y="6921500"/>
          <p14:tracePt t="57070" x="13665200" y="6921500"/>
          <p14:tracePt t="57094" x="13690600" y="6921500"/>
          <p14:tracePt t="57110" x="13690600" y="6896100"/>
          <p14:tracePt t="57118" x="13716000" y="6896100"/>
          <p14:tracePt t="57143" x="13728700" y="6883400"/>
          <p14:tracePt t="57159" x="13754100" y="6883400"/>
          <p14:tracePt t="57176" x="13754100" y="6858000"/>
          <p14:tracePt t="57182" x="13779500" y="6858000"/>
          <p14:tracePt t="57210" x="13792200" y="6858000"/>
          <p14:tracePt t="57222" x="13792200" y="6832600"/>
          <p14:tracePt t="57233" x="13817600" y="6832600"/>
          <p14:tracePt t="57278" x="13843000" y="6832600"/>
          <p14:tracePt t="57302" x="13843000" y="6819900"/>
          <p14:tracePt t="57455" x="13817600" y="6794500"/>
          <p14:tracePt t="57463" x="13792200" y="6794500"/>
          <p14:tracePt t="57471" x="13779500" y="6794500"/>
          <p14:tracePt t="57479" x="13779500" y="6769100"/>
          <p14:tracePt t="57487" x="13754100" y="6769100"/>
          <p14:tracePt t="57495" x="13728700" y="6769100"/>
          <p14:tracePt t="57510" x="13716000" y="6769100"/>
          <p14:tracePt t="57511" x="13690600" y="6769100"/>
          <p14:tracePt t="57527" x="13665200" y="6769100"/>
          <p14:tracePt t="57543" x="13652500" y="6769100"/>
          <p14:tracePt t="57560" x="13627100" y="6769100"/>
          <p14:tracePt t="57583" x="13601700" y="6769100"/>
          <p14:tracePt t="57601" x="13589000" y="6769100"/>
          <p14:tracePt t="57610" x="13589000" y="6794500"/>
          <p14:tracePt t="57615" x="13563600" y="6794500"/>
          <p14:tracePt t="57646" x="13538200" y="6794500"/>
          <p14:tracePt t="57647" x="13512800" y="6794500"/>
          <p14:tracePt t="57664" x="13500100" y="6794500"/>
          <p14:tracePt t="57677" x="13474700" y="6794500"/>
          <p14:tracePt t="57693" x="13449300" y="6819900"/>
          <p14:tracePt t="57698" x="13436600" y="6819900"/>
          <p14:tracePt t="57713" x="13411200" y="6819900"/>
          <p14:tracePt t="57728" x="13385800" y="6819900"/>
          <p14:tracePt t="57751" x="13373100" y="6819900"/>
          <p14:tracePt t="57777" x="13347700" y="6819900"/>
          <p14:tracePt t="57791" x="13322300" y="6819900"/>
          <p14:tracePt t="57823" x="13309600" y="6819900"/>
          <p14:tracePt t="57879" x="13284200" y="6819900"/>
          <p14:tracePt t="57943" x="13284200" y="6794500"/>
          <p14:tracePt t="57976" x="13309600" y="6794500"/>
          <p14:tracePt t="58007" x="13322300" y="6769100"/>
          <p14:tracePt t="58039" x="13347700" y="6769100"/>
          <p14:tracePt t="58047" x="13373100" y="6769100"/>
          <p14:tracePt t="58055" x="13373100" y="6756400"/>
          <p14:tracePt t="58064" x="13385800" y="6756400"/>
          <p14:tracePt t="58071" x="13411200" y="6756400"/>
          <p14:tracePt t="58079" x="13436600" y="6756400"/>
          <p14:tracePt t="58087" x="13449300" y="6756400"/>
          <p14:tracePt t="58095" x="13500100" y="6756400"/>
          <p14:tracePt t="58110" x="13512800" y="6756400"/>
          <p14:tracePt t="58114" x="13538200" y="6756400"/>
          <p14:tracePt t="58127" x="13589000" y="6756400"/>
          <p14:tracePt t="58128" x="13601700" y="6756400"/>
          <p14:tracePt t="58143" x="13627100" y="6756400"/>
          <p14:tracePt t="58144" x="13652500" y="6756400"/>
          <p14:tracePt t="58152" x="13665200" y="6756400"/>
          <p14:tracePt t="58160" x="13690600" y="6756400"/>
          <p14:tracePt t="58177" x="13754100" y="6756400"/>
          <p14:tracePt t="58183" x="13779500" y="6756400"/>
          <p14:tracePt t="58193" x="13792200" y="6756400"/>
          <p14:tracePt t="58210" x="13843000" y="6756400"/>
          <p14:tracePt t="58216" x="13855700" y="6756400"/>
          <p14:tracePt t="58227" x="13881100" y="6756400"/>
          <p14:tracePt t="58243" x="13906500" y="6756400"/>
          <p14:tracePt t="58256" x="13919200" y="6756400"/>
          <p14:tracePt t="58280" x="13944600" y="6756400"/>
          <p14:tracePt t="58320" x="13970000" y="6756400"/>
          <p14:tracePt t="58352" x="13982700" y="6731000"/>
          <p14:tracePt t="58392" x="14008100" y="6731000"/>
          <p14:tracePt t="58424" x="14033500" y="6731000"/>
          <p14:tracePt t="58466" x="14046200" y="6731000"/>
          <p14:tracePt t="58856" x="14033500" y="6731000"/>
          <p14:tracePt t="58993" x="14008100" y="6731000"/>
          <p14:tracePt t="59034" x="13982700" y="6756400"/>
          <p14:tracePt t="59057" x="13970000" y="6756400"/>
          <p14:tracePt t="59081" x="13944600" y="6756400"/>
          <p14:tracePt t="59097" x="13944600" y="6769100"/>
          <p14:tracePt t="59110" x="13919200" y="6769100"/>
          <p14:tracePt t="59130" x="13906500" y="6769100"/>
          <p14:tracePt t="59143" x="13881100" y="6769100"/>
          <p14:tracePt t="59147" x="13881100" y="6794500"/>
          <p14:tracePt t="59160" x="13855700" y="6794500"/>
          <p14:tracePt t="59161" x="13843000" y="6794500"/>
          <p14:tracePt t="59177" x="13754100" y="6819900"/>
          <p14:tracePt t="59185" x="13716000" y="6832600"/>
          <p14:tracePt t="59193" x="13690600" y="6858000"/>
          <p14:tracePt t="59213" x="13627100" y="6883400"/>
          <p14:tracePt t="59227" x="13589000" y="6883400"/>
          <p14:tracePt t="59243" x="13563600" y="6896100"/>
          <p14:tracePt t="59273" x="13538200" y="6896100"/>
          <p14:tracePt t="59281" x="13538200" y="6921500"/>
          <p14:tracePt t="59481" x="13538200" y="6896100"/>
          <p14:tracePt t="59499" x="13563600" y="6896100"/>
          <p14:tracePt t="59513" x="13589000" y="6896100"/>
          <p14:tracePt t="59537" x="13601700" y="6883400"/>
          <p14:tracePt t="59553" x="13627100" y="6883400"/>
          <p14:tracePt t="59569" x="13652500" y="6883400"/>
          <p14:tracePt t="59593" x="13665200" y="6883400"/>
          <p14:tracePt t="59610" x="13690600" y="6883400"/>
          <p14:tracePt t="59626" x="13716000" y="6883400"/>
          <p14:tracePt t="59643" x="13716000" y="6858000"/>
          <p14:tracePt t="59650" x="13728700" y="6858000"/>
          <p14:tracePt t="59677" x="13754100" y="6858000"/>
          <p14:tracePt t="59689" x="13779500" y="6858000"/>
          <p14:tracePt t="59721" x="13792200" y="6858000"/>
          <p14:tracePt t="59769" x="13817600" y="6858000"/>
          <p14:tracePt t="59826" x="13817600" y="6883400"/>
          <p14:tracePt t="59866" x="13817600" y="6896100"/>
          <p14:tracePt t="59890" x="13792200" y="6921500"/>
          <p14:tracePt t="59900" x="13779500" y="6921500"/>
          <p14:tracePt t="59910" x="13728700" y="6946900"/>
          <p14:tracePt t="59914" x="13690600" y="6959600"/>
          <p14:tracePt t="59927" x="13665200" y="6985000"/>
          <p14:tracePt t="59931" x="13652500" y="7010400"/>
          <p14:tracePt t="59943" x="13601700" y="7023100"/>
          <p14:tracePt t="59948" x="13589000" y="7023100"/>
          <p14:tracePt t="59960" x="13563600" y="7048500"/>
          <p14:tracePt t="59966" x="13538200" y="7048500"/>
          <p14:tracePt t="59980" x="13512800" y="7048500"/>
          <p14:tracePt t="60034" x="13512800" y="7023100"/>
          <p14:tracePt t="60050" x="13512800" y="7010400"/>
          <p14:tracePt t="60059" x="13538200" y="6985000"/>
          <p14:tracePt t="60067" x="13563600" y="6985000"/>
          <p14:tracePt t="60077" x="13589000" y="6959600"/>
          <p14:tracePt t="60082" x="13627100" y="6946900"/>
          <p14:tracePt t="60093" x="13652500" y="6921500"/>
          <p14:tracePt t="60110" x="13728700" y="6883400"/>
          <p14:tracePt t="60114" x="13754100" y="6858000"/>
          <p14:tracePt t="60127" x="13792200" y="6858000"/>
          <p14:tracePt t="60131" x="13843000" y="6832600"/>
          <p14:tracePt t="60144" x="13881100" y="6832600"/>
          <p14:tracePt t="60147" x="13906500" y="6819900"/>
          <p14:tracePt t="60160" x="13919200" y="6819900"/>
          <p14:tracePt t="60164" x="13944600" y="6819900"/>
          <p14:tracePt t="60177" x="13970000" y="6819900"/>
          <p14:tracePt t="60194" x="13982700" y="6819900"/>
          <p14:tracePt t="60210" x="14008100" y="6819900"/>
          <p14:tracePt t="60338" x="13982700" y="6819900"/>
          <p14:tracePt t="60362" x="13982700" y="6832600"/>
          <p14:tracePt t="60699" x="13970000" y="6832600"/>
          <p14:tracePt t="60747" x="13944600" y="6832600"/>
          <p14:tracePt t="60779" x="13919200" y="6832600"/>
          <p14:tracePt t="60795" x="13919200" y="6819900"/>
          <p14:tracePt t="60835" x="13919200" y="6794500"/>
          <p14:tracePt t="60883" x="13919200" y="6769100"/>
          <p14:tracePt t="60932" x="13919200" y="6756400"/>
          <p14:tracePt t="60939" x="13944600" y="6756400"/>
          <p14:tracePt t="60955" x="13970000" y="6756400"/>
          <p14:tracePt t="60965" x="13982700" y="6756400"/>
          <p14:tracePt t="60971" x="14008100" y="6756400"/>
          <p14:tracePt t="60979" x="14033500" y="6756400"/>
          <p14:tracePt t="60998" x="14046200" y="6756400"/>
          <p14:tracePt t="61003" x="14071600" y="6756400"/>
          <p14:tracePt t="61027" x="14097000" y="6756400"/>
          <p14:tracePt t="61123" x="14097000" y="6769100"/>
          <p14:tracePt t="61143" x="14097000" y="6794500"/>
          <p14:tracePt t="61155" x="14097000" y="6819900"/>
          <p14:tracePt t="61177" x="14097000" y="6832600"/>
          <p14:tracePt t="61180" x="14071600" y="6832600"/>
          <p14:tracePt t="61193" x="14071600" y="6858000"/>
          <p14:tracePt t="61210" x="14046200" y="6858000"/>
          <p14:tracePt t="61227" x="14033500" y="6883400"/>
          <p14:tracePt t="61252" x="14008100" y="6883400"/>
          <p14:tracePt t="61324" x="14008100" y="6858000"/>
          <p14:tracePt t="61356" x="14008100" y="6832600"/>
          <p14:tracePt t="61377" x="14033500" y="6832600"/>
          <p14:tracePt t="61410" x="14033500" y="6819900"/>
          <p14:tracePt t="61413" x="14046200" y="6819900"/>
          <p14:tracePt t="61532" x="14046200" y="6832600"/>
          <p14:tracePt t="61548" x="14033500" y="6832600"/>
          <p14:tracePt t="61556" x="14033500" y="6858000"/>
          <p14:tracePt t="61577" x="14008100" y="6883400"/>
          <p14:tracePt t="61581" x="13982700" y="6883400"/>
          <p14:tracePt t="61593" x="13970000" y="6896100"/>
          <p14:tracePt t="61598" x="13944600" y="6896100"/>
          <p14:tracePt t="61610" x="13906500" y="6921500"/>
          <p14:tracePt t="61614" x="13855700" y="6921500"/>
          <p14:tracePt t="61627" x="13792200" y="6946900"/>
          <p14:tracePt t="61632" x="13728700" y="6959600"/>
          <p14:tracePt t="61643" x="13652500" y="6985000"/>
          <p14:tracePt t="61644" x="13563600" y="6985000"/>
          <p14:tracePt t="61652" x="13538200" y="6985000"/>
          <p14:tracePt t="61660" x="13449300" y="7010400"/>
          <p14:tracePt t="61677" x="13322300" y="7010400"/>
          <p14:tracePt t="61684" x="13258800" y="7010400"/>
          <p14:tracePt t="61693" x="13182600" y="7010400"/>
          <p14:tracePt t="61710" x="13055600" y="7010400"/>
          <p14:tracePt t="61716" x="12941300" y="7010400"/>
          <p14:tracePt t="61727" x="12877800" y="7010400"/>
          <p14:tracePt t="61743" x="12750800" y="7010400"/>
          <p14:tracePt t="61749" x="12661900" y="6985000"/>
          <p14:tracePt t="61760" x="12623800" y="6985000"/>
          <p14:tracePt t="61777" x="12522200" y="6959600"/>
          <p14:tracePt t="61782" x="12471400" y="6959600"/>
          <p14:tracePt t="61810" x="12458700" y="6959600"/>
          <p14:tracePt t="61811" x="12433300" y="6959600"/>
          <p14:tracePt t="61815" x="12407900" y="6959600"/>
          <p14:tracePt t="61827" x="12395200" y="6959600"/>
          <p14:tracePt t="61844" x="12369800" y="6946900"/>
          <p14:tracePt t="61848" x="12344400" y="6946900"/>
          <p14:tracePt t="61860" x="12331700" y="6946900"/>
          <p14:tracePt t="61877" x="12306300" y="6946900"/>
          <p14:tracePt t="61956" x="12306300" y="6921500"/>
          <p14:tracePt t="61965" x="12331700" y="6921500"/>
          <p14:tracePt t="61977" x="12344400" y="6921500"/>
          <p14:tracePt t="61993" x="12395200" y="6896100"/>
          <p14:tracePt t="61999" x="12433300" y="6896100"/>
          <p14:tracePt t="62010" x="12496800" y="6883400"/>
          <p14:tracePt t="62014" x="12534900" y="6883400"/>
          <p14:tracePt t="62027" x="12585700" y="6883400"/>
          <p14:tracePt t="62031" x="12661900" y="6858000"/>
          <p14:tracePt t="62043" x="12725400" y="6832600"/>
          <p14:tracePt t="62048" x="12814300" y="6832600"/>
          <p14:tracePt t="62060" x="12877800" y="6832600"/>
          <p14:tracePt t="62061" x="12966700" y="6832600"/>
          <p14:tracePt t="62077" x="13157200" y="6832600"/>
          <p14:tracePt t="62085" x="13246100" y="6832600"/>
          <p14:tracePt t="62094" x="13322300" y="6832600"/>
          <p14:tracePt t="62110" x="13512800" y="6832600"/>
          <p14:tracePt t="62117" x="13563600" y="6832600"/>
          <p14:tracePt t="62127" x="13627100" y="6832600"/>
          <p14:tracePt t="62144" x="13716000" y="6832600"/>
          <p14:tracePt t="62149" x="13754100" y="6832600"/>
          <p14:tracePt t="62160" x="13792200" y="6832600"/>
          <p14:tracePt t="62177" x="13855700" y="6858000"/>
          <p14:tracePt t="62182" x="13906500" y="6858000"/>
          <p14:tracePt t="62193" x="13919200" y="6858000"/>
          <p14:tracePt t="62197" x="13944600" y="6858000"/>
          <p14:tracePt t="62210" x="13970000" y="6883400"/>
          <p14:tracePt t="62215" x="13982700" y="6883400"/>
          <p14:tracePt t="62230" x="14008100" y="6883400"/>
          <p14:tracePt t="62244" x="14033500" y="6883400"/>
          <p14:tracePt t="62247" x="14033500" y="6896100"/>
          <p14:tracePt t="62260" x="14046200" y="6896100"/>
          <p14:tracePt t="62277" x="14071600" y="6896100"/>
          <p14:tracePt t="62293" x="14071600" y="6921500"/>
          <p14:tracePt t="62317" x="14097000" y="6921500"/>
          <p14:tracePt t="62453" x="14097000" y="6946900"/>
          <p14:tracePt t="62598" x="14071600" y="6946900"/>
          <p14:tracePt t="62621" x="14071600" y="6959600"/>
          <p14:tracePt t="62631" x="14046200" y="6959600"/>
          <p14:tracePt t="62645" x="14033500" y="6959600"/>
          <p14:tracePt t="62669" x="14008100" y="6985000"/>
          <p14:tracePt t="62685" x="13982700" y="6985000"/>
          <p14:tracePt t="62701" x="13970000" y="6985000"/>
          <p14:tracePt t="62710" x="13944600" y="6985000"/>
          <p14:tracePt t="62727" x="13919200" y="6985000"/>
          <p14:tracePt t="62743" x="13906500" y="6985000"/>
          <p14:tracePt t="62757" x="13881100" y="6985000"/>
          <p14:tracePt t="62777" x="13855700" y="6985000"/>
          <p14:tracePt t="62789" x="13843000" y="6985000"/>
          <p14:tracePt t="62813" x="13817600" y="6985000"/>
          <p14:tracePt t="64287" x="13792200" y="6985000"/>
          <p14:tracePt t="64297" x="13779500" y="7010400"/>
          <p14:tracePt t="64303" x="13754100" y="7023100"/>
          <p14:tracePt t="64311" x="13728700" y="7023100"/>
          <p14:tracePt t="64320" x="13716000" y="7048500"/>
          <p14:tracePt t="64327" x="13690600" y="7048500"/>
          <p14:tracePt t="64335" x="13665200" y="7073900"/>
          <p14:tracePt t="64343" x="13652500" y="7073900"/>
          <p14:tracePt t="64352" x="13627100" y="7073900"/>
          <p14:tracePt t="64360" x="13601700" y="7086600"/>
          <p14:tracePt t="64376" x="13589000" y="7086600"/>
          <p14:tracePt t="64383" x="13563600" y="7112000"/>
          <p14:tracePt t="64400" x="13538200" y="7112000"/>
          <p14:tracePt t="64407" x="13512800" y="7112000"/>
          <p14:tracePt t="64415" x="13500100" y="7112000"/>
          <p14:tracePt t="64432" x="13474700" y="7112000"/>
          <p14:tracePt t="64440" x="13449300" y="7112000"/>
          <p14:tracePt t="64448" x="13436600" y="7112000"/>
          <p14:tracePt t="64464" x="13411200" y="7112000"/>
          <p14:tracePt t="64472" x="13385800" y="7112000"/>
          <p14:tracePt t="64480" x="13373100" y="7112000"/>
          <p14:tracePt t="64488" x="13347700" y="7112000"/>
          <p14:tracePt t="64510" x="13322300" y="7112000"/>
          <p14:tracePt t="64514" x="13309600" y="7112000"/>
          <p14:tracePt t="64527" x="13284200" y="7112000"/>
          <p14:tracePt t="64531" x="13258800" y="7137400"/>
          <p14:tracePt t="64544" x="13246100" y="7137400"/>
          <p14:tracePt t="64552" x="13220700" y="7137400"/>
          <p14:tracePt t="64560" x="13195300" y="7137400"/>
          <p14:tracePt t="64577" x="13131800" y="7150100"/>
          <p14:tracePt t="64584" x="13119100" y="7150100"/>
          <p14:tracePt t="64593" x="13093700" y="7150100"/>
          <p14:tracePt t="64600" x="13055600" y="7175500"/>
          <p14:tracePt t="64610" x="13030200" y="7175500"/>
          <p14:tracePt t="64616" x="12992100" y="7175500"/>
          <p14:tracePt t="64627" x="12966700" y="7175500"/>
          <p14:tracePt t="64643" x="12928600" y="7200900"/>
          <p14:tracePt t="64648" x="12903200" y="7200900"/>
          <p14:tracePt t="64660" x="12877800" y="7200900"/>
          <p14:tracePt t="64665" x="12865100" y="7200900"/>
          <p14:tracePt t="64677" x="12839700" y="7200900"/>
          <p14:tracePt t="64693" x="12814300" y="7200900"/>
          <p14:tracePt t="64710" x="12788900" y="7200900"/>
          <p14:tracePt t="64714" x="12788900" y="7226300"/>
          <p14:tracePt t="64730" x="12776200" y="7226300"/>
          <p14:tracePt t="64752" x="12750800" y="7226300"/>
          <p14:tracePt t="64848" x="12725400" y="7226300"/>
          <p14:tracePt t="65104" x="12725400" y="7200900"/>
          <p14:tracePt t="65144" x="12725400" y="7175500"/>
          <p14:tracePt t="65176" x="12725400" y="7150100"/>
          <p14:tracePt t="65201" x="12725400" y="7137400"/>
          <p14:tracePt t="65210" x="12750800" y="7137400"/>
          <p14:tracePt t="65224" x="12750800" y="7112000"/>
          <p14:tracePt t="65244" x="12750800" y="7086600"/>
          <p14:tracePt t="65257" x="12750800" y="7073900"/>
          <p14:tracePt t="65277" x="12750800" y="7048500"/>
          <p14:tracePt t="65281" x="12750800" y="7023100"/>
          <p14:tracePt t="65297" x="12750800" y="7010400"/>
          <p14:tracePt t="65310" x="12750800" y="6985000"/>
          <p14:tracePt t="65314" x="12750800" y="6959600"/>
          <p14:tracePt t="65327" x="12750800" y="6946900"/>
          <p14:tracePt t="65343" x="12750800" y="6921500"/>
          <p14:tracePt t="65345" x="12750800" y="6896100"/>
          <p14:tracePt t="65353" x="12750800" y="6883400"/>
          <p14:tracePt t="65363" x="12750800" y="6858000"/>
          <p14:tracePt t="65377" x="12750800" y="6832600"/>
          <p14:tracePt t="65393" x="12750800" y="6819900"/>
          <p14:tracePt t="65417" x="12750800" y="6794500"/>
          <p14:tracePt t="65425" x="12750800" y="6769100"/>
          <p14:tracePt t="65441" x="12750800" y="6756400"/>
          <p14:tracePt t="65449" x="12750800" y="6731000"/>
          <p14:tracePt t="65465" x="12750800" y="6705600"/>
          <p14:tracePt t="65481" x="12750800" y="6692900"/>
          <p14:tracePt t="65489" x="12750800" y="6667500"/>
          <p14:tracePt t="65513" x="12750800" y="6642100"/>
          <p14:tracePt t="65537" x="12750800" y="6629400"/>
          <p14:tracePt t="65553" x="12750800" y="6604000"/>
          <p14:tracePt t="65585" x="12750800" y="6578600"/>
          <p14:tracePt t="65610" x="12725400" y="6565900"/>
          <p14:tracePt t="65641" x="12725400" y="6540500"/>
          <p14:tracePt t="65665" x="12725400" y="6515100"/>
          <p14:tracePt t="65697" x="12712700" y="6489700"/>
          <p14:tracePt t="65721" x="12712700" y="6477000"/>
          <p14:tracePt t="65753" x="12712700" y="6451600"/>
          <p14:tracePt t="66049" x="12725400" y="6451600"/>
          <p14:tracePt t="66082" x="12750800" y="6477000"/>
          <p14:tracePt t="66090" x="12776200" y="6477000"/>
          <p14:tracePt t="66110" x="12788900" y="6477000"/>
          <p14:tracePt t="66114" x="12814300" y="6477000"/>
          <p14:tracePt t="66127" x="12839700" y="6489700"/>
          <p14:tracePt t="66133" x="12865100" y="6489700"/>
          <p14:tracePt t="66144" x="12877800" y="6489700"/>
          <p14:tracePt t="66147" x="12903200" y="6489700"/>
          <p14:tracePt t="66160" x="12928600" y="6489700"/>
          <p14:tracePt t="66165" x="12966700" y="6489700"/>
          <p14:tracePt t="66177" x="12992100" y="6515100"/>
          <p14:tracePt t="66181" x="13004800" y="6515100"/>
          <p14:tracePt t="66194" x="13055600" y="6515100"/>
          <p14:tracePt t="66194" x="13068300" y="6515100"/>
          <p14:tracePt t="66202" x="13119100" y="6515100"/>
          <p14:tracePt t="66210" x="13131800" y="6515100"/>
          <p14:tracePt t="66218" x="13182600" y="6515100"/>
          <p14:tracePt t="66227" x="13195300" y="6515100"/>
          <p14:tracePt t="66234" x="13246100" y="6515100"/>
          <p14:tracePt t="66243" x="13258800" y="6515100"/>
          <p14:tracePt t="66250" x="13284200" y="6515100"/>
          <p14:tracePt t="66260" x="13309600" y="6515100"/>
          <p14:tracePt t="66266" x="13347700" y="6515100"/>
          <p14:tracePt t="66277" x="13373100" y="6515100"/>
          <p14:tracePt t="66282" x="13385800" y="6515100"/>
          <p14:tracePt t="66293" x="13411200" y="6515100"/>
          <p14:tracePt t="66298" x="13436600" y="6515100"/>
          <p14:tracePt t="66311" x="13449300" y="6515100"/>
          <p14:tracePt t="66315" x="13474700" y="6515100"/>
          <p14:tracePt t="66327" x="13500100" y="6515100"/>
          <p14:tracePt t="66332" x="13512800" y="6515100"/>
          <p14:tracePt t="66344" x="13538200" y="6515100"/>
          <p14:tracePt t="66347" x="13563600" y="6515100"/>
          <p14:tracePt t="66360" x="13589000" y="6515100"/>
          <p14:tracePt t="66366" x="13601700" y="6515100"/>
          <p14:tracePt t="66380" x="13627100" y="6515100"/>
          <p14:tracePt t="66394" x="13652500" y="6515100"/>
          <p14:tracePt t="66394" x="13665200" y="6515100"/>
          <p14:tracePt t="66402" x="13690600" y="6515100"/>
          <p14:tracePt t="66418" x="13716000" y="6515100"/>
          <p14:tracePt t="66427" x="13728700" y="6515100"/>
          <p14:tracePt t="66444" x="13792200" y="6489700"/>
          <p14:tracePt t="66450" x="13817600" y="6489700"/>
          <p14:tracePt t="66461" x="13843000" y="6489700"/>
          <p14:tracePt t="66467" x="13855700" y="6489700"/>
          <p14:tracePt t="66477" x="13881100" y="6489700"/>
          <p14:tracePt t="66482" x="13906500" y="6477000"/>
          <p14:tracePt t="66494" x="13919200" y="6477000"/>
          <p14:tracePt t="66500" x="13944600" y="6477000"/>
          <p14:tracePt t="66510" x="13970000" y="6477000"/>
          <p14:tracePt t="66522" x="13982700" y="6451600"/>
          <p14:tracePt t="66544" x="14008100" y="6451600"/>
          <p14:tracePt t="66560" x="14008100" y="6426200"/>
          <p14:tracePt t="66565" x="14033500" y="6426200"/>
          <p14:tracePt t="66594" x="14046200" y="6426200"/>
          <p14:tracePt t="66595" x="14046200" y="6413500"/>
          <p14:tracePt t="66603" x="14071600" y="6413500"/>
          <p14:tracePt t="66627" x="14097000" y="6413500"/>
          <p14:tracePt t="66643" x="14097000" y="6388100"/>
          <p14:tracePt t="66659" x="14109700" y="6388100"/>
          <p14:tracePt t="66682" x="14109700" y="6362700"/>
          <p14:tracePt t="66690" x="14135100" y="6362700"/>
          <p14:tracePt t="66715" x="14135100" y="6350000"/>
          <p14:tracePt t="66727" x="14160500" y="6350000"/>
          <p14:tracePt t="66760" x="14173200" y="6324600"/>
          <p14:tracePt t="66797" x="14198600" y="6324600"/>
          <p14:tracePt t="66802" x="14198600" y="6299200"/>
          <p14:tracePt t="66859" x="14224000" y="6299200"/>
          <p14:tracePt t="67011" x="14224000" y="6324600"/>
          <p14:tracePt t="67035" x="14236700" y="6350000"/>
          <p14:tracePt t="67060" x="14236700" y="6362700"/>
          <p14:tracePt t="67076" x="14236700" y="6388100"/>
          <p14:tracePt t="67083" x="14262100" y="6388100"/>
          <p14:tracePt t="67099" x="14262100" y="6413500"/>
          <p14:tracePt t="67107" x="14262100" y="6426200"/>
          <p14:tracePt t="67123" x="14262100" y="6451600"/>
          <p14:tracePt t="67144" x="14262100" y="6477000"/>
          <p14:tracePt t="67160" x="14262100" y="6489700"/>
          <p14:tracePt t="67177" x="14262100" y="6515100"/>
          <p14:tracePt t="67181" x="14287500" y="6515100"/>
          <p14:tracePt t="67194" x="14287500" y="6540500"/>
          <p14:tracePt t="67210" x="14287500" y="6565900"/>
          <p14:tracePt t="67227" x="14287500" y="6578600"/>
          <p14:tracePt t="67228" x="14287500" y="6604000"/>
          <p14:tracePt t="67244" x="14287500" y="6629400"/>
          <p14:tracePt t="67251" x="14287500" y="6642100"/>
          <p14:tracePt t="67260" x="14287500" y="6667500"/>
          <p14:tracePt t="67267" x="14287500" y="6692900"/>
          <p14:tracePt t="67283" x="14287500" y="6705600"/>
          <p14:tracePt t="67291" x="14287500" y="6731000"/>
          <p14:tracePt t="67310" x="14287500" y="6756400"/>
          <p14:tracePt t="67315" x="14287500" y="6769100"/>
          <p14:tracePt t="67331" x="14287500" y="6794500"/>
          <p14:tracePt t="67347" x="14287500" y="6819900"/>
          <p14:tracePt t="67365" x="14287500" y="6832600"/>
          <p14:tracePt t="67377" x="14287500" y="6858000"/>
          <p14:tracePt t="67381" x="14287500" y="6883400"/>
          <p14:tracePt t="67398" x="14287500" y="6896100"/>
          <p14:tracePt t="67413" x="14287500" y="6921500"/>
          <p14:tracePt t="67428" x="14287500" y="6946900"/>
          <p14:tracePt t="67451" x="14287500" y="6959600"/>
          <p14:tracePt t="67468" x="14287500" y="6985000"/>
          <p14:tracePt t="67483" x="14287500" y="7010400"/>
          <p14:tracePt t="67499" x="14287500" y="7023100"/>
          <p14:tracePt t="67532" x="14287500" y="7048500"/>
          <p14:tracePt t="67564" x="14287500" y="7073900"/>
          <p14:tracePt t="67596" x="14287500" y="7086600"/>
          <p14:tracePt t="67629" x="14287500" y="7112000"/>
          <p14:tracePt t="67644" x="14287500" y="7137400"/>
          <p14:tracePt t="67660" x="14287500" y="7150100"/>
          <p14:tracePt t="67683" x="14287500" y="7175500"/>
          <p14:tracePt t="67700" x="14287500" y="7200900"/>
          <p14:tracePt t="67716" x="14287500" y="7226300"/>
          <p14:tracePt t="67732" x="14287500" y="7239000"/>
          <p14:tracePt t="67764" x="14287500" y="7264400"/>
          <p14:tracePt t="67804" x="14287500" y="7289800"/>
          <p14:tracePt t="67820" x="14262100" y="7289800"/>
          <p14:tracePt t="67884" x="14262100" y="7302500"/>
          <p14:tracePt t="67980" x="14236700" y="7302500"/>
          <p14:tracePt t="68124" x="14224000" y="7302500"/>
          <p14:tracePt t="68188" x="14198600" y="7302500"/>
          <p14:tracePt t="68244" x="14173200" y="7302500"/>
          <p14:tracePt t="68276" x="14160500" y="7302500"/>
          <p14:tracePt t="68301" x="14135100" y="7302500"/>
          <p14:tracePt t="68317" x="14109700" y="7302500"/>
          <p14:tracePt t="68327" x="14109700" y="7327900"/>
          <p14:tracePt t="68340" x="14097000" y="7327900"/>
          <p14:tracePt t="68372" x="14071600" y="7327900"/>
          <p14:tracePt t="68404" x="14046200" y="7327900"/>
          <p14:tracePt t="68421" x="14033500" y="7327900"/>
          <p14:tracePt t="68445" x="14008100" y="7327900"/>
          <p14:tracePt t="68462" x="13982700" y="7327900"/>
          <p14:tracePt t="68477" x="13970000" y="7327900"/>
          <p14:tracePt t="68510" x="13944600" y="7327900"/>
          <p14:tracePt t="68541" x="13919200" y="7327900"/>
          <p14:tracePt t="68557" x="13906500" y="7327900"/>
          <p14:tracePt t="68581" x="13881100" y="7327900"/>
          <p14:tracePt t="68610" x="13855700" y="7327900"/>
          <p14:tracePt t="68627" x="13843000" y="7327900"/>
          <p14:tracePt t="68647" x="13817600" y="7327900"/>
          <p14:tracePt t="68661" x="13792200" y="7302500"/>
          <p14:tracePt t="68677" x="13779500" y="7302500"/>
          <p14:tracePt t="68685" x="13754100" y="7289800"/>
          <p14:tracePt t="68701" x="13728700" y="7289800"/>
          <p14:tracePt t="68710" x="13716000" y="7264400"/>
          <p14:tracePt t="68726" x="13690600" y="7264400"/>
          <p14:tracePt t="68733" x="13665200" y="7264400"/>
          <p14:tracePt t="68741" x="13665200" y="7239000"/>
          <p14:tracePt t="68749" x="13652500" y="7239000"/>
          <p14:tracePt t="68765" x="13627100" y="7226300"/>
          <p14:tracePt t="68781" x="13601700" y="7226300"/>
          <p14:tracePt t="68813" x="13589000" y="7226300"/>
          <p14:tracePt t="68845" x="13589000" y="7200900"/>
          <p14:tracePt t="68973" x="13563600" y="7200900"/>
          <p14:tracePt t="69158" x="13563600" y="7226300"/>
          <p14:tracePt t="69166" x="13563600" y="7239000"/>
          <p14:tracePt t="69174" x="13589000" y="7239000"/>
          <p14:tracePt t="69181" x="13589000" y="7264400"/>
          <p14:tracePt t="69190" x="13601700" y="7289800"/>
          <p14:tracePt t="69210" x="13627100" y="7302500"/>
          <p14:tracePt t="69215" x="13652500" y="7302500"/>
          <p14:tracePt t="69231" x="13652500" y="7327900"/>
          <p14:tracePt t="69244" x="13665200" y="7327900"/>
          <p14:tracePt t="69260" x="13665200" y="7353300"/>
          <p14:tracePt t="69294" x="13665200" y="7366000"/>
          <p14:tracePt t="69334" x="13665200" y="7391400"/>
          <p14:tracePt t="69398" x="13665200" y="7416800"/>
          <p14:tracePt t="69438" x="13652500" y="7416800"/>
          <p14:tracePt t="69486" x="13652500" y="7391400"/>
          <p14:tracePt t="72329" x="13627100" y="7429500"/>
          <p14:tracePt t="72337" x="13627100" y="7454900"/>
          <p14:tracePt t="72345" x="13601700" y="7480300"/>
          <p14:tracePt t="72354" x="13589000" y="7493000"/>
          <p14:tracePt t="72363" x="13589000" y="7518400"/>
          <p14:tracePt t="72377" x="13563600" y="7518400"/>
          <p14:tracePt t="72378" x="13563600" y="7543800"/>
          <p14:tracePt t="72386" x="13538200" y="7543800"/>
          <p14:tracePt t="72394" x="13538200" y="7556500"/>
          <p14:tracePt t="72417" x="13538200" y="7581900"/>
          <p14:tracePt t="72428" x="13512800" y="7581900"/>
          <p14:tracePt t="73299" x="13512800" y="7556500"/>
          <p14:tracePt t="73307" x="13512800" y="7543800"/>
          <p14:tracePt t="73315" x="13512800" y="7518400"/>
          <p14:tracePt t="73323" x="13512800" y="7454900"/>
          <p14:tracePt t="73331" x="13538200" y="7416800"/>
          <p14:tracePt t="73339" x="13538200" y="7366000"/>
          <p14:tracePt t="73347" x="13563600" y="7327900"/>
          <p14:tracePt t="73355" x="13563600" y="7239000"/>
          <p14:tracePt t="73363" x="13563600" y="7200900"/>
          <p14:tracePt t="73377" x="13563600" y="7112000"/>
          <p14:tracePt t="73381" x="13563600" y="7023100"/>
          <p14:tracePt t="73394" x="13589000" y="6921500"/>
          <p14:tracePt t="73395" x="13601700" y="6705600"/>
          <p14:tracePt t="73403" x="13601700" y="6565900"/>
          <p14:tracePt t="73411" x="13627100" y="6350000"/>
          <p14:tracePt t="73419" x="13652500" y="6108700"/>
          <p14:tracePt t="73427" x="13652500" y="5854700"/>
          <p14:tracePt t="73435" x="13665200" y="5575300"/>
          <p14:tracePt t="73444" x="13716000" y="5257800"/>
          <p14:tracePt t="73451" x="13754100" y="4965700"/>
          <p14:tracePt t="73464" x="13792200" y="4597400"/>
          <p14:tracePt t="73477" x="13881100" y="3810000"/>
          <p14:tracePt t="73483" x="13944600" y="3403600"/>
          <p14:tracePt t="73494" x="14008100" y="2984500"/>
          <p14:tracePt t="73499" x="14033500" y="2552700"/>
          <p14:tracePt t="73510" x="14097000" y="2146300"/>
          <p14:tracePt t="73515" x="14135100" y="1790700"/>
          <p14:tracePt t="73527" x="14160500" y="1638300"/>
          <p14:tracePt t="73533" x="14173200" y="1384300"/>
          <p14:tracePt t="73544" x="14198600" y="1320800"/>
          <p14:tracePt t="73548" x="14198600" y="1155700"/>
          <p14:tracePt t="73564" x="14224000" y="1016000"/>
          <p14:tracePt t="73565" x="14224000" y="939800"/>
          <p14:tracePt t="73577" x="14236700" y="850900"/>
          <p14:tracePt t="73582" x="14236700" y="787400"/>
          <p14:tracePt t="73594" x="14262100" y="749300"/>
          <p14:tracePt t="73600" x="14262100" y="698500"/>
          <p14:tracePt t="73610" x="14262100" y="660400"/>
          <p14:tracePt t="73611" x="14262100" y="622300"/>
          <p14:tracePt t="73619" x="14287500" y="571500"/>
          <p14:tracePt t="73630" x="14287500" y="558800"/>
          <p14:tracePt t="73644" x="14312900" y="469900"/>
          <p14:tracePt t="73652" x="14325600" y="406400"/>
          <p14:tracePt t="73661" x="14351000" y="317500"/>
          <p14:tracePt t="73667" x="14389100" y="228600"/>
          <p14:tracePt t="73677" x="14439900" y="1270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422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22672" y="7507784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-1940300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9799508" y="2447856"/>
            <a:ext cx="7255326" cy="5220296"/>
          </a:xfrm>
          <a:custGeom>
            <a:avLst/>
            <a:gdLst/>
            <a:ahLst/>
            <a:cxnLst/>
            <a:rect l="l" t="t" r="r" b="b"/>
            <a:pathLst>
              <a:path w="7255326" h="5220296">
                <a:moveTo>
                  <a:pt x="0" y="0"/>
                </a:moveTo>
                <a:lnTo>
                  <a:pt x="7255326" y="0"/>
                </a:lnTo>
                <a:lnTo>
                  <a:pt x="7255326" y="5220295"/>
                </a:lnTo>
                <a:lnTo>
                  <a:pt x="0" y="52202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7" name="Group 7"/>
          <p:cNvGrpSpPr/>
          <p:nvPr/>
        </p:nvGrpSpPr>
        <p:grpSpPr>
          <a:xfrm>
            <a:off x="2593303" y="2550712"/>
            <a:ext cx="6850428" cy="2919679"/>
            <a:chOff x="0" y="0"/>
            <a:chExt cx="5168061" cy="220264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168061" cy="2202648"/>
            </a:xfrm>
            <a:custGeom>
              <a:avLst/>
              <a:gdLst/>
              <a:ahLst/>
              <a:cxnLst/>
              <a:rect l="l" t="t" r="r" b="b"/>
              <a:pathLst>
                <a:path w="5168061" h="2202648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2168744"/>
                  </a:lnTo>
                  <a:cubicBezTo>
                    <a:pt x="5168061" y="2177736"/>
                    <a:pt x="5164489" y="2186359"/>
                    <a:pt x="5158131" y="2192718"/>
                  </a:cubicBezTo>
                  <a:cubicBezTo>
                    <a:pt x="5151772" y="2199076"/>
                    <a:pt x="5143149" y="2202648"/>
                    <a:pt x="5134157" y="2202648"/>
                  </a:cubicBezTo>
                  <a:lnTo>
                    <a:pt x="33904" y="2202648"/>
                  </a:lnTo>
                  <a:cubicBezTo>
                    <a:pt x="24912" y="2202648"/>
                    <a:pt x="16289" y="2199076"/>
                    <a:pt x="9930" y="2192718"/>
                  </a:cubicBezTo>
                  <a:cubicBezTo>
                    <a:pt x="3572" y="2186359"/>
                    <a:pt x="0" y="2177736"/>
                    <a:pt x="0" y="2168744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5168061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Tout le tube digestif = SAGITTAL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En avant de l’aorte primitive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artères à destination des viscères </a:t>
              </a:r>
            </a:p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- tronc coeliaque</a:t>
              </a:r>
            </a:p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-  AMS </a:t>
              </a:r>
            </a:p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- AMI  </a:t>
              </a:r>
            </a:p>
          </p:txBody>
        </p:sp>
      </p:grpSp>
      <p:sp>
        <p:nvSpPr>
          <p:cNvPr id="10" name="Freeform 10"/>
          <p:cNvSpPr/>
          <p:nvPr/>
        </p:nvSpPr>
        <p:spPr>
          <a:xfrm>
            <a:off x="5277989" y="5917635"/>
            <a:ext cx="4165742" cy="3180298"/>
          </a:xfrm>
          <a:custGeom>
            <a:avLst/>
            <a:gdLst/>
            <a:ahLst/>
            <a:cxnLst/>
            <a:rect l="l" t="t" r="r" b="b"/>
            <a:pathLst>
              <a:path w="4165742" h="3180298">
                <a:moveTo>
                  <a:pt x="0" y="0"/>
                </a:moveTo>
                <a:lnTo>
                  <a:pt x="4165741" y="0"/>
                </a:lnTo>
                <a:lnTo>
                  <a:pt x="4165741" y="3180297"/>
                </a:lnTo>
                <a:lnTo>
                  <a:pt x="0" y="31802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3258113" y="1028700"/>
            <a:ext cx="11771774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EMBRYOLOGIE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894"/>
    </mc:Choice>
    <mc:Fallback xmlns="">
      <p:transition spd="slow" advTm="181894"/>
    </mc:Fallback>
  </mc:AlternateContent>
  <p:extLst>
    <p:ext uri="{3A86A75C-4F4B-4683-9AE1-C65F6400EC91}">
      <p14:laserTraceLst xmlns:p14="http://schemas.microsoft.com/office/powerpoint/2010/main">
        <p14:tracePtLst>
          <p14:tracePt t="18837" x="14058900" y="38100"/>
          <p14:tracePt t="18844" x="13970000" y="355600"/>
          <p14:tracePt t="18855" x="13919200" y="546100"/>
          <p14:tracePt t="18861" x="13843000" y="901700"/>
          <p14:tracePt t="18871" x="13766800" y="1282700"/>
          <p14:tracePt t="18876" x="13728700" y="1651000"/>
          <p14:tracePt t="18888" x="13703300" y="1803400"/>
          <p14:tracePt t="18889" x="13677900" y="2070100"/>
          <p14:tracePt t="18897" x="13665200" y="2286000"/>
          <p14:tracePt t="18905" x="13639800" y="2514600"/>
          <p14:tracePt t="18912" x="13639800" y="2692400"/>
          <p14:tracePt t="18921" x="13614400" y="2819400"/>
          <p14:tracePt t="18929" x="13614400" y="2857500"/>
          <p14:tracePt t="18937" x="13614400" y="2971800"/>
          <p14:tracePt t="18944" x="13614400" y="3022600"/>
          <p14:tracePt t="18954" x="13614400" y="3086100"/>
          <p14:tracePt t="18960" x="13614400" y="3124200"/>
          <p14:tracePt t="18971" x="13589000" y="3213100"/>
          <p14:tracePt t="18976" x="13589000" y="3263900"/>
          <p14:tracePt t="18987" x="13589000" y="3327400"/>
          <p14:tracePt t="18993" x="13589000" y="3390900"/>
          <p14:tracePt t="19004" x="13589000" y="3505200"/>
          <p14:tracePt t="19009" x="13614400" y="3606800"/>
          <p14:tracePt t="19020" x="13639800" y="3721100"/>
          <p14:tracePt t="19025" x="13665200" y="3835400"/>
          <p14:tracePt t="19038" x="13677900" y="3937000"/>
          <p14:tracePt t="19044" x="13677900" y="3987800"/>
          <p14:tracePt t="19054" x="13703300" y="4076700"/>
          <p14:tracePt t="19058" x="13728700" y="4140200"/>
          <p14:tracePt t="19071" x="13728700" y="4191000"/>
          <p14:tracePt t="19076" x="13754100" y="4254500"/>
          <p14:tracePt t="19088" x="13754100" y="4267200"/>
          <p14:tracePt t="19091" x="13754100" y="4292600"/>
          <p14:tracePt t="19108" x="13754100" y="4318000"/>
          <p14:tracePt t="19108" x="13766800" y="4343400"/>
          <p14:tracePt t="19122" x="13766800" y="4356100"/>
          <p14:tracePt t="19137" x="13766800" y="4381500"/>
          <p14:tracePt t="19565" x="13754100" y="4381500"/>
          <p14:tracePt t="19570" x="13728700" y="4381500"/>
          <p14:tracePt t="19586" x="13703300" y="4381500"/>
          <p14:tracePt t="19601" x="13703300" y="4356100"/>
          <p14:tracePt t="19609" x="13677900" y="4356100"/>
          <p14:tracePt t="19633" x="13665200" y="4356100"/>
          <p14:tracePt t="19673" x="13639800" y="4356100"/>
          <p14:tracePt t="19689" x="13639800" y="4343400"/>
          <p14:tracePt t="19705" x="13614400" y="4343400"/>
          <p14:tracePt t="19732" x="13614400" y="4318000"/>
          <p14:tracePt t="19737" x="13589000" y="4318000"/>
          <p14:tracePt t="19753" x="13576300" y="4318000"/>
          <p14:tracePt t="19785" x="13550900" y="4318000"/>
          <p14:tracePt t="19809" x="13550900" y="4292600"/>
          <p14:tracePt t="19986" x="13550900" y="4318000"/>
          <p14:tracePt t="20003" x="13576300" y="4343400"/>
          <p14:tracePt t="20010" x="13576300" y="4356100"/>
          <p14:tracePt t="20018" x="13589000" y="4381500"/>
          <p14:tracePt t="20026" x="13614400" y="4381500"/>
          <p14:tracePt t="20037" x="13614400" y="4406900"/>
          <p14:tracePt t="20042" x="13639800" y="4432300"/>
          <p14:tracePt t="20053" x="13639800" y="4445000"/>
          <p14:tracePt t="20070" x="13665200" y="4470400"/>
          <p14:tracePt t="20075" x="13665200" y="4495800"/>
          <p14:tracePt t="20090" x="13677900" y="4521200"/>
          <p14:tracePt t="20104" x="13677900" y="4533900"/>
          <p14:tracePt t="20124" x="13703300" y="4559300"/>
          <p14:tracePt t="20137" x="13703300" y="4584700"/>
          <p14:tracePt t="20154" x="13703300" y="4610100"/>
          <p14:tracePt t="20162" x="13728700" y="4610100"/>
          <p14:tracePt t="20170" x="13728700" y="4622800"/>
          <p14:tracePt t="20194" x="13728700" y="4648200"/>
          <p14:tracePt t="20210" x="13728700" y="4673600"/>
          <p14:tracePt t="20234" x="13728700" y="4686300"/>
          <p14:tracePt t="20250" x="13754100" y="4711700"/>
          <p14:tracePt t="20274" x="13754100" y="4737100"/>
          <p14:tracePt t="20298" x="13766800" y="4762500"/>
          <p14:tracePt t="20314" x="13766800" y="4775200"/>
          <p14:tracePt t="20332" x="13792200" y="4800600"/>
          <p14:tracePt t="20346" x="13792200" y="4826000"/>
          <p14:tracePt t="20354" x="13792200" y="4851400"/>
          <p14:tracePt t="20365" x="13817600" y="4851400"/>
          <p14:tracePt t="20370" x="13817600" y="4864100"/>
          <p14:tracePt t="20378" x="13817600" y="4889500"/>
          <p14:tracePt t="20387" x="13843000" y="4889500"/>
          <p14:tracePt t="20394" x="13843000" y="4914900"/>
          <p14:tracePt t="20404" x="13843000" y="4940300"/>
          <p14:tracePt t="20418" x="13843000" y="4953000"/>
          <p14:tracePt t="20434" x="13843000" y="4978400"/>
          <p14:tracePt t="20450" x="13855700" y="5003800"/>
          <p14:tracePt t="20458" x="13855700" y="5016500"/>
          <p14:tracePt t="20473" x="13855700" y="5041900"/>
          <p14:tracePt t="20486" x="13855700" y="5067300"/>
          <p14:tracePt t="20491" x="13855700" y="5092700"/>
          <p14:tracePt t="20503" x="13855700" y="5105400"/>
          <p14:tracePt t="20508" x="13855700" y="5130800"/>
          <p14:tracePt t="20520" x="13855700" y="5156200"/>
          <p14:tracePt t="20524" x="13855700" y="5181600"/>
          <p14:tracePt t="20537" x="13855700" y="5194300"/>
          <p14:tracePt t="20538" x="13855700" y="5219700"/>
          <p14:tracePt t="20546" x="13855700" y="5245100"/>
          <p14:tracePt t="20565" x="13855700" y="5270500"/>
          <p14:tracePt t="20570" x="13855700" y="5283200"/>
          <p14:tracePt t="20578" x="13855700" y="5308600"/>
          <p14:tracePt t="20587" x="13855700" y="5334000"/>
          <p14:tracePt t="20595" x="13855700" y="5346700"/>
          <p14:tracePt t="20604" x="13855700" y="5372100"/>
          <p14:tracePt t="20610" x="13855700" y="5397500"/>
          <p14:tracePt t="20620" x="13855700" y="5435600"/>
          <p14:tracePt t="20627" x="13855700" y="5461000"/>
          <p14:tracePt t="20637" x="13855700" y="5486400"/>
          <p14:tracePt t="20642" x="13855700" y="5524500"/>
          <p14:tracePt t="20654" x="13855700" y="5549900"/>
          <p14:tracePt t="20658" x="13855700" y="5575300"/>
          <p14:tracePt t="20670" x="13843000" y="5600700"/>
          <p14:tracePt t="20676" x="13843000" y="5638800"/>
          <p14:tracePt t="20691" x="13843000" y="5664200"/>
          <p14:tracePt t="20704" x="13843000" y="5702300"/>
          <p14:tracePt t="20708" x="13817600" y="5727700"/>
          <p14:tracePt t="20720" x="13817600" y="5753100"/>
          <p14:tracePt t="20724" x="13817600" y="5765800"/>
          <p14:tracePt t="20737" x="13817600" y="5791200"/>
          <p14:tracePt t="20742" x="13817600" y="5816600"/>
          <p14:tracePt t="20754" x="13792200" y="5842000"/>
          <p14:tracePt t="20755" x="13792200" y="5854700"/>
          <p14:tracePt t="20770" x="13792200" y="5880100"/>
          <p14:tracePt t="20771" x="13792200" y="5905500"/>
          <p14:tracePt t="20787" x="13766800" y="5930900"/>
          <p14:tracePt t="20797" x="13766800" y="5943600"/>
          <p14:tracePt t="20804" x="13766800" y="5969000"/>
          <p14:tracePt t="20811" x="13766800" y="5994400"/>
          <p14:tracePt t="20820" x="13754100" y="6019800"/>
          <p14:tracePt t="20827" x="13754100" y="6032500"/>
          <p14:tracePt t="20837" x="13728700" y="6083300"/>
          <p14:tracePt t="20843" x="13703300" y="6121400"/>
          <p14:tracePt t="20854" x="13677900" y="6146800"/>
          <p14:tracePt t="20859" x="13677900" y="6184900"/>
          <p14:tracePt t="20871" x="13665200" y="6235700"/>
          <p14:tracePt t="20876" x="13639800" y="6261100"/>
          <p14:tracePt t="20887" x="13614400" y="6299200"/>
          <p14:tracePt t="20891" x="13589000" y="6324600"/>
          <p14:tracePt t="20904" x="13589000" y="6362700"/>
          <p14:tracePt t="20908" x="13576300" y="6388100"/>
          <p14:tracePt t="20920" x="13550900" y="6413500"/>
          <p14:tracePt t="20925" x="13550900" y="6426200"/>
          <p14:tracePt t="20941" x="13525500" y="6451600"/>
          <p14:tracePt t="20957" x="13512800" y="6477000"/>
          <p14:tracePt t="20975" x="13512800" y="6502400"/>
          <p14:tracePt t="20975" x="13512800" y="6515100"/>
          <p14:tracePt t="20987" x="13487400" y="6515100"/>
          <p14:tracePt t="20988" x="13462000" y="6540500"/>
          <p14:tracePt t="21004" x="13436600" y="6591300"/>
          <p14:tracePt t="21011" x="13423900" y="6629400"/>
          <p14:tracePt t="21020" x="13423900" y="6654800"/>
          <p14:tracePt t="21037" x="13398500" y="6692900"/>
          <p14:tracePt t="21043" x="13373100" y="6718300"/>
          <p14:tracePt t="21054" x="13347700" y="6756400"/>
          <p14:tracePt t="21059" x="13347700" y="6781800"/>
          <p14:tracePt t="21070" x="13335000" y="6807200"/>
          <p14:tracePt t="21076" x="13309600" y="6832600"/>
          <p14:tracePt t="21088" x="13309600" y="6870700"/>
          <p14:tracePt t="21092" x="13284200" y="6896100"/>
          <p14:tracePt t="21105" x="13258800" y="6921500"/>
          <p14:tracePt t="21110" x="13246100" y="6959600"/>
          <p14:tracePt t="21121" x="13220700" y="6985000"/>
          <p14:tracePt t="21125" x="13195300" y="7010400"/>
          <p14:tracePt t="21137" x="13195300" y="7023100"/>
          <p14:tracePt t="21141" x="13169900" y="7048500"/>
          <p14:tracePt t="21154" x="13157200" y="7073900"/>
          <p14:tracePt t="21158" x="13131800" y="7099300"/>
          <p14:tracePt t="21170" x="13106400" y="7112000"/>
          <p14:tracePt t="21171" x="13106400" y="7137400"/>
          <p14:tracePt t="21179" x="13068300" y="7162800"/>
          <p14:tracePt t="21187" x="13068300" y="7175500"/>
          <p14:tracePt t="21204" x="13042900" y="7226300"/>
          <p14:tracePt t="21211" x="13017500" y="7251700"/>
          <p14:tracePt t="21221" x="13004800" y="7264400"/>
          <p14:tracePt t="21227" x="13004800" y="7289800"/>
          <p14:tracePt t="21238" x="12979400" y="7315200"/>
          <p14:tracePt t="21251" x="12954000" y="7340600"/>
          <p14:tracePt t="21259" x="12954000" y="7353300"/>
          <p14:tracePt t="21270" x="12928600" y="7378700"/>
          <p14:tracePt t="21275" x="12928600" y="7404100"/>
          <p14:tracePt t="21287" x="12915900" y="7429500"/>
          <p14:tracePt t="21304" x="12890500" y="7442200"/>
          <p14:tracePt t="21323" x="12890500" y="7467600"/>
          <p14:tracePt t="21372" x="12865100" y="7467600"/>
          <p14:tracePt t="21515" x="12865100" y="7442200"/>
          <p14:tracePt t="21532" x="12839700" y="7442200"/>
          <p14:tracePt t="21579" x="12839700" y="7429500"/>
          <p14:tracePt t="21631" x="12839700" y="7404100"/>
          <p14:tracePt t="21683" x="12839700" y="7378700"/>
          <p14:tracePt t="21723" x="12827000" y="7378700"/>
          <p14:tracePt t="21798" x="12827000" y="7353300"/>
          <p14:tracePt t="21844" x="12801600" y="7353300"/>
          <p14:tracePt t="21853" x="12801600" y="7340600"/>
          <p14:tracePt t="21870" x="12801600" y="7315200"/>
          <p14:tracePt t="21884" x="12801600" y="7289800"/>
          <p14:tracePt t="21892" x="12776200" y="7289800"/>
          <p14:tracePt t="21904" x="12776200" y="7264400"/>
          <p14:tracePt t="21916" x="12776200" y="7251700"/>
          <p14:tracePt t="21924" x="12776200" y="7226300"/>
          <p14:tracePt t="21937" x="12776200" y="7200900"/>
          <p14:tracePt t="21954" x="12776200" y="7175500"/>
          <p14:tracePt t="21957" x="12776200" y="7162800"/>
          <p14:tracePt t="21974" x="12776200" y="7137400"/>
          <p14:tracePt t="21975" x="12776200" y="7112000"/>
          <p14:tracePt t="21987" x="12776200" y="7099300"/>
          <p14:tracePt t="21990" x="12776200" y="7073900"/>
          <p14:tracePt t="22004" x="12776200" y="7048500"/>
          <p14:tracePt t="22012" x="12776200" y="7023100"/>
          <p14:tracePt t="22020" x="12801600" y="7023100"/>
          <p14:tracePt t="22037" x="12801600" y="7010400"/>
          <p14:tracePt t="22044" x="12801600" y="6985000"/>
          <p14:tracePt t="22070" x="12827000" y="6959600"/>
          <p14:tracePt t="22084" x="12839700" y="6934200"/>
          <p14:tracePt t="22100" x="12865100" y="6921500"/>
          <p14:tracePt t="22108" x="12890500" y="6896100"/>
          <p14:tracePt t="22116" x="12915900" y="6870700"/>
          <p14:tracePt t="22124" x="12928600" y="6832600"/>
          <p14:tracePt t="22137" x="12954000" y="6807200"/>
          <p14:tracePt t="22142" x="13004800" y="6743700"/>
          <p14:tracePt t="22154" x="13017500" y="6692900"/>
          <p14:tracePt t="22158" x="13068300" y="6654800"/>
          <p14:tracePt t="22170" x="13093700" y="6591300"/>
          <p14:tracePt t="22175" x="13131800" y="6515100"/>
          <p14:tracePt t="22187" x="13169900" y="6451600"/>
          <p14:tracePt t="22191" x="13195300" y="6413500"/>
          <p14:tracePt t="22204" x="13220700" y="6362700"/>
          <p14:tracePt t="22205" x="13246100" y="6324600"/>
          <p14:tracePt t="22212" x="13258800" y="6273800"/>
          <p14:tracePt t="22221" x="13284200" y="6261100"/>
          <p14:tracePt t="22237" x="13284200" y="6210300"/>
          <p14:tracePt t="22244" x="13309600" y="6210300"/>
          <p14:tracePt t="22284" x="13309600" y="6184900"/>
          <p14:tracePt t="22685" x="13335000" y="6184900"/>
          <p14:tracePt t="22697" x="13398500" y="6172200"/>
          <p14:tracePt t="22704" x="13436600" y="6096000"/>
          <p14:tracePt t="22709" x="13525500" y="6057900"/>
          <p14:tracePt t="22720" x="13576300" y="6019800"/>
          <p14:tracePt t="22725" x="13614400" y="5969000"/>
          <p14:tracePt t="22737" x="13639800" y="5943600"/>
          <p14:tracePt t="22742" x="13677900" y="5905500"/>
          <p14:tracePt t="22754" x="13703300" y="5854700"/>
          <p14:tracePt t="22758" x="13766800" y="5791200"/>
          <p14:tracePt t="22770" x="13817600" y="5702300"/>
          <p14:tracePt t="22777" x="13843000" y="5676900"/>
          <p14:tracePt t="22787" x="13855700" y="5638800"/>
          <p14:tracePt t="22792" x="13881100" y="5600700"/>
          <p14:tracePt t="22804" x="13881100" y="5575300"/>
          <p14:tracePt t="22808" x="13906500" y="5524500"/>
          <p14:tracePt t="22820" x="13906500" y="5486400"/>
          <p14:tracePt t="22821" x="13906500" y="5461000"/>
          <p14:tracePt t="22837" x="13906500" y="5422900"/>
          <p14:tracePt t="22838" x="13906500" y="5397500"/>
          <p14:tracePt t="22845" x="13906500" y="5346700"/>
          <p14:tracePt t="22854" x="13881100" y="5308600"/>
          <p14:tracePt t="22870" x="13843000" y="5245100"/>
          <p14:tracePt t="22877" x="13817600" y="5219700"/>
          <p14:tracePt t="22887" x="13766800" y="5194300"/>
          <p14:tracePt t="22893" x="13754100" y="5181600"/>
          <p14:tracePt t="22904" x="13703300" y="5156200"/>
          <p14:tracePt t="22909" x="13677900" y="5130800"/>
          <p14:tracePt t="22920" x="13639800" y="5105400"/>
          <p14:tracePt t="22925" x="13614400" y="5092700"/>
          <p14:tracePt t="22937" x="13589000" y="5067300"/>
          <p14:tracePt t="22942" x="13576300" y="5041900"/>
          <p14:tracePt t="22954" x="13550900" y="5041900"/>
          <p14:tracePt t="22957" x="13525500" y="5016500"/>
          <p14:tracePt t="22974" x="13512800" y="5016500"/>
          <p14:tracePt t="22975" x="13487400" y="5016500"/>
          <p14:tracePt t="22987" x="13436600" y="5003800"/>
          <p14:tracePt t="22992" x="13423900" y="5003800"/>
          <p14:tracePt t="23004" x="13373100" y="4978400"/>
          <p14:tracePt t="23009" x="13347700" y="4978400"/>
          <p14:tracePt t="23020" x="13284200" y="4953000"/>
          <p14:tracePt t="23021" x="13258800" y="4953000"/>
          <p14:tracePt t="23037" x="13169900" y="4940300"/>
          <p14:tracePt t="23038" x="13157200" y="4914900"/>
          <p14:tracePt t="23045" x="13093700" y="4914900"/>
          <p14:tracePt t="23054" x="13017500" y="4889500"/>
          <p14:tracePt t="23070" x="12928600" y="4864100"/>
          <p14:tracePt t="23077" x="12865100" y="4851400"/>
          <p14:tracePt t="23087" x="12827000" y="4826000"/>
          <p14:tracePt t="23104" x="12738100" y="4800600"/>
          <p14:tracePt t="23109" x="12687300" y="4775200"/>
          <p14:tracePt t="23122" x="12649200" y="4762500"/>
          <p14:tracePt t="23127" x="12598400" y="4762500"/>
          <p14:tracePt t="23138" x="12560300" y="4737100"/>
          <p14:tracePt t="23142" x="12509500" y="4711700"/>
          <p14:tracePt t="23154" x="12471400" y="4686300"/>
          <p14:tracePt t="23159" x="12433300" y="4673600"/>
          <p14:tracePt t="23171" x="12382500" y="4648200"/>
          <p14:tracePt t="23176" x="12344400" y="4648200"/>
          <p14:tracePt t="23188" x="12319000" y="4622800"/>
          <p14:tracePt t="23192" x="12293600" y="4622800"/>
          <p14:tracePt t="23204" x="12268200" y="4610100"/>
          <p14:tracePt t="23209" x="12255500" y="4610100"/>
          <p14:tracePt t="23224" x="12230100" y="4610100"/>
          <p14:tracePt t="23246" x="12204700" y="4610100"/>
          <p14:tracePt t="23406" x="12230100" y="4622800"/>
          <p14:tracePt t="23422" x="12255500" y="4673600"/>
          <p14:tracePt t="23431" x="12268200" y="4673600"/>
          <p14:tracePt t="23438" x="12293600" y="4686300"/>
          <p14:tracePt t="23446" x="12319000" y="4711700"/>
          <p14:tracePt t="23454" x="12344400" y="4711700"/>
          <p14:tracePt t="23470" x="12382500" y="4737100"/>
          <p14:tracePt t="23478" x="12407900" y="4762500"/>
          <p14:tracePt t="23504" x="12433300" y="4762500"/>
          <p14:tracePt t="23526" x="12446000" y="4762500"/>
          <p14:tracePt t="23566" x="12471400" y="4762500"/>
          <p14:tracePt t="23598" x="12496800" y="4762500"/>
          <p14:tracePt t="23614" x="12509500" y="4762500"/>
          <p14:tracePt t="23630" x="12534900" y="4762500"/>
          <p14:tracePt t="23638" x="12560300" y="4762500"/>
          <p14:tracePt t="23654" x="12585700" y="4762500"/>
          <p14:tracePt t="23670" x="12598400" y="4737100"/>
          <p14:tracePt t="23678" x="12623800" y="4737100"/>
          <p14:tracePt t="23697" x="12649200" y="4737100"/>
          <p14:tracePt t="23703" x="12649200" y="4711700"/>
          <p14:tracePt t="23710" x="12674600" y="4711700"/>
          <p14:tracePt t="23718" x="12687300" y="4711700"/>
          <p14:tracePt t="23729" x="12712700" y="4711700"/>
          <p14:tracePt t="23742" x="12738100" y="4711700"/>
          <p14:tracePt t="23754" x="12763500" y="4711700"/>
          <p14:tracePt t="23758" x="12776200" y="4686300"/>
          <p14:tracePt t="23770" x="12801600" y="4686300"/>
          <p14:tracePt t="23775" x="12827000" y="4686300"/>
          <p14:tracePt t="23787" x="12839700" y="4686300"/>
          <p14:tracePt t="23791" x="12865100" y="4686300"/>
          <p14:tracePt t="23804" x="12890500" y="4686300"/>
          <p14:tracePt t="23820" x="12915900" y="4686300"/>
          <p14:tracePt t="23824" x="12928600" y="4686300"/>
          <p14:tracePt t="23841" x="12954000" y="4686300"/>
          <p14:tracePt t="23854" x="12979400" y="4686300"/>
          <p14:tracePt t="23871" x="13004800" y="4686300"/>
          <p14:tracePt t="23871" x="13017500" y="4686300"/>
          <p14:tracePt t="23886" x="13042900" y="4686300"/>
          <p14:tracePt t="23897" x="13068300" y="4686300"/>
          <p14:tracePt t="23904" x="13093700" y="4686300"/>
          <p14:tracePt t="23910" x="13106400" y="4686300"/>
          <p14:tracePt t="23926" x="13131800" y="4686300"/>
          <p14:tracePt t="23937" x="13157200" y="4686300"/>
          <p14:tracePt t="23958" x="13169900" y="4686300"/>
          <p14:tracePt t="23968" x="13195300" y="4686300"/>
          <p14:tracePt t="23982" x="13195300" y="4711700"/>
          <p14:tracePt t="23990" x="13220700" y="4711700"/>
          <p14:tracePt t="24007" x="13246100" y="4711700"/>
          <p14:tracePt t="24041" x="13258800" y="4737100"/>
          <p14:tracePt t="24079" x="13284200" y="4762500"/>
          <p14:tracePt t="24110" x="13309600" y="4762500"/>
          <p14:tracePt t="24120" x="13309600" y="4775200"/>
          <p14:tracePt t="24159" x="13335000" y="4800600"/>
          <p14:tracePt t="24191" x="13335000" y="4826000"/>
          <p14:tracePt t="24199" x="13347700" y="4826000"/>
          <p14:tracePt t="24239" x="13373100" y="4851400"/>
          <p14:tracePt t="24278" x="13398500" y="4864100"/>
          <p14:tracePt t="24331" x="13423900" y="4889500"/>
          <p14:tracePt t="24359" x="13436600" y="4914900"/>
          <p14:tracePt t="24383" x="13462000" y="4914900"/>
          <p14:tracePt t="24391" x="13462000" y="4940300"/>
          <p14:tracePt t="24424" x="13487400" y="4940300"/>
          <p14:tracePt t="24440" x="13487400" y="4953000"/>
          <p14:tracePt t="24474" x="13487400" y="4978400"/>
          <p14:tracePt t="24487" x="13512800" y="4978400"/>
          <p14:tracePt t="24504" x="13512800" y="5003800"/>
          <p14:tracePt t="24543" x="13512800" y="5016500"/>
          <p14:tracePt t="24575" x="13512800" y="5041900"/>
          <p14:tracePt t="24599" x="13512800" y="5067300"/>
          <p14:tracePt t="24607" x="13525500" y="5067300"/>
          <p14:tracePt t="24615" x="13525500" y="5092700"/>
          <p14:tracePt t="24639" x="13525500" y="5105400"/>
          <p14:tracePt t="24655" x="13525500" y="5130800"/>
          <p14:tracePt t="24671" x="13525500" y="5156200"/>
          <p14:tracePt t="24687" x="13525500" y="5181600"/>
          <p14:tracePt t="24704" x="13525500" y="5194300"/>
          <p14:tracePt t="24711" x="13525500" y="5219700"/>
          <p14:tracePt t="24737" x="13525500" y="5270500"/>
          <p14:tracePt t="24743" x="13525500" y="5283200"/>
          <p14:tracePt t="24754" x="13512800" y="5308600"/>
          <p14:tracePt t="24770" x="13512800" y="5346700"/>
          <p14:tracePt t="24776" x="13487400" y="5372100"/>
          <p14:tracePt t="24791" x="13487400" y="5397500"/>
          <p14:tracePt t="24806" x="13462000" y="5422900"/>
          <p14:tracePt t="24820" x="13462000" y="5461000"/>
          <p14:tracePt t="24821" x="13436600" y="5511800"/>
          <p14:tracePt t="24825" x="13436600" y="5524500"/>
          <p14:tracePt t="24837" x="13423900" y="5575300"/>
          <p14:tracePt t="24842" x="13423900" y="5613400"/>
          <p14:tracePt t="24854" x="13398500" y="5664200"/>
          <p14:tracePt t="24859" x="13398500" y="5702300"/>
          <p14:tracePt t="24870" x="13373100" y="5727700"/>
          <p14:tracePt t="24872" x="13373100" y="5765800"/>
          <p14:tracePt t="24879" x="13373100" y="5791200"/>
          <p14:tracePt t="24888" x="13347700" y="5816600"/>
          <p14:tracePt t="24904" x="13347700" y="5842000"/>
          <p14:tracePt t="24912" x="13335000" y="5854700"/>
          <p14:tracePt t="24937" x="13309600" y="5880100"/>
          <p14:tracePt t="24944" x="13309600" y="5905500"/>
          <p14:tracePt t="24960" x="13309600" y="5930900"/>
          <p14:tracePt t="24971" x="13284200" y="5943600"/>
          <p14:tracePt t="24987" x="13284200" y="5969000"/>
          <p14:tracePt t="24992" x="13258800" y="5994400"/>
          <p14:tracePt t="25008" x="13258800" y="6019800"/>
          <p14:tracePt t="25020" x="13258800" y="6032500"/>
          <p14:tracePt t="25037" x="13246100" y="6057900"/>
          <p14:tracePt t="25056" x="13246100" y="6083300"/>
          <p14:tracePt t="25072" x="13246100" y="6096000"/>
          <p14:tracePt t="25099" x="13220700" y="6121400"/>
          <p14:tracePt t="25131" x="13220700" y="6146800"/>
          <p14:tracePt t="25164" x="13220700" y="6172200"/>
          <p14:tracePt t="25176" x="13220700" y="6184900"/>
          <p14:tracePt t="25184" x="13195300" y="6184900"/>
          <p14:tracePt t="25208" x="13195300" y="6210300"/>
          <p14:tracePt t="27707" x="13195300" y="6184900"/>
          <p14:tracePt t="27715" x="13195300" y="6146800"/>
          <p14:tracePt t="27723" x="13220700" y="6096000"/>
          <p14:tracePt t="27732" x="13220700" y="6057900"/>
          <p14:tracePt t="27739" x="13258800" y="5943600"/>
          <p14:tracePt t="27747" x="13309600" y="5880100"/>
          <p14:tracePt t="27755" x="13335000" y="5816600"/>
          <p14:tracePt t="27770" x="13373100" y="5753100"/>
          <p14:tracePt t="27771" x="13398500" y="5702300"/>
          <p14:tracePt t="27779" x="13423900" y="5664200"/>
          <p14:tracePt t="27787" x="13436600" y="5638800"/>
          <p14:tracePt t="27804" x="13436600" y="5600700"/>
          <p14:tracePt t="27811" x="13462000" y="5575300"/>
          <p14:tracePt t="27883" x="13462000" y="5549900"/>
          <p14:tracePt t="27907" x="13462000" y="5524500"/>
          <p14:tracePt t="27915" x="13436600" y="5524500"/>
          <p14:tracePt t="27931" x="13423900" y="5511800"/>
          <p14:tracePt t="27939" x="13398500" y="5486400"/>
          <p14:tracePt t="27947" x="13398500" y="5461000"/>
          <p14:tracePt t="27955" x="13373100" y="5461000"/>
          <p14:tracePt t="27974" x="13373100" y="5435600"/>
          <p14:tracePt t="27975" x="13347700" y="5422900"/>
          <p14:tracePt t="27987" x="13347700" y="5397500"/>
          <p14:tracePt t="27988" x="13347700" y="5372100"/>
          <p14:tracePt t="28004" x="13335000" y="5346700"/>
          <p14:tracePt t="28011" x="13335000" y="5334000"/>
          <p14:tracePt t="28037" x="13335000" y="5308600"/>
          <p14:tracePt t="28068" x="13335000" y="5283200"/>
          <p14:tracePt t="28091" x="13335000" y="5270500"/>
          <p14:tracePt t="28107" x="13335000" y="5245100"/>
          <p14:tracePt t="28116" x="13335000" y="5219700"/>
          <p14:tracePt t="28132" x="13309600" y="5194300"/>
          <p14:tracePt t="28140" x="13309600" y="5181600"/>
          <p14:tracePt t="28147" x="13309600" y="5156200"/>
          <p14:tracePt t="28156" x="13309600" y="5130800"/>
          <p14:tracePt t="28171" x="13284200" y="5130800"/>
          <p14:tracePt t="28174" x="13284200" y="5105400"/>
          <p14:tracePt t="28187" x="13284200" y="5092700"/>
          <p14:tracePt t="28188" x="13284200" y="5067300"/>
          <p14:tracePt t="28204" x="13258800" y="5041900"/>
          <p14:tracePt t="28212" x="13258800" y="5016500"/>
          <p14:tracePt t="28237" x="13246100" y="5003800"/>
          <p14:tracePt t="28244" x="13220700" y="4978400"/>
          <p14:tracePt t="28254" x="13220700" y="4953000"/>
          <p14:tracePt t="28270" x="13195300" y="4940300"/>
          <p14:tracePt t="28284" x="13169900" y="4940300"/>
          <p14:tracePt t="28292" x="13169900" y="4914900"/>
          <p14:tracePt t="28308" x="13157200" y="4914900"/>
          <p14:tracePt t="28324" x="13131800" y="4889500"/>
          <p14:tracePt t="28340" x="13106400" y="4889500"/>
          <p14:tracePt t="28348" x="13093700" y="4889500"/>
          <p14:tracePt t="28379" x="13068300" y="4889500"/>
          <p14:tracePt t="29221" x="13017500" y="4889500"/>
          <p14:tracePt t="29237" x="12915900" y="4889500"/>
          <p14:tracePt t="29245" x="12827000" y="4889500"/>
          <p14:tracePt t="29254" x="12738100" y="4889500"/>
          <p14:tracePt t="29271" x="12407900" y="4889500"/>
          <p14:tracePt t="29277" x="12293600" y="4864100"/>
          <p14:tracePt t="29287" x="12115800" y="4800600"/>
          <p14:tracePt t="29304" x="11658600" y="4610100"/>
          <p14:tracePt t="29309" x="11417300" y="4495800"/>
          <p14:tracePt t="29321" x="11214100" y="4356100"/>
          <p14:tracePt t="29326" x="11099800" y="4267200"/>
          <p14:tracePt t="29337" x="10934700" y="4165600"/>
          <p14:tracePt t="29342" x="10769600" y="4051300"/>
          <p14:tracePt t="29354" x="10617200" y="3898900"/>
          <p14:tracePt t="29359" x="10464800" y="3784600"/>
          <p14:tracePt t="29371" x="10350500" y="3657600"/>
          <p14:tracePt t="29375" x="10248900" y="3543300"/>
          <p14:tracePt t="29387" x="10198100" y="3505200"/>
          <p14:tracePt t="29392" x="10134600" y="3441700"/>
          <p14:tracePt t="29404" x="10096500" y="3365500"/>
          <p14:tracePt t="29408" x="10045700" y="3327400"/>
          <p14:tracePt t="29421" x="10020300" y="3302000"/>
          <p14:tracePt t="29425" x="10007600" y="3276600"/>
          <p14:tracePt t="29437" x="9982200" y="3263900"/>
          <p14:tracePt t="29445" x="9982200" y="3238500"/>
          <p14:tracePt t="29454" x="9956800" y="3238500"/>
          <p14:tracePt t="29474" x="9931400" y="3238500"/>
          <p14:tracePt t="29487" x="9893300" y="3238500"/>
          <p14:tracePt t="29504" x="9779000" y="3213100"/>
          <p14:tracePt t="29510" x="9740900" y="3213100"/>
          <p14:tracePt t="29520" x="9652000" y="3213100"/>
          <p14:tracePt t="29537" x="9474200" y="3213100"/>
          <p14:tracePt t="29542" x="9347200" y="3213100"/>
          <p14:tracePt t="29554" x="9258300" y="3213100"/>
          <p14:tracePt t="29558" x="9169400" y="3213100"/>
          <p14:tracePt t="29571" x="9105900" y="3213100"/>
          <p14:tracePt t="29575" x="8966200" y="3187700"/>
          <p14:tracePt t="29587" x="8902700" y="3187700"/>
          <p14:tracePt t="29592" x="8813800" y="3187700"/>
          <p14:tracePt t="29604" x="8750300" y="3175000"/>
          <p14:tracePt t="29609" x="8686800" y="3149600"/>
          <p14:tracePt t="29621" x="8597900" y="3124200"/>
          <p14:tracePt t="29625" x="8572500" y="3111500"/>
          <p14:tracePt t="29638" x="8432800" y="3060700"/>
          <p14:tracePt t="29646" x="8394700" y="3035300"/>
          <p14:tracePt t="29654" x="8356600" y="2997200"/>
          <p14:tracePt t="29671" x="8305800" y="2971800"/>
          <p14:tracePt t="29678" x="8280400" y="2946400"/>
          <p14:tracePt t="29688" x="8267700" y="2946400"/>
          <p14:tracePt t="29707" x="8242300" y="2933700"/>
          <p14:tracePt t="29990" x="8242300" y="2946400"/>
          <p14:tracePt t="30006" x="8216900" y="2946400"/>
          <p14:tracePt t="30014" x="8191500" y="2971800"/>
          <p14:tracePt t="30022" x="8178800" y="2971800"/>
          <p14:tracePt t="30031" x="8128000" y="2971800"/>
          <p14:tracePt t="30038" x="8089900" y="2997200"/>
          <p14:tracePt t="30046" x="8039100" y="2997200"/>
          <p14:tracePt t="30054" x="7975600" y="2997200"/>
          <p14:tracePt t="30070" x="7823200" y="2997200"/>
          <p14:tracePt t="30078" x="7772400" y="2997200"/>
          <p14:tracePt t="30088" x="7708900" y="2997200"/>
          <p14:tracePt t="30104" x="7581900" y="2997200"/>
          <p14:tracePt t="30110" x="7518400" y="2971800"/>
          <p14:tracePt t="30121" x="7467600" y="2971800"/>
          <p14:tracePt t="30137" x="7404100" y="2946400"/>
          <p14:tracePt t="30143" x="7378700" y="2946400"/>
          <p14:tracePt t="30154" x="7353300" y="2946400"/>
          <p14:tracePt t="30171" x="7340600" y="2933700"/>
          <p14:tracePt t="30190" x="7315200" y="2933700"/>
          <p14:tracePt t="30310" x="7340600" y="2933700"/>
          <p14:tracePt t="30334" x="7353300" y="2933700"/>
          <p14:tracePt t="30350" x="7404100" y="2933700"/>
          <p14:tracePt t="30361" x="7429500" y="2933700"/>
          <p14:tracePt t="30370" x="7467600" y="2933700"/>
          <p14:tracePt t="30375" x="7531100" y="2933700"/>
          <p14:tracePt t="30387" x="7620000" y="2908300"/>
          <p14:tracePt t="30392" x="7734300" y="2908300"/>
          <p14:tracePt t="30404" x="7848600" y="2908300"/>
          <p14:tracePt t="30408" x="7950200" y="2882900"/>
          <p14:tracePt t="30421" x="8089900" y="2882900"/>
          <p14:tracePt t="30425" x="8153400" y="2857500"/>
          <p14:tracePt t="30437" x="8216900" y="2857500"/>
          <p14:tracePt t="30441" x="8305800" y="2857500"/>
          <p14:tracePt t="30454" x="8356600" y="2857500"/>
          <p14:tracePt t="30457" x="8394700" y="2857500"/>
          <p14:tracePt t="30471" x="8420100" y="2857500"/>
          <p14:tracePt t="30478" x="8432800" y="2857500"/>
          <p14:tracePt t="30575" x="8420100" y="2857500"/>
          <p14:tracePt t="30583" x="8394700" y="2857500"/>
          <p14:tracePt t="30593" x="8356600" y="2882900"/>
          <p14:tracePt t="30604" x="8280400" y="2882900"/>
          <p14:tracePt t="30608" x="8191500" y="2882900"/>
          <p14:tracePt t="30620" x="8102600" y="2882900"/>
          <p14:tracePt t="30624" x="8001000" y="2908300"/>
          <p14:tracePt t="30637" x="7861300" y="2946400"/>
          <p14:tracePt t="30642" x="7734300" y="2971800"/>
          <p14:tracePt t="30654" x="7607300" y="2997200"/>
          <p14:tracePt t="30658" x="7467600" y="3035300"/>
          <p14:tracePt t="30671" x="7340600" y="3060700"/>
          <p14:tracePt t="30671" x="7289800" y="3060700"/>
          <p14:tracePt t="30679" x="7200900" y="3086100"/>
          <p14:tracePt t="30688" x="7112000" y="3111500"/>
          <p14:tracePt t="30704" x="7010400" y="3111500"/>
          <p14:tracePt t="30711" x="6959600" y="3111500"/>
          <p14:tracePt t="30721" x="6946900" y="3111500"/>
          <p14:tracePt t="30737" x="6896100" y="3111500"/>
          <p14:tracePt t="30743" x="6870700" y="3111500"/>
          <p14:tracePt t="30754" x="6858000" y="3111500"/>
          <p14:tracePt t="30771" x="6832600" y="3111500"/>
          <p14:tracePt t="30775" x="6807200" y="3086100"/>
          <p14:tracePt t="30787" x="6781800" y="3086100"/>
          <p14:tracePt t="30804" x="6769100" y="3086100"/>
          <p14:tracePt t="30821" x="6743700" y="3086100"/>
          <p14:tracePt t="30847" x="6718300" y="3086100"/>
          <p14:tracePt t="30936" x="6718300" y="3111500"/>
          <p14:tracePt t="30943" x="6743700" y="3111500"/>
          <p14:tracePt t="30951" x="6769100" y="3124200"/>
          <p14:tracePt t="30961" x="6781800" y="3149600"/>
          <p14:tracePt t="30971" x="6807200" y="3149600"/>
          <p14:tracePt t="30975" x="6858000" y="3175000"/>
          <p14:tracePt t="30987" x="6896100" y="3175000"/>
          <p14:tracePt t="30992" x="6946900" y="3187700"/>
          <p14:tracePt t="31004" x="6959600" y="3187700"/>
          <p14:tracePt t="31008" x="7023100" y="3187700"/>
          <p14:tracePt t="31021" x="7073900" y="3213100"/>
          <p14:tracePt t="31025" x="7112000" y="3213100"/>
          <p14:tracePt t="31038" x="7162800" y="3213100"/>
          <p14:tracePt t="31042" x="7200900" y="3213100"/>
          <p14:tracePt t="31054" x="7251700" y="3213100"/>
          <p14:tracePt t="31058" x="7289800" y="3213100"/>
          <p14:tracePt t="31071" x="7340600" y="3213100"/>
          <p14:tracePt t="31071" x="7353300" y="3213100"/>
          <p14:tracePt t="31079" x="7404100" y="3213100"/>
          <p14:tracePt t="31087" x="7429500" y="3213100"/>
          <p14:tracePt t="31104" x="7493000" y="3187700"/>
          <p14:tracePt t="31111" x="7518400" y="3187700"/>
          <p14:tracePt t="31121" x="7531100" y="3175000"/>
          <p14:tracePt t="31137" x="7581900" y="3149600"/>
          <p14:tracePt t="31144" x="7607300" y="3149600"/>
          <p14:tracePt t="31171" x="7620000" y="3124200"/>
          <p14:tracePt t="31176" x="7645400" y="3124200"/>
          <p14:tracePt t="31204" x="7670800" y="3124200"/>
          <p14:tracePt t="31221" x="7670800" y="3111500"/>
          <p14:tracePt t="31225" x="7683500" y="3111500"/>
          <p14:tracePt t="31258" x="7708900" y="3111500"/>
          <p14:tracePt t="31472" x="7734300" y="3124200"/>
          <p14:tracePt t="31480" x="7759700" y="3124200"/>
          <p14:tracePt t="31488" x="7772400" y="3149600"/>
          <p14:tracePt t="31504" x="7797800" y="3175000"/>
          <p14:tracePt t="31505" x="7823200" y="3187700"/>
          <p14:tracePt t="31512" x="7861300" y="3213100"/>
          <p14:tracePt t="31521" x="7912100" y="3213100"/>
          <p14:tracePt t="31537" x="8026400" y="3276600"/>
          <p14:tracePt t="31544" x="8089900" y="3302000"/>
          <p14:tracePt t="31554" x="8178800" y="3327400"/>
          <p14:tracePt t="31571" x="8369300" y="3365500"/>
          <p14:tracePt t="31576" x="8483600" y="3416300"/>
          <p14:tracePt t="31587" x="8610600" y="3441700"/>
          <p14:tracePt t="31593" x="8750300" y="3454400"/>
          <p14:tracePt t="31604" x="8902700" y="3505200"/>
          <p14:tracePt t="31609" x="9055100" y="3543300"/>
          <p14:tracePt t="31621" x="9182100" y="3568700"/>
          <p14:tracePt t="31626" x="9359900" y="3632200"/>
          <p14:tracePt t="31637" x="9512300" y="3657600"/>
          <p14:tracePt t="31642" x="9677400" y="3721100"/>
          <p14:tracePt t="31654" x="9804400" y="3771900"/>
          <p14:tracePt t="31658" x="9956800" y="3810000"/>
          <p14:tracePt t="31670" x="10109200" y="3860800"/>
          <p14:tracePt t="31675" x="10261600" y="3898900"/>
          <p14:tracePt t="31687" x="10401300" y="3937000"/>
          <p14:tracePt t="31692" x="10528300" y="3987800"/>
          <p14:tracePt t="31704" x="10642600" y="4025900"/>
          <p14:tracePt t="31705" x="10756900" y="4076700"/>
          <p14:tracePt t="31712" x="10858500" y="4114800"/>
          <p14:tracePt t="31721" x="10972800" y="4191000"/>
          <p14:tracePt t="31737" x="11087100" y="4267200"/>
          <p14:tracePt t="31744" x="11150600" y="4318000"/>
          <p14:tracePt t="31754" x="11214100" y="4356100"/>
          <p14:tracePt t="31771" x="11303000" y="4445000"/>
          <p14:tracePt t="31776" x="11328400" y="4470400"/>
          <p14:tracePt t="31788" x="11366500" y="4521200"/>
          <p14:tracePt t="33082" x="11417300" y="4521200"/>
          <p14:tracePt t="33093" x="11430000" y="4521200"/>
          <p14:tracePt t="33099" x="11480800" y="4521200"/>
          <p14:tracePt t="33106" x="11506200" y="4521200"/>
          <p14:tracePt t="33114" x="11544300" y="4521200"/>
          <p14:tracePt t="33122" x="11595100" y="4521200"/>
          <p14:tracePt t="33137" x="11658600" y="4521200"/>
          <p14:tracePt t="33138" x="11684000" y="4533900"/>
          <p14:tracePt t="33146" x="11722100" y="4559300"/>
          <p14:tracePt t="33154" x="11785600" y="4559300"/>
          <p14:tracePt t="33171" x="11874500" y="4584700"/>
          <p14:tracePt t="33178" x="11925300" y="4610100"/>
          <p14:tracePt t="33187" x="11988800" y="4610100"/>
          <p14:tracePt t="33204" x="12052300" y="4610100"/>
          <p14:tracePt t="33210" x="12090400" y="4610100"/>
          <p14:tracePt t="33221" x="12141200" y="4610100"/>
          <p14:tracePt t="33237" x="12179300" y="4610100"/>
          <p14:tracePt t="33242" x="12204700" y="4610100"/>
          <p14:tracePt t="33254" x="12255500" y="4610100"/>
          <p14:tracePt t="33258" x="12268200" y="4610100"/>
          <p14:tracePt t="33271" x="12344400" y="4610100"/>
          <p14:tracePt t="33275" x="12407900" y="4610100"/>
          <p14:tracePt t="33287" x="12471400" y="4610100"/>
          <p14:tracePt t="33292" x="12534900" y="4610100"/>
          <p14:tracePt t="33304" x="12623800" y="4610100"/>
          <p14:tracePt t="33309" x="12712700" y="4610100"/>
          <p14:tracePt t="33321" x="12776200" y="4610100"/>
          <p14:tracePt t="33324" x="12865100" y="4610100"/>
          <p14:tracePt t="33338" x="12928600" y="4622800"/>
          <p14:tracePt t="33338" x="13017500" y="4622800"/>
          <p14:tracePt t="33346" x="13068300" y="4648200"/>
          <p14:tracePt t="33354" x="13131800" y="4673600"/>
          <p14:tracePt t="33371" x="13246100" y="4711700"/>
          <p14:tracePt t="33378" x="13309600" y="4737100"/>
          <p14:tracePt t="33387" x="13347700" y="4762500"/>
          <p14:tracePt t="33404" x="13423900" y="4800600"/>
          <p14:tracePt t="33410" x="13436600" y="4826000"/>
          <p14:tracePt t="33421" x="13487400" y="4864100"/>
          <p14:tracePt t="33427" x="13512800" y="4889500"/>
          <p14:tracePt t="33437" x="13525500" y="4914900"/>
          <p14:tracePt t="33442" x="13550900" y="4940300"/>
          <p14:tracePt t="33454" x="13576300" y="4953000"/>
          <p14:tracePt t="33471" x="13589000" y="4978400"/>
          <p14:tracePt t="33488" x="13614400" y="4978400"/>
          <p14:tracePt t="33492" x="13614400" y="5003800"/>
          <p14:tracePt t="33508" x="13639800" y="5003800"/>
          <p14:tracePt t="35914" x="13614400" y="5003800"/>
          <p14:tracePt t="35931" x="13589000" y="5003800"/>
          <p14:tracePt t="35939" x="13576300" y="5003800"/>
          <p14:tracePt t="35947" x="13550900" y="4978400"/>
          <p14:tracePt t="35958" x="13512800" y="4978400"/>
          <p14:tracePt t="35971" x="13487400" y="4978400"/>
          <p14:tracePt t="35972" x="13462000" y="4953000"/>
          <p14:tracePt t="35979" x="13423900" y="4953000"/>
          <p14:tracePt t="35988" x="13373100" y="4953000"/>
          <p14:tracePt t="36004" x="13284200" y="4940300"/>
          <p14:tracePt t="36011" x="13246100" y="4940300"/>
          <p14:tracePt t="36021" x="13169900" y="4940300"/>
          <p14:tracePt t="36037" x="13106400" y="4940300"/>
          <p14:tracePt t="36043" x="13068300" y="4940300"/>
          <p14:tracePt t="36054" x="13017500" y="4940300"/>
          <p14:tracePt t="36059" x="13004800" y="4940300"/>
          <p14:tracePt t="36071" x="12954000" y="4940300"/>
          <p14:tracePt t="36075" x="12928600" y="4940300"/>
          <p14:tracePt t="36087" x="12890500" y="4940300"/>
          <p14:tracePt t="36091" x="12865100" y="4940300"/>
          <p14:tracePt t="36104" x="12839700" y="4940300"/>
          <p14:tracePt t="36108" x="12827000" y="4940300"/>
          <p14:tracePt t="36121" x="12801600" y="4940300"/>
          <p14:tracePt t="36125" x="12763500" y="4940300"/>
          <p14:tracePt t="36137" x="12738100" y="4940300"/>
          <p14:tracePt t="36142" x="12712700" y="4940300"/>
          <p14:tracePt t="36154" x="12674600" y="4940300"/>
          <p14:tracePt t="36158" x="12649200" y="4940300"/>
          <p14:tracePt t="36171" x="12623800" y="4940300"/>
          <p14:tracePt t="36172" x="12598400" y="4940300"/>
          <p14:tracePt t="36179" x="12560300" y="4940300"/>
          <p14:tracePt t="36187" x="12534900" y="4940300"/>
          <p14:tracePt t="36204" x="12509500" y="4940300"/>
          <p14:tracePt t="36211" x="12496800" y="4940300"/>
          <p14:tracePt t="36221" x="12471400" y="4940300"/>
          <p14:tracePt t="36237" x="12446000" y="4940300"/>
          <p14:tracePt t="36251" x="12433300" y="4940300"/>
          <p14:tracePt t="36283" x="12407900" y="4940300"/>
          <p14:tracePt t="36327" x="12382500" y="4940300"/>
          <p14:tracePt t="36475" x="12382500" y="4914900"/>
          <p14:tracePt t="36558" x="12382500" y="4889500"/>
          <p14:tracePt t="36596" x="12382500" y="4864100"/>
          <p14:tracePt t="36619" x="12382500" y="4851400"/>
          <p14:tracePt t="36644" x="12382500" y="4826000"/>
          <p14:tracePt t="36671" x="12382500" y="4800600"/>
          <p14:tracePt t="36725" x="12382500" y="4775200"/>
          <p14:tracePt t="41110" x="12407900" y="4775200"/>
          <p14:tracePt t="41126" x="12433300" y="4775200"/>
          <p14:tracePt t="41142" x="12446000" y="4775200"/>
          <p14:tracePt t="41158" x="12471400" y="4775200"/>
          <p14:tracePt t="41190" x="12496800" y="4775200"/>
          <p14:tracePt t="41206" x="12509500" y="4775200"/>
          <p14:tracePt t="41238" x="12534900" y="4762500"/>
          <p14:tracePt t="41270" x="12560300" y="4762500"/>
          <p14:tracePt t="41294" x="12585700" y="4762500"/>
          <p14:tracePt t="41310" x="12598400" y="4762500"/>
          <p14:tracePt t="41326" x="12598400" y="4737100"/>
          <p14:tracePt t="41334" x="12623800" y="4737100"/>
          <p14:tracePt t="41350" x="12649200" y="4737100"/>
          <p14:tracePt t="41374" x="12674600" y="4737100"/>
          <p14:tracePt t="41390" x="12687300" y="4737100"/>
          <p14:tracePt t="41406" x="12712700" y="4737100"/>
          <p14:tracePt t="41423" x="12738100" y="4711700"/>
          <p14:tracePt t="41438" x="12763500" y="4711700"/>
          <p14:tracePt t="41457" x="12776200" y="4711700"/>
          <p14:tracePt t="41462" x="12801600" y="4711700"/>
          <p14:tracePt t="41478" x="12827000" y="4711700"/>
          <p14:tracePt t="41490" x="12839700" y="4711700"/>
          <p14:tracePt t="41503" x="12865100" y="4711700"/>
          <p14:tracePt t="41510" x="12865100" y="4686300"/>
          <p14:tracePt t="41518" x="12890500" y="4686300"/>
          <p14:tracePt t="41527" x="12915900" y="4686300"/>
          <p14:tracePt t="41542" x="12928600" y="4686300"/>
          <p14:tracePt t="41559" x="12954000" y="4686300"/>
          <p14:tracePt t="41575" x="12979400" y="4686300"/>
          <p14:tracePt t="41592" x="13004800" y="4686300"/>
          <p14:tracePt t="41605" x="13017500" y="4686300"/>
          <p14:tracePt t="41609" x="13042900" y="4686300"/>
          <p14:tracePt t="41625" x="13068300" y="4686300"/>
          <p14:tracePt t="41638" x="13093700" y="4686300"/>
          <p14:tracePt t="41654" x="13106400" y="4686300"/>
          <p14:tracePt t="41663" x="13131800" y="4686300"/>
          <p14:tracePt t="41671" x="13157200" y="4686300"/>
          <p14:tracePt t="41687" x="13169900" y="4686300"/>
          <p14:tracePt t="41695" x="13195300" y="4686300"/>
          <p14:tracePt t="41710" x="13220700" y="4686300"/>
          <p14:tracePt t="41727" x="13246100" y="4686300"/>
          <p14:tracePt t="41751" x="13258800" y="4686300"/>
          <p14:tracePt t="41771" x="13284200" y="4711700"/>
          <p14:tracePt t="41788" x="13309600" y="4711700"/>
          <p14:tracePt t="41808" x="13335000" y="4737100"/>
          <p14:tracePt t="41825" x="13347700" y="4737100"/>
          <p14:tracePt t="41841" x="13347700" y="4762500"/>
          <p14:tracePt t="41858" x="13373100" y="4762500"/>
          <p14:tracePt t="41871" x="13398500" y="4762500"/>
          <p14:tracePt t="41887" x="13423900" y="4775200"/>
          <p14:tracePt t="41904" x="13436600" y="4775200"/>
          <p14:tracePt t="41920" x="13462000" y="4800600"/>
          <p14:tracePt t="41943" x="13487400" y="4800600"/>
          <p14:tracePt t="41951" x="13487400" y="4826000"/>
          <p14:tracePt t="41975" x="13512800" y="4826000"/>
          <p14:tracePt t="41999" x="13512800" y="4851400"/>
          <p14:tracePt t="42090" x="13512800" y="4864100"/>
          <p14:tracePt t="42135" x="13525500" y="4864100"/>
          <p14:tracePt t="42175" x="13525500" y="4889500"/>
          <p14:tracePt t="42327" x="13525500" y="4914900"/>
          <p14:tracePt t="42448" x="13525500" y="4940300"/>
          <p14:tracePt t="43073" x="13525500" y="4953000"/>
          <p14:tracePt t="43090" x="13525500" y="4978400"/>
          <p14:tracePt t="43113" x="13525500" y="5003800"/>
          <p14:tracePt t="43129" x="13525500" y="5016500"/>
          <p14:tracePt t="43138" x="13525500" y="5041900"/>
          <p14:tracePt t="43155" x="13525500" y="5067300"/>
          <p14:tracePt t="43161" x="13525500" y="5092700"/>
          <p14:tracePt t="43171" x="13512800" y="5092700"/>
          <p14:tracePt t="43176" x="13512800" y="5105400"/>
          <p14:tracePt t="43188" x="13512800" y="5130800"/>
          <p14:tracePt t="43193" x="13512800" y="5156200"/>
          <p14:tracePt t="43204" x="13487400" y="5181600"/>
          <p14:tracePt t="43209" x="13487400" y="5194300"/>
          <p14:tracePt t="43221" x="13487400" y="5219700"/>
          <p14:tracePt t="43226" x="13462000" y="5270500"/>
          <p14:tracePt t="43238" x="13462000" y="5283200"/>
          <p14:tracePt t="43242" x="13462000" y="5308600"/>
          <p14:tracePt t="43254" x="13436600" y="5334000"/>
          <p14:tracePt t="43260" x="13436600" y="5346700"/>
          <p14:tracePt t="43271" x="13436600" y="5372100"/>
          <p14:tracePt t="43275" x="13423900" y="5397500"/>
          <p14:tracePt t="43288" x="13423900" y="5422900"/>
          <p14:tracePt t="43289" x="13423900" y="5435600"/>
          <p14:tracePt t="43297" x="13398500" y="5461000"/>
          <p14:tracePt t="43313" x="13398500" y="5486400"/>
          <p14:tracePt t="43322" x="13398500" y="5511800"/>
          <p14:tracePt t="43329" x="13373100" y="5524500"/>
          <p14:tracePt t="43338" x="13373100" y="5549900"/>
          <p14:tracePt t="43345" x="13373100" y="5575300"/>
          <p14:tracePt t="43354" x="13347700" y="5575300"/>
          <p14:tracePt t="43361" x="13347700" y="5600700"/>
          <p14:tracePt t="43371" x="13347700" y="5613400"/>
          <p14:tracePt t="43377" x="13335000" y="5613400"/>
          <p14:tracePt t="43388" x="13335000" y="5638800"/>
          <p14:tracePt t="43409" x="13309600" y="5664200"/>
          <p14:tracePt t="43425" x="13309600" y="5676900"/>
          <p14:tracePt t="43449" x="13284200" y="5702300"/>
          <p14:tracePt t="43473" x="13284200" y="5727700"/>
          <p14:tracePt t="43481" x="13258800" y="5727700"/>
          <p14:tracePt t="43504" x="13258800" y="5753100"/>
          <p14:tracePt t="43529" x="13258800" y="5765800"/>
          <p14:tracePt t="43561" x="13246100" y="5765800"/>
          <p14:tracePt t="43577" x="13246100" y="5791200"/>
          <p14:tracePt t="43617" x="13246100" y="5816600"/>
          <p14:tracePt t="43641" x="13220700" y="5816600"/>
          <p14:tracePt t="43658" x="13220700" y="5842000"/>
          <p14:tracePt t="43692" x="13220700" y="5854700"/>
          <p14:tracePt t="43729" x="13220700" y="5880100"/>
          <p14:tracePt t="43762" x="13220700" y="5905500"/>
          <p14:tracePt t="43771" x="13195300" y="5905500"/>
          <p14:tracePt t="43793" x="13195300" y="5930900"/>
          <p14:tracePt t="43809" x="13195300" y="5943600"/>
          <p14:tracePt t="43825" x="13195300" y="5969000"/>
          <p14:tracePt t="43841" x="13195300" y="5994400"/>
          <p14:tracePt t="43849" x="13169900" y="5994400"/>
          <p14:tracePt t="43865" x="13169900" y="6019800"/>
          <p14:tracePt t="43889" x="13169900" y="6032500"/>
          <p14:tracePt t="43905" x="13169900" y="6057900"/>
          <p14:tracePt t="43923" x="13157200" y="6057900"/>
          <p14:tracePt t="43937" x="13157200" y="6083300"/>
          <p14:tracePt t="43961" x="13157200" y="6096000"/>
          <p14:tracePt t="43994" x="13157200" y="6121400"/>
          <p14:tracePt t="44066" x="13157200" y="6146800"/>
          <p14:tracePt t="44282" x="13157200" y="6121400"/>
          <p14:tracePt t="44389" x="13157200" y="6096000"/>
          <p14:tracePt t="44442" x="13157200" y="6083300"/>
          <p14:tracePt t="44482" x="13157200" y="6057900"/>
          <p14:tracePt t="44508" x="13169900" y="6057900"/>
          <p14:tracePt t="44521" x="13169900" y="6032500"/>
          <p14:tracePt t="44562" x="13169900" y="6019800"/>
          <p14:tracePt t="44690" x="13169900" y="5994400"/>
          <p14:tracePt t="45347" x="13169900" y="6019800"/>
          <p14:tracePt t="45371" x="13169900" y="6032500"/>
          <p14:tracePt t="45379" x="13169900" y="6057900"/>
          <p14:tracePt t="45404" x="13169900" y="6083300"/>
          <p14:tracePt t="45435" x="13169900" y="6096000"/>
          <p14:tracePt t="45483" x="13169900" y="6121400"/>
          <p14:tracePt t="45521" x="13169900" y="6146800"/>
          <p14:tracePt t="45554" x="13169900" y="6172200"/>
          <p14:tracePt t="45564" x="13169900" y="6184900"/>
          <p14:tracePt t="45589" x="13169900" y="6210300"/>
          <p14:tracePt t="45611" x="13169900" y="6235700"/>
          <p14:tracePt t="45643" x="13169900" y="6261100"/>
          <p14:tracePt t="45660" x="13169900" y="6273800"/>
          <p14:tracePt t="45675" x="13157200" y="6273800"/>
          <p14:tracePt t="45715" x="13157200" y="6299200"/>
          <p14:tracePt t="45748" x="13131800" y="6299200"/>
          <p14:tracePt t="45774" x="13131800" y="6324600"/>
          <p14:tracePt t="45804" x="13106400" y="6324600"/>
          <p14:tracePt t="45844" x="13106400" y="6350000"/>
          <p14:tracePt t="45855" x="13093700" y="6350000"/>
          <p14:tracePt t="45916" x="13068300" y="6350000"/>
          <p14:tracePt t="45980" x="13042900" y="6350000"/>
          <p14:tracePt t="46084" x="13017500" y="6350000"/>
          <p14:tracePt t="46172" x="13004800" y="6350000"/>
          <p14:tracePt t="46260" x="12979400" y="6350000"/>
          <p14:tracePt t="46276" x="12979400" y="6362700"/>
          <p14:tracePt t="46356" x="12954000" y="6362700"/>
          <p14:tracePt t="46438" x="12954000" y="6388100"/>
          <p14:tracePt t="46444" x="12928600" y="6388100"/>
          <p14:tracePt t="46533" x="12915900" y="6388100"/>
          <p14:tracePt t="46622" x="12915900" y="6413500"/>
          <p14:tracePt t="46629" x="12890500" y="6413500"/>
          <p14:tracePt t="46725" x="12890500" y="6426200"/>
          <p14:tracePt t="46781" x="12865100" y="6426200"/>
          <p14:tracePt t="46845" x="12865100" y="6451600"/>
          <p14:tracePt t="46949" x="12839700" y="6451600"/>
          <p14:tracePt t="46972" x="12839700" y="6477000"/>
          <p14:tracePt t="47245" x="12839700" y="6502400"/>
          <p14:tracePt t="47302" x="12839700" y="6515100"/>
          <p14:tracePt t="47366" x="12865100" y="6515100"/>
          <p14:tracePt t="47374" x="12865100" y="6540500"/>
          <p14:tracePt t="47455" x="12865100" y="6565900"/>
          <p14:tracePt t="47510" x="12890500" y="6565900"/>
          <p14:tracePt t="47590" x="12890500" y="6591300"/>
          <p14:tracePt t="47742" x="12890500" y="6565900"/>
          <p14:tracePt t="47766" x="12890500" y="6540500"/>
          <p14:tracePt t="47774" x="12890500" y="6515100"/>
          <p14:tracePt t="47790" x="12890500" y="6502400"/>
          <p14:tracePt t="47798" x="12890500" y="6477000"/>
          <p14:tracePt t="47806" x="12890500" y="6451600"/>
          <p14:tracePt t="47814" x="12890500" y="6426200"/>
          <p14:tracePt t="47838" x="12890500" y="6388100"/>
          <p14:tracePt t="47839" x="12890500" y="6362700"/>
          <p14:tracePt t="47846" x="12890500" y="6350000"/>
          <p14:tracePt t="47855" x="12890500" y="6324600"/>
          <p14:tracePt t="47871" x="12890500" y="6299200"/>
          <p14:tracePt t="47878" x="12865100" y="6299200"/>
          <p14:tracePt t="47888" x="12865100" y="6273800"/>
          <p14:tracePt t="47999" x="12890500" y="6273800"/>
          <p14:tracePt t="48031" x="12915900" y="6273800"/>
          <p14:tracePt t="48078" x="12928600" y="6273800"/>
          <p14:tracePt t="48143" x="12954000" y="6273800"/>
          <p14:tracePt t="48183" x="12979400" y="6273800"/>
          <p14:tracePt t="48221" x="13004800" y="6273800"/>
          <p14:tracePt t="48241" x="13017500" y="6273800"/>
          <p14:tracePt t="48259" x="13042900" y="6273800"/>
          <p14:tracePt t="48271" x="13068300" y="6273800"/>
          <p14:tracePt t="48279" x="13093700" y="6273800"/>
          <p14:tracePt t="48288" x="13093700" y="6261100"/>
          <p14:tracePt t="48295" x="13106400" y="6261100"/>
          <p14:tracePt t="48311" x="13131800" y="6261100"/>
          <p14:tracePt t="48321" x="13131800" y="6235700"/>
          <p14:tracePt t="48327" x="13157200" y="6235700"/>
          <p14:tracePt t="48343" x="13169900" y="6210300"/>
          <p14:tracePt t="48359" x="13195300" y="6184900"/>
          <p14:tracePt t="48383" x="13195300" y="6172200"/>
          <p14:tracePt t="48405" x="13220700" y="6146800"/>
          <p14:tracePt t="48409" x="13246100" y="6121400"/>
          <p14:tracePt t="48426" x="13246100" y="6096000"/>
          <p14:tracePt t="48438" x="13258800" y="6083300"/>
          <p14:tracePt t="48442" x="13258800" y="6057900"/>
          <p14:tracePt t="48455" x="13258800" y="6032500"/>
          <p14:tracePt t="48455" x="13284200" y="6019800"/>
          <p14:tracePt t="48464" x="13284200" y="5994400"/>
          <p14:tracePt t="48471" x="13284200" y="5969000"/>
          <p14:tracePt t="48488" x="13309600" y="5943600"/>
          <p14:tracePt t="48504" x="13309600" y="5930900"/>
          <p14:tracePt t="48521" x="13309600" y="5905500"/>
          <p14:tracePt t="48527" x="13309600" y="5880100"/>
          <p14:tracePt t="48559" x="13309600" y="5854700"/>
          <p14:tracePt t="48599" x="13284200" y="5854700"/>
          <p14:tracePt t="48615" x="13258800" y="5854700"/>
          <p14:tracePt t="48624" x="13246100" y="5854700"/>
          <p14:tracePt t="48639" x="13220700" y="5854700"/>
          <p14:tracePt t="48655" x="13195300" y="5880100"/>
          <p14:tracePt t="48679" x="13169900" y="5880100"/>
          <p14:tracePt t="48689" x="13169900" y="5905500"/>
          <p14:tracePt t="48704" x="13169900" y="5930900"/>
          <p14:tracePt t="48721" x="13157200" y="5930900"/>
          <p14:tracePt t="48727" x="13157200" y="5943600"/>
          <p14:tracePt t="48754" x="13157200" y="5969000"/>
          <p14:tracePt t="48767" x="13131800" y="5994400"/>
          <p14:tracePt t="48791" x="13131800" y="6019800"/>
          <p14:tracePt t="48807" x="13131800" y="6032500"/>
          <p14:tracePt t="48824" x="13106400" y="6057900"/>
          <p14:tracePt t="48839" x="13106400" y="6083300"/>
          <p14:tracePt t="48855" x="13106400" y="6096000"/>
          <p14:tracePt t="48879" x="13106400" y="6121400"/>
          <p14:tracePt t="48904" x="13106400" y="6146800"/>
          <p14:tracePt t="48944" x="13131800" y="6146800"/>
          <p14:tracePt t="48984" x="13157200" y="6146800"/>
          <p14:tracePt t="55169" x="13131800" y="6146800"/>
          <p14:tracePt t="55177" x="13106400" y="6172200"/>
          <p14:tracePt t="55193" x="13093700" y="6184900"/>
          <p14:tracePt t="55205" x="13093700" y="6210300"/>
          <p14:tracePt t="55209" x="13068300" y="6210300"/>
          <p14:tracePt t="55221" x="13068300" y="6235700"/>
          <p14:tracePt t="55226" x="13042900" y="6235700"/>
          <p14:tracePt t="55238" x="13042900" y="6261100"/>
          <p14:tracePt t="55242" x="13017500" y="6261100"/>
          <p14:tracePt t="55259" x="13017500" y="6273800"/>
          <p14:tracePt t="55275" x="13004800" y="6273800"/>
          <p14:tracePt t="55288" x="13004800" y="6299200"/>
          <p14:tracePt t="55305" x="13004800" y="6324600"/>
          <p14:tracePt t="55313" x="12979400" y="6324600"/>
          <p14:tracePt t="55324" x="12979400" y="6350000"/>
          <p14:tracePt t="55338" x="12954000" y="6362700"/>
          <p14:tracePt t="55355" x="12928600" y="6388100"/>
          <p14:tracePt t="55377" x="12915900" y="6413500"/>
          <p14:tracePt t="55393" x="12915900" y="6426200"/>
          <p14:tracePt t="55409" x="12890500" y="6426200"/>
          <p14:tracePt t="55425" x="12890500" y="6451600"/>
          <p14:tracePt t="55452" x="12890500" y="6477000"/>
          <p14:tracePt t="55529" x="12890500" y="6502400"/>
          <p14:tracePt t="55602" x="12890500" y="6515100"/>
          <p14:tracePt t="55634" x="12915900" y="6540500"/>
          <p14:tracePt t="55666" x="12915900" y="6565900"/>
          <p14:tracePt t="55698" x="12915900" y="6591300"/>
          <p14:tracePt t="55730" x="12915900" y="6604000"/>
          <p14:tracePt t="55762" x="12915900" y="6629400"/>
          <p14:tracePt t="55818" x="12915900" y="6654800"/>
          <p14:tracePt t="55866" x="12915900" y="6680200"/>
          <p14:tracePt t="55938" x="12890500" y="6680200"/>
          <p14:tracePt t="55962" x="12890500" y="6692900"/>
          <p14:tracePt t="55994" x="12865100" y="6692900"/>
          <p14:tracePt t="56051" x="12839700" y="6692900"/>
          <p14:tracePt t="57821" x="12827000" y="6692900"/>
          <p14:tracePt t="57844" x="12801600" y="6692900"/>
          <p14:tracePt t="57868" x="12776200" y="6692900"/>
          <p14:tracePt t="57892" x="12763500" y="6692900"/>
          <p14:tracePt t="57924" x="12738100" y="6692900"/>
          <p14:tracePt t="57950" x="12712700" y="6692900"/>
          <p14:tracePt t="57972" x="12687300" y="6692900"/>
          <p14:tracePt t="57997" x="12674600" y="6692900"/>
          <p14:tracePt t="58028" x="12649200" y="6692900"/>
          <p14:tracePt t="58044" x="12623800" y="6692900"/>
          <p14:tracePt t="58085" x="12598400" y="6692900"/>
          <p14:tracePt t="58124" x="12585700" y="6692900"/>
          <p14:tracePt t="58173" x="12560300" y="6692900"/>
          <p14:tracePt t="58189" x="12560300" y="6680200"/>
          <p14:tracePt t="58229" x="12534900" y="6680200"/>
          <p14:tracePt t="58317" x="12509500" y="6680200"/>
          <p14:tracePt t="58373" x="12509500" y="6654800"/>
          <p14:tracePt t="58389" x="12496800" y="6654800"/>
          <p14:tracePt t="58469" x="12471400" y="6654800"/>
          <p14:tracePt t="58501" x="12446000" y="6654800"/>
          <p14:tracePt t="58525" x="12433300" y="6654800"/>
          <p14:tracePt t="58557" x="12407900" y="6654800"/>
          <p14:tracePt t="58573" x="12382500" y="6654800"/>
          <p14:tracePt t="58605" x="12357100" y="6654800"/>
          <p14:tracePt t="58637" x="12357100" y="6629400"/>
          <p14:tracePt t="58645" x="12344400" y="6629400"/>
          <p14:tracePt t="58685" x="12319000" y="6629400"/>
          <p14:tracePt t="58717" x="12293600" y="6629400"/>
          <p14:tracePt t="58750" x="12268200" y="6629400"/>
          <p14:tracePt t="58789" x="12255500" y="6629400"/>
          <p14:tracePt t="58822" x="12230100" y="6629400"/>
          <p14:tracePt t="58838" x="12230100" y="6604000"/>
          <p14:tracePt t="58854" x="12204700" y="6604000"/>
          <p14:tracePt t="58885" x="12179300" y="6604000"/>
          <p14:tracePt t="58918" x="12166600" y="6604000"/>
          <p14:tracePt t="58966" x="12141200" y="6604000"/>
          <p14:tracePt t="58990" x="12115800" y="6604000"/>
          <p14:tracePt t="59030" x="12090400" y="6604000"/>
          <p14:tracePt t="59062" x="12077700" y="6604000"/>
          <p14:tracePt t="59102" x="12052300" y="6604000"/>
          <p14:tracePt t="59142" x="12026900" y="6604000"/>
          <p14:tracePt t="59190" x="12014200" y="6604000"/>
          <p14:tracePt t="59238" x="11988800" y="6604000"/>
          <p14:tracePt t="59287" x="11963400" y="6604000"/>
          <p14:tracePt t="59326" x="11938000" y="6604000"/>
          <p14:tracePt t="59358" x="11925300" y="6604000"/>
          <p14:tracePt t="59406" x="11899900" y="6604000"/>
          <p14:tracePt t="59454" x="11874500" y="6604000"/>
          <p14:tracePt t="59655" x="11899900" y="6604000"/>
          <p14:tracePt t="59695" x="11925300" y="6604000"/>
          <p14:tracePt t="59726" x="11938000" y="6604000"/>
          <p14:tracePt t="59751" x="11938000" y="6629400"/>
          <p14:tracePt t="59759" x="11963400" y="6629400"/>
          <p14:tracePt t="59791" x="11988800" y="6629400"/>
          <p14:tracePt t="59799" x="11988800" y="6654800"/>
          <p14:tracePt t="59807" x="12014200" y="6654800"/>
          <p14:tracePt t="59823" x="12026900" y="6654800"/>
          <p14:tracePt t="59831" x="12026900" y="6680200"/>
          <p14:tracePt t="59850" x="12052300" y="6680200"/>
          <p14:tracePt t="59863" x="12077700" y="6692900"/>
          <p14:tracePt t="59882" x="12090400" y="6692900"/>
          <p14:tracePt t="59895" x="12090400" y="6718300"/>
          <p14:tracePt t="59904" x="12115800" y="6718300"/>
          <p14:tracePt t="59935" x="12141200" y="6743700"/>
          <p14:tracePt t="59967" x="12141200" y="6756400"/>
          <p14:tracePt t="59975" x="12166600" y="6756400"/>
          <p14:tracePt t="60022" x="12179300" y="6781800"/>
          <p14:tracePt t="60041" x="12204700" y="6781800"/>
          <p14:tracePt t="60063" x="12204700" y="6807200"/>
          <p14:tracePt t="60072" x="12230100" y="6807200"/>
          <p14:tracePt t="60095" x="12255500" y="6807200"/>
          <p14:tracePt t="60105" x="12255500" y="6832600"/>
          <p14:tracePt t="60121" x="12268200" y="6832600"/>
          <p14:tracePt t="60135" x="12293600" y="6832600"/>
          <p14:tracePt t="60143" x="12293600" y="6845300"/>
          <p14:tracePt t="60155" x="12319000" y="6845300"/>
          <p14:tracePt t="60167" x="12344400" y="6845300"/>
          <p14:tracePt t="60175" x="12344400" y="6870700"/>
          <p14:tracePt t="60192" x="12357100" y="6870700"/>
          <p14:tracePt t="60222" x="12382500" y="6870700"/>
          <p14:tracePt t="60227" x="12382500" y="6896100"/>
          <p14:tracePt t="60238" x="12407900" y="6896100"/>
          <p14:tracePt t="60256" x="12433300" y="6921500"/>
          <p14:tracePt t="60288" x="12446000" y="6921500"/>
          <p14:tracePt t="60321" x="12471400" y="6934200"/>
          <p14:tracePt t="60352" x="12496800" y="6934200"/>
          <p14:tracePt t="60391" x="12509500" y="6934200"/>
          <p14:tracePt t="60400" x="12509500" y="6959600"/>
          <p14:tracePt t="60456" x="12534900" y="6959600"/>
          <p14:tracePt t="60472" x="12534900" y="6985000"/>
          <p14:tracePt t="60521" x="12534900" y="7010400"/>
          <p14:tracePt t="60560" x="12534900" y="7023100"/>
          <p14:tracePt t="60608" x="12534900" y="7048500"/>
          <p14:tracePt t="60656" x="12534900" y="7073900"/>
          <p14:tracePt t="60712" x="12534900" y="7099300"/>
          <p14:tracePt t="60768" x="12534900" y="7112000"/>
          <p14:tracePt t="60952" x="12534900" y="7099300"/>
          <p14:tracePt t="61465" x="12509500" y="7073900"/>
          <p14:tracePt t="61473" x="12509500" y="7048500"/>
          <p14:tracePt t="61481" x="12496800" y="7023100"/>
          <p14:tracePt t="61489" x="12471400" y="6985000"/>
          <p14:tracePt t="61497" x="12446000" y="6934200"/>
          <p14:tracePt t="61505" x="12433300" y="6921500"/>
          <p14:tracePt t="61522" x="12382500" y="6832600"/>
          <p14:tracePt t="61529" x="12357100" y="6781800"/>
          <p14:tracePt t="61538" x="12344400" y="6743700"/>
          <p14:tracePt t="61545" x="12293600" y="6692900"/>
          <p14:tracePt t="61555" x="12268200" y="6654800"/>
          <p14:tracePt t="61561" x="12255500" y="6629400"/>
          <p14:tracePt t="61572" x="12230100" y="6591300"/>
          <p14:tracePt t="61577" x="12204700" y="6565900"/>
          <p14:tracePt t="61588" x="12179300" y="6540500"/>
          <p14:tracePt t="61593" x="12166600" y="6515100"/>
          <p14:tracePt t="61605" x="12166600" y="6502400"/>
          <p14:tracePt t="61609" x="12141200" y="6502400"/>
          <p14:tracePt t="61622" x="12141200" y="6477000"/>
          <p14:tracePt t="61626" x="12115800" y="6477000"/>
          <p14:tracePt t="61638" x="12090400" y="6451600"/>
          <p14:tracePt t="61655" x="12077700" y="6426200"/>
          <p14:tracePt t="61672" x="12052300" y="6413500"/>
          <p14:tracePt t="61689" x="12026900" y="6413500"/>
          <p14:tracePt t="61689" x="12026900" y="6388100"/>
          <p14:tracePt t="61697" x="12014200" y="6388100"/>
          <p14:tracePt t="61705" x="12014200" y="6362700"/>
          <p14:tracePt t="61722" x="11988800" y="6362700"/>
          <p14:tracePt t="61729" x="11963400" y="6362700"/>
          <p14:tracePt t="61738" x="11963400" y="6350000"/>
          <p14:tracePt t="61769" x="11963400" y="6324600"/>
          <p14:tracePt t="61777" x="11938000" y="6324600"/>
          <p14:tracePt t="61985" x="11963400" y="6350000"/>
          <p14:tracePt t="62009" x="11963400" y="6362700"/>
          <p14:tracePt t="62022" x="11988800" y="6362700"/>
          <p14:tracePt t="62026" x="12014200" y="6362700"/>
          <p14:tracePt t="62042" x="12014200" y="6388100"/>
          <p14:tracePt t="62055" x="12026900" y="6388100"/>
          <p14:tracePt t="62060" x="12052300" y="6388100"/>
          <p14:tracePt t="62088" x="12077700" y="6388100"/>
          <p14:tracePt t="62093" x="12077700" y="6413500"/>
          <p14:tracePt t="62105" x="12090400" y="6413500"/>
          <p14:tracePt t="62122" x="12115800" y="6413500"/>
          <p14:tracePt t="62130" x="12115800" y="6426200"/>
          <p14:tracePt t="62138" x="12141200" y="6426200"/>
          <p14:tracePt t="62161" x="12166600" y="6426200"/>
          <p14:tracePt t="62171" x="12166600" y="6451600"/>
          <p14:tracePt t="62178" x="12179300" y="6451600"/>
          <p14:tracePt t="62202" x="12204700" y="6451600"/>
          <p14:tracePt t="62210" x="12230100" y="6477000"/>
          <p14:tracePt t="62234" x="12255500" y="6502400"/>
          <p14:tracePt t="62250" x="12268200" y="6502400"/>
          <p14:tracePt t="62266" x="12293600" y="6515100"/>
          <p14:tracePt t="62282" x="12319000" y="6515100"/>
          <p14:tracePt t="62298" x="12319000" y="6540500"/>
          <p14:tracePt t="62306" x="12344400" y="6540500"/>
          <p14:tracePt t="62322" x="12357100" y="6565900"/>
          <p14:tracePt t="62338" x="12382500" y="6565900"/>
          <p14:tracePt t="62355" x="12382500" y="6591300"/>
          <p14:tracePt t="62362" x="12407900" y="6591300"/>
          <p14:tracePt t="62388" x="12433300" y="6591300"/>
          <p14:tracePt t="62394" x="12446000" y="6604000"/>
          <p14:tracePt t="62410" x="12471400" y="6604000"/>
          <p14:tracePt t="62426" x="12496800" y="6629400"/>
          <p14:tracePt t="62442" x="12509500" y="6629400"/>
          <p14:tracePt t="62459" x="12534900" y="6629400"/>
          <p14:tracePt t="62474" x="12560300" y="6629400"/>
          <p14:tracePt t="62492" x="12585700" y="6629400"/>
          <p14:tracePt t="62505" x="12585700" y="6654800"/>
          <p14:tracePt t="62508" x="12598400" y="6654800"/>
          <p14:tracePt t="62531" x="12623800" y="6654800"/>
          <p14:tracePt t="62555" x="12649200" y="6654800"/>
          <p14:tracePt t="62587" x="12674600" y="6654800"/>
          <p14:tracePt t="62626" x="12687300" y="6654800"/>
          <p14:tracePt t="62674" x="12712700" y="6654800"/>
          <p14:tracePt t="62706" x="12738100" y="6654800"/>
          <p14:tracePt t="62738" x="12763500" y="6654800"/>
          <p14:tracePt t="62762" x="12776200" y="6654800"/>
          <p14:tracePt t="62788" x="12801600" y="6654800"/>
          <p14:tracePt t="62810" x="12827000" y="6654800"/>
          <p14:tracePt t="62858" x="12839700" y="6654800"/>
          <p14:tracePt t="63051" x="12827000" y="6654800"/>
          <p14:tracePt t="63083" x="12801600" y="6654800"/>
          <p14:tracePt t="63106" x="12776200" y="6654800"/>
          <p14:tracePt t="63139" x="12763500" y="6654800"/>
          <p14:tracePt t="63155" x="12738100" y="6654800"/>
          <p14:tracePt t="63171" x="12712700" y="6654800"/>
          <p14:tracePt t="63195" x="12687300" y="6654800"/>
          <p14:tracePt t="63222" x="12674600" y="6654800"/>
          <p14:tracePt t="63235" x="12649200" y="6654800"/>
          <p14:tracePt t="63259" x="12623800" y="6654800"/>
          <p14:tracePt t="63275" x="12598400" y="6654800"/>
          <p14:tracePt t="63305" x="12585700" y="6654800"/>
          <p14:tracePt t="63322" x="12560300" y="6654800"/>
          <p14:tracePt t="63338" x="12534900" y="6654800"/>
          <p14:tracePt t="63356" x="12509500" y="6654800"/>
          <p14:tracePt t="63371" x="12496800" y="6654800"/>
          <p14:tracePt t="63395" x="12471400" y="6654800"/>
          <p14:tracePt t="63411" x="12446000" y="6654800"/>
          <p14:tracePt t="63435" x="12433300" y="6654800"/>
          <p14:tracePt t="63459" x="12407900" y="6654800"/>
          <p14:tracePt t="63483" x="12382500" y="6654800"/>
          <p14:tracePt t="63507" x="12357100" y="6654800"/>
          <p14:tracePt t="63531" x="12344400" y="6654800"/>
          <p14:tracePt t="63563" x="12319000" y="6654800"/>
          <p14:tracePt t="63614" x="12293600" y="6654800"/>
          <p14:tracePt t="63956" x="12268200" y="6654800"/>
          <p14:tracePt t="63964" x="12255500" y="6654800"/>
          <p14:tracePt t="63972" x="12230100" y="6654800"/>
          <p14:tracePt t="63981" x="12204700" y="6654800"/>
          <p14:tracePt t="63988" x="12166600" y="6654800"/>
          <p14:tracePt t="63996" x="12141200" y="6654800"/>
          <p14:tracePt t="64005" x="12115800" y="6654800"/>
          <p14:tracePt t="64022" x="12090400" y="6654800"/>
          <p14:tracePt t="64028" x="12077700" y="6654800"/>
          <p14:tracePt t="64044" x="12052300" y="6654800"/>
          <p14:tracePt t="64060" x="12026900" y="6654800"/>
          <p14:tracePt t="64071" x="12026900" y="6629400"/>
          <p14:tracePt t="64092" x="12014200" y="6629400"/>
          <p14:tracePt t="64260" x="12026900" y="6629400"/>
          <p14:tracePt t="64292" x="12052300" y="6629400"/>
          <p14:tracePt t="64316" x="12077700" y="6629400"/>
          <p14:tracePt t="64332" x="12090400" y="6629400"/>
          <p14:tracePt t="64340" x="12090400" y="6654800"/>
          <p14:tracePt t="64355" x="12115800" y="6654800"/>
          <p14:tracePt t="64375" x="12141200" y="6680200"/>
          <p14:tracePt t="64389" x="12166600" y="6680200"/>
          <p14:tracePt t="64397" x="12166600" y="6692900"/>
          <p14:tracePt t="64422" x="12179300" y="6692900"/>
          <p14:tracePt t="64429" x="12204700" y="6692900"/>
          <p14:tracePt t="64438" x="12204700" y="6718300"/>
          <p14:tracePt t="64455" x="12230100" y="6718300"/>
          <p14:tracePt t="64469" x="12255500" y="6718300"/>
          <p14:tracePt t="64476" x="12255500" y="6743700"/>
          <p14:tracePt t="64488" x="12268200" y="6743700"/>
          <p14:tracePt t="64501" x="12268200" y="6756400"/>
          <p14:tracePt t="64508" x="12293600" y="6756400"/>
          <p14:tracePt t="64538" x="12319000" y="6781800"/>
          <p14:tracePt t="64572" x="12344400" y="6807200"/>
          <p14:tracePt t="64589" x="12357100" y="6807200"/>
          <p14:tracePt t="64597" x="12357100" y="6832600"/>
          <p14:tracePt t="64638" x="12382500" y="6845300"/>
          <p14:tracePt t="64685" x="12407900" y="6845300"/>
          <p14:tracePt t="64701" x="12407900" y="6870700"/>
          <p14:tracePt t="64725" x="12433300" y="6870700"/>
          <p14:tracePt t="64757" x="12446000" y="6896100"/>
          <p14:tracePt t="64789" x="12471400" y="6896100"/>
          <p14:tracePt t="64797" x="12471400" y="6921500"/>
          <p14:tracePt t="64821" x="12496800" y="6921500"/>
          <p14:tracePt t="64838" x="12496800" y="6934200"/>
          <p14:tracePt t="64855" x="12509500" y="6934200"/>
          <p14:tracePt t="64885" x="12509500" y="6959600"/>
          <p14:tracePt t="64893" x="12534900" y="6959600"/>
          <p14:tracePt t="64973" x="12560300" y="6959600"/>
          <p14:tracePt t="65005" x="12560300" y="6985000"/>
          <p14:tracePt t="65302" x="12534900" y="6985000"/>
          <p14:tracePt t="65333" x="12509500" y="6985000"/>
          <p14:tracePt t="65342" x="12509500" y="6959600"/>
          <p14:tracePt t="65359" x="12496800" y="6959600"/>
          <p14:tracePt t="65375" x="12496800" y="6934200"/>
          <p14:tracePt t="65388" x="12471400" y="6934200"/>
          <p14:tracePt t="65398" x="12446000" y="6934200"/>
          <p14:tracePt t="65414" x="12446000" y="6921500"/>
          <p14:tracePt t="65422" x="12433300" y="6921500"/>
          <p14:tracePt t="65448" x="12407900" y="6921500"/>
          <p14:tracePt t="65454" x="12407900" y="6896100"/>
          <p14:tracePt t="65462" x="12382500" y="6896100"/>
          <p14:tracePt t="65486" x="12357100" y="6896100"/>
          <p14:tracePt t="65494" x="12357100" y="6870700"/>
          <p14:tracePt t="65502" x="12344400" y="6870700"/>
          <p14:tracePt t="65510" x="12344400" y="6845300"/>
          <p14:tracePt t="65522" x="12319000" y="6845300"/>
          <p14:tracePt t="65534" x="12293600" y="6845300"/>
          <p14:tracePt t="65542" x="12293600" y="6832600"/>
          <p14:tracePt t="65558" x="12268200" y="6832600"/>
          <p14:tracePt t="65572" x="12268200" y="6807200"/>
          <p14:tracePt t="65576" x="12255500" y="6807200"/>
          <p14:tracePt t="65592" x="12230100" y="6807200"/>
          <p14:tracePt t="65608" x="12230100" y="6781800"/>
          <p14:tracePt t="65622" x="12204700" y="6781800"/>
          <p14:tracePt t="65638" x="12179300" y="6781800"/>
          <p14:tracePt t="65655" x="12179300" y="6756400"/>
          <p14:tracePt t="65662" x="12166600" y="6756400"/>
          <p14:tracePt t="65718" x="12166600" y="6743700"/>
          <p14:tracePt t="65734" x="12141200" y="6743700"/>
          <p14:tracePt t="66047" x="12166600" y="6743700"/>
          <p14:tracePt t="66088" x="12179300" y="6743700"/>
          <p14:tracePt t="66142" x="12204700" y="6743700"/>
          <p14:tracePt t="66155" x="12204700" y="6756400"/>
          <p14:tracePt t="66175" x="12230100" y="6781800"/>
          <p14:tracePt t="66188" x="12255500" y="6781800"/>
          <p14:tracePt t="66209" x="12268200" y="6781800"/>
          <p14:tracePt t="66223" x="12268200" y="6807200"/>
          <p14:tracePt t="66239" x="12293600" y="6807200"/>
          <p14:tracePt t="66255" x="12319000" y="6807200"/>
          <p14:tracePt t="66271" x="12319000" y="6832600"/>
          <p14:tracePt t="66280" x="12344400" y="6832600"/>
          <p14:tracePt t="66303" x="12357100" y="6845300"/>
          <p14:tracePt t="66335" x="12382500" y="6845300"/>
          <p14:tracePt t="66367" x="12382500" y="6870700"/>
          <p14:tracePt t="66375" x="12407900" y="6870700"/>
          <p14:tracePt t="66409" x="12433300" y="6870700"/>
          <p14:tracePt t="66464" x="12446000" y="6870700"/>
          <p14:tracePt t="67408" x="12433300" y="6870700"/>
          <p14:tracePt t="67440" x="12407900" y="6870700"/>
          <p14:tracePt t="67472" x="12382500" y="6870700"/>
          <p14:tracePt t="67488" x="12357100" y="6870700"/>
          <p14:tracePt t="67496" x="12344400" y="6870700"/>
          <p14:tracePt t="67522" x="12319000" y="6870700"/>
          <p14:tracePt t="67536" x="12293600" y="6870700"/>
          <p14:tracePt t="67555" x="12293600" y="6845300"/>
          <p14:tracePt t="67560" x="12268200" y="6845300"/>
          <p14:tracePt t="67577" x="12255500" y="6845300"/>
          <p14:tracePt t="67600" x="12230100" y="6832600"/>
          <p14:tracePt t="67624" x="12204700" y="6832600"/>
          <p14:tracePt t="67632" x="12204700" y="6807200"/>
          <p14:tracePt t="67648" x="12179300" y="6807200"/>
          <p14:tracePt t="67681" x="12179300" y="6781800"/>
          <p14:tracePt t="67696" x="12166600" y="6781800"/>
          <p14:tracePt t="67728" x="12141200" y="6781800"/>
          <p14:tracePt t="67761" x="12115800" y="6781800"/>
          <p14:tracePt t="67809" x="12090400" y="6781800"/>
          <p14:tracePt t="67913" x="12115800" y="6781800"/>
          <p14:tracePt t="67946" x="12141200" y="6781800"/>
          <p14:tracePt t="67985" x="12166600" y="6781800"/>
          <p14:tracePt t="68001" x="12166600" y="6756400"/>
          <p14:tracePt t="68033" x="12179300" y="6756400"/>
          <p14:tracePt t="68049" x="12179300" y="6743700"/>
          <p14:tracePt t="68129" x="12179300" y="6718300"/>
          <p14:tracePt t="68153" x="12166600" y="6718300"/>
          <p14:tracePt t="68180" x="12141200" y="6718300"/>
          <p14:tracePt t="68193" x="12115800" y="6718300"/>
          <p14:tracePt t="68209" x="12090400" y="6718300"/>
          <p14:tracePt t="68225" x="12077700" y="6718300"/>
          <p14:tracePt t="68249" x="12052300" y="6718300"/>
          <p14:tracePt t="68273" x="12026900" y="6718300"/>
          <p14:tracePt t="68354" x="12026900" y="6743700"/>
          <p14:tracePt t="68465" x="12052300" y="6743700"/>
          <p14:tracePt t="68489" x="12077700" y="6756400"/>
          <p14:tracePt t="68521" x="12090400" y="6756400"/>
          <p14:tracePt t="68555" x="12115800" y="6756400"/>
          <p14:tracePt t="68593" x="12141200" y="6756400"/>
          <p14:tracePt t="68642" x="12166600" y="6756400"/>
          <p14:tracePt t="68882" x="12141200" y="6756400"/>
          <p14:tracePt t="68914" x="12115800" y="6756400"/>
          <p14:tracePt t="68930" x="12090400" y="6756400"/>
          <p14:tracePt t="68962" x="12090400" y="6781800"/>
          <p14:tracePt t="68979" x="12077700" y="6781800"/>
          <p14:tracePt t="68994" x="12077700" y="6807200"/>
          <p14:tracePt t="69026" x="12077700" y="6832600"/>
          <p14:tracePt t="69250" x="12090400" y="6832600"/>
          <p14:tracePt t="69290" x="12115800" y="6832600"/>
          <p14:tracePt t="70524" x="12141200" y="6832600"/>
          <p14:tracePt t="70532" x="12166600" y="6832600"/>
          <p14:tracePt t="70540" x="12204700" y="6832600"/>
          <p14:tracePt t="70555" x="12230100" y="6845300"/>
          <p14:tracePt t="70556" x="12255500" y="6870700"/>
          <p14:tracePt t="70564" x="12293600" y="6870700"/>
          <p14:tracePt t="70572" x="12319000" y="6896100"/>
          <p14:tracePt t="70589" x="12357100" y="6921500"/>
          <p14:tracePt t="70596" x="12407900" y="6934200"/>
          <p14:tracePt t="70605" x="12433300" y="6934200"/>
          <p14:tracePt t="70622" x="12471400" y="6959600"/>
          <p14:tracePt t="70628" x="12496800" y="6959600"/>
          <p14:tracePt t="70639" x="12509500" y="6959600"/>
          <p14:tracePt t="70655" x="12585700" y="6985000"/>
          <p14:tracePt t="70668" x="12598400" y="6985000"/>
          <p14:tracePt t="70678" x="12623800" y="7010400"/>
          <p14:tracePt t="70689" x="12649200" y="7010400"/>
          <p14:tracePt t="70705" x="12674600" y="7010400"/>
          <p14:tracePt t="70739" x="12687300" y="7010400"/>
          <p14:tracePt t="70780" x="12687300" y="7023100"/>
          <p14:tracePt t="70836" x="12687300" y="7048500"/>
          <p14:tracePt t="70879" x="12687300" y="7073900"/>
          <p14:tracePt t="70916" x="12687300" y="7099300"/>
          <p14:tracePt t="70948" x="12674600" y="7099300"/>
          <p14:tracePt t="70956" x="12674600" y="7112000"/>
          <p14:tracePt t="70980" x="12649200" y="7112000"/>
          <p14:tracePt t="71004" x="12623800" y="7137400"/>
          <p14:tracePt t="71028" x="12598400" y="7137400"/>
          <p14:tracePt t="71055" x="12598400" y="7162800"/>
          <p14:tracePt t="71060" x="12585700" y="7162800"/>
          <p14:tracePt t="71089" x="12585700" y="7175500"/>
          <p14:tracePt t="71109" x="12560300" y="7175500"/>
          <p14:tracePt t="71122" x="12560300" y="7200900"/>
          <p14:tracePt t="71165" x="12560300" y="7226300"/>
          <p14:tracePt t="71188" x="12534900" y="7226300"/>
          <p14:tracePt t="71260" x="12534900" y="7251700"/>
          <p14:tracePt t="71284" x="12509500" y="7251700"/>
          <p14:tracePt t="71340" x="12496800" y="7251700"/>
          <p14:tracePt t="71372" x="12471400" y="7251700"/>
          <p14:tracePt t="71405" x="12446000" y="7251700"/>
          <p14:tracePt t="71429" x="12433300" y="7251700"/>
          <p14:tracePt t="71460" x="12407900" y="7251700"/>
          <p14:tracePt t="71488" x="12382500" y="7251700"/>
          <p14:tracePt t="71517" x="12357100" y="7251700"/>
          <p14:tracePt t="71533" x="12344400" y="7251700"/>
          <p14:tracePt t="71557" x="12319000" y="7251700"/>
          <p14:tracePt t="71581" x="12293600" y="7251700"/>
          <p14:tracePt t="71589" x="12268200" y="7251700"/>
          <p14:tracePt t="71605" x="12255500" y="7251700"/>
          <p14:tracePt t="71622" x="12204700" y="7251700"/>
          <p14:tracePt t="71629" x="12179300" y="7251700"/>
          <p14:tracePt t="71639" x="12166600" y="7251700"/>
          <p14:tracePt t="71655" x="12115800" y="7251700"/>
          <p14:tracePt t="71661" x="12090400" y="7251700"/>
          <p14:tracePt t="71672" x="12077700" y="7251700"/>
          <p14:tracePt t="71689" x="12052300" y="7251700"/>
          <p14:tracePt t="71701" x="12026900" y="7251700"/>
          <p14:tracePt t="71711" x="12014200" y="7251700"/>
          <p14:tracePt t="71725" x="11988800" y="7251700"/>
          <p14:tracePt t="71743" x="11963400" y="7251700"/>
          <p14:tracePt t="71759" x="11938000" y="7251700"/>
          <p14:tracePt t="71789" x="11925300" y="7251700"/>
          <p14:tracePt t="71805" x="11899900" y="7251700"/>
          <p14:tracePt t="71838" x="11874500" y="7251700"/>
          <p14:tracePt t="71861" x="11874500" y="7226300"/>
          <p14:tracePt t="71872" x="11849100" y="7226300"/>
          <p14:tracePt t="71888" x="11849100" y="7200900"/>
          <p14:tracePt t="71893" x="11836400" y="7200900"/>
          <p14:tracePt t="71922" x="11836400" y="7175500"/>
          <p14:tracePt t="71939" x="11811000" y="7175500"/>
          <p14:tracePt t="71957" x="11811000" y="7162800"/>
          <p14:tracePt t="71973" x="11785600" y="7162800"/>
          <p14:tracePt t="72005" x="11760200" y="7137400"/>
          <p14:tracePt t="72038" x="11747500" y="7137400"/>
          <p14:tracePt t="72055" x="11747500" y="7112000"/>
          <p14:tracePt t="72078" x="11722100" y="7112000"/>
          <p14:tracePt t="72101" x="11722100" y="7099300"/>
          <p14:tracePt t="72111" x="11696700" y="7099300"/>
          <p14:tracePt t="72157" x="11696700" y="7073900"/>
          <p14:tracePt t="72198" x="11684000" y="7073900"/>
          <p14:tracePt t="72261" x="11684000" y="7048500"/>
          <p14:tracePt t="75336" x="11696700" y="7048500"/>
          <p14:tracePt t="75345" x="11722100" y="7048500"/>
          <p14:tracePt t="75360" x="11747500" y="7048500"/>
          <p14:tracePt t="75372" x="11760200" y="7048500"/>
          <p14:tracePt t="75389" x="11811000" y="7023100"/>
          <p14:tracePt t="75405" x="11836400" y="7023100"/>
          <p14:tracePt t="75426" x="11849100" y="7023100"/>
          <p14:tracePt t="75456" x="11849100" y="7010400"/>
          <p14:tracePt t="75552" x="11849100" y="6985000"/>
          <p14:tracePt t="75585" x="11849100" y="6959600"/>
          <p14:tracePt t="75616" x="11849100" y="6934200"/>
          <p14:tracePt t="75643" x="11849100" y="6921500"/>
          <p14:tracePt t="75673" x="11849100" y="6896100"/>
          <p14:tracePt t="75753" x="11849100" y="6870700"/>
          <p14:tracePt t="75810" x="11849100" y="6845300"/>
          <p14:tracePt t="75833" x="11849100" y="6832600"/>
          <p14:tracePt t="75857" x="11849100" y="6807200"/>
          <p14:tracePt t="75889" x="11849100" y="6781800"/>
          <p14:tracePt t="76714" x="11849100" y="6807200"/>
          <p14:tracePt t="76746" x="11874500" y="6832600"/>
          <p14:tracePt t="76755" x="11899900" y="6832600"/>
          <p14:tracePt t="76762" x="11925300" y="6845300"/>
          <p14:tracePt t="76771" x="11938000" y="6845300"/>
          <p14:tracePt t="76779" x="11963400" y="6870700"/>
          <p14:tracePt t="76789" x="11988800" y="6896100"/>
          <p14:tracePt t="76794" x="12014200" y="6896100"/>
          <p14:tracePt t="76805" x="12026900" y="6896100"/>
          <p14:tracePt t="76811" x="12026900" y="6921500"/>
          <p14:tracePt t="76822" x="12052300" y="6921500"/>
          <p14:tracePt t="76834" x="12077700" y="6934200"/>
          <p14:tracePt t="76909" x="12077700" y="6921500"/>
          <p14:tracePt t="76922" x="12077700" y="6896100"/>
          <p14:tracePt t="76931" x="12052300" y="6896100"/>
          <p14:tracePt t="76946" x="12026900" y="6870700"/>
          <p14:tracePt t="76955" x="12014200" y="6870700"/>
          <p14:tracePt t="76962" x="11988800" y="6870700"/>
          <p14:tracePt t="76978" x="11963400" y="6870700"/>
          <p14:tracePt t="76986" x="11938000" y="6870700"/>
          <p14:tracePt t="77002" x="11925300" y="6870700"/>
          <p14:tracePt t="77022" x="11899900" y="6870700"/>
          <p14:tracePt t="77058" x="11874500" y="6870700"/>
          <p14:tracePt t="77067" x="11874500" y="6896100"/>
          <p14:tracePt t="77099" x="11874500" y="6921500"/>
          <p14:tracePt t="77109" x="11874500" y="6934200"/>
          <p14:tracePt t="77138" x="11874500" y="6959600"/>
          <p14:tracePt t="77171" x="11899900" y="6959600"/>
          <p14:tracePt t="77235" x="11899900" y="6934200"/>
          <p14:tracePt t="77255" x="11899900" y="6921500"/>
          <p14:tracePt t="77259" x="11899900" y="6896100"/>
          <p14:tracePt t="77272" x="11874500" y="6896100"/>
          <p14:tracePt t="77277" x="11874500" y="6870700"/>
          <p14:tracePt t="77289" x="11849100" y="6845300"/>
          <p14:tracePt t="77293" x="11836400" y="6845300"/>
          <p14:tracePt t="77309" x="11811000" y="6845300"/>
          <p14:tracePt t="77322" x="11785600" y="6832600"/>
          <p14:tracePt t="77427" x="11785600" y="6845300"/>
          <p14:tracePt t="77435" x="11811000" y="6845300"/>
          <p14:tracePt t="77455" x="11836400" y="6845300"/>
          <p14:tracePt t="77459" x="11849100" y="6845300"/>
          <p14:tracePt t="77492" x="11874500" y="6845300"/>
          <p14:tracePt t="77651" x="11849100" y="6845300"/>
          <p14:tracePt t="77715" x="11836400" y="6870700"/>
          <p14:tracePt t="77747" x="11836400" y="6896100"/>
          <p14:tracePt t="77756" x="11836400" y="6921500"/>
          <p14:tracePt t="77772" x="11836400" y="6934200"/>
          <p14:tracePt t="77788" x="11836400" y="6959600"/>
          <p14:tracePt t="77811" x="11849100" y="6985000"/>
          <p14:tracePt t="77835" x="11874500" y="7010400"/>
          <p14:tracePt t="77856" x="11899900" y="7010400"/>
          <p14:tracePt t="77868" x="11899900" y="7023100"/>
          <p14:tracePt t="77889" x="11925300" y="7023100"/>
          <p14:tracePt t="77923" x="11938000" y="7023100"/>
          <p14:tracePt t="77972" x="11938000" y="7010400"/>
          <p14:tracePt t="77988" x="11938000" y="6985000"/>
          <p14:tracePt t="78012" x="11938000" y="6959600"/>
          <p14:tracePt t="78020" x="11925300" y="6934200"/>
          <p14:tracePt t="78028" x="11899900" y="6921500"/>
          <p14:tracePt t="78044" x="11874500" y="6896100"/>
          <p14:tracePt t="78052" x="11849100" y="6896100"/>
          <p14:tracePt t="78060" x="11836400" y="6870700"/>
          <p14:tracePt t="78077" x="11811000" y="6870700"/>
          <p14:tracePt t="78100" x="11785600" y="6870700"/>
          <p14:tracePt t="78196" x="11785600" y="6896100"/>
          <p14:tracePt t="78220" x="11785600" y="6921500"/>
          <p14:tracePt t="78228" x="11811000" y="6921500"/>
          <p14:tracePt t="78236" x="11836400" y="6921500"/>
          <p14:tracePt t="78255" x="11849100" y="6934200"/>
          <p14:tracePt t="78260" x="11874500" y="6934200"/>
          <p14:tracePt t="78276" x="11899900" y="6934200"/>
          <p14:tracePt t="78293" x="11925300" y="6934200"/>
          <p14:tracePt t="78310" x="11938000" y="6934200"/>
          <p14:tracePt t="78342" x="11963400" y="6934200"/>
          <p14:tracePt t="78372" x="11988800" y="6921500"/>
          <p14:tracePt t="78388" x="11988800" y="6896100"/>
          <p14:tracePt t="78412" x="11988800" y="6870700"/>
          <p14:tracePt t="78428" x="11988800" y="6845300"/>
          <p14:tracePt t="78444" x="11988800" y="6832600"/>
          <p14:tracePt t="78452" x="11988800" y="6807200"/>
          <p14:tracePt t="78460" x="11963400" y="6807200"/>
          <p14:tracePt t="78468" x="11938000" y="6807200"/>
          <p14:tracePt t="78489" x="11925300" y="6781800"/>
          <p14:tracePt t="78493" x="11899900" y="6756400"/>
          <p14:tracePt t="78505" x="11874500" y="6756400"/>
          <p14:tracePt t="78510" x="11849100" y="6756400"/>
          <p14:tracePt t="78526" x="11836400" y="6756400"/>
          <p14:tracePt t="78543" x="11811000" y="6756400"/>
          <p14:tracePt t="78564" x="11785600" y="6756400"/>
          <p14:tracePt t="79902" x="11785600" y="6781800"/>
          <p14:tracePt t="79934" x="11785600" y="6807200"/>
          <p14:tracePt t="79977" x="11785600" y="6832600"/>
          <p14:tracePt t="79989" x="11811000" y="6832600"/>
          <p14:tracePt t="80055" x="11811000" y="6845300"/>
          <p14:tracePt t="80094" x="11811000" y="6870700"/>
          <p14:tracePt t="80126" x="11811000" y="6896100"/>
          <p14:tracePt t="80166" x="11811000" y="6921500"/>
          <p14:tracePt t="82441" x="11836400" y="6921500"/>
          <p14:tracePt t="82474" x="11849100" y="6921500"/>
          <p14:tracePt t="82497" x="11874500" y="6921500"/>
          <p14:tracePt t="82513" x="11899900" y="6921500"/>
          <p14:tracePt t="82529" x="11925300" y="6921500"/>
          <p14:tracePt t="82553" x="11938000" y="6921500"/>
          <p14:tracePt t="82577" x="11963400" y="6921500"/>
          <p14:tracePt t="82609" x="11988800" y="6921500"/>
          <p14:tracePt t="82633" x="11988800" y="6896100"/>
          <p14:tracePt t="82649" x="12014200" y="6896100"/>
          <p14:tracePt t="82707" x="12026900" y="6896100"/>
          <p14:tracePt t="82729" x="12026900" y="6870700"/>
          <p14:tracePt t="82769" x="12026900" y="6845300"/>
          <p14:tracePt t="82865" x="12014200" y="6845300"/>
          <p14:tracePt t="82961" x="11988800" y="6845300"/>
          <p14:tracePt t="82993" x="11963400" y="6845300"/>
          <p14:tracePt t="83017" x="11938000" y="6832600"/>
          <p14:tracePt t="83025" x="11925300" y="6832600"/>
          <p14:tracePt t="83049" x="11899900" y="6832600"/>
          <p14:tracePt t="83066" x="11874500" y="6832600"/>
          <p14:tracePt t="83081" x="11849100" y="6832600"/>
          <p14:tracePt t="83097" x="11836400" y="6832600"/>
          <p14:tracePt t="83122" x="11811000" y="6832600"/>
          <p14:tracePt t="83155" x="11785600" y="6832600"/>
          <p14:tracePt t="84964" x="11811000" y="6807200"/>
          <p14:tracePt t="84973" x="11811000" y="6781800"/>
          <p14:tracePt t="84979" x="11836400" y="6756400"/>
          <p14:tracePt t="84989" x="11849100" y="6718300"/>
          <p14:tracePt t="84995" x="11874500" y="6680200"/>
          <p14:tracePt t="85007" x="11925300" y="6604000"/>
          <p14:tracePt t="85012" x="11938000" y="6540500"/>
          <p14:tracePt t="85022" x="11963400" y="6451600"/>
          <p14:tracePt t="85028" x="12014200" y="6362700"/>
          <p14:tracePt t="85039" x="12026900" y="6273800"/>
          <p14:tracePt t="85045" x="12026900" y="6235700"/>
          <p14:tracePt t="85056" x="12052300" y="6172200"/>
          <p14:tracePt t="85061" x="12077700" y="6096000"/>
          <p14:tracePt t="85072" x="12090400" y="6019800"/>
          <p14:tracePt t="85079" x="12090400" y="5969000"/>
          <p14:tracePt t="85089" x="12115800" y="5905500"/>
          <p14:tracePt t="85094" x="12141200" y="5816600"/>
          <p14:tracePt t="85106" x="12141200" y="5753100"/>
          <p14:tracePt t="85110" x="12141200" y="5702300"/>
          <p14:tracePt t="85122" x="12166600" y="5638800"/>
          <p14:tracePt t="85127" x="12166600" y="5575300"/>
          <p14:tracePt t="85139" x="12179300" y="5524500"/>
          <p14:tracePt t="85140" x="12179300" y="5486400"/>
          <p14:tracePt t="85148" x="12179300" y="5435600"/>
          <p14:tracePt t="85156" x="12179300" y="5397500"/>
          <p14:tracePt t="85164" x="12179300" y="5372100"/>
          <p14:tracePt t="85172" x="12179300" y="5346700"/>
          <p14:tracePt t="85180" x="12179300" y="5334000"/>
          <p14:tracePt t="85196" x="12179300" y="5308600"/>
          <p14:tracePt t="85206" x="12179300" y="5283200"/>
          <p14:tracePt t="85212" x="12179300" y="5270500"/>
          <p14:tracePt t="85227" x="12179300" y="5245100"/>
          <p14:tracePt t="85244" x="12179300" y="5219700"/>
          <p14:tracePt t="85260" x="12179300" y="5194300"/>
          <p14:tracePt t="85272" x="12179300" y="5181600"/>
          <p14:tracePt t="85373" x="12179300" y="5194300"/>
          <p14:tracePt t="85380" x="12166600" y="5219700"/>
          <p14:tracePt t="85389" x="12166600" y="5245100"/>
          <p14:tracePt t="85396" x="12141200" y="5245100"/>
          <p14:tracePt t="85406" x="12141200" y="5270500"/>
          <p14:tracePt t="85412" x="12115800" y="5308600"/>
          <p14:tracePt t="85422" x="12115800" y="5346700"/>
          <p14:tracePt t="85428" x="12115800" y="5372100"/>
          <p14:tracePt t="85439" x="12090400" y="5397500"/>
          <p14:tracePt t="85445" x="12090400" y="5422900"/>
          <p14:tracePt t="85456" x="12090400" y="5461000"/>
          <p14:tracePt t="85460" x="12077700" y="5486400"/>
          <p14:tracePt t="85476" x="12077700" y="5511800"/>
          <p14:tracePt t="85489" x="12077700" y="5524500"/>
          <p14:tracePt t="85493" x="12077700" y="5549900"/>
          <p14:tracePt t="85510" x="12077700" y="5575300"/>
          <p14:tracePt t="85523" x="12077700" y="5600700"/>
          <p14:tracePt t="85539" x="12077700" y="5613400"/>
          <p14:tracePt t="85548" x="12090400" y="5638800"/>
          <p14:tracePt t="85556" x="12090400" y="5664200"/>
          <p14:tracePt t="85580" x="12115800" y="5676900"/>
          <p14:tracePt t="85589" x="12141200" y="5676900"/>
          <p14:tracePt t="85606" x="12166600" y="5702300"/>
          <p14:tracePt t="85620" x="12179300" y="5702300"/>
          <p14:tracePt t="85640" x="12204700" y="5702300"/>
          <p14:tracePt t="85644" x="12230100" y="5702300"/>
          <p14:tracePt t="85660" x="12255500" y="5702300"/>
          <p14:tracePt t="85672" x="12255500" y="5676900"/>
          <p14:tracePt t="85677" x="12268200" y="5676900"/>
          <p14:tracePt t="85689" x="12268200" y="5664200"/>
          <p14:tracePt t="85693" x="12293600" y="5638800"/>
          <p14:tracePt t="85706" x="12293600" y="5613400"/>
          <p14:tracePt t="85710" x="12293600" y="5600700"/>
          <p14:tracePt t="85722" x="12293600" y="5575300"/>
          <p14:tracePt t="85726" x="12293600" y="5549900"/>
          <p14:tracePt t="85739" x="12293600" y="5524500"/>
          <p14:tracePt t="85740" x="12293600" y="5511800"/>
          <p14:tracePt t="85748" x="12293600" y="5486400"/>
          <p14:tracePt t="85765" x="12268200" y="5486400"/>
          <p14:tracePt t="85773" x="12268200" y="5461000"/>
          <p14:tracePt t="85780" x="12255500" y="5461000"/>
          <p14:tracePt t="85796" x="12230100" y="5461000"/>
          <p14:tracePt t="85806" x="12204700" y="5461000"/>
          <p14:tracePt t="85813" x="12179300" y="5461000"/>
          <p14:tracePt t="85822" x="12166600" y="5461000"/>
          <p14:tracePt t="85828" x="12141200" y="5461000"/>
          <p14:tracePt t="85839" x="12115800" y="5461000"/>
          <p14:tracePt t="85845" x="12090400" y="5461000"/>
          <p14:tracePt t="85856" x="12077700" y="5461000"/>
          <p14:tracePt t="85861" x="12052300" y="5461000"/>
          <p14:tracePt t="85872" x="12026900" y="5461000"/>
          <p14:tracePt t="85877" x="12014200" y="5461000"/>
          <p14:tracePt t="85889" x="11988800" y="5486400"/>
          <p14:tracePt t="85906" x="11963400" y="5486400"/>
          <p14:tracePt t="85911" x="11963400" y="5511800"/>
          <p14:tracePt t="85922" x="11938000" y="5524500"/>
          <p14:tracePt t="85927" x="11938000" y="5549900"/>
          <p14:tracePt t="85943" x="11938000" y="5575300"/>
          <p14:tracePt t="85955" x="11925300" y="5575300"/>
          <p14:tracePt t="85959" x="11925300" y="5600700"/>
          <p14:tracePt t="85977" x="11925300" y="5613400"/>
          <p14:tracePt t="85989" x="11925300" y="5638800"/>
          <p14:tracePt t="86008" x="11925300" y="5664200"/>
          <p14:tracePt t="86029" x="11938000" y="5664200"/>
          <p14:tracePt t="86037" x="11938000" y="5676900"/>
          <p14:tracePt t="86045" x="11963400" y="5676900"/>
          <p14:tracePt t="86053" x="11988800" y="5676900"/>
          <p14:tracePt t="86061" x="12014200" y="5676900"/>
          <p14:tracePt t="86077" x="12026900" y="5676900"/>
          <p14:tracePt t="86085" x="12052300" y="5676900"/>
          <p14:tracePt t="86093" x="12077700" y="5676900"/>
          <p14:tracePt t="86117" x="12090400" y="5664200"/>
          <p14:tracePt t="86133" x="12115800" y="5664200"/>
          <p14:tracePt t="86143" x="12115800" y="5638800"/>
          <p14:tracePt t="86156" x="12115800" y="5613400"/>
          <p14:tracePt t="86172" x="12115800" y="5600700"/>
          <p14:tracePt t="86181" x="12115800" y="5575300"/>
          <p14:tracePt t="86197" x="12115800" y="5549900"/>
          <p14:tracePt t="86213" x="12115800" y="5524500"/>
          <p14:tracePt t="86239" x="12090400" y="5524500"/>
          <p14:tracePt t="86253" x="12077700" y="5524500"/>
          <p14:tracePt t="86272" x="12052300" y="5524500"/>
          <p14:tracePt t="86285" x="12026900" y="5524500"/>
          <p14:tracePt t="86301" x="12014200" y="5524500"/>
          <p14:tracePt t="86322" x="11988800" y="5524500"/>
          <p14:tracePt t="86326" x="11988800" y="5549900"/>
          <p14:tracePt t="86339" x="11963400" y="5549900"/>
          <p14:tracePt t="86356" x="11938000" y="5575300"/>
          <p14:tracePt t="86360" x="11938000" y="5600700"/>
          <p14:tracePt t="86376" x="11938000" y="5613400"/>
          <p14:tracePt t="86377" x="11925300" y="5638800"/>
          <p14:tracePt t="86389" x="11925300" y="5664200"/>
          <p14:tracePt t="86390" x="11925300" y="5676900"/>
          <p14:tracePt t="86397" x="11925300" y="5702300"/>
          <p14:tracePt t="86406" x="11925300" y="5727700"/>
          <p14:tracePt t="86413" x="11925300" y="5753100"/>
          <p14:tracePt t="86422" x="11925300" y="5765800"/>
          <p14:tracePt t="86440" x="11925300" y="5791200"/>
          <p14:tracePt t="86453" x="11925300" y="5816600"/>
          <p14:tracePt t="86461" x="11938000" y="5816600"/>
          <p14:tracePt t="86469" x="11938000" y="5842000"/>
          <p14:tracePt t="86477" x="11963400" y="5842000"/>
          <p14:tracePt t="86493" x="11988800" y="5842000"/>
          <p14:tracePt t="86501" x="12014200" y="5842000"/>
          <p14:tracePt t="86533" x="12026900" y="5842000"/>
          <p14:tracePt t="86559" x="12052300" y="5842000"/>
          <p14:tracePt t="86573" x="12052300" y="5816600"/>
          <p14:tracePt t="86573" x="12077700" y="5791200"/>
          <p14:tracePt t="86589" x="12090400" y="5765800"/>
          <p14:tracePt t="86597" x="12090400" y="5753100"/>
          <p14:tracePt t="86606" x="12115800" y="5727700"/>
          <p14:tracePt t="86613" x="12115800" y="5702300"/>
          <p14:tracePt t="86622" x="12141200" y="5676900"/>
          <p14:tracePt t="86629" x="12141200" y="5664200"/>
          <p14:tracePt t="86639" x="12141200" y="5638800"/>
          <p14:tracePt t="86645" x="12166600" y="5613400"/>
          <p14:tracePt t="86656" x="12166600" y="5600700"/>
          <p14:tracePt t="86661" x="12166600" y="5575300"/>
          <p14:tracePt t="86672" x="12179300" y="5575300"/>
          <p14:tracePt t="86677" x="12179300" y="5549900"/>
          <p14:tracePt t="86694" x="12179300" y="5524500"/>
          <p14:tracePt t="86710" x="12179300" y="5511800"/>
          <p14:tracePt t="86739" x="12204700" y="5511800"/>
          <p14:tracePt t="86744" x="12204700" y="5486400"/>
          <p14:tracePt t="89625" x="12204700" y="5511800"/>
          <p14:tracePt t="89641" x="12204700" y="5524500"/>
          <p14:tracePt t="89657" x="12204700" y="5549900"/>
          <p14:tracePt t="89688" x="12204700" y="5575300"/>
          <p14:tracePt t="89697" x="12230100" y="5575300"/>
          <p14:tracePt t="89706" x="12255500" y="5575300"/>
          <p14:tracePt t="89713" x="12268200" y="5600700"/>
          <p14:tracePt t="89722" x="12293600" y="5600700"/>
          <p14:tracePt t="89729" x="12319000" y="5600700"/>
          <p14:tracePt t="89739" x="12344400" y="5600700"/>
          <p14:tracePt t="89745" x="12382500" y="5600700"/>
          <p14:tracePt t="89756" x="12407900" y="5600700"/>
          <p14:tracePt t="89772" x="12433300" y="5600700"/>
          <p14:tracePt t="89792" x="12446000" y="5600700"/>
          <p14:tracePt t="89817" x="12471400" y="5600700"/>
          <p14:tracePt t="89841" x="12471400" y="5575300"/>
          <p14:tracePt t="89849" x="12471400" y="5549900"/>
          <p14:tracePt t="89857" x="12471400" y="5511800"/>
          <p14:tracePt t="89865" x="12446000" y="5461000"/>
          <p14:tracePt t="89874" x="12433300" y="5422900"/>
          <p14:tracePt t="89881" x="12382500" y="5397500"/>
          <p14:tracePt t="89889" x="12344400" y="5346700"/>
          <p14:tracePt t="89897" x="12255500" y="5308600"/>
          <p14:tracePt t="89906" x="12230100" y="5308600"/>
          <p14:tracePt t="89913" x="12166600" y="5283200"/>
          <p14:tracePt t="89922" x="12115800" y="5270500"/>
          <p14:tracePt t="89929" x="12052300" y="5270500"/>
          <p14:tracePt t="89939" x="12014200" y="5270500"/>
          <p14:tracePt t="89945" x="11988800" y="5270500"/>
          <p14:tracePt t="89956" x="11963400" y="5270500"/>
          <p14:tracePt t="89961" x="11938000" y="5270500"/>
          <p14:tracePt t="89972" x="11925300" y="5270500"/>
          <p14:tracePt t="89993" x="11899900" y="5270500"/>
          <p14:tracePt t="90022" x="11899900" y="5283200"/>
          <p14:tracePt t="90026" x="11899900" y="5308600"/>
          <p14:tracePt t="90039" x="11899900" y="5334000"/>
          <p14:tracePt t="90056" x="11899900" y="5346700"/>
          <p14:tracePt t="90060" x="11899900" y="5397500"/>
          <p14:tracePt t="90073" x="11899900" y="5422900"/>
          <p14:tracePt t="90073" x="11874500" y="5435600"/>
          <p14:tracePt t="90081" x="11874500" y="5486400"/>
          <p14:tracePt t="90089" x="11874500" y="5511800"/>
          <p14:tracePt t="90097" x="11874500" y="5549900"/>
          <p14:tracePt t="90106" x="11874500" y="5575300"/>
          <p14:tracePt t="90113" x="11874500" y="5600700"/>
          <p14:tracePt t="90122" x="11874500" y="5613400"/>
          <p14:tracePt t="90139" x="11874500" y="5638800"/>
          <p14:tracePt t="90145" x="11874500" y="5664200"/>
          <p14:tracePt t="90156" x="11899900" y="5664200"/>
          <p14:tracePt t="90172" x="11925300" y="5676900"/>
          <p14:tracePt t="90185" x="11938000" y="5676900"/>
          <p14:tracePt t="90193" x="11938000" y="5702300"/>
          <p14:tracePt t="90206" x="11963400" y="5702300"/>
          <p14:tracePt t="90225" x="11988800" y="5702300"/>
          <p14:tracePt t="90265" x="12014200" y="5702300"/>
          <p14:tracePt t="90353" x="12014200" y="5727700"/>
          <p14:tracePt t="90406" x="12014200" y="5753100"/>
          <p14:tracePt t="90434" x="12014200" y="5765800"/>
          <p14:tracePt t="90457" x="12026900" y="5791200"/>
          <p14:tracePt t="90481" x="12026900" y="5816600"/>
          <p14:tracePt t="90490" x="12052300" y="5816600"/>
          <p14:tracePt t="90498" x="12052300" y="5842000"/>
          <p14:tracePt t="90514" x="12077700" y="5842000"/>
          <p14:tracePt t="90523" x="12077700" y="5854700"/>
          <p14:tracePt t="90539" x="12090400" y="5880100"/>
          <p14:tracePt t="90572" x="12090400" y="5905500"/>
          <p14:tracePt t="90605" x="12115800" y="5930900"/>
          <p14:tracePt t="90674" x="12115800" y="5943600"/>
          <p14:tracePt t="90762" x="12115800" y="5969000"/>
          <p14:tracePt t="93341" x="12141200" y="5969000"/>
          <p14:tracePt t="93373" x="12141200" y="5943600"/>
          <p14:tracePt t="93389" x="12166600" y="5943600"/>
          <p14:tracePt t="93429" x="12179300" y="5943600"/>
          <p14:tracePt t="93439" x="12179300" y="5930900"/>
          <p14:tracePt t="93470" x="12204700" y="5930900"/>
          <p14:tracePt t="93485" x="12204700" y="5905500"/>
          <p14:tracePt t="93493" x="12230100" y="5905500"/>
          <p14:tracePt t="93517" x="12255500" y="5905500"/>
          <p14:tracePt t="93525" x="12255500" y="5880100"/>
          <p14:tracePt t="93543" x="12268200" y="5880100"/>
          <p14:tracePt t="93556" x="12293600" y="5854700"/>
          <p14:tracePt t="93576" x="12319000" y="5854700"/>
          <p14:tracePt t="93577" x="12344400" y="5854700"/>
          <p14:tracePt t="93589" x="12344400" y="5842000"/>
          <p14:tracePt t="93590" x="12357100" y="5842000"/>
          <p14:tracePt t="93606" x="12382500" y="5816600"/>
          <p14:tracePt t="93629" x="12407900" y="5816600"/>
          <p14:tracePt t="93653" x="12407900" y="5791200"/>
          <p14:tracePt t="93661" x="12433300" y="5791200"/>
          <p14:tracePt t="93677" x="12446000" y="5791200"/>
          <p14:tracePt t="93710" x="12471400" y="5791200"/>
          <p14:tracePt t="93743" x="12496800" y="5791200"/>
          <p14:tracePt t="93759" x="12496800" y="5765800"/>
          <p14:tracePt t="93774" x="12509500" y="5765800"/>
          <p14:tracePt t="93790" x="12534900" y="5765800"/>
          <p14:tracePt t="93813" x="12560300" y="5765800"/>
          <p14:tracePt t="93830" x="12585700" y="5765800"/>
          <p14:tracePt t="93846" x="12598400" y="5765800"/>
          <p14:tracePt t="93878" x="12623800" y="5765800"/>
          <p14:tracePt t="93910" x="12649200" y="5765800"/>
          <p14:tracePt t="95047" x="12674600" y="5765800"/>
          <p14:tracePt t="95056" x="12687300" y="5753100"/>
          <p14:tracePt t="95063" x="12712700" y="5753100"/>
          <p14:tracePt t="95073" x="12738100" y="5753100"/>
          <p14:tracePt t="95087" x="12763500" y="5753100"/>
          <p14:tracePt t="95095" x="12776200" y="5753100"/>
          <p14:tracePt t="95119" x="12801600" y="5753100"/>
          <p14:tracePt t="95127" x="12801600" y="5727700"/>
          <p14:tracePt t="95151" x="12827000" y="5727700"/>
          <p14:tracePt t="95170" x="12839700" y="5727700"/>
          <p14:tracePt t="95183" x="12865100" y="5727700"/>
          <p14:tracePt t="95199" x="12890500" y="5727700"/>
          <p14:tracePt t="95215" x="12915900" y="5702300"/>
          <p14:tracePt t="95231" x="12928600" y="5702300"/>
          <p14:tracePt t="95242" x="12954000" y="5702300"/>
          <p14:tracePt t="95256" x="13004800" y="5702300"/>
          <p14:tracePt t="95263" x="13017500" y="5702300"/>
          <p14:tracePt t="95279" x="13042900" y="5702300"/>
          <p14:tracePt t="95295" x="13068300" y="5702300"/>
          <p14:tracePt t="95323" x="13093700" y="5702300"/>
          <p14:tracePt t="95543" x="13068300" y="5702300"/>
          <p14:tracePt t="95576" x="13042900" y="5702300"/>
          <p14:tracePt t="95592" x="13017500" y="5702300"/>
          <p14:tracePt t="95615" x="13004800" y="5676900"/>
          <p14:tracePt t="95632" x="12979400" y="5676900"/>
          <p14:tracePt t="95648" x="12954000" y="5676900"/>
          <p14:tracePt t="95656" x="12928600" y="5676900"/>
          <p14:tracePt t="95672" x="12915900" y="5676900"/>
          <p14:tracePt t="95689" x="12890500" y="5676900"/>
          <p14:tracePt t="95705" x="12865100" y="5676900"/>
          <p14:tracePt t="95720" x="12839700" y="5676900"/>
          <p14:tracePt t="95736" x="12827000" y="5676900"/>
          <p14:tracePt t="95744" x="12801600" y="5676900"/>
          <p14:tracePt t="95760" x="12801600" y="5664200"/>
          <p14:tracePt t="95769" x="12776200" y="5664200"/>
          <p14:tracePt t="95784" x="12763500" y="5664200"/>
          <p14:tracePt t="95800" x="12738100" y="5664200"/>
          <p14:tracePt t="95824" x="12712700" y="5664200"/>
          <p14:tracePt t="95848" x="12687300" y="5664200"/>
          <p14:tracePt t="95872" x="12674600" y="5664200"/>
          <p14:tracePt t="95896" x="12649200" y="5664200"/>
          <p14:tracePt t="95907" x="12623800" y="5664200"/>
          <p14:tracePt t="95928" x="12598400" y="5664200"/>
          <p14:tracePt t="95936" x="12585700" y="5664200"/>
          <p14:tracePt t="95944" x="12585700" y="5676900"/>
          <p14:tracePt t="95952" x="12560300" y="5676900"/>
          <p14:tracePt t="95960" x="12534900" y="5676900"/>
          <p14:tracePt t="95973" x="12534900" y="5702300"/>
          <p14:tracePt t="95976" x="12509500" y="5702300"/>
          <p14:tracePt t="95993" x="12496800" y="5702300"/>
          <p14:tracePt t="96006" x="12471400" y="5727700"/>
          <p14:tracePt t="96026" x="12446000" y="5727700"/>
          <p14:tracePt t="96039" x="12446000" y="5753100"/>
          <p14:tracePt t="96040" x="12433300" y="5753100"/>
          <p14:tracePt t="96056" x="12407900" y="5753100"/>
          <p14:tracePt t="96072" x="12407900" y="5765800"/>
          <p14:tracePt t="96080" x="12382500" y="5765800"/>
          <p14:tracePt t="96105" x="12357100" y="5765800"/>
          <p14:tracePt t="96120" x="12357100" y="5791200"/>
          <p14:tracePt t="96128" x="12344400" y="5791200"/>
          <p14:tracePt t="96160" x="12319000" y="5791200"/>
          <p14:tracePt t="96169" x="12319000" y="5816600"/>
          <p14:tracePt t="96202" x="12293600" y="5816600"/>
          <p14:tracePt t="96224" x="12293600" y="5842000"/>
          <p14:tracePt t="96248" x="12268200" y="5842000"/>
          <p14:tracePt t="96280" x="12268200" y="5854700"/>
          <p14:tracePt t="96289" x="12255500" y="5854700"/>
          <p14:tracePt t="96320" x="12230100" y="5854700"/>
          <p14:tracePt t="96329" x="12230100" y="5880100"/>
          <p14:tracePt t="96360" x="12204700" y="5880100"/>
          <p14:tracePt t="96403" x="12204700" y="5905500"/>
          <p14:tracePt t="96424" x="12179300" y="5905500"/>
          <p14:tracePt t="96506" x="12166600" y="5905500"/>
          <p14:tracePt t="96545" x="12166600" y="5930900"/>
          <p14:tracePt t="96753" x="12179300" y="5905500"/>
          <p14:tracePt t="96769" x="12204700" y="5905500"/>
          <p14:tracePt t="96785" x="12230100" y="5880100"/>
          <p14:tracePt t="96793" x="12255500" y="5880100"/>
          <p14:tracePt t="96806" x="12268200" y="5880100"/>
          <p14:tracePt t="96810" x="12293600" y="5854700"/>
          <p14:tracePt t="96823" x="12319000" y="5854700"/>
          <p14:tracePt t="96827" x="12344400" y="5842000"/>
          <p14:tracePt t="96839" x="12382500" y="5842000"/>
          <p14:tracePt t="96844" x="12382500" y="5816600"/>
          <p14:tracePt t="96856" x="12433300" y="5791200"/>
          <p14:tracePt t="96857" x="12446000" y="5791200"/>
          <p14:tracePt t="96866" x="12496800" y="5765800"/>
          <p14:tracePt t="96881" x="12534900" y="5753100"/>
          <p14:tracePt t="96889" x="12560300" y="5753100"/>
          <p14:tracePt t="96906" x="12585700" y="5727700"/>
          <p14:tracePt t="96913" x="12598400" y="5727700"/>
          <p14:tracePt t="96929" x="12623800" y="5727700"/>
          <p14:tracePt t="96945" x="12649200" y="5727700"/>
          <p14:tracePt t="96961" x="12674600" y="5702300"/>
          <p14:tracePt t="96973" x="12687300" y="5702300"/>
          <p14:tracePt t="96989" x="12712700" y="5702300"/>
          <p14:tracePt t="96994" x="12738100" y="5676900"/>
          <p14:tracePt t="97006" x="12763500" y="5676900"/>
          <p14:tracePt t="97017" x="12776200" y="5676900"/>
          <p14:tracePt t="97036" x="12801600" y="5676900"/>
          <p14:tracePt t="97057" x="12827000" y="5676900"/>
          <p14:tracePt t="97073" x="12839700" y="5676900"/>
          <p14:tracePt t="97089" x="12865100" y="5676900"/>
          <p14:tracePt t="97113" x="12890500" y="5676900"/>
          <p14:tracePt t="97129" x="12915900" y="5676900"/>
          <p14:tracePt t="97153" x="12928600" y="5676900"/>
          <p14:tracePt t="97185" x="12954000" y="5676900"/>
          <p14:tracePt t="99003" x="12954000" y="5702300"/>
          <p14:tracePt t="99011" x="12954000" y="5727700"/>
          <p14:tracePt t="99019" x="12954000" y="5765800"/>
          <p14:tracePt t="99027" x="12954000" y="5791200"/>
          <p14:tracePt t="99039" x="12954000" y="5842000"/>
          <p14:tracePt t="99044" x="12954000" y="5880100"/>
          <p14:tracePt t="99056" x="12954000" y="5930900"/>
          <p14:tracePt t="99060" x="12928600" y="5969000"/>
          <p14:tracePt t="99073" x="12928600" y="6019800"/>
          <p14:tracePt t="99078" x="12915900" y="6057900"/>
          <p14:tracePt t="99089" x="12915900" y="6096000"/>
          <p14:tracePt t="99093" x="12890500" y="6146800"/>
          <p14:tracePt t="99106" x="12865100" y="6172200"/>
          <p14:tracePt t="99107" x="12839700" y="6210300"/>
          <p14:tracePt t="99116" x="12839700" y="6261100"/>
          <p14:tracePt t="99124" x="12827000" y="6273800"/>
          <p14:tracePt t="99139" x="12801600" y="6299200"/>
          <p14:tracePt t="99140" x="12776200" y="6324600"/>
          <p14:tracePt t="99156" x="12763500" y="6350000"/>
          <p14:tracePt t="99164" x="12763500" y="6362700"/>
          <p14:tracePt t="99173" x="12738100" y="6362700"/>
          <p14:tracePt t="99180" x="12712700" y="6388100"/>
          <p14:tracePt t="99196" x="12687300" y="6413500"/>
          <p14:tracePt t="99212" x="12674600" y="6426200"/>
          <p14:tracePt t="99223" x="12649200" y="6426200"/>
          <p14:tracePt t="99239" x="12623800" y="6451600"/>
          <p14:tracePt t="99244" x="12598400" y="6451600"/>
          <p14:tracePt t="99260" x="12585700" y="6477000"/>
          <p14:tracePt t="99273" x="12560300" y="6477000"/>
          <p14:tracePt t="99278" x="12534900" y="6477000"/>
          <p14:tracePt t="99289" x="12509500" y="6502400"/>
          <p14:tracePt t="99294" x="12496800" y="6502400"/>
          <p14:tracePt t="99306" x="12471400" y="6502400"/>
          <p14:tracePt t="99311" x="12433300" y="6515100"/>
          <p14:tracePt t="99326" x="12407900" y="6515100"/>
          <p14:tracePt t="99339" x="12382500" y="6515100"/>
          <p14:tracePt t="99340" x="12357100" y="6515100"/>
          <p14:tracePt t="99348" x="12344400" y="6515100"/>
          <p14:tracePt t="99356" x="12319000" y="6515100"/>
          <p14:tracePt t="99373" x="12293600" y="6515100"/>
          <p14:tracePt t="99380" x="12268200" y="6515100"/>
          <p14:tracePt t="99396" x="12255500" y="6515100"/>
          <p14:tracePt t="99412" x="12230100" y="6515100"/>
          <p14:tracePt t="99428" x="12230100" y="6502400"/>
          <p14:tracePt t="99439" x="12204700" y="6477000"/>
          <p14:tracePt t="99456" x="12204700" y="6451600"/>
          <p14:tracePt t="99460" x="12179300" y="6451600"/>
          <p14:tracePt t="99476" x="12179300" y="6426200"/>
          <p14:tracePt t="99477" x="12179300" y="6413500"/>
          <p14:tracePt t="99493" x="12179300" y="6388100"/>
          <p14:tracePt t="99510" x="12179300" y="6362700"/>
          <p14:tracePt t="99526" x="12179300" y="6350000"/>
          <p14:tracePt t="99539" x="12179300" y="6324600"/>
          <p14:tracePt t="99556" x="12179300" y="6299200"/>
          <p14:tracePt t="99572" x="12204700" y="6273800"/>
          <p14:tracePt t="99589" x="12204700" y="6261100"/>
          <p14:tracePt t="99596" x="12230100" y="6261100"/>
          <p14:tracePt t="99612" x="12230100" y="6235700"/>
          <p14:tracePt t="99623" x="12255500" y="6235700"/>
          <p14:tracePt t="99628" x="12255500" y="6210300"/>
          <p14:tracePt t="99639" x="12268200" y="6210300"/>
          <p14:tracePt t="99645" x="12268200" y="6184900"/>
          <p14:tracePt t="99656" x="12293600" y="6184900"/>
          <p14:tracePt t="99660" x="12293600" y="6172200"/>
          <p14:tracePt t="99673" x="12319000" y="6172200"/>
          <p14:tracePt t="99689" x="12344400" y="6146800"/>
          <p14:tracePt t="99710" x="12344400" y="6121400"/>
          <p14:tracePt t="99723" x="12357100" y="6121400"/>
          <p14:tracePt t="99756" x="12382500" y="6121400"/>
          <p14:tracePt t="99773" x="12407900" y="6096000"/>
          <p14:tracePt t="99789" x="12433300" y="6096000"/>
          <p14:tracePt t="99812" x="12446000" y="6096000"/>
          <p14:tracePt t="99836" x="12471400" y="6096000"/>
          <p14:tracePt t="99869" x="12496800" y="6096000"/>
          <p14:tracePt t="99957" x="12509500" y="6096000"/>
          <p14:tracePt t="100141" x="12509500" y="6121400"/>
          <p14:tracePt t="100189" x="12509500" y="6146800"/>
          <p14:tracePt t="100197" x="12496800" y="6146800"/>
          <p14:tracePt t="100237" x="12471400" y="6146800"/>
          <p14:tracePt t="100261" x="12446000" y="6172200"/>
          <p14:tracePt t="100285" x="12433300" y="6172200"/>
          <p14:tracePt t="100325" x="12407900" y="6172200"/>
          <p14:tracePt t="100373" x="12407900" y="6146800"/>
          <p14:tracePt t="100413" x="12407900" y="6121400"/>
          <p14:tracePt t="100437" x="12407900" y="6096000"/>
          <p14:tracePt t="100453" x="12407900" y="6083300"/>
          <p14:tracePt t="100477" x="12407900" y="6057900"/>
          <p14:tracePt t="100493" x="12407900" y="6032500"/>
          <p14:tracePt t="100509" x="12407900" y="6019800"/>
          <p14:tracePt t="100535" x="12407900" y="5994400"/>
          <p14:tracePt t="100549" x="12433300" y="5969000"/>
          <p14:tracePt t="100581" x="12446000" y="5943600"/>
          <p14:tracePt t="100613" x="12471400" y="5943600"/>
          <p14:tracePt t="100622" x="12471400" y="5930900"/>
          <p14:tracePt t="100645" x="12496800" y="5930900"/>
          <p14:tracePt t="100669" x="12509500" y="5930900"/>
          <p14:tracePt t="100702" x="12534900" y="5930900"/>
          <p14:tracePt t="100735" x="12560300" y="5930900"/>
          <p14:tracePt t="100798" x="12585700" y="5930900"/>
          <p14:tracePt t="100845" x="12598400" y="5930900"/>
          <p14:tracePt t="100877" x="12623800" y="5930900"/>
          <p14:tracePt t="100910" x="12649200" y="5930900"/>
          <p14:tracePt t="100968" x="12674600" y="5930900"/>
          <p14:tracePt t="100990" x="12674600" y="5943600"/>
          <p14:tracePt t="101039" x="12674600" y="5969000"/>
          <p14:tracePt t="101078" x="12674600" y="5994400"/>
          <p14:tracePt t="101109" x="12674600" y="6019800"/>
          <p14:tracePt t="101142" x="12649200" y="6019800"/>
          <p14:tracePt t="101150" x="12649200" y="6032500"/>
          <p14:tracePt t="101168" x="12623800" y="6032500"/>
          <p14:tracePt t="101190" x="12598400" y="6057900"/>
          <p14:tracePt t="101222" x="12585700" y="6083300"/>
          <p14:tracePt t="101262" x="12560300" y="6096000"/>
          <p14:tracePt t="101286" x="12534900" y="6096000"/>
          <p14:tracePt t="101326" x="12509500" y="6096000"/>
          <p14:tracePt t="101368" x="12496800" y="6096000"/>
          <p14:tracePt t="101401" x="12471400" y="6096000"/>
          <p14:tracePt t="101422" x="12446000" y="6096000"/>
          <p14:tracePt t="101455" x="12433300" y="6096000"/>
          <p14:tracePt t="101462" x="12433300" y="6083300"/>
          <p14:tracePt t="101478" x="12433300" y="6057900"/>
          <p14:tracePt t="101506" x="12407900" y="6032500"/>
          <p14:tracePt t="101523" x="12407900" y="6019800"/>
          <p14:tracePt t="101539" x="12407900" y="5994400"/>
          <p14:tracePt t="101556" x="12407900" y="5969000"/>
          <p14:tracePt t="101577" x="12407900" y="5943600"/>
          <p14:tracePt t="101607" x="12407900" y="5930900"/>
          <p14:tracePt t="101622" x="12433300" y="5930900"/>
          <p14:tracePt t="101631" x="12433300" y="5905500"/>
          <p14:tracePt t="101654" x="12433300" y="5880100"/>
          <p14:tracePt t="101686" x="12446000" y="5880100"/>
          <p14:tracePt t="101694" x="12446000" y="5854700"/>
          <p14:tracePt t="101735" x="12471400" y="5842000"/>
          <p14:tracePt t="101768" x="12496800" y="5842000"/>
          <p14:tracePt t="101775" x="12496800" y="5816600"/>
          <p14:tracePt t="101790" x="12509500" y="5816600"/>
          <p14:tracePt t="101807" x="12509500" y="5791200"/>
          <p14:tracePt t="101814" x="12534900" y="5791200"/>
          <p14:tracePt t="101831" x="12534900" y="5765800"/>
          <p14:tracePt t="101839" x="12560300" y="5765800"/>
          <p14:tracePt t="101862" x="12560300" y="5753100"/>
          <p14:tracePt t="101872" x="12585700" y="5753100"/>
          <p14:tracePt t="101886" x="12598400" y="5753100"/>
          <p14:tracePt t="101919" x="12623800" y="5727700"/>
          <p14:tracePt t="101943" x="12649200" y="5727700"/>
          <p14:tracePt t="101959" x="12674600" y="5727700"/>
          <p14:tracePt t="101973" x="12674600" y="5702300"/>
          <p14:tracePt t="101977" x="12687300" y="5702300"/>
          <p14:tracePt t="102006" x="12712700" y="5702300"/>
          <p14:tracePt t="102015" x="12738100" y="5702300"/>
          <p14:tracePt t="102039" x="12763500" y="5702300"/>
          <p14:tracePt t="102072" x="12776200" y="5702300"/>
          <p14:tracePt t="102103" x="12801600" y="5702300"/>
          <p14:tracePt t="102135" x="12827000" y="5702300"/>
          <p14:tracePt t="102159" x="12839700" y="5702300"/>
          <p14:tracePt t="103152" x="12827000" y="5702300"/>
          <p14:tracePt t="103160" x="12801600" y="5676900"/>
          <p14:tracePt t="103173" x="12763500" y="5664200"/>
          <p14:tracePt t="103177" x="12738100" y="5664200"/>
          <p14:tracePt t="103189" x="12712700" y="5638800"/>
          <p14:tracePt t="103194" x="12687300" y="5613400"/>
          <p14:tracePt t="103206" x="12649200" y="5613400"/>
          <p14:tracePt t="103210" x="12623800" y="5600700"/>
          <p14:tracePt t="103223" x="12598400" y="5575300"/>
          <p14:tracePt t="103227" x="12560300" y="5549900"/>
          <p14:tracePt t="103240" x="12534900" y="5549900"/>
          <p14:tracePt t="103240" x="12509500" y="5549900"/>
          <p14:tracePt t="103248" x="12496800" y="5524500"/>
          <p14:tracePt t="103256" x="12446000" y="5524500"/>
          <p14:tracePt t="103273" x="12407900" y="5511800"/>
          <p14:tracePt t="103280" x="12382500" y="5511800"/>
          <p14:tracePt t="103290" x="12357100" y="5511800"/>
          <p14:tracePt t="103306" x="12344400" y="5511800"/>
          <p14:tracePt t="103320" x="12319000" y="5511800"/>
          <p14:tracePt t="103336" x="12293600" y="5511800"/>
          <p14:tracePt t="103352" x="12268200" y="5511800"/>
          <p14:tracePt t="103384" x="12255500" y="5511800"/>
          <p14:tracePt t="103456" x="12230100" y="5511800"/>
          <p14:tracePt t="103472" x="12230100" y="5524500"/>
          <p14:tracePt t="103489" x="12230100" y="5549900"/>
          <p14:tracePt t="103497" x="12230100" y="5575300"/>
          <p14:tracePt t="103505" x="12230100" y="5600700"/>
          <p14:tracePt t="103512" x="12230100" y="5613400"/>
          <p14:tracePt t="103520" x="12230100" y="5664200"/>
          <p14:tracePt t="103528" x="12230100" y="5676900"/>
          <p14:tracePt t="103536" x="12230100" y="5702300"/>
          <p14:tracePt t="103544" x="12255500" y="5753100"/>
          <p14:tracePt t="103553" x="12268200" y="5791200"/>
          <p14:tracePt t="103561" x="12268200" y="5816600"/>
          <p14:tracePt t="103573" x="12293600" y="5842000"/>
          <p14:tracePt t="103577" x="12293600" y="5854700"/>
          <p14:tracePt t="103590" x="12319000" y="5880100"/>
          <p14:tracePt t="103594" x="12319000" y="5905500"/>
          <p14:tracePt t="103606" x="12344400" y="5930900"/>
          <p14:tracePt t="103623" x="12344400" y="5943600"/>
          <p14:tracePt t="103639" x="12357100" y="5943600"/>
          <p14:tracePt t="103921" x="12382500" y="5943600"/>
          <p14:tracePt t="103961" x="12407900" y="5943600"/>
          <p14:tracePt t="103985" x="12433300" y="5943600"/>
          <p14:tracePt t="104017" x="12446000" y="5943600"/>
          <p14:tracePt t="105306" x="12471400" y="5943600"/>
          <p14:tracePt t="105314" x="12509500" y="5943600"/>
          <p14:tracePt t="105323" x="12534900" y="5943600"/>
          <p14:tracePt t="105333" x="12560300" y="5943600"/>
          <p14:tracePt t="105340" x="12598400" y="5943600"/>
          <p14:tracePt t="105346" x="12623800" y="5943600"/>
          <p14:tracePt t="105356" x="12649200" y="5943600"/>
          <p14:tracePt t="105363" x="12687300" y="5943600"/>
          <p14:tracePt t="105373" x="12712700" y="5943600"/>
          <p14:tracePt t="105379" x="12738100" y="5943600"/>
          <p14:tracePt t="105390" x="12763500" y="5943600"/>
          <p14:tracePt t="105394" x="12776200" y="5943600"/>
          <p14:tracePt t="105406" x="12827000" y="5943600"/>
          <p14:tracePt t="105411" x="12839700" y="5943600"/>
          <p14:tracePt t="105423" x="12865100" y="5943600"/>
          <p14:tracePt t="105427" x="12890500" y="5943600"/>
          <p14:tracePt t="105440" x="12915900" y="5943600"/>
          <p14:tracePt t="105444" x="12928600" y="5943600"/>
          <p14:tracePt t="105456" x="12954000" y="5930900"/>
          <p14:tracePt t="105461" x="12979400" y="5930900"/>
          <p14:tracePt t="105476" x="13004800" y="5930900"/>
          <p14:tracePt t="105477" x="13017500" y="5930900"/>
          <p14:tracePt t="105493" x="13042900" y="5930900"/>
          <p14:tracePt t="105507" x="13068300" y="5930900"/>
          <p14:tracePt t="105515" x="13093700" y="5930900"/>
          <p14:tracePt t="105523" x="13106400" y="5905500"/>
          <p14:tracePt t="105540" x="13131800" y="5905500"/>
          <p14:tracePt t="105547" x="13169900" y="5905500"/>
          <p14:tracePt t="105556" x="13195300" y="5905500"/>
          <p14:tracePt t="105573" x="13220700" y="5905500"/>
          <p14:tracePt t="105579" x="13246100" y="5905500"/>
          <p14:tracePt t="105590" x="13258800" y="5905500"/>
          <p14:tracePt t="105611" x="13284200" y="5905500"/>
          <p14:tracePt t="105651" x="13309600" y="5905500"/>
          <p14:tracePt t="105723" x="13309600" y="5930900"/>
          <p14:tracePt t="105740" x="13309600" y="5943600"/>
          <p14:tracePt t="105766" x="13309600" y="5969000"/>
          <p14:tracePt t="105772" x="13284200" y="5969000"/>
          <p14:tracePt t="105787" x="13284200" y="5994400"/>
          <p14:tracePt t="105799" x="13258800" y="5994400"/>
          <p14:tracePt t="105811" x="13258800" y="6019800"/>
          <p14:tracePt t="105939" x="13258800" y="6032500"/>
          <p14:tracePt t="105967" x="13258800" y="6057900"/>
          <p14:tracePt t="105995" x="13258800" y="6083300"/>
          <p14:tracePt t="106003" x="13284200" y="6083300"/>
          <p14:tracePt t="106019" x="13284200" y="6096000"/>
          <p14:tracePt t="106035" x="13309600" y="6096000"/>
          <p14:tracePt t="106043" x="13309600" y="6121400"/>
          <p14:tracePt t="106067" x="13335000" y="6121400"/>
          <p14:tracePt t="106075" x="13335000" y="6146800"/>
          <p14:tracePt t="106115" x="13347700" y="6146800"/>
          <p14:tracePt t="106139" x="13347700" y="6172200"/>
          <p14:tracePt t="106212" x="13373100" y="6172200"/>
          <p14:tracePt t="106243" x="13373100" y="6184900"/>
          <p14:tracePt t="106268" x="13398500" y="6184900"/>
          <p14:tracePt t="106347" x="13423900" y="6184900"/>
          <p14:tracePt t="107485" x="13423900" y="6210300"/>
          <p14:tracePt t="107493" x="13423900" y="6235700"/>
          <p14:tracePt t="107506" x="13423900" y="6261100"/>
          <p14:tracePt t="107510" x="13423900" y="6273800"/>
          <p14:tracePt t="107523" x="13423900" y="6299200"/>
          <p14:tracePt t="107527" x="13423900" y="6324600"/>
          <p14:tracePt t="107543" x="13423900" y="6350000"/>
          <p14:tracePt t="107556" x="13423900" y="6362700"/>
          <p14:tracePt t="107557" x="13423900" y="6388100"/>
          <p14:tracePt t="107574" x="13423900" y="6413500"/>
          <p14:tracePt t="107589" x="13423900" y="6426200"/>
          <p14:tracePt t="107613" x="13423900" y="6451600"/>
          <p14:tracePt t="107640" x="13398500" y="6451600"/>
          <p14:tracePt t="107645" x="13398500" y="6477000"/>
          <p14:tracePt t="107661" x="13373100" y="6477000"/>
          <p14:tracePt t="107673" x="13373100" y="6502400"/>
          <p14:tracePt t="107693" x="13347700" y="6502400"/>
          <p14:tracePt t="107733" x="13335000" y="6502400"/>
          <p14:tracePt t="107765" x="13335000" y="6477000"/>
          <p14:tracePt t="107773" x="13309600" y="6477000"/>
          <p14:tracePt t="107781" x="13309600" y="6451600"/>
          <p14:tracePt t="107789" x="13309600" y="6426200"/>
          <p14:tracePt t="107806" x="13309600" y="6413500"/>
          <p14:tracePt t="107813" x="13309600" y="6388100"/>
          <p14:tracePt t="107840" x="13309600" y="6350000"/>
          <p14:tracePt t="107845" x="13309600" y="6324600"/>
          <p14:tracePt t="107862" x="13309600" y="6299200"/>
          <p14:tracePt t="107877" x="13309600" y="6273800"/>
          <p14:tracePt t="107906" x="13309600" y="6261100"/>
          <p14:tracePt t="107910" x="13335000" y="6261100"/>
          <p14:tracePt t="107926" x="13335000" y="6235700"/>
          <p14:tracePt t="107956" x="13347700" y="6235700"/>
          <p14:tracePt t="107989" x="13373100" y="6235700"/>
          <p14:tracePt t="108014" x="13398500" y="6235700"/>
          <p14:tracePt t="108046" x="13423900" y="6235700"/>
          <p14:tracePt t="108094" x="13423900" y="6261100"/>
          <p14:tracePt t="108117" x="13423900" y="6273800"/>
          <p14:tracePt t="108150" x="13423900" y="6299200"/>
          <p14:tracePt t="108181" x="13423900" y="6324600"/>
          <p14:tracePt t="108222" x="13398500" y="6324600"/>
          <p14:tracePt t="108270" x="13373100" y="6324600"/>
          <p14:tracePt t="108350" x="13373100" y="6299200"/>
          <p14:tracePt t="108382" x="13373100" y="6273800"/>
          <p14:tracePt t="108414" x="13373100" y="6261100"/>
          <p14:tracePt t="109415" x="13347700" y="6261100"/>
          <p14:tracePt t="109455" x="13335000" y="6261100"/>
          <p14:tracePt t="109511" x="13309600" y="6235700"/>
          <p14:tracePt t="109535" x="13309600" y="6210300"/>
          <p14:tracePt t="109551" x="13309600" y="6184900"/>
          <p14:tracePt t="109567" x="13309600" y="6172200"/>
          <p14:tracePt t="109591" x="13309600" y="6146800"/>
          <p14:tracePt t="109607" x="13309600" y="6121400"/>
          <p14:tracePt t="109615" x="13335000" y="6121400"/>
          <p14:tracePt t="109632" x="13335000" y="6096000"/>
          <p14:tracePt t="109647" x="13347700" y="6096000"/>
          <p14:tracePt t="109673" x="13347700" y="6083300"/>
          <p14:tracePt t="109679" x="13373100" y="6083300"/>
          <p14:tracePt t="109719" x="13398500" y="6083300"/>
          <p14:tracePt t="109751" x="13423900" y="6083300"/>
          <p14:tracePt t="109783" x="13436600" y="6096000"/>
          <p14:tracePt t="109800" x="13436600" y="6121400"/>
          <p14:tracePt t="109815" x="13436600" y="6146800"/>
          <p14:tracePt t="109840" x="13436600" y="6172200"/>
          <p14:tracePt t="109865" x="13436600" y="6184900"/>
          <p14:tracePt t="109879" x="13436600" y="6210300"/>
          <p14:tracePt t="109897" x="13436600" y="6235700"/>
          <p14:tracePt t="109904" x="13423900" y="6235700"/>
          <p14:tracePt t="109912" x="13423900" y="6261100"/>
          <p14:tracePt t="109919" x="13398500" y="6261100"/>
          <p14:tracePt t="109940" x="13373100" y="6261100"/>
          <p14:tracePt t="109944" x="13373100" y="6273800"/>
          <p14:tracePt t="109956" x="13347700" y="6273800"/>
          <p14:tracePt t="109974" x="13335000" y="6273800"/>
          <p14:tracePt t="110000" x="13309600" y="6273800"/>
          <p14:tracePt t="110008" x="13309600" y="6261100"/>
          <p14:tracePt t="110024" x="13309600" y="6235700"/>
          <p14:tracePt t="110040" x="13309600" y="6210300"/>
          <p14:tracePt t="110064" x="13309600" y="6184900"/>
          <p14:tracePt t="110087" x="13309600" y="6172200"/>
          <p14:tracePt t="110098" x="13335000" y="6172200"/>
          <p14:tracePt t="110119" x="13335000" y="6146800"/>
          <p14:tracePt t="110136" x="13347700" y="6146800"/>
          <p14:tracePt t="110184" x="13373100" y="6146800"/>
          <p14:tracePt t="110216" x="13398500" y="6146800"/>
          <p14:tracePt t="110248" x="13423900" y="6146800"/>
          <p14:tracePt t="110331" x="13423900" y="6172200"/>
          <p14:tracePt t="110352" x="13423900" y="6184900"/>
          <p14:tracePt t="110392" x="13423900" y="6210300"/>
          <p14:tracePt t="110520" x="13398500" y="6210300"/>
          <p14:tracePt t="110552" x="13398500" y="6235700"/>
          <p14:tracePt t="120309" x="13373100" y="6235700"/>
          <p14:tracePt t="120317" x="13309600" y="6235700"/>
          <p14:tracePt t="120327" x="13195300" y="6235700"/>
          <p14:tracePt t="120333" x="13093700" y="6235700"/>
          <p14:tracePt t="120341" x="12979400" y="6261100"/>
          <p14:tracePt t="120349" x="12839700" y="6273800"/>
          <p14:tracePt t="120357" x="12687300" y="6299200"/>
          <p14:tracePt t="120365" x="12407900" y="6324600"/>
          <p14:tracePt t="120373" x="12115800" y="6324600"/>
          <p14:tracePt t="120381" x="11811000" y="6324600"/>
          <p14:tracePt t="120390" x="11480800" y="6324600"/>
          <p14:tracePt t="120407" x="10795000" y="6273800"/>
          <p14:tracePt t="120413" x="10464800" y="6184900"/>
          <p14:tracePt t="120423" x="10109200" y="6083300"/>
          <p14:tracePt t="120440" x="9474200" y="5854700"/>
          <p14:tracePt t="120445" x="9169400" y="5753100"/>
          <p14:tracePt t="120457" x="8877300" y="5638800"/>
          <p14:tracePt t="120463" x="8597900" y="5524500"/>
          <p14:tracePt t="120473" x="8331200" y="5397500"/>
          <p14:tracePt t="120478" x="8191500" y="5346700"/>
          <p14:tracePt t="120490" x="7975600" y="5245100"/>
          <p14:tracePt t="120497" x="7759700" y="5130800"/>
          <p14:tracePt t="120507" x="7581900" y="5041900"/>
          <p14:tracePt t="120511" x="7404100" y="4953000"/>
          <p14:tracePt t="120523" x="7226300" y="4851400"/>
          <p14:tracePt t="120529" x="7099300" y="4737100"/>
          <p14:tracePt t="120540" x="6959600" y="4673600"/>
          <p14:tracePt t="120544" x="6870700" y="4584700"/>
          <p14:tracePt t="120557" x="6832600" y="4533900"/>
          <p14:tracePt t="120562" x="6769100" y="4470400"/>
          <p14:tracePt t="120574" x="6718300" y="4406900"/>
          <p14:tracePt t="120574" x="6654800" y="4356100"/>
          <p14:tracePt t="120582" x="6604000" y="4318000"/>
          <p14:tracePt t="120590" x="6591300" y="4254500"/>
          <p14:tracePt t="120598" x="6540500" y="4203700"/>
          <p14:tracePt t="120607" x="6527800" y="4165600"/>
          <p14:tracePt t="120614" x="6502400" y="4114800"/>
          <p14:tracePt t="120623" x="6477000" y="4102100"/>
          <p14:tracePt t="120630" x="6451600" y="4076700"/>
          <p14:tracePt t="120640" x="6438900" y="4025900"/>
          <p14:tracePt t="120646" x="6413500" y="4025900"/>
          <p14:tracePt t="120657" x="6413500" y="4013200"/>
          <p14:tracePt t="120673" x="6388100" y="3987800"/>
          <p14:tracePt t="120707" x="6362700" y="3987800"/>
          <p14:tracePt t="121160" x="6388100" y="3987800"/>
          <p14:tracePt t="121198" x="6388100" y="4013200"/>
          <p14:tracePt t="121246" x="6413500" y="4025900"/>
          <p14:tracePt t="121327" x="6413500" y="4051300"/>
          <p14:tracePt t="121407" x="6413500" y="4076700"/>
          <p14:tracePt t="121440" x="6438900" y="4076700"/>
          <p14:tracePt t="122888" x="6451600" y="4076700"/>
          <p14:tracePt t="122897" x="6502400" y="4076700"/>
          <p14:tracePt t="122907" x="6591300" y="4076700"/>
          <p14:tracePt t="122912" x="6680200" y="4076700"/>
          <p14:tracePt t="122923" x="6743700" y="4076700"/>
          <p14:tracePt t="122929" x="6858000" y="4076700"/>
          <p14:tracePt t="122940" x="6959600" y="4102100"/>
          <p14:tracePt t="122945" x="7099300" y="4114800"/>
          <p14:tracePt t="122957" x="7315200" y="4165600"/>
          <p14:tracePt t="122964" x="7404100" y="4191000"/>
          <p14:tracePt t="122973" x="7670800" y="4267200"/>
          <p14:tracePt t="122978" x="7772400" y="4292600"/>
          <p14:tracePt t="122990" x="8089900" y="4356100"/>
          <p14:tracePt t="122996" x="8305800" y="4445000"/>
          <p14:tracePt t="123007" x="8547100" y="4495800"/>
          <p14:tracePt t="123012" x="8661400" y="4533900"/>
          <p14:tracePt t="123023" x="8877300" y="4610100"/>
          <p14:tracePt t="123024" x="9207500" y="4686300"/>
          <p14:tracePt t="123033" x="9436100" y="4762500"/>
          <p14:tracePt t="123040" x="9652000" y="4826000"/>
          <p14:tracePt t="123048" x="9893300" y="4889500"/>
          <p14:tracePt t="123057" x="10109200" y="5003800"/>
          <p14:tracePt t="123065" x="10287000" y="5067300"/>
          <p14:tracePt t="123073" x="10553700" y="5181600"/>
          <p14:tracePt t="123080" x="10769600" y="5270500"/>
          <p14:tracePt t="123090" x="10998200" y="5372100"/>
          <p14:tracePt t="123097" x="11099800" y="5435600"/>
          <p14:tracePt t="123107" x="11303000" y="5524500"/>
          <p14:tracePt t="123113" x="11506200" y="5613400"/>
          <p14:tracePt t="123123" x="11696700" y="5702300"/>
          <p14:tracePt t="123129" x="11849100" y="5791200"/>
          <p14:tracePt t="123140" x="11988800" y="5854700"/>
          <p14:tracePt t="123145" x="12115800" y="5905500"/>
          <p14:tracePt t="123160" x="12204700" y="5969000"/>
          <p14:tracePt t="123161" x="12255500" y="5969000"/>
          <p14:tracePt t="123173" x="12344400" y="6019800"/>
          <p14:tracePt t="123178" x="12407900" y="6032500"/>
          <p14:tracePt t="123190" x="12446000" y="6057900"/>
          <p14:tracePt t="123196" x="12496800" y="6057900"/>
          <p14:tracePt t="123207" x="12534900" y="6083300"/>
          <p14:tracePt t="123211" x="12585700" y="6096000"/>
          <p14:tracePt t="123223" x="12623800" y="6096000"/>
          <p14:tracePt t="123240" x="12674600" y="6121400"/>
          <p14:tracePt t="123241" x="12687300" y="6121400"/>
          <p14:tracePt t="123249" x="12738100" y="6121400"/>
          <p14:tracePt t="123257" x="12763500" y="6121400"/>
          <p14:tracePt t="123273" x="12801600" y="6121400"/>
          <p14:tracePt t="123281" x="12827000" y="6121400"/>
          <p14:tracePt t="123292" x="12839700" y="6121400"/>
          <p14:tracePt t="123297" x="12865100" y="6121400"/>
          <p14:tracePt t="123307" x="12890500" y="6121400"/>
          <p14:tracePt t="123313" x="12915900" y="6121400"/>
          <p14:tracePt t="123323" x="12928600" y="6121400"/>
          <p14:tracePt t="123329" x="12979400" y="6096000"/>
          <p14:tracePt t="123340" x="13004800" y="6083300"/>
          <p14:tracePt t="123345" x="13068300" y="6057900"/>
          <p14:tracePt t="123357" x="13131800" y="6032500"/>
          <p14:tracePt t="123362" x="13169900" y="6019800"/>
          <p14:tracePt t="123373" x="13246100" y="5994400"/>
          <p14:tracePt t="123378" x="13284200" y="5994400"/>
          <p14:tracePt t="123390" x="13373100" y="5969000"/>
          <p14:tracePt t="123395" x="13423900" y="5943600"/>
          <p14:tracePt t="123407" x="13462000" y="5943600"/>
          <p14:tracePt t="123410" x="13525500" y="5930900"/>
          <p14:tracePt t="123423" x="13576300" y="5930900"/>
          <p14:tracePt t="123428" x="13614400" y="5930900"/>
          <p14:tracePt t="123440" x="13665200" y="5930900"/>
          <p14:tracePt t="123443" x="13677900" y="5930900"/>
          <p14:tracePt t="123457" x="13754100" y="5930900"/>
          <p14:tracePt t="123465" x="13766800" y="5930900"/>
          <p14:tracePt t="123474" x="13792200" y="5930900"/>
          <p14:tracePt t="123481" x="13817600" y="5930900"/>
          <p14:tracePt t="123490" x="13843000" y="5930900"/>
          <p14:tracePt t="123497" x="13855700" y="5930900"/>
          <p14:tracePt t="123507" x="13881100" y="5930900"/>
          <p14:tracePt t="123513" x="13906500" y="5930900"/>
          <p14:tracePt t="123529" x="13919200" y="5930900"/>
          <p14:tracePt t="123545" x="13919200" y="5943600"/>
          <p14:tracePt t="123557" x="13944600" y="5943600"/>
          <p14:tracePt t="123665" x="13919200" y="5943600"/>
          <p14:tracePt t="123673" x="13906500" y="5943600"/>
          <p14:tracePt t="123681" x="13881100" y="5943600"/>
          <p14:tracePt t="123697" x="13855700" y="5943600"/>
          <p14:tracePt t="123707" x="13843000" y="5943600"/>
          <p14:tracePt t="123713" x="13817600" y="5943600"/>
          <p14:tracePt t="123729" x="13792200" y="5943600"/>
          <p14:tracePt t="123740" x="13766800" y="5943600"/>
          <p14:tracePt t="123753" x="13754100" y="5943600"/>
          <p14:tracePt t="123778" x="13728700" y="5943600"/>
          <p14:tracePt t="123794" x="13703300" y="5943600"/>
          <p14:tracePt t="123810" x="13677900" y="5943600"/>
          <p14:tracePt t="123840" x="13665200" y="5943600"/>
          <p14:tracePt t="123857" x="13639800" y="5943600"/>
          <p14:tracePt t="123866" x="13614400" y="5943600"/>
          <p14:tracePt t="123881" x="13589000" y="5969000"/>
          <p14:tracePt t="123898" x="13576300" y="5969000"/>
          <p14:tracePt t="123913" x="13550900" y="5969000"/>
          <p14:tracePt t="123938" x="13525500" y="5969000"/>
          <p14:tracePt t="124726" x="13512800" y="5969000"/>
          <p14:tracePt t="124730" x="13487400" y="5969000"/>
          <p14:tracePt t="124740" x="13436600" y="5969000"/>
          <p14:tracePt t="124746" x="13423900" y="5969000"/>
          <p14:tracePt t="124757" x="13373100" y="5994400"/>
          <p14:tracePt t="124763" x="13335000" y="6019800"/>
          <p14:tracePt t="124773" x="13309600" y="6019800"/>
          <p14:tracePt t="124778" x="13258800" y="6019800"/>
          <p14:tracePt t="124790" x="13246100" y="6032500"/>
          <p14:tracePt t="124796" x="13220700" y="6032500"/>
          <p14:tracePt t="124807" x="13195300" y="6032500"/>
          <p14:tracePt t="124823" x="13169900" y="6032500"/>
          <p14:tracePt t="124857" x="13157200" y="6032500"/>
          <p14:tracePt t="124883" x="13131800" y="6032500"/>
          <p14:tracePt t="124923" x="13106400" y="6032500"/>
          <p14:tracePt t="124947" x="13106400" y="6057900"/>
          <p14:tracePt t="124956" x="13093700" y="6057900"/>
          <p14:tracePt t="124971" x="13068300" y="6057900"/>
          <p14:tracePt t="124979" x="13042900" y="6057900"/>
          <p14:tracePt t="124995" x="13017500" y="6057900"/>
          <p14:tracePt t="125011" x="13004800" y="6057900"/>
          <p14:tracePt t="125035" x="12979400" y="6057900"/>
          <p14:tracePt t="125050" x="12954000" y="6057900"/>
          <p14:tracePt t="125099" x="12928600" y="6057900"/>
          <p14:tracePt t="125195" x="12915900" y="6057900"/>
          <p14:tracePt t="125363" x="12928600" y="6057900"/>
          <p14:tracePt t="125395" x="12954000" y="6057900"/>
          <p14:tracePt t="125411" x="12979400" y="6057900"/>
          <p14:tracePt t="125427" x="13004800" y="6057900"/>
          <p14:tracePt t="125443" x="13017500" y="6057900"/>
          <p14:tracePt t="125459" x="13042900" y="6057900"/>
          <p14:tracePt t="125467" x="13068300" y="6057900"/>
          <p14:tracePt t="125483" x="13093700" y="6057900"/>
          <p14:tracePt t="125493" x="13106400" y="6057900"/>
          <p14:tracePt t="125499" x="13131800" y="6057900"/>
          <p14:tracePt t="125515" x="13157200" y="6057900"/>
          <p14:tracePt t="125526" x="13169900" y="6057900"/>
          <p14:tracePt t="125540" x="13195300" y="6057900"/>
          <p14:tracePt t="125558" x="13220700" y="6057900"/>
          <p14:tracePt t="125573" x="13246100" y="6057900"/>
          <p14:tracePt t="125587" x="13258800" y="6057900"/>
          <p14:tracePt t="125603" x="13284200" y="6057900"/>
          <p14:tracePt t="125619" x="13309600" y="6057900"/>
          <p14:tracePt t="125643" x="13335000" y="6057900"/>
          <p14:tracePt t="125668" x="13347700" y="6057900"/>
          <p14:tracePt t="125683" x="13373100" y="6057900"/>
          <p14:tracePt t="125724" x="13398500" y="6057900"/>
          <p14:tracePt t="133557" x="13423900" y="6057900"/>
          <p14:tracePt t="133562" x="13436600" y="6057900"/>
          <p14:tracePt t="133570" x="13436600" y="6032500"/>
          <p14:tracePt t="133579" x="13462000" y="6032500"/>
          <p14:tracePt t="133590" x="13487400" y="6032500"/>
          <p14:tracePt t="133595" x="13512800" y="6019800"/>
          <p14:tracePt t="133607" x="13525500" y="6019800"/>
          <p14:tracePt t="133611" x="13550900" y="6019800"/>
          <p14:tracePt t="133624" x="13576300" y="5994400"/>
          <p14:tracePt t="133640" x="13589000" y="5969000"/>
          <p14:tracePt t="133657" x="13614400" y="5943600"/>
          <p14:tracePt t="133674" x="13639800" y="5943600"/>
          <p14:tracePt t="133771" x="13639800" y="5930900"/>
          <p14:tracePt t="133795" x="13614400" y="5930900"/>
          <p14:tracePt t="133843" x="13589000" y="5930900"/>
          <p14:tracePt t="133883" x="13576300" y="5930900"/>
          <p14:tracePt t="133915" x="13550900" y="5930900"/>
          <p14:tracePt t="133957" x="13525500" y="5930900"/>
          <p14:tracePt t="133990" x="13512800" y="5930900"/>
          <p14:tracePt t="134027" x="13487400" y="5930900"/>
          <p14:tracePt t="134067" x="13462000" y="5930900"/>
          <p14:tracePt t="134099" x="13462000" y="5905500"/>
          <p14:tracePt t="134107" x="13436600" y="5905500"/>
          <p14:tracePt t="135341" x="13462000" y="5905500"/>
          <p14:tracePt t="135349" x="13487400" y="5905500"/>
          <p14:tracePt t="135357" x="13512800" y="5905500"/>
          <p14:tracePt t="135365" x="13525500" y="5905500"/>
          <p14:tracePt t="135374" x="13550900" y="5905500"/>
          <p14:tracePt t="135390" x="13576300" y="5905500"/>
          <p14:tracePt t="135412" x="13589000" y="5905500"/>
          <p14:tracePt t="135533" x="13589000" y="5930900"/>
          <p14:tracePt t="135557" x="13576300" y="5930900"/>
          <p14:tracePt t="135565" x="13550900" y="5930900"/>
          <p14:tracePt t="135581" x="13525500" y="5943600"/>
          <p14:tracePt t="135590" x="13512800" y="5943600"/>
          <p14:tracePt t="135597" x="13487400" y="5943600"/>
          <p14:tracePt t="135606" x="13462000" y="5943600"/>
          <p14:tracePt t="135613" x="13436600" y="5969000"/>
          <p14:tracePt t="135624" x="13423900" y="5969000"/>
          <p14:tracePt t="135637" x="13398500" y="5994400"/>
          <p14:tracePt t="135655" x="13373100" y="5994400"/>
          <p14:tracePt t="135661" x="13347700" y="5994400"/>
          <p14:tracePt t="135693" x="13335000" y="5994400"/>
          <p14:tracePt t="135741" x="13309600" y="5994400"/>
          <p14:tracePt t="135861" x="13284200" y="5994400"/>
          <p14:tracePt t="135949" x="13309600" y="5994400"/>
          <p14:tracePt t="135975" x="13335000" y="5994400"/>
          <p14:tracePt t="135981" x="13347700" y="5994400"/>
          <p14:tracePt t="135997" x="13398500" y="5994400"/>
          <p14:tracePt t="136007" x="13423900" y="5994400"/>
          <p14:tracePt t="136013" x="13436600" y="5994400"/>
          <p14:tracePt t="136024" x="13462000" y="5994400"/>
          <p14:tracePt t="136029" x="13487400" y="5994400"/>
          <p14:tracePt t="136040" x="13512800" y="5994400"/>
          <p14:tracePt t="136057" x="13525500" y="5994400"/>
          <p14:tracePt t="136070" x="13550900" y="5994400"/>
          <p14:tracePt t="136102" x="13576300" y="5994400"/>
          <p14:tracePt t="136262" x="13550900" y="5994400"/>
          <p14:tracePt t="136278" x="13525500" y="5994400"/>
          <p14:tracePt t="136294" x="13512800" y="5994400"/>
          <p14:tracePt t="136302" x="13487400" y="5994400"/>
          <p14:tracePt t="136320" x="13462000" y="5994400"/>
          <p14:tracePt t="136326" x="13436600" y="5994400"/>
          <p14:tracePt t="136342" x="13423900" y="5994400"/>
          <p14:tracePt t="136350" x="13398500" y="5994400"/>
          <p14:tracePt t="136360" x="13373100" y="5994400"/>
          <p14:tracePt t="136382" x="13347700" y="5994400"/>
          <p14:tracePt t="136423" x="13335000" y="5994400"/>
          <p14:tracePt t="136526" x="13335000" y="6019800"/>
          <p14:tracePt t="142854" x="13309600" y="6019800"/>
          <p14:tracePt t="142862" x="13284200" y="6019800"/>
          <p14:tracePt t="142870" x="13258800" y="6032500"/>
          <p14:tracePt t="142886" x="13246100" y="6057900"/>
          <p14:tracePt t="142902" x="13220700" y="6057900"/>
          <p14:tracePt t="142910" x="13220700" y="6083300"/>
          <p14:tracePt t="142918" x="13195300" y="6083300"/>
          <p14:tracePt t="142926" x="13195300" y="6096000"/>
          <p14:tracePt t="142942" x="13195300" y="6121400"/>
          <p14:tracePt t="142951" x="13169900" y="6121400"/>
          <p14:tracePt t="142958" x="13169900" y="6146800"/>
          <p14:tracePt t="142984" x="13169900" y="6172200"/>
          <p14:tracePt t="142998" x="13169900" y="6184900"/>
          <p14:tracePt t="143018" x="13169900" y="6210300"/>
          <p14:tracePt t="143024" x="13195300" y="6235700"/>
          <p14:tracePt t="143030" x="13220700" y="6261100"/>
          <p14:tracePt t="143038" x="13246100" y="6273800"/>
          <p14:tracePt t="143046" x="13284200" y="6324600"/>
          <p14:tracePt t="143057" x="13309600" y="6350000"/>
          <p14:tracePt t="143063" x="13347700" y="6388100"/>
          <p14:tracePt t="143074" x="13398500" y="6413500"/>
          <p14:tracePt t="143079" x="13436600" y="6426200"/>
          <p14:tracePt t="143091" x="13487400" y="6451600"/>
          <p14:tracePt t="143096" x="13512800" y="6477000"/>
          <p14:tracePt t="143107" x="13550900" y="6502400"/>
          <p14:tracePt t="143112" x="13589000" y="6515100"/>
          <p14:tracePt t="143124" x="13614400" y="6540500"/>
          <p14:tracePt t="143129" x="13665200" y="6565900"/>
          <p14:tracePt t="143141" x="13677900" y="6565900"/>
          <p14:tracePt t="143145" x="13677900" y="6591300"/>
          <p14:tracePt t="143157" x="13703300" y="6591300"/>
          <p14:tracePt t="143158" x="13703300" y="6604000"/>
          <p14:tracePt t="143166" x="13728700" y="6604000"/>
          <p14:tracePt t="143198" x="13728700" y="6629400"/>
          <p14:tracePt t="143278" x="13703300" y="6629400"/>
          <p14:tracePt t="143291" x="13677900" y="6629400"/>
          <p14:tracePt t="143295" x="13665200" y="6629400"/>
          <p14:tracePt t="143307" x="13614400" y="6629400"/>
          <p14:tracePt t="143311" x="13589000" y="6629400"/>
          <p14:tracePt t="143324" x="13550900" y="6629400"/>
          <p14:tracePt t="143329" x="13512800" y="6629400"/>
          <p14:tracePt t="143341" x="13436600" y="6629400"/>
          <p14:tracePt t="143345" x="13398500" y="6629400"/>
          <p14:tracePt t="143357" x="13335000" y="6629400"/>
          <p14:tracePt t="143362" x="13284200" y="6629400"/>
          <p14:tracePt t="143374" x="13246100" y="6604000"/>
          <p14:tracePt t="143378" x="13195300" y="6604000"/>
          <p14:tracePt t="143391" x="13131800" y="6604000"/>
          <p14:tracePt t="143391" x="13042900" y="6591300"/>
          <p14:tracePt t="143399" x="13004800" y="6591300"/>
          <p14:tracePt t="143407" x="12928600" y="6591300"/>
          <p14:tracePt t="143424" x="12827000" y="6591300"/>
          <p14:tracePt t="143431" x="12776200" y="6591300"/>
          <p14:tracePt t="143440" x="12738100" y="6591300"/>
          <p14:tracePt t="143447" x="12687300" y="6591300"/>
          <p14:tracePt t="143457" x="12674600" y="6591300"/>
          <p14:tracePt t="143463" x="12623800" y="6591300"/>
          <p14:tracePt t="143474" x="12598400" y="6604000"/>
          <p14:tracePt t="143479" x="12585700" y="6604000"/>
          <p14:tracePt t="143491" x="12560300" y="6604000"/>
          <p14:tracePt t="143495" x="12560300" y="6629400"/>
          <p14:tracePt t="143524" x="12534900" y="6629400"/>
          <p14:tracePt t="143567" x="12534900" y="6654800"/>
          <p14:tracePt t="143624" x="12560300" y="6654800"/>
          <p14:tracePt t="143647" x="12585700" y="6654800"/>
          <p14:tracePt t="143671" x="12585700" y="6680200"/>
          <p14:tracePt t="143679" x="12598400" y="6680200"/>
          <p14:tracePt t="143695" x="12623800" y="6680200"/>
          <p14:tracePt t="143707" x="12649200" y="6680200"/>
          <p14:tracePt t="143724" x="12674600" y="6680200"/>
          <p14:tracePt t="143728" x="12674600" y="6692900"/>
          <p14:tracePt t="143741" x="12687300" y="6692900"/>
          <p14:tracePt t="143767" x="12687300" y="6718300"/>
          <p14:tracePt t="143799" x="12687300" y="6743700"/>
          <p14:tracePt t="143807" x="12674600" y="6743700"/>
          <p14:tracePt t="143818" x="12623800" y="6756400"/>
          <p14:tracePt t="143824" x="12560300" y="6781800"/>
          <p14:tracePt t="143831" x="12471400" y="6781800"/>
          <p14:tracePt t="143841" x="12357100" y="6807200"/>
          <p14:tracePt t="143847" x="12141200" y="6807200"/>
          <p14:tracePt t="143857" x="11988800" y="6832600"/>
          <p14:tracePt t="143864" x="11760200" y="6845300"/>
          <p14:tracePt t="143874" x="11658600" y="6870700"/>
          <p14:tracePt t="143880" x="11455400" y="6870700"/>
          <p14:tracePt t="143891" x="11264900" y="6896100"/>
          <p14:tracePt t="143896" x="11036300" y="6921500"/>
          <p14:tracePt t="143908" x="10845800" y="6934200"/>
          <p14:tracePt t="143913" x="10668000" y="6985000"/>
          <p14:tracePt t="143924" x="10515600" y="7010400"/>
          <p14:tracePt t="143929" x="10401300" y="7023100"/>
          <p14:tracePt t="143941" x="10337800" y="7048500"/>
          <p14:tracePt t="143946" x="10248900" y="7073900"/>
          <p14:tracePt t="143957" x="10160000" y="7099300"/>
          <p14:tracePt t="143964" x="10096500" y="7112000"/>
          <p14:tracePt t="143974" x="10045700" y="7137400"/>
          <p14:tracePt t="143979" x="10020300" y="7137400"/>
          <p14:tracePt t="143994" x="9982200" y="7162800"/>
          <p14:tracePt t="143995" x="9956800" y="7175500"/>
          <p14:tracePt t="144007" x="9931400" y="7175500"/>
          <p14:tracePt t="144008" x="9918700" y="7200900"/>
          <p14:tracePt t="144024" x="9893300" y="7226300"/>
          <p14:tracePt t="144032" x="9893300" y="7251700"/>
          <p14:tracePt t="144041" x="9867900" y="7264400"/>
          <p14:tracePt t="144048" x="9867900" y="7289800"/>
          <p14:tracePt t="144057" x="9855200" y="7315200"/>
          <p14:tracePt t="144064" x="9855200" y="7353300"/>
          <p14:tracePt t="144074" x="9829800" y="7378700"/>
          <p14:tracePt t="144080" x="9829800" y="7404100"/>
          <p14:tracePt t="144091" x="9829800" y="7429500"/>
          <p14:tracePt t="144096" x="9804400" y="7442200"/>
          <p14:tracePt t="144112" x="9804400" y="7467600"/>
          <p14:tracePt t="144141" x="9779000" y="7493000"/>
          <p14:tracePt t="144207" x="9766300" y="7493000"/>
          <p14:tracePt t="144208" x="9740900" y="7493000"/>
          <p14:tracePt t="144224" x="9677400" y="7493000"/>
          <p14:tracePt t="144232" x="9626600" y="7493000"/>
          <p14:tracePt t="144241" x="9563100" y="7493000"/>
          <p14:tracePt t="144258" x="9359900" y="7493000"/>
          <p14:tracePt t="144264" x="9258300" y="7493000"/>
          <p14:tracePt t="144274" x="9169400" y="7493000"/>
          <p14:tracePt t="144280" x="9105900" y="7493000"/>
          <p14:tracePt t="144291" x="9017000" y="7493000"/>
          <p14:tracePt t="144296" x="8940800" y="7493000"/>
          <p14:tracePt t="144307" x="8877300" y="7493000"/>
          <p14:tracePt t="144312" x="8839200" y="7493000"/>
          <p14:tracePt t="144324" x="8788400" y="7493000"/>
          <p14:tracePt t="144329" x="8775700" y="7493000"/>
          <p14:tracePt t="144341" x="8750300" y="7467600"/>
          <p14:tracePt t="144346" x="8724900" y="7467600"/>
          <p14:tracePt t="144357" x="8699500" y="7467600"/>
          <p14:tracePt t="144374" x="8699500" y="7442200"/>
          <p14:tracePt t="144378" x="8686800" y="7442200"/>
          <p14:tracePt t="144432" x="8686800" y="7429500"/>
          <p14:tracePt t="144552" x="8661400" y="7429500"/>
          <p14:tracePt t="144576" x="8636000" y="7404100"/>
          <p14:tracePt t="144592" x="8610600" y="7404100"/>
          <p14:tracePt t="144601" x="8597900" y="7404100"/>
          <p14:tracePt t="144608" x="8597900" y="7378700"/>
          <p14:tracePt t="144624" x="8572500" y="7378700"/>
          <p14:tracePt t="144625" x="8547100" y="7378700"/>
          <p14:tracePt t="144633" x="8521700" y="7378700"/>
          <p14:tracePt t="144657" x="8509000" y="7353300"/>
          <p14:tracePt t="145113" x="8483600" y="7353300"/>
          <p14:tracePt t="145129" x="8458200" y="7353300"/>
          <p14:tracePt t="145145" x="8432800" y="7378700"/>
          <p14:tracePt t="145174" x="8420100" y="7404100"/>
          <p14:tracePt t="145194" x="8394700" y="7404100"/>
          <p14:tracePt t="145207" x="8394700" y="7429500"/>
          <p14:tracePt t="145241" x="8369300" y="7442200"/>
          <p14:tracePt t="145290" x="8369300" y="7467600"/>
          <p14:tracePt t="145313" x="8356600" y="7467600"/>
          <p14:tracePt t="145321" x="8356600" y="7493000"/>
          <p14:tracePt t="145337" x="8331200" y="7493000"/>
          <p14:tracePt t="145345" x="8331200" y="7505700"/>
          <p14:tracePt t="145362" x="8305800" y="7505700"/>
          <p14:tracePt t="145374" x="8305800" y="7531100"/>
          <p14:tracePt t="145394" x="8280400" y="7556500"/>
          <p14:tracePt t="145424" x="8267700" y="7581900"/>
          <p14:tracePt t="145434" x="8242300" y="7594600"/>
          <p14:tracePt t="145450" x="8216900" y="7620000"/>
          <p14:tracePt t="145465" x="8191500" y="7645400"/>
          <p14:tracePt t="145483" x="8178800" y="7645400"/>
          <p14:tracePt t="145490" x="8178800" y="7670800"/>
          <p14:tracePt t="145497" x="8153400" y="7670800"/>
          <p14:tracePt t="145513" x="8153400" y="7683500"/>
          <p14:tracePt t="145521" x="8128000" y="7683500"/>
          <p14:tracePt t="145537" x="8102600" y="7683500"/>
          <p14:tracePt t="145545" x="8102600" y="7708900"/>
          <p14:tracePt t="145562" x="8089900" y="7708900"/>
          <p14:tracePt t="145578" x="8089900" y="7734300"/>
          <p14:tracePt t="145591" x="8064500" y="7734300"/>
          <p14:tracePt t="145596" x="8064500" y="7759700"/>
          <p14:tracePt t="145607" x="8039100" y="7759700"/>
          <p14:tracePt t="145624" x="8026400" y="7772400"/>
          <p14:tracePt t="145630" x="8001000" y="7772400"/>
          <p14:tracePt t="145644" x="7975600" y="7797800"/>
          <p14:tracePt t="145658" x="7950200" y="7797800"/>
          <p14:tracePt t="145666" x="7950200" y="7823200"/>
          <p14:tracePt t="145674" x="7937500" y="7823200"/>
          <p14:tracePt t="145691" x="7886700" y="7835900"/>
          <p14:tracePt t="145707" x="7861300" y="7861300"/>
          <p14:tracePt t="145724" x="7848600" y="7886700"/>
          <p14:tracePt t="145746" x="7823200" y="7912100"/>
          <p14:tracePt t="145762" x="7797800" y="7924800"/>
          <p14:tracePt t="145786" x="7772400" y="7924800"/>
          <p14:tracePt t="145794" x="7772400" y="7950200"/>
          <p14:tracePt t="145826" x="7772400" y="7975600"/>
          <p14:tracePt t="145834" x="7759700" y="7975600"/>
          <p14:tracePt t="145857" x="7759700" y="8001000"/>
          <p14:tracePt t="145883" x="7734300" y="8013700"/>
          <p14:tracePt t="145916" x="7708900" y="8039100"/>
          <p14:tracePt t="145923" x="7708900" y="8064500"/>
          <p14:tracePt t="145938" x="7683500" y="8064500"/>
          <p14:tracePt t="145946" x="7670800" y="8089900"/>
          <p14:tracePt t="145957" x="7670800" y="8102600"/>
          <p14:tracePt t="145962" x="7645400" y="8102600"/>
          <p14:tracePt t="145974" x="7645400" y="8128000"/>
          <p14:tracePt t="145978" x="7620000" y="8128000"/>
          <p14:tracePt t="145991" x="7620000" y="8153400"/>
          <p14:tracePt t="145995" x="7607300" y="8153400"/>
          <p14:tracePt t="146011" x="7581900" y="8153400"/>
          <p14:tracePt t="146024" x="7581900" y="8166100"/>
          <p14:tracePt t="146090" x="7556500" y="8166100"/>
          <p14:tracePt t="146402" x="7556500" y="8153400"/>
          <p14:tracePt t="146410" x="7581900" y="8153400"/>
          <p14:tracePt t="146458" x="7607300" y="8153400"/>
          <p14:tracePt t="146490" x="7620000" y="8153400"/>
          <p14:tracePt t="146517" x="7620000" y="8128000"/>
          <p14:tracePt t="146531" x="7645400" y="8128000"/>
          <p14:tracePt t="146562" x="7670800" y="8128000"/>
          <p14:tracePt t="146571" x="7670800" y="8102600"/>
          <p14:tracePt t="146579" x="7708900" y="8102600"/>
          <p14:tracePt t="146591" x="7759700" y="8089900"/>
          <p14:tracePt t="146595" x="7848600" y="8039100"/>
          <p14:tracePt t="146607" x="7950200" y="8001000"/>
          <p14:tracePt t="146612" x="8128000" y="7924800"/>
          <p14:tracePt t="146624" x="8331200" y="7835900"/>
          <p14:tracePt t="146628" x="8572500" y="7759700"/>
          <p14:tracePt t="146641" x="8813800" y="7670800"/>
          <p14:tracePt t="146645" x="9118600" y="7556500"/>
          <p14:tracePt t="146657" x="9258300" y="7505700"/>
          <p14:tracePt t="146662" x="9512300" y="7429500"/>
          <p14:tracePt t="146674" x="9766300" y="7340600"/>
          <p14:tracePt t="146678" x="9982200" y="7289800"/>
          <p14:tracePt t="146691" x="10198100" y="7226300"/>
          <p14:tracePt t="146692" x="10350500" y="7175500"/>
          <p14:tracePt t="146699" x="10515600" y="7162800"/>
          <p14:tracePt t="146707" x="10579100" y="7137400"/>
          <p14:tracePt t="146724" x="10756900" y="7099300"/>
          <p14:tracePt t="146731" x="10820400" y="7073900"/>
          <p14:tracePt t="146741" x="10858500" y="7073900"/>
          <p14:tracePt t="146757" x="10934700" y="7048500"/>
          <p14:tracePt t="146763" x="10972800" y="7048500"/>
          <p14:tracePt t="146774" x="10998200" y="7048500"/>
          <p14:tracePt t="146779" x="11010900" y="7048500"/>
          <p14:tracePt t="146791" x="11036300" y="7048500"/>
          <p14:tracePt t="146795" x="11061700" y="7023100"/>
          <p14:tracePt t="146807" x="11087100" y="7023100"/>
          <p14:tracePt t="146811" x="11099800" y="7023100"/>
          <p14:tracePt t="146824" x="11125200" y="7023100"/>
          <p14:tracePt t="146828" x="11150600" y="7023100"/>
          <p14:tracePt t="146841" x="11176000" y="7010400"/>
          <p14:tracePt t="146857" x="11188700" y="7010400"/>
          <p14:tracePt t="146861" x="11214100" y="7010400"/>
          <p14:tracePt t="146874" x="11239500" y="6985000"/>
          <p14:tracePt t="146879" x="11264900" y="6985000"/>
          <p14:tracePt t="146892" x="11277600" y="6959600"/>
          <p14:tracePt t="146899" x="11303000" y="6959600"/>
          <p14:tracePt t="146908" x="11328400" y="6959600"/>
          <p14:tracePt t="146924" x="11391900" y="6934200"/>
          <p14:tracePt t="146931" x="11430000" y="6921500"/>
          <p14:tracePt t="146941" x="11480800" y="6896100"/>
          <p14:tracePt t="146957" x="11658600" y="6845300"/>
          <p14:tracePt t="146963" x="11760200" y="6807200"/>
          <p14:tracePt t="146974" x="11899900" y="6756400"/>
          <p14:tracePt t="146979" x="12014200" y="6743700"/>
          <p14:tracePt t="146992" x="12166600" y="6692900"/>
          <p14:tracePt t="146996" x="12319000" y="6654800"/>
          <p14:tracePt t="147008" x="12471400" y="6629400"/>
          <p14:tracePt t="147013" x="12534900" y="6629400"/>
          <p14:tracePt t="147025" x="12649200" y="6604000"/>
          <p14:tracePt t="147029" x="12738100" y="6604000"/>
          <p14:tracePt t="147042" x="12801600" y="6591300"/>
          <p14:tracePt t="147047" x="12865100" y="6591300"/>
          <p14:tracePt t="147058" x="12915900" y="6591300"/>
          <p14:tracePt t="147061" x="12954000" y="6591300"/>
          <p14:tracePt t="147075" x="12979400" y="6565900"/>
          <p14:tracePt t="147079" x="13004800" y="6565900"/>
          <p14:tracePt t="147091" x="13017500" y="6565900"/>
          <p14:tracePt t="147107" x="13042900" y="6565900"/>
          <p14:tracePt t="147132" x="13068300" y="6565900"/>
          <p14:tracePt t="147157" x="13068300" y="6540500"/>
          <p14:tracePt t="147163" x="13093700" y="6540500"/>
          <p14:tracePt t="147191" x="13106400" y="6540500"/>
          <p14:tracePt t="147219" x="13131800" y="6540500"/>
          <p14:tracePt t="147236" x="13157200" y="6515100"/>
          <p14:tracePt t="147244" x="13169900" y="6515100"/>
          <p14:tracePt t="147261" x="13195300" y="6515100"/>
          <p14:tracePt t="147292" x="13220700" y="6515100"/>
          <p14:tracePt t="147316" x="13220700" y="6540500"/>
          <p14:tracePt t="147324" x="13195300" y="6565900"/>
          <p14:tracePt t="147331" x="13169900" y="6591300"/>
          <p14:tracePt t="147341" x="13157200" y="6604000"/>
          <p14:tracePt t="147349" x="13131800" y="6604000"/>
          <p14:tracePt t="147357" x="13106400" y="6629400"/>
          <p14:tracePt t="147364" x="13093700" y="6654800"/>
          <p14:tracePt t="147374" x="13068300" y="6680200"/>
          <p14:tracePt t="147391" x="13042900" y="6680200"/>
          <p14:tracePt t="147396" x="13017500" y="6692900"/>
          <p14:tracePt t="147424" x="13004800" y="6692900"/>
          <p14:tracePt t="147428" x="13004800" y="6718300"/>
          <p14:tracePt t="147461" x="12979400" y="6718300"/>
          <p14:tracePt t="147474" x="12979400" y="6743700"/>
          <p14:tracePt t="147516" x="12979400" y="6756400"/>
          <p14:tracePt t="147532" x="12954000" y="6756400"/>
          <p14:tracePt t="147549" x="12954000" y="6781800"/>
          <p14:tracePt t="147628" x="12928600" y="6781800"/>
          <p14:tracePt t="147692" x="12915900" y="6781800"/>
          <p14:tracePt t="147700" x="12915900" y="6807200"/>
          <p14:tracePt t="147732" x="12890500" y="6807200"/>
          <p14:tracePt t="147780" x="12865100" y="6807200"/>
          <p14:tracePt t="147804" x="12839700" y="6807200"/>
          <p14:tracePt t="147836" x="12827000" y="6807200"/>
          <p14:tracePt t="147860" x="12801600" y="6807200"/>
          <p14:tracePt t="147876" x="12776200" y="6807200"/>
          <p14:tracePt t="147894" x="12763500" y="6807200"/>
          <p14:tracePt t="147924" x="12738100" y="6807200"/>
          <p14:tracePt t="147932" x="12712700" y="6807200"/>
          <p14:tracePt t="147957" x="12687300" y="6807200"/>
          <p14:tracePt t="147988" x="12674600" y="6807200"/>
          <p14:tracePt t="148004" x="12649200" y="6807200"/>
          <p14:tracePt t="148028" x="12623800" y="6781800"/>
          <p14:tracePt t="148052" x="12598400" y="6781800"/>
          <p14:tracePt t="148068" x="12598400" y="6756400"/>
          <p14:tracePt t="148076" x="12585700" y="6756400"/>
          <p14:tracePt t="148107" x="12560300" y="6756400"/>
          <p14:tracePt t="148132" x="12560300" y="6743700"/>
          <p14:tracePt t="148141" x="12534900" y="6743700"/>
          <p14:tracePt t="148174" x="12509500" y="6743700"/>
          <p14:tracePt t="148191" x="12509500" y="6718300"/>
          <p14:tracePt t="148197" x="12496800" y="6718300"/>
          <p14:tracePt t="148229" x="12471400" y="6718300"/>
          <p14:tracePt t="148269" x="12471400" y="6692900"/>
          <p14:tracePt t="148285" x="12446000" y="6692900"/>
          <p14:tracePt t="150407" x="12407900" y="6692900"/>
          <p14:tracePt t="150416" x="12319000" y="6718300"/>
          <p14:tracePt t="150424" x="12255500" y="6756400"/>
          <p14:tracePt t="150431" x="12141200" y="6807200"/>
          <p14:tracePt t="150441" x="12052300" y="6845300"/>
          <p14:tracePt t="150458" x="11849100" y="6934200"/>
          <p14:tracePt t="150463" x="11760200" y="6985000"/>
          <p14:tracePt t="150474" x="11684000" y="7023100"/>
          <p14:tracePt t="150479" x="11595100" y="7073900"/>
          <p14:tracePt t="150491" x="11506200" y="7099300"/>
          <p14:tracePt t="150495" x="11417300" y="7137400"/>
          <p14:tracePt t="150508" x="11328400" y="7162800"/>
          <p14:tracePt t="150513" x="11264900" y="7200900"/>
          <p14:tracePt t="150524" x="11150600" y="7226300"/>
          <p14:tracePt t="150529" x="11061700" y="7264400"/>
          <p14:tracePt t="150541" x="10972800" y="7315200"/>
          <p14:tracePt t="150546" x="10858500" y="7353300"/>
          <p14:tracePt t="150557" x="10668000" y="7429500"/>
          <p14:tracePt t="150562" x="10579100" y="7467600"/>
          <p14:tracePt t="150574" x="10426700" y="7531100"/>
          <p14:tracePt t="150579" x="10261600" y="7594600"/>
          <p14:tracePt t="150591" x="10134600" y="7645400"/>
          <p14:tracePt t="150592" x="9982200" y="7708900"/>
          <p14:tracePt t="150599" x="9855200" y="7772400"/>
          <p14:tracePt t="150607" x="9690100" y="7835900"/>
          <p14:tracePt t="150624" x="9474200" y="7924800"/>
          <p14:tracePt t="150631" x="9436100" y="7950200"/>
          <p14:tracePt t="150641" x="9347200" y="7975600"/>
          <p14:tracePt t="150658" x="9144000" y="8039100"/>
          <p14:tracePt t="150664" x="9080500" y="8064500"/>
          <p14:tracePt t="150674" x="9055100" y="8064500"/>
          <p14:tracePt t="150691" x="8940800" y="8102600"/>
          <p14:tracePt t="150695" x="8902700" y="8128000"/>
          <p14:tracePt t="150708" x="8851900" y="8128000"/>
          <p14:tracePt t="150712" x="8813800" y="8153400"/>
          <p14:tracePt t="150724" x="8775700" y="8153400"/>
          <p14:tracePt t="150728" x="8750300" y="8166100"/>
          <p14:tracePt t="150741" x="8699500" y="8166100"/>
          <p14:tracePt t="150746" x="8661400" y="8191500"/>
          <p14:tracePt t="150758" x="8636000" y="8191500"/>
          <p14:tracePt t="150762" x="8610600" y="8191500"/>
          <p14:tracePt t="150775" x="8572500" y="8216900"/>
          <p14:tracePt t="150776" x="8547100" y="8216900"/>
          <p14:tracePt t="150792" x="8521700" y="8216900"/>
          <p14:tracePt t="150793" x="8509000" y="8242300"/>
          <p14:tracePt t="150800" x="8483600" y="8242300"/>
          <p14:tracePt t="150808" x="8458200" y="8242300"/>
          <p14:tracePt t="150824" x="8432800" y="8242300"/>
          <p14:tracePt t="150831" x="8420100" y="8242300"/>
          <p14:tracePt t="150841" x="8394700" y="8242300"/>
          <p14:tracePt t="150859" x="8369300" y="8242300"/>
          <p14:tracePt t="150864" x="8356600" y="8242300"/>
          <p14:tracePt t="150894" x="8331200" y="8216900"/>
          <p14:tracePt t="150909" x="8305800" y="8216900"/>
          <p14:tracePt t="150913" x="8280400" y="8191500"/>
          <p14:tracePt t="150925" x="8280400" y="8166100"/>
          <p14:tracePt t="150929" x="8280400" y="8153400"/>
          <p14:tracePt t="150942" x="8280400" y="8128000"/>
          <p14:tracePt t="150946" x="8267700" y="8102600"/>
          <p14:tracePt t="150958" x="8267700" y="8064500"/>
          <p14:tracePt t="150962" x="8267700" y="8039100"/>
          <p14:tracePt t="150974" x="8267700" y="8013700"/>
          <p14:tracePt t="150978" x="8242300" y="7975600"/>
          <p14:tracePt t="150991" x="8242300" y="7950200"/>
          <p14:tracePt t="150992" x="8242300" y="7924800"/>
          <p14:tracePt t="151000" x="8242300" y="7912100"/>
          <p14:tracePt t="151008" x="8242300" y="7886700"/>
          <p14:tracePt t="151024" x="8242300" y="7861300"/>
          <p14:tracePt t="151032" x="8242300" y="7835900"/>
          <p14:tracePt t="151064" x="8242300" y="7823200"/>
          <p14:tracePt t="159062" x="8216900" y="7823200"/>
          <p14:tracePt t="159071" x="8191500" y="7823200"/>
          <p14:tracePt t="159079" x="8178800" y="7823200"/>
          <p14:tracePt t="159091" x="8153400" y="7835900"/>
          <p14:tracePt t="159108" x="8128000" y="7835900"/>
          <p14:tracePt t="159113" x="8128000" y="7861300"/>
          <p14:tracePt t="159124" x="8102600" y="7861300"/>
          <p14:tracePt t="159141" x="8089900" y="7861300"/>
          <p14:tracePt t="159175" x="8064500" y="7861300"/>
          <p14:tracePt t="159239" x="8064500" y="7835900"/>
          <p14:tracePt t="159311" x="8064500" y="7823200"/>
          <p14:tracePt t="159378" x="8064500" y="7797800"/>
          <p14:tracePt t="159407" x="8064500" y="7772400"/>
          <p14:tracePt t="159424" x="8039100" y="7772400"/>
          <p14:tracePt t="159431" x="8039100" y="7759700"/>
          <p14:tracePt t="159447" x="8039100" y="7734300"/>
          <p14:tracePt t="159527" x="8026400" y="7734300"/>
          <p14:tracePt t="159567" x="8001000" y="7734300"/>
          <p14:tracePt t="159599" x="7975600" y="7734300"/>
          <p14:tracePt t="159615" x="7950200" y="7734300"/>
          <p14:tracePt t="159647" x="7937500" y="7734300"/>
          <p14:tracePt t="159679" x="7912100" y="7734300"/>
          <p14:tracePt t="159712" x="7886700" y="7734300"/>
          <p14:tracePt t="159751" x="7861300" y="7759700"/>
          <p14:tracePt t="159778" x="7848600" y="7759700"/>
          <p14:tracePt t="159791" x="7848600" y="7772400"/>
          <p14:tracePt t="159799" x="7823200" y="7772400"/>
          <p14:tracePt t="159824" x="7797800" y="7797800"/>
          <p14:tracePt t="159841" x="7772400" y="7797800"/>
          <p14:tracePt t="159880" x="7759700" y="7797800"/>
          <p14:tracePt t="159919" x="7734300" y="7797800"/>
          <p14:tracePt t="159960" x="7708900" y="7797800"/>
          <p14:tracePt t="159999" x="7683500" y="7797800"/>
          <p14:tracePt t="160071" x="7670800" y="7797800"/>
          <p14:tracePt t="160091" x="7670800" y="7772400"/>
          <p14:tracePt t="160145" x="7645400" y="7772400"/>
          <p14:tracePt t="160160" x="7645400" y="7759700"/>
          <p14:tracePt t="161513" x="7670800" y="7759700"/>
          <p14:tracePt t="161521" x="7683500" y="7772400"/>
          <p14:tracePt t="161529" x="7708900" y="7797800"/>
          <p14:tracePt t="161537" x="7734300" y="7823200"/>
          <p14:tracePt t="161546" x="7759700" y="7835900"/>
          <p14:tracePt t="161558" x="7759700" y="7861300"/>
          <p14:tracePt t="161561" x="7772400" y="7886700"/>
          <p14:tracePt t="161574" x="7797800" y="7924800"/>
          <p14:tracePt t="161581" x="7797800" y="7950200"/>
          <p14:tracePt t="161591" x="7797800" y="7975600"/>
          <p14:tracePt t="161595" x="7823200" y="8001000"/>
          <p14:tracePt t="161608" x="7823200" y="8013700"/>
          <p14:tracePt t="161612" x="7848600" y="8039100"/>
          <p14:tracePt t="161625" x="7848600" y="8064500"/>
          <p14:tracePt t="161628" x="7861300" y="8089900"/>
          <p14:tracePt t="161641" x="7861300" y="8102600"/>
          <p14:tracePt t="161642" x="7861300" y="8128000"/>
          <p14:tracePt t="161650" x="7886700" y="8153400"/>
          <p14:tracePt t="161666" x="7886700" y="8166100"/>
          <p14:tracePt t="161691" x="7886700" y="8191500"/>
          <p14:tracePt t="161697" x="7886700" y="8216900"/>
          <p14:tracePt t="161713" x="7886700" y="8242300"/>
          <p14:tracePt t="161722" x="7886700" y="8255000"/>
          <p14:tracePt t="161730" x="7886700" y="8280400"/>
          <p14:tracePt t="161738" x="7886700" y="8305800"/>
          <p14:tracePt t="161758" x="7886700" y="8369300"/>
          <p14:tracePt t="161762" x="7886700" y="8394700"/>
          <p14:tracePt t="161774" x="7886700" y="8420100"/>
          <p14:tracePt t="161791" x="7886700" y="8432800"/>
          <p14:tracePt t="161808" x="7886700" y="8458200"/>
          <p14:tracePt t="161841" x="7861300" y="8483600"/>
          <p14:tracePt t="161866" x="7848600" y="8483600"/>
          <p14:tracePt t="161891" x="7823200" y="8483600"/>
          <p14:tracePt t="161907" x="7797800" y="8483600"/>
          <p14:tracePt t="161930" x="7772400" y="8483600"/>
          <p14:tracePt t="161938" x="7772400" y="8458200"/>
          <p14:tracePt t="161963" x="7759700" y="8432800"/>
          <p14:tracePt t="161986" x="7759700" y="8420100"/>
          <p14:tracePt t="162002" x="7759700" y="8394700"/>
          <p14:tracePt t="162018" x="7759700" y="8369300"/>
          <p14:tracePt t="162026" x="7759700" y="8343900"/>
          <p14:tracePt t="162034" x="7759700" y="8331200"/>
          <p14:tracePt t="162045" x="7759700" y="8305800"/>
          <p14:tracePt t="162058" x="7759700" y="8280400"/>
          <p14:tracePt t="162074" x="7759700" y="8255000"/>
          <p14:tracePt t="162082" x="7772400" y="8242300"/>
          <p14:tracePt t="162114" x="7797800" y="8216900"/>
          <p14:tracePt t="162154" x="7823200" y="8216900"/>
          <p14:tracePt t="162250" x="7823200" y="8191500"/>
          <p14:tracePt t="162386" x="7772400" y="8191500"/>
          <p14:tracePt t="162394" x="7759700" y="8216900"/>
          <p14:tracePt t="162403" x="7734300" y="8216900"/>
          <p14:tracePt t="162411" x="7708900" y="8216900"/>
          <p14:tracePt t="162418" x="7683500" y="8242300"/>
          <p14:tracePt t="162426" x="7670800" y="8242300"/>
          <p14:tracePt t="162435" x="7645400" y="8242300"/>
          <p14:tracePt t="162445" x="7645400" y="8255000"/>
          <p14:tracePt t="162458" x="7620000" y="8255000"/>
          <p14:tracePt t="162538" x="7620000" y="8242300"/>
          <p14:tracePt t="162558" x="7645400" y="8242300"/>
          <p14:tracePt t="162562" x="7670800" y="8242300"/>
          <p14:tracePt t="162575" x="7670800" y="8216900"/>
          <p14:tracePt t="162579" x="7683500" y="8216900"/>
          <p14:tracePt t="162595" x="7708900" y="8216900"/>
          <p14:tracePt t="162608" x="7734300" y="8216900"/>
          <p14:tracePt t="162613" x="7734300" y="8191500"/>
          <p14:tracePt t="162624" x="7759700" y="8191500"/>
          <p14:tracePt t="162641" x="7772400" y="8191500"/>
          <p14:tracePt t="162643" x="7772400" y="8166100"/>
          <p14:tracePt t="162651" x="7797800" y="8166100"/>
          <p14:tracePt t="162667" x="7823200" y="8166100"/>
          <p14:tracePt t="162683" x="7848600" y="8166100"/>
          <p14:tracePt t="162691" x="7848600" y="8153400"/>
          <p14:tracePt t="162714" x="7861300" y="8153400"/>
          <p14:tracePt t="162747" x="7886700" y="8153400"/>
          <p14:tracePt t="162755" x="7886700" y="8128000"/>
          <p14:tracePt t="162787" x="7912100" y="8128000"/>
          <p14:tracePt t="162811" x="7912100" y="8102600"/>
          <p14:tracePt t="162859" x="7937500" y="8102600"/>
          <p14:tracePt t="163027" x="7912100" y="8102600"/>
          <p14:tracePt t="163051" x="7886700" y="8128000"/>
          <p14:tracePt t="163077" x="7886700" y="8153400"/>
          <p14:tracePt t="163083" x="7861300" y="8153400"/>
          <p14:tracePt t="163124" x="7848600" y="8153400"/>
          <p14:tracePt t="163131" x="7848600" y="8166100"/>
          <p14:tracePt t="163140" x="7823200" y="8166100"/>
          <p14:tracePt t="163171" x="7797800" y="8166100"/>
          <p14:tracePt t="163191" x="7797800" y="8191500"/>
          <p14:tracePt t="163196" x="7772400" y="8191500"/>
          <p14:tracePt t="163228" x="7759700" y="8216900"/>
          <p14:tracePt t="163258" x="7734300" y="8216900"/>
          <p14:tracePt t="163484" x="7759700" y="8216900"/>
          <p14:tracePt t="163516" x="7772400" y="8191500"/>
          <p14:tracePt t="163532" x="7797800" y="8191500"/>
          <p14:tracePt t="163541" x="7823200" y="8166100"/>
          <p14:tracePt t="163556" x="7848600" y="8166100"/>
          <p14:tracePt t="163564" x="7861300" y="8166100"/>
          <p14:tracePt t="163572" x="7861300" y="8153400"/>
          <p14:tracePt t="163591" x="7912100" y="8153400"/>
          <p14:tracePt t="163604" x="7912100" y="8128000"/>
          <p14:tracePt t="163625" x="7937500" y="8128000"/>
          <p14:tracePt t="163628" x="7950200" y="8128000"/>
          <p14:tracePt t="163658" x="7975600" y="8128000"/>
          <p14:tracePt t="163691" x="8001000" y="8128000"/>
          <p14:tracePt t="163943" x="7975600" y="8128000"/>
          <p14:tracePt t="164997" x="7950200" y="8128000"/>
          <p14:tracePt t="165005" x="7937500" y="8128000"/>
          <p14:tracePt t="165013" x="7912100" y="8128000"/>
          <p14:tracePt t="165021" x="7861300" y="8128000"/>
          <p14:tracePt t="165029" x="7848600" y="8128000"/>
          <p14:tracePt t="165038" x="7823200" y="8102600"/>
          <p14:tracePt t="165046" x="7797800" y="8102600"/>
          <p14:tracePt t="165058" x="7772400" y="8102600"/>
          <p14:tracePt t="165075" x="7759700" y="8102600"/>
          <p14:tracePt t="165080" x="7734300" y="8102600"/>
          <p14:tracePt t="165112" x="7708900" y="8102600"/>
          <p14:tracePt t="165143" x="7708900" y="8089900"/>
          <p14:tracePt t="165343" x="7708900" y="8102600"/>
          <p14:tracePt t="168949" x="7683500" y="8102600"/>
          <p14:tracePt t="168958" x="7645400" y="8102600"/>
          <p14:tracePt t="168965" x="7607300" y="8102600"/>
          <p14:tracePt t="168975" x="7556500" y="8102600"/>
          <p14:tracePt t="168981" x="7518400" y="8102600"/>
          <p14:tracePt t="168991" x="7442200" y="8102600"/>
          <p14:tracePt t="168997" x="7404100" y="8102600"/>
          <p14:tracePt t="169008" x="7378700" y="8102600"/>
          <p14:tracePt t="169013" x="7340600" y="8102600"/>
          <p14:tracePt t="169025" x="7289800" y="8102600"/>
          <p14:tracePt t="169029" x="7277100" y="8102600"/>
          <p14:tracePt t="169041" x="7251700" y="8102600"/>
          <p14:tracePt t="169046" x="7200900" y="8102600"/>
          <p14:tracePt t="169058" x="7162800" y="8089900"/>
          <p14:tracePt t="169063" x="7137400" y="8089900"/>
          <p14:tracePt t="169075" x="7099300" y="8089900"/>
          <p14:tracePt t="169080" x="7048500" y="8064500"/>
          <p14:tracePt t="169091" x="7010400" y="8064500"/>
          <p14:tracePt t="169096" x="6959600" y="8039100"/>
          <p14:tracePt t="169108" x="6921500" y="8039100"/>
          <p14:tracePt t="169113" x="6858000" y="8013700"/>
          <p14:tracePt t="169125" x="6807200" y="8013700"/>
          <p14:tracePt t="169126" x="6769100" y="8013700"/>
          <p14:tracePt t="169134" x="6718300" y="8001000"/>
          <p14:tracePt t="169145" x="6680200" y="8001000"/>
          <p14:tracePt t="169158" x="6591300" y="7975600"/>
          <p14:tracePt t="169165" x="6565900" y="7950200"/>
          <p14:tracePt t="169175" x="6540500" y="7950200"/>
          <p14:tracePt t="169181" x="6527800" y="7950200"/>
          <p14:tracePt t="169191" x="6502400" y="7950200"/>
          <p14:tracePt t="169208" x="6477000" y="7924800"/>
          <p14:tracePt t="169702" x="6527800" y="7924800"/>
          <p14:tracePt t="169711" x="6604000" y="7924800"/>
          <p14:tracePt t="169718" x="6743700" y="7924800"/>
          <p14:tracePt t="169726" x="6858000" y="7924800"/>
          <p14:tracePt t="169734" x="6985000" y="7924800"/>
          <p14:tracePt t="169745" x="7289800" y="7886700"/>
          <p14:tracePt t="169758" x="7581900" y="7861300"/>
          <p14:tracePt t="169759" x="7886700" y="7861300"/>
          <p14:tracePt t="169767" x="8242300" y="7835900"/>
          <p14:tracePt t="169778" x="8547100" y="7823200"/>
          <p14:tracePt t="169791" x="8966200" y="7823200"/>
          <p14:tracePt t="169798" x="9207500" y="7823200"/>
          <p14:tracePt t="169808" x="9410700" y="7823200"/>
          <p14:tracePt t="169815" x="9474200" y="7823200"/>
          <p14:tracePt t="169825" x="9690100" y="7823200"/>
          <p14:tracePt t="169830" x="9766300" y="7823200"/>
          <p14:tracePt t="169841" x="9855200" y="7823200"/>
          <p14:tracePt t="169847" x="9931400" y="7823200"/>
          <p14:tracePt t="169858" x="10007600" y="7823200"/>
          <p14:tracePt t="169863" x="10071100" y="7823200"/>
          <p14:tracePt t="169875" x="10134600" y="7823200"/>
          <p14:tracePt t="169880" x="10198100" y="7823200"/>
          <p14:tracePt t="169891" x="10248900" y="7823200"/>
          <p14:tracePt t="169895" x="10287000" y="7823200"/>
          <p14:tracePt t="169912" x="10350500" y="7823200"/>
          <p14:tracePt t="169913" x="10401300" y="7823200"/>
          <p14:tracePt t="169925" x="10515600" y="7823200"/>
          <p14:tracePt t="169929" x="10553700" y="7823200"/>
          <p14:tracePt t="169941" x="10642600" y="7823200"/>
          <p14:tracePt t="169943" x="10706100" y="7823200"/>
          <p14:tracePt t="169951" x="10769600" y="7823200"/>
          <p14:tracePt t="169958" x="10858500" y="7823200"/>
          <p14:tracePt t="169967" x="10934700" y="7823200"/>
          <p14:tracePt t="169975" x="11036300" y="7797800"/>
          <p14:tracePt t="169983" x="11099800" y="7797800"/>
          <p14:tracePt t="169991" x="11214100" y="7772400"/>
          <p14:tracePt t="169999" x="11303000" y="7734300"/>
          <p14:tracePt t="170008" x="11417300" y="7708900"/>
          <p14:tracePt t="170015" x="11506200" y="7683500"/>
          <p14:tracePt t="170025" x="11607800" y="7645400"/>
          <p14:tracePt t="170031" x="11658600" y="7645400"/>
          <p14:tracePt t="170041" x="11722100" y="7620000"/>
          <p14:tracePt t="170047" x="11811000" y="7581900"/>
          <p14:tracePt t="170058" x="11874500" y="7581900"/>
          <p14:tracePt t="170063" x="11925300" y="7556500"/>
          <p14:tracePt t="170075" x="11963400" y="7531100"/>
          <p14:tracePt t="170080" x="12014200" y="7505700"/>
          <p14:tracePt t="170091" x="12052300" y="7493000"/>
          <p14:tracePt t="170096" x="12077700" y="7467600"/>
          <p14:tracePt t="170108" x="12115800" y="7467600"/>
          <p14:tracePt t="170113" x="12166600" y="7442200"/>
          <p14:tracePt t="170125" x="12179300" y="7442200"/>
          <p14:tracePt t="170129" x="12230100" y="7429500"/>
          <p14:tracePt t="170141" x="12255500" y="7404100"/>
          <p14:tracePt t="170143" x="12293600" y="7378700"/>
          <p14:tracePt t="170151" x="12319000" y="7378700"/>
          <p14:tracePt t="170159" x="12344400" y="7378700"/>
          <p14:tracePt t="170167" x="12382500" y="7353300"/>
          <p14:tracePt t="170192" x="12433300" y="7353300"/>
          <p14:tracePt t="170208" x="12446000" y="7340600"/>
          <p14:tracePt t="170215" x="12471400" y="7340600"/>
          <p14:tracePt t="170225" x="12496800" y="7340600"/>
          <p14:tracePt t="170231" x="12509500" y="7340600"/>
          <p14:tracePt t="170241" x="12534900" y="7315200"/>
          <p14:tracePt t="170247" x="12560300" y="7315200"/>
          <p14:tracePt t="170258" x="12585700" y="7289800"/>
          <p14:tracePt t="170263" x="12623800" y="7289800"/>
          <p14:tracePt t="170276" x="12674600" y="7289800"/>
          <p14:tracePt t="170281" x="12687300" y="7264400"/>
          <p14:tracePt t="170292" x="12738100" y="7264400"/>
          <p14:tracePt t="170296" x="12763500" y="7251700"/>
          <p14:tracePt t="170308" x="12801600" y="7226300"/>
          <p14:tracePt t="170325" x="12827000" y="7226300"/>
          <p14:tracePt t="170329" x="12839700" y="7226300"/>
          <p14:tracePt t="170343" x="12839700" y="7200900"/>
          <p14:tracePt t="170359" x="12865100" y="7200900"/>
          <p14:tracePt t="170399" x="12865100" y="7175500"/>
          <p14:tracePt t="170463" x="12865100" y="7162800"/>
          <p14:tracePt t="170495" x="12839700" y="7162800"/>
          <p14:tracePt t="170519" x="12839700" y="7137400"/>
          <p14:tracePt t="170535" x="12827000" y="7137400"/>
          <p14:tracePt t="170561" x="12801600" y="7137400"/>
          <p14:tracePt t="170575" x="12776200" y="7137400"/>
          <p14:tracePt t="170583" x="12776200" y="7112000"/>
          <p14:tracePt t="170592" x="12763500" y="7112000"/>
          <p14:tracePt t="170599" x="12738100" y="7112000"/>
          <p14:tracePt t="170615" x="12712700" y="7099300"/>
          <p14:tracePt t="170631" x="12687300" y="7099300"/>
          <p14:tracePt t="170641" x="12674600" y="7099300"/>
          <p14:tracePt t="170675" x="12649200" y="7099300"/>
          <p14:tracePt t="170703" x="12623800" y="7099300"/>
          <p14:tracePt t="170711" x="12623800" y="7073900"/>
          <p14:tracePt t="170735" x="12598400" y="7073900"/>
          <p14:tracePt t="170768" x="12585700" y="7073900"/>
          <p14:tracePt t="170791" x="12560300" y="7073900"/>
          <p14:tracePt t="170825" x="12534900" y="7073900"/>
          <p14:tracePt t="170863" x="12509500" y="7073900"/>
          <p14:tracePt t="170895" x="12496800" y="7073900"/>
          <p14:tracePt t="170919" x="12471400" y="7073900"/>
          <p14:tracePt t="170928" x="12471400" y="7048500"/>
          <p14:tracePt t="170943" x="12446000" y="7048500"/>
          <p14:tracePt t="170983" x="12433300" y="7048500"/>
          <p14:tracePt t="171015" x="12407900" y="7023100"/>
          <p14:tracePt t="171048" x="12382500" y="7023100"/>
          <p14:tracePt t="171080" x="12357100" y="7023100"/>
          <p14:tracePt t="171120" x="12344400" y="7023100"/>
          <p14:tracePt t="171144" x="12319000" y="7023100"/>
          <p14:tracePt t="171176" x="12293600" y="7023100"/>
          <p14:tracePt t="171216" x="12268200" y="7023100"/>
          <p14:tracePt t="171248" x="12255500" y="7023100"/>
          <p14:tracePt t="171288" x="12230100" y="7023100"/>
          <p14:tracePt t="171328" x="12204700" y="7023100"/>
          <p14:tracePt t="175721" x="12230100" y="7023100"/>
          <p14:tracePt t="175729" x="12255500" y="7023100"/>
          <p14:tracePt t="175741" x="12293600" y="7023100"/>
          <p14:tracePt t="175746" x="12319000" y="7048500"/>
          <p14:tracePt t="175758" x="12344400" y="7048500"/>
          <p14:tracePt t="175775" x="12357100" y="7048500"/>
          <p14:tracePt t="175791" x="12382500" y="7048500"/>
          <p14:tracePt t="175795" x="12407900" y="7073900"/>
          <p14:tracePt t="175808" x="12433300" y="7073900"/>
          <p14:tracePt t="175813" x="12446000" y="7073900"/>
          <p14:tracePt t="175825" x="12471400" y="7073900"/>
          <p14:tracePt t="175826" x="12496800" y="7073900"/>
          <p14:tracePt t="175834" x="12534900" y="7073900"/>
          <p14:tracePt t="175844" x="12560300" y="7073900"/>
          <p14:tracePt t="175858" x="12598400" y="7073900"/>
          <p14:tracePt t="175866" x="12623800" y="7073900"/>
          <p14:tracePt t="175875" x="12674600" y="7073900"/>
          <p14:tracePt t="175882" x="12687300" y="7073900"/>
          <p14:tracePt t="175892" x="12712700" y="7073900"/>
          <p14:tracePt t="175898" x="12738100" y="7073900"/>
          <p14:tracePt t="175912" x="12763500" y="7073900"/>
          <p14:tracePt t="175925" x="12801600" y="7048500"/>
          <p14:tracePt t="175942" x="12827000" y="7048500"/>
          <p14:tracePt t="175954" x="12839700" y="7048500"/>
          <p14:tracePt t="176107" x="12827000" y="7048500"/>
          <p14:tracePt t="176130" x="12801600" y="7048500"/>
          <p14:tracePt t="176146" x="12776200" y="7048500"/>
          <p14:tracePt t="176162" x="12776200" y="7073900"/>
          <p14:tracePt t="176172" x="12763500" y="7073900"/>
          <p14:tracePt t="176205" x="12738100" y="7073900"/>
          <p14:tracePt t="176218" x="12712700" y="7073900"/>
          <p14:tracePt t="176250" x="12687300" y="7073900"/>
          <p14:tracePt t="176290" x="12674600" y="7073900"/>
          <p14:tracePt t="176322" x="12649200" y="7073900"/>
          <p14:tracePt t="176362" x="12623800" y="7073900"/>
          <p14:tracePt t="176372" x="12623800" y="7048500"/>
          <p14:tracePt t="176394" x="12598400" y="7048500"/>
          <p14:tracePt t="176426" x="12585700" y="7048500"/>
          <p14:tracePt t="176579" x="12560300" y="7048500"/>
          <p14:tracePt t="176651" x="12560300" y="7073900"/>
          <p14:tracePt t="176683" x="12534900" y="7073900"/>
          <p14:tracePt t="176699" x="12534900" y="7099300"/>
          <p14:tracePt t="176747" x="12509500" y="7112000"/>
          <p14:tracePt t="176811" x="12509500" y="7137400"/>
          <p14:tracePt t="176835" x="12496800" y="7137400"/>
          <p14:tracePt t="176931" x="12496800" y="7162800"/>
          <p14:tracePt t="176955" x="12471400" y="7162800"/>
          <p14:tracePt t="177027" x="12471400" y="7175500"/>
          <p14:tracePt t="177043" x="12446000" y="7175500"/>
          <p14:tracePt t="177099" x="12433300" y="7175500"/>
          <p14:tracePt t="177141" x="12433300" y="7200900"/>
          <p14:tracePt t="177172" x="12407900" y="7200900"/>
          <p14:tracePt t="177239" x="12382500" y="7200900"/>
          <p14:tracePt t="177283" x="12382500" y="7226300"/>
          <p14:tracePt t="177316" x="12357100" y="7226300"/>
          <p14:tracePt t="177428" x="12344400" y="7226300"/>
          <p14:tracePt t="178101" x="12319000" y="7226300"/>
          <p14:tracePt t="178272" x="12293600" y="7251700"/>
          <p14:tracePt t="178421" x="12268200" y="7251700"/>
          <p14:tracePt t="178565" x="12255500" y="7251700"/>
          <p14:tracePt t="178581" x="12255500" y="7264400"/>
          <p14:tracePt t="178693" x="12230100" y="7264400"/>
          <p14:tracePt t="178789" x="12204700" y="7264400"/>
          <p14:tracePt t="178861" x="12179300" y="7264400"/>
          <p14:tracePt t="178925" x="12166600" y="7264400"/>
          <p14:tracePt t="178957" x="12166600" y="7289800"/>
          <p14:tracePt t="178982" x="12141200" y="7289800"/>
          <p14:tracePt t="179029" x="12115800" y="7289800"/>
          <p14:tracePt t="179062" x="12090400" y="7289800"/>
          <p14:tracePt t="179094" x="12077700" y="7315200"/>
          <p14:tracePt t="179126" x="12052300" y="7315200"/>
          <p14:tracePt t="179149" x="12026900" y="7315200"/>
          <p14:tracePt t="179175" x="12014200" y="7315200"/>
          <p14:tracePt t="179206" x="11988800" y="7315200"/>
          <p14:tracePt t="179239" x="11963400" y="7315200"/>
          <p14:tracePt t="179253" x="11938000" y="7315200"/>
          <p14:tracePt t="179278" x="11925300" y="7315200"/>
          <p14:tracePt t="179294" x="11899900" y="7315200"/>
          <p14:tracePt t="179318" x="11874500" y="7315200"/>
          <p14:tracePt t="179350" x="11849100" y="7315200"/>
          <p14:tracePt t="179390" x="11836400" y="7315200"/>
          <p14:tracePt t="179439" x="11811000" y="7315200"/>
          <p14:tracePt t="179518" x="11785600" y="7315200"/>
          <p14:tracePt t="179590" x="11785600" y="7289800"/>
          <p14:tracePt t="179598" x="11760200" y="7289800"/>
          <p14:tracePt t="179662" x="11760200" y="7264400"/>
          <p14:tracePt t="179705" x="11747500" y="7264400"/>
          <p14:tracePt t="179710" x="11747500" y="7251700"/>
          <p14:tracePt t="179734" x="11747500" y="7226300"/>
          <p14:tracePt t="179766" x="11747500" y="7200900"/>
          <p14:tracePt t="179814" x="11747500" y="7175500"/>
          <p14:tracePt t="179879" x="11722100" y="7175500"/>
          <p14:tracePt t="180039" x="11747500" y="7175500"/>
          <p14:tracePt t="180062" x="11760200" y="7175500"/>
          <p14:tracePt t="180095" x="11785600" y="7175500"/>
          <p14:tracePt t="180105" x="11785600" y="7200900"/>
          <p14:tracePt t="180119" x="11811000" y="7200900"/>
          <p14:tracePt t="180138" x="11836400" y="7226300"/>
          <p14:tracePt t="180143" x="11849100" y="7226300"/>
          <p14:tracePt t="180151" x="11874500" y="7226300"/>
          <p14:tracePt t="180159" x="11899900" y="7226300"/>
          <p14:tracePt t="180167" x="11925300" y="7226300"/>
          <p14:tracePt t="180183" x="11938000" y="7251700"/>
          <p14:tracePt t="180192" x="11963400" y="7251700"/>
          <p14:tracePt t="180199" x="11988800" y="7251700"/>
          <p14:tracePt t="180209" x="12014200" y="7251700"/>
          <p14:tracePt t="180215" x="12026900" y="7251700"/>
          <p14:tracePt t="180225" x="12052300" y="7251700"/>
          <p14:tracePt t="180242" x="12077700" y="7264400"/>
          <p14:tracePt t="180247" x="12090400" y="7264400"/>
          <p14:tracePt t="180263" x="12115800" y="7264400"/>
          <p14:tracePt t="180275" x="12141200" y="7264400"/>
          <p14:tracePt t="180292" x="12166600" y="7264400"/>
          <p14:tracePt t="180296" x="12179300" y="7264400"/>
          <p14:tracePt t="180308" x="12230100" y="7264400"/>
          <p14:tracePt t="180623" x="12230100" y="7251700"/>
          <p14:tracePt t="180631" x="12255500" y="7226300"/>
          <p14:tracePt t="180642" x="12268200" y="7200900"/>
          <p14:tracePt t="180647" x="12293600" y="7162800"/>
          <p14:tracePt t="180658" x="12344400" y="7112000"/>
          <p14:tracePt t="180664" x="12407900" y="7073900"/>
          <p14:tracePt t="180675" x="12446000" y="7010400"/>
          <p14:tracePt t="180681" x="12509500" y="6934200"/>
          <p14:tracePt t="180692" x="12585700" y="6870700"/>
          <p14:tracePt t="180696" x="12649200" y="6807200"/>
          <p14:tracePt t="180708" x="12687300" y="6718300"/>
          <p14:tracePt t="180714" x="12712700" y="6680200"/>
          <p14:tracePt t="180725" x="12763500" y="6629400"/>
          <p14:tracePt t="180730" x="12801600" y="6565900"/>
          <p14:tracePt t="180742" x="12827000" y="6502400"/>
          <p14:tracePt t="180748" x="12890500" y="6413500"/>
          <p14:tracePt t="180758" x="12915900" y="6324600"/>
          <p14:tracePt t="180762" x="12954000" y="6261100"/>
          <p14:tracePt t="180775" x="13017500" y="6121400"/>
          <p14:tracePt t="180776" x="13093700" y="5930900"/>
          <p14:tracePt t="180784" x="13106400" y="5842000"/>
          <p14:tracePt t="180792" x="13169900" y="5676900"/>
          <p14:tracePt t="180800" x="13246100" y="5524500"/>
          <p14:tracePt t="180809" x="13258800" y="5461000"/>
          <p14:tracePt t="180816" x="13284200" y="5346700"/>
          <p14:tracePt t="180825" x="13347700" y="5181600"/>
          <p14:tracePt t="180832" x="13373100" y="5041900"/>
          <p14:tracePt t="180842" x="13398500" y="4953000"/>
          <p14:tracePt t="180848" x="13423900" y="4851400"/>
          <p14:tracePt t="180858" x="13423900" y="4762500"/>
          <p14:tracePt t="180864" x="13462000" y="4648200"/>
          <p14:tracePt t="180875" x="13487400" y="4533900"/>
          <p14:tracePt t="180881" x="13512800" y="4406900"/>
          <p14:tracePt t="180892" x="13525500" y="4292600"/>
          <p14:tracePt t="180896" x="13576300" y="4191000"/>
          <p14:tracePt t="180912" x="13589000" y="4051300"/>
          <p14:tracePt t="180912" x="13639800" y="3937000"/>
          <p14:tracePt t="180925" x="13665200" y="3810000"/>
          <p14:tracePt t="180930" x="13703300" y="3695700"/>
          <p14:tracePt t="180942" x="13728700" y="3568700"/>
          <p14:tracePt t="180948" x="13817600" y="3352800"/>
          <p14:tracePt t="180958" x="13881100" y="3175000"/>
          <p14:tracePt t="180964" x="13919200" y="3060700"/>
          <p14:tracePt t="180975" x="13995400" y="2857500"/>
          <p14:tracePt t="180976" x="14058900" y="2667000"/>
          <p14:tracePt t="180984" x="14147800" y="2489200"/>
          <p14:tracePt t="180992" x="14211300" y="2311400"/>
          <p14:tracePt t="181000" x="14325600" y="2133600"/>
          <p14:tracePt t="181009" x="14414500" y="1955800"/>
          <p14:tracePt t="181016" x="14478000" y="1828800"/>
          <p14:tracePt t="181025" x="14541500" y="1701800"/>
          <p14:tracePt t="181032" x="14566900" y="1625600"/>
          <p14:tracePt t="181042" x="14605000" y="1536700"/>
          <p14:tracePt t="181048" x="14655800" y="1447800"/>
          <p14:tracePt t="181058" x="14668500" y="1384300"/>
          <p14:tracePt t="181064" x="14693900" y="1320800"/>
          <p14:tracePt t="181075" x="14719300" y="1282700"/>
          <p14:tracePt t="181082" x="14744700" y="1231900"/>
          <p14:tracePt t="181092" x="14757400" y="1168400"/>
          <p14:tracePt t="181097" x="14757400" y="1104900"/>
          <p14:tracePt t="181109" x="14782800" y="1041400"/>
          <p14:tracePt t="181116" x="14782800" y="965200"/>
          <p14:tracePt t="181126" x="14808200" y="901700"/>
          <p14:tracePt t="181130" x="14833600" y="812800"/>
          <p14:tracePt t="181143" x="14833600" y="723900"/>
          <p14:tracePt t="181144" x="14846300" y="635000"/>
          <p14:tracePt t="181152" x="14846300" y="596900"/>
          <p14:tracePt t="181160" x="14871700" y="457200"/>
          <p14:tracePt t="181175" x="14871700" y="393700"/>
          <p14:tracePt t="181178" x="14897100" y="304800"/>
          <p14:tracePt t="181192" x="14922500" y="215900"/>
          <p14:tracePt t="181193" x="14922500" y="152400"/>
          <p14:tracePt t="181208" x="14935200" y="381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710403" y="581025"/>
            <a:ext cx="11530791" cy="885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9"/>
              </a:lnSpc>
            </a:pPr>
            <a:r>
              <a:rPr lang="en-US" sz="5766">
                <a:solidFill>
                  <a:srgbClr val="FE415E"/>
                </a:solidFill>
                <a:latin typeface="TAN Kindred"/>
              </a:rPr>
              <a:t>APPREIL PÉRITONÉAL</a:t>
            </a:r>
          </a:p>
        </p:txBody>
      </p:sp>
      <p:sp>
        <p:nvSpPr>
          <p:cNvPr id="3" name="Freeform 3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>
            <a:off x="830462" y="1566276"/>
            <a:ext cx="7000426" cy="3993422"/>
          </a:xfrm>
          <a:custGeom>
            <a:avLst/>
            <a:gdLst/>
            <a:ahLst/>
            <a:cxnLst/>
            <a:rect l="l" t="t" r="r" b="b"/>
            <a:pathLst>
              <a:path w="7000426" h="3993422">
                <a:moveTo>
                  <a:pt x="0" y="0"/>
                </a:moveTo>
                <a:lnTo>
                  <a:pt x="7000425" y="0"/>
                </a:lnTo>
                <a:lnTo>
                  <a:pt x="7000425" y="3993422"/>
                </a:lnTo>
                <a:lnTo>
                  <a:pt x="0" y="39934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711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5" name="Group 5"/>
          <p:cNvGrpSpPr/>
          <p:nvPr/>
        </p:nvGrpSpPr>
        <p:grpSpPr>
          <a:xfrm>
            <a:off x="905461" y="5732815"/>
            <a:ext cx="6850428" cy="1170915"/>
            <a:chOff x="0" y="0"/>
            <a:chExt cx="5168061" cy="8833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68061" cy="883355"/>
            </a:xfrm>
            <a:custGeom>
              <a:avLst/>
              <a:gdLst/>
              <a:ahLst/>
              <a:cxnLst/>
              <a:rect l="l" t="t" r="r" b="b"/>
              <a:pathLst>
                <a:path w="5168061" h="883355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849451"/>
                  </a:lnTo>
                  <a:cubicBezTo>
                    <a:pt x="5168061" y="858443"/>
                    <a:pt x="5164489" y="867066"/>
                    <a:pt x="5158131" y="873424"/>
                  </a:cubicBezTo>
                  <a:cubicBezTo>
                    <a:pt x="5151772" y="879783"/>
                    <a:pt x="5143149" y="883355"/>
                    <a:pt x="5134157" y="883355"/>
                  </a:cubicBezTo>
                  <a:lnTo>
                    <a:pt x="33904" y="883355"/>
                  </a:lnTo>
                  <a:cubicBezTo>
                    <a:pt x="24912" y="883355"/>
                    <a:pt x="16289" y="879783"/>
                    <a:pt x="9930" y="873424"/>
                  </a:cubicBezTo>
                  <a:cubicBezTo>
                    <a:pt x="3572" y="867066"/>
                    <a:pt x="0" y="858443"/>
                    <a:pt x="0" y="849451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5168061" cy="93098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Étage du TRONC COELIAQUE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4283744" y="7929917"/>
            <a:ext cx="4004256" cy="2180095"/>
          </a:xfrm>
          <a:custGeom>
            <a:avLst/>
            <a:gdLst/>
            <a:ahLst/>
            <a:cxnLst/>
            <a:rect l="l" t="t" r="r" b="b"/>
            <a:pathLst>
              <a:path w="4004256" h="2180095">
                <a:moveTo>
                  <a:pt x="0" y="0"/>
                </a:moveTo>
                <a:lnTo>
                  <a:pt x="4004256" y="0"/>
                </a:lnTo>
                <a:lnTo>
                  <a:pt x="4004256" y="2180095"/>
                </a:lnTo>
                <a:lnTo>
                  <a:pt x="0" y="21800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Freeform 9"/>
          <p:cNvSpPr/>
          <p:nvPr/>
        </p:nvSpPr>
        <p:spPr>
          <a:xfrm>
            <a:off x="10457114" y="1618133"/>
            <a:ext cx="6603797" cy="3993422"/>
          </a:xfrm>
          <a:custGeom>
            <a:avLst/>
            <a:gdLst/>
            <a:ahLst/>
            <a:cxnLst/>
            <a:rect l="l" t="t" r="r" b="b"/>
            <a:pathLst>
              <a:path w="6603797" h="3993422">
                <a:moveTo>
                  <a:pt x="0" y="0"/>
                </a:moveTo>
                <a:lnTo>
                  <a:pt x="6603797" y="0"/>
                </a:lnTo>
                <a:lnTo>
                  <a:pt x="6603797" y="3993422"/>
                </a:lnTo>
                <a:lnTo>
                  <a:pt x="0" y="399342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075" t="-1535" b="-3245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10" name="Group 10"/>
          <p:cNvGrpSpPr/>
          <p:nvPr/>
        </p:nvGrpSpPr>
        <p:grpSpPr>
          <a:xfrm>
            <a:off x="10532113" y="5762838"/>
            <a:ext cx="6850428" cy="1170915"/>
            <a:chOff x="0" y="0"/>
            <a:chExt cx="5168061" cy="8833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168061" cy="883355"/>
            </a:xfrm>
            <a:custGeom>
              <a:avLst/>
              <a:gdLst/>
              <a:ahLst/>
              <a:cxnLst/>
              <a:rect l="l" t="t" r="r" b="b"/>
              <a:pathLst>
                <a:path w="5168061" h="883355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849451"/>
                  </a:lnTo>
                  <a:cubicBezTo>
                    <a:pt x="5168061" y="858443"/>
                    <a:pt x="5164489" y="867066"/>
                    <a:pt x="5158131" y="873424"/>
                  </a:cubicBezTo>
                  <a:cubicBezTo>
                    <a:pt x="5151772" y="879783"/>
                    <a:pt x="5143149" y="883355"/>
                    <a:pt x="5134157" y="883355"/>
                  </a:cubicBezTo>
                  <a:lnTo>
                    <a:pt x="33904" y="883355"/>
                  </a:lnTo>
                  <a:cubicBezTo>
                    <a:pt x="24912" y="883355"/>
                    <a:pt x="16289" y="879783"/>
                    <a:pt x="9930" y="873424"/>
                  </a:cubicBezTo>
                  <a:cubicBezTo>
                    <a:pt x="3572" y="867066"/>
                    <a:pt x="0" y="858443"/>
                    <a:pt x="0" y="849451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5168061" cy="93098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Étage du AMS et AMI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458"/>
    </mc:Choice>
    <mc:Fallback xmlns="">
      <p:transition spd="slow" advTm="307458"/>
    </mc:Fallback>
  </mc:AlternateContent>
  <p:extLst>
    <p:ext uri="{3A86A75C-4F4B-4683-9AE1-C65F6400EC91}">
      <p14:laserTraceLst xmlns:p14="http://schemas.microsoft.com/office/powerpoint/2010/main">
        <p14:tracePtLst>
          <p14:tracePt t="22386" x="7086600" y="10172700"/>
          <p14:tracePt t="22396" x="6883400" y="9906000"/>
          <p14:tracePt t="22407" x="6654800" y="9664700"/>
          <p14:tracePt t="22412" x="6451600" y="9372600"/>
          <p14:tracePt t="22417" x="6362700" y="9232900"/>
          <p14:tracePt t="22425" x="6184900" y="9029700"/>
          <p14:tracePt t="22433" x="6045200" y="8826500"/>
          <p14:tracePt t="22442" x="5943600" y="8648700"/>
          <p14:tracePt t="22448" x="5829300" y="8496300"/>
          <p14:tracePt t="22458" x="5740400" y="8331200"/>
          <p14:tracePt t="22465" x="5664200" y="8229600"/>
          <p14:tracePt t="22475" x="5600700" y="8089900"/>
          <p14:tracePt t="22480" x="5511800" y="7937500"/>
          <p14:tracePt t="22490" x="5473700" y="7823200"/>
          <p14:tracePt t="22497" x="5422900" y="7708900"/>
          <p14:tracePt t="22507" x="5397500" y="7670800"/>
          <p14:tracePt t="22512" x="5359400" y="7569200"/>
          <p14:tracePt t="22524" x="5308600" y="7505700"/>
          <p14:tracePt t="22531" x="5270500" y="7416800"/>
          <p14:tracePt t="22542" x="5194300" y="7327900"/>
          <p14:tracePt t="22546" x="5181600" y="7264400"/>
          <p14:tracePt t="22558" x="5130800" y="7213600"/>
          <p14:tracePt t="22564" x="5067300" y="7150100"/>
          <p14:tracePt t="22575" x="5016500" y="7086600"/>
          <p14:tracePt t="22579" x="4953000" y="6997700"/>
          <p14:tracePt t="22592" x="4889500" y="6921500"/>
          <p14:tracePt t="22593" x="4813300" y="6807200"/>
          <p14:tracePt t="22601" x="4749800" y="6718300"/>
          <p14:tracePt t="22608" x="4686300" y="6616700"/>
          <p14:tracePt t="22616" x="4622800" y="6527800"/>
          <p14:tracePt t="22627" x="4546600" y="6426200"/>
          <p14:tracePt t="22640" x="4419600" y="6210300"/>
          <p14:tracePt t="22648" x="4368800" y="6096000"/>
          <p14:tracePt t="22657" x="4343400" y="6032500"/>
          <p14:tracePt t="22665" x="4330700" y="5956300"/>
          <p14:tracePt t="22674" x="4279900" y="5867400"/>
          <p14:tracePt t="22680" x="4254500" y="5829300"/>
          <p14:tracePt t="23009" x="4254500" y="5803900"/>
          <p14:tracePt t="23017" x="4254500" y="5778500"/>
          <p14:tracePt t="23027" x="4254500" y="5765800"/>
          <p14:tracePt t="23041" x="4254500" y="5740400"/>
          <p14:tracePt t="23057" x="4241800" y="5715000"/>
          <p14:tracePt t="23065" x="4216400" y="5715000"/>
          <p14:tracePt t="23074" x="4191000" y="5689600"/>
          <p14:tracePt t="23081" x="4140200" y="5651500"/>
          <p14:tracePt t="23097" x="4076700" y="5600700"/>
          <p14:tracePt t="23107" x="4051300" y="5575300"/>
          <p14:tracePt t="23113" x="4038600" y="5562600"/>
          <p14:tracePt t="23124" x="3987800" y="5511800"/>
          <p14:tracePt t="23130" x="3949700" y="5486400"/>
          <p14:tracePt t="23140" x="3924300" y="5448300"/>
          <p14:tracePt t="23145" x="3873500" y="5397500"/>
          <p14:tracePt t="23157" x="3860800" y="5384800"/>
          <p14:tracePt t="23163" x="3835400" y="5334000"/>
          <p14:tracePt t="23174" x="3810000" y="5308600"/>
          <p14:tracePt t="23178" x="3784600" y="5270500"/>
          <p14:tracePt t="23190" x="3746500" y="5245100"/>
          <p14:tracePt t="23196" x="3721100" y="5219700"/>
          <p14:tracePt t="23207" x="3695700" y="5181600"/>
          <p14:tracePt t="23212" x="3670300" y="5156200"/>
          <p14:tracePt t="23224" x="3657600" y="5130800"/>
          <p14:tracePt t="23225" x="3657600" y="5105400"/>
          <p14:tracePt t="23233" x="3632200" y="5092700"/>
          <p14:tracePt t="23241" x="3606800" y="5092700"/>
          <p14:tracePt t="23249" x="3606800" y="5067300"/>
          <p14:tracePt t="23260" x="3581400" y="5041900"/>
          <p14:tracePt t="23274" x="3568700" y="5016500"/>
          <p14:tracePt t="23281" x="3543300" y="4978400"/>
          <p14:tracePt t="23291" x="3492500" y="4953000"/>
          <p14:tracePt t="23297" x="3492500" y="4902200"/>
          <p14:tracePt t="23307" x="3454400" y="4889500"/>
          <p14:tracePt t="23313" x="3429000" y="4838700"/>
          <p14:tracePt t="23324" x="3403600" y="4800600"/>
          <p14:tracePt t="23330" x="3378200" y="4775200"/>
          <p14:tracePt t="23341" x="3365500" y="4749800"/>
          <p14:tracePt t="23346" x="3340100" y="4724400"/>
          <p14:tracePt t="23357" x="3314700" y="4711700"/>
          <p14:tracePt t="23363" x="3314700" y="4686300"/>
          <p14:tracePt t="23374" x="3289300" y="4686300"/>
          <p14:tracePt t="23378" x="3289300" y="4660900"/>
          <p14:tracePt t="23390" x="3289300" y="4635500"/>
          <p14:tracePt t="23395" x="3276600" y="4635500"/>
          <p14:tracePt t="23407" x="3276600" y="4622800"/>
          <p14:tracePt t="23411" x="3251200" y="4622800"/>
          <p14:tracePt t="23449" x="3251200" y="4597400"/>
          <p14:tracePt t="23538" x="3225800" y="4597400"/>
          <p14:tracePt t="25461" x="3225800" y="4622800"/>
          <p14:tracePt t="25469" x="3225800" y="4660900"/>
          <p14:tracePt t="25477" x="3225800" y="4686300"/>
          <p14:tracePt t="25485" x="3225800" y="4749800"/>
          <p14:tracePt t="25493" x="3225800" y="4775200"/>
          <p14:tracePt t="25501" x="3200400" y="4864100"/>
          <p14:tracePt t="25509" x="3200400" y="4889500"/>
          <p14:tracePt t="25517" x="3187700" y="4953000"/>
          <p14:tracePt t="25527" x="3187700" y="5003800"/>
          <p14:tracePt t="25541" x="3162300" y="5016500"/>
          <p14:tracePt t="25542" x="3162300" y="5067300"/>
          <p14:tracePt t="25549" x="3136900" y="5092700"/>
          <p14:tracePt t="25560" x="3111500" y="5105400"/>
          <p14:tracePt t="25574" x="3098800" y="5156200"/>
          <p14:tracePt t="25581" x="3073400" y="5181600"/>
          <p14:tracePt t="25591" x="3048000" y="5194300"/>
          <p14:tracePt t="25598" x="3022600" y="5245100"/>
          <p14:tracePt t="25607" x="2997200" y="5270500"/>
          <p14:tracePt t="25613" x="2984500" y="5283200"/>
          <p14:tracePt t="25624" x="2959100" y="5308600"/>
          <p14:tracePt t="25630" x="2908300" y="5334000"/>
          <p14:tracePt t="25640" x="2895600" y="5384800"/>
          <p14:tracePt t="25646" x="2870200" y="5397500"/>
          <p14:tracePt t="25657" x="2819400" y="5448300"/>
          <p14:tracePt t="25662" x="2781300" y="5473700"/>
          <p14:tracePt t="25674" x="2755900" y="5486400"/>
          <p14:tracePt t="25678" x="2717800" y="5511800"/>
          <p14:tracePt t="25690" x="2692400" y="5537200"/>
          <p14:tracePt t="25696" x="2667000" y="5562600"/>
          <p14:tracePt t="25707" x="2641600" y="5562600"/>
          <p14:tracePt t="25711" x="2616200" y="5562600"/>
          <p14:tracePt t="25724" x="2603500" y="5575300"/>
          <p14:tracePt t="25730" x="2578100" y="5575300"/>
          <p14:tracePt t="25741" x="2552700" y="5575300"/>
          <p14:tracePt t="25744" x="2527300" y="5600700"/>
          <p14:tracePt t="25757" x="2489200" y="5600700"/>
          <p14:tracePt t="25758" x="2463800" y="5600700"/>
          <p14:tracePt t="25766" x="2425700" y="5626100"/>
          <p14:tracePt t="25774" x="2400300" y="5626100"/>
          <p14:tracePt t="25782" x="2349500" y="5626100"/>
          <p14:tracePt t="25791" x="2336800" y="5651500"/>
          <p14:tracePt t="25798" x="2311400" y="5651500"/>
          <p14:tracePt t="25807" x="2286000" y="5651500"/>
          <p14:tracePt t="25814" x="2235200" y="5651500"/>
          <p14:tracePt t="25824" x="2222500" y="5651500"/>
          <p14:tracePt t="25830" x="2197100" y="5651500"/>
          <p14:tracePt t="25841" x="2146300" y="5651500"/>
          <p14:tracePt t="25846" x="2108200" y="5651500"/>
          <p14:tracePt t="25857" x="2082800" y="5626100"/>
          <p14:tracePt t="25863" x="2057400" y="5600700"/>
          <p14:tracePt t="25874" x="2019300" y="5600700"/>
          <p14:tracePt t="25878" x="1968500" y="5575300"/>
          <p14:tracePt t="25891" x="1955800" y="5562600"/>
          <p14:tracePt t="25896" x="1905000" y="5562600"/>
          <p14:tracePt t="25907" x="1879600" y="5511800"/>
          <p14:tracePt t="25912" x="1841500" y="5511800"/>
          <p14:tracePt t="25924" x="1816100" y="5486400"/>
          <p14:tracePt t="25930" x="1765300" y="5473700"/>
          <p14:tracePt t="25941" x="1752600" y="5448300"/>
          <p14:tracePt t="25945" x="1701800" y="5397500"/>
          <p14:tracePt t="25957" x="1676400" y="5397500"/>
          <p14:tracePt t="25958" x="1663700" y="5359400"/>
          <p14:tracePt t="25966" x="1638300" y="5334000"/>
          <p14:tracePt t="25975" x="1587500" y="5334000"/>
          <p14:tracePt t="25982" x="1587500" y="5308600"/>
          <p14:tracePt t="25991" x="1574800" y="5283200"/>
          <p14:tracePt t="25998" x="1549400" y="5270500"/>
          <p14:tracePt t="26007" x="1524000" y="5245100"/>
          <p14:tracePt t="26014" x="1524000" y="5219700"/>
          <p14:tracePt t="26024" x="1498600" y="5194300"/>
          <p14:tracePt t="26030" x="1473200" y="5181600"/>
          <p14:tracePt t="26041" x="1473200" y="5156200"/>
          <p14:tracePt t="26046" x="1460500" y="5130800"/>
          <p14:tracePt t="26057" x="1460500" y="5105400"/>
          <p14:tracePt t="26063" x="1435100" y="5092700"/>
          <p14:tracePt t="26074" x="1435100" y="5067300"/>
          <p14:tracePt t="26079" x="1409700" y="5041900"/>
          <p14:tracePt t="26090" x="1384300" y="5003800"/>
          <p14:tracePt t="26096" x="1384300" y="4978400"/>
          <p14:tracePt t="26108" x="1384300" y="4927600"/>
          <p14:tracePt t="26112" x="1371600" y="4902200"/>
          <p14:tracePt t="26125" x="1346200" y="4838700"/>
          <p14:tracePt t="26131" x="1346200" y="4813300"/>
          <p14:tracePt t="26142" x="1346200" y="4775200"/>
          <p14:tracePt t="26145" x="1320800" y="4749800"/>
          <p14:tracePt t="26158" x="1320800" y="4724400"/>
          <p14:tracePt t="26159" x="1320800" y="4711700"/>
          <p14:tracePt t="26167" x="1295400" y="4686300"/>
          <p14:tracePt t="26182" x="1295400" y="4660900"/>
          <p14:tracePt t="26207" x="1295400" y="4635500"/>
          <p14:tracePt t="26240" x="1295400" y="4622800"/>
          <p14:tracePt t="26247" x="1295400" y="4597400"/>
          <p14:tracePt t="26263" x="1295400" y="4572000"/>
          <p14:tracePt t="26279" x="1295400" y="4546600"/>
          <p14:tracePt t="26291" x="1295400" y="4521200"/>
          <p14:tracePt t="26295" x="1295400" y="4508500"/>
          <p14:tracePt t="26307" x="1295400" y="4483100"/>
          <p14:tracePt t="26324" x="1295400" y="4432300"/>
          <p14:tracePt t="26328" x="1295400" y="4419600"/>
          <p14:tracePt t="26344" x="1295400" y="4368800"/>
          <p14:tracePt t="26358" x="1295400" y="4343400"/>
          <p14:tracePt t="26374" x="1295400" y="4305300"/>
          <p14:tracePt t="26395" x="1295400" y="4254500"/>
          <p14:tracePt t="26409" x="1295400" y="4241800"/>
          <p14:tracePt t="26424" x="1295400" y="4216400"/>
          <p14:tracePt t="26457" x="1295400" y="4191000"/>
          <p14:tracePt t="26479" x="1295400" y="4165600"/>
          <p14:tracePt t="26488" x="1295400" y="4140200"/>
          <p14:tracePt t="26511" x="1295400" y="4127500"/>
          <p14:tracePt t="26535" x="1295400" y="4102100"/>
          <p14:tracePt t="26657" x="1282700" y="4102100"/>
          <p14:tracePt t="26671" x="1257300" y="4102100"/>
          <p14:tracePt t="26728" x="1231900" y="4102100"/>
          <p14:tracePt t="26872" x="1231900" y="4127500"/>
          <p14:tracePt t="26896" x="1231900" y="4140200"/>
          <p14:tracePt t="26921" x="1231900" y="4165600"/>
          <p14:tracePt t="26955" x="1231900" y="4191000"/>
          <p14:tracePt t="26984" x="1231900" y="4216400"/>
          <p14:tracePt t="27000" x="1257300" y="4216400"/>
          <p14:tracePt t="27016" x="1257300" y="4241800"/>
          <p14:tracePt t="27057" x="1257300" y="4254500"/>
          <p14:tracePt t="27080" x="1257300" y="4279900"/>
          <p14:tracePt t="27096" x="1282700" y="4305300"/>
          <p14:tracePt t="27112" x="1282700" y="4330700"/>
          <p14:tracePt t="27128" x="1295400" y="4343400"/>
          <p14:tracePt t="27144" x="1295400" y="4368800"/>
          <p14:tracePt t="27160" x="1295400" y="4394200"/>
          <p14:tracePt t="27168" x="1320800" y="4394200"/>
          <p14:tracePt t="27176" x="1320800" y="4419600"/>
          <p14:tracePt t="27194" x="1346200" y="4432300"/>
          <p14:tracePt t="27224" x="1346200" y="4457700"/>
          <p14:tracePt t="27240" x="1371600" y="4483100"/>
          <p14:tracePt t="27273" x="1371600" y="4508500"/>
          <p14:tracePt t="27288" x="1371600" y="4521200"/>
          <p14:tracePt t="27321" x="1384300" y="4546600"/>
          <p14:tracePt t="27354" x="1384300" y="4572000"/>
          <p14:tracePt t="27393" x="1384300" y="4597400"/>
          <p14:tracePt t="27416" x="1409700" y="4597400"/>
          <p14:tracePt t="27433" x="1409700" y="4622800"/>
          <p14:tracePt t="27464" x="1409700" y="4635500"/>
          <p14:tracePt t="27496" x="1435100" y="4660900"/>
          <p14:tracePt t="27521" x="1435100" y="4686300"/>
          <p14:tracePt t="27554" x="1435100" y="4711700"/>
          <p14:tracePt t="27569" x="1460500" y="4711700"/>
          <p14:tracePt t="27588" x="1460500" y="4724400"/>
          <p14:tracePt t="27617" x="1460500" y="4749800"/>
          <p14:tracePt t="27633" x="1473200" y="4749800"/>
          <p14:tracePt t="27649" x="1473200" y="4775200"/>
          <p14:tracePt t="27681" x="1498600" y="4800600"/>
          <p14:tracePt t="27713" x="1498600" y="4813300"/>
          <p14:tracePt t="27729" x="1524000" y="4838700"/>
          <p14:tracePt t="27757" x="1524000" y="4864100"/>
          <p14:tracePt t="27787" x="1549400" y="4889500"/>
          <p14:tracePt t="27817" x="1549400" y="4902200"/>
          <p14:tracePt t="27833" x="1574800" y="4902200"/>
          <p14:tracePt t="27849" x="1574800" y="4927600"/>
          <p14:tracePt t="27873" x="1587500" y="4927600"/>
          <p14:tracePt t="27881" x="1587500" y="4953000"/>
          <p14:tracePt t="27907" x="1612900" y="4978400"/>
          <p14:tracePt t="27938" x="1638300" y="4978400"/>
          <p14:tracePt t="27945" x="1638300" y="5003800"/>
          <p14:tracePt t="27961" x="1663700" y="5003800"/>
          <p14:tracePt t="27993" x="1663700" y="5016500"/>
          <p14:tracePt t="28021" x="1676400" y="5016500"/>
          <p14:tracePt t="28049" x="1676400" y="5041900"/>
          <p14:tracePt t="28074" x="1701800" y="5041900"/>
          <p14:tracePt t="28098" x="1701800" y="5067300"/>
          <p14:tracePt t="28107" x="1727200" y="5067300"/>
          <p14:tracePt t="28138" x="1752600" y="5092700"/>
          <p14:tracePt t="28170" x="1765300" y="5092700"/>
          <p14:tracePt t="28178" x="1765300" y="5105400"/>
          <p14:tracePt t="28207" x="1790700" y="5105400"/>
          <p14:tracePt t="28211" x="1790700" y="5130800"/>
          <p14:tracePt t="28241" x="1816100" y="5130800"/>
          <p14:tracePt t="28257" x="1816100" y="5156200"/>
          <p14:tracePt t="28266" x="1841500" y="5156200"/>
          <p14:tracePt t="28298" x="1854200" y="5156200"/>
          <p14:tracePt t="28307" x="1854200" y="5181600"/>
          <p14:tracePt t="28330" x="1879600" y="5181600"/>
          <p14:tracePt t="28355" x="1879600" y="5194300"/>
          <p14:tracePt t="28370" x="1905000" y="5194300"/>
          <p14:tracePt t="28394" x="1905000" y="5219700"/>
          <p14:tracePt t="28421" x="1930400" y="5219700"/>
          <p14:tracePt t="28458" x="1955800" y="5245100"/>
          <p14:tracePt t="28506" x="1968500" y="5245100"/>
          <p14:tracePt t="28555" x="1993900" y="5245100"/>
          <p14:tracePt t="28571" x="1993900" y="5270500"/>
          <p14:tracePt t="28595" x="2019300" y="5270500"/>
          <p14:tracePt t="28627" x="2044700" y="5270500"/>
          <p14:tracePt t="28635" x="2044700" y="5283200"/>
          <p14:tracePt t="28659" x="2057400" y="5283200"/>
          <p14:tracePt t="28691" x="2082800" y="5283200"/>
          <p14:tracePt t="28715" x="2108200" y="5308600"/>
          <p14:tracePt t="28747" x="2133600" y="5308600"/>
          <p14:tracePt t="28779" x="2146300" y="5334000"/>
          <p14:tracePt t="28811" x="2171700" y="5334000"/>
          <p14:tracePt t="28843" x="2197100" y="5334000"/>
          <p14:tracePt t="28867" x="2222500" y="5334000"/>
          <p14:tracePt t="28883" x="2235200" y="5334000"/>
          <p14:tracePt t="28891" x="2235200" y="5359400"/>
          <p14:tracePt t="28907" x="2260600" y="5359400"/>
          <p14:tracePt t="28924" x="2286000" y="5359400"/>
          <p14:tracePt t="28941" x="2311400" y="5359400"/>
          <p14:tracePt t="28956" x="2311400" y="5384800"/>
          <p14:tracePt t="28963" x="2336800" y="5384800"/>
          <p14:tracePt t="28979" x="2349500" y="5384800"/>
          <p14:tracePt t="28995" x="2374900" y="5384800"/>
          <p14:tracePt t="29007" x="2374900" y="5397500"/>
          <p14:tracePt t="29024" x="2400300" y="5397500"/>
          <p14:tracePt t="29043" x="2425700" y="5397500"/>
          <p14:tracePt t="29077" x="2438400" y="5397500"/>
          <p14:tracePt t="29107" x="2463800" y="5397500"/>
          <p14:tracePt t="29115" x="2463800" y="5422900"/>
          <p14:tracePt t="29132" x="2489200" y="5422900"/>
          <p14:tracePt t="29157" x="2514600" y="5422900"/>
          <p14:tracePt t="29171" x="2527300" y="5422900"/>
          <p14:tracePt t="29195" x="2552700" y="5422900"/>
          <p14:tracePt t="29228" x="2578100" y="5422900"/>
          <p14:tracePt t="29254" x="2578100" y="5448300"/>
          <p14:tracePt t="29259" x="2603500" y="5448300"/>
          <p14:tracePt t="29276" x="2616200" y="5448300"/>
          <p14:tracePt t="29307" x="2641600" y="5448300"/>
          <p14:tracePt t="29340" x="2667000" y="5448300"/>
          <p14:tracePt t="29388" x="2692400" y="5448300"/>
          <p14:tracePt t="29444" x="2717800" y="5448300"/>
          <p14:tracePt t="29772" x="2730500" y="5448300"/>
          <p14:tracePt t="29804" x="2755900" y="5448300"/>
          <p14:tracePt t="29836" x="2781300" y="5448300"/>
          <p14:tracePt t="29868" x="2806700" y="5448300"/>
          <p14:tracePt t="29900" x="2819400" y="5448300"/>
          <p14:tracePt t="29949" x="2844800" y="5448300"/>
          <p14:tracePt t="30029" x="2870200" y="5448300"/>
          <p14:tracePt t="30117" x="2895600" y="5448300"/>
          <p14:tracePt t="30991" x="2908300" y="5448300"/>
          <p14:tracePt t="31007" x="2933700" y="5448300"/>
          <p14:tracePt t="31014" x="2933700" y="5422900"/>
          <p14:tracePt t="31024" x="2959100" y="5422900"/>
          <p14:tracePt t="31039" x="2984500" y="5422900"/>
          <p14:tracePt t="31046" x="2997200" y="5397500"/>
          <p14:tracePt t="31062" x="3022600" y="5397500"/>
          <p14:tracePt t="31074" x="3022600" y="5384800"/>
          <p14:tracePt t="31091" x="3048000" y="5359400"/>
          <p14:tracePt t="31107" x="3073400" y="5359400"/>
          <p14:tracePt t="31111" x="3073400" y="5334000"/>
          <p14:tracePt t="31141" x="3098800" y="5308600"/>
          <p14:tracePt t="31157" x="3098800" y="5283200"/>
          <p14:tracePt t="31167" x="3098800" y="5270500"/>
          <p14:tracePt t="31191" x="3098800" y="5245100"/>
          <p14:tracePt t="31207" x="3098800" y="5219700"/>
          <p14:tracePt t="31224" x="3098800" y="5194300"/>
          <p14:tracePt t="31240" x="3098800" y="5181600"/>
          <p14:tracePt t="31255" x="3098800" y="5156200"/>
          <p14:tracePt t="31271" x="3098800" y="5130800"/>
          <p14:tracePt t="31287" x="3098800" y="5105400"/>
          <p14:tracePt t="31303" x="3098800" y="5092700"/>
          <p14:tracePt t="31327" x="3098800" y="5067300"/>
          <p14:tracePt t="31335" x="3098800" y="5041900"/>
          <p14:tracePt t="31359" x="3098800" y="5016500"/>
          <p14:tracePt t="31383" x="3098800" y="5003800"/>
          <p14:tracePt t="31407" x="3098800" y="4978400"/>
          <p14:tracePt t="31431" x="3098800" y="4953000"/>
          <p14:tracePt t="31463" x="3098800" y="4927600"/>
          <p14:tracePt t="31479" x="3098800" y="4902200"/>
          <p14:tracePt t="31495" x="3111500" y="4902200"/>
          <p14:tracePt t="31507" x="3111500" y="4889500"/>
          <p14:tracePt t="31524" x="3111500" y="4864100"/>
          <p14:tracePt t="31543" x="3111500" y="4838700"/>
          <p14:tracePt t="31557" x="3136900" y="4838700"/>
          <p14:tracePt t="31574" x="3136900" y="4813300"/>
          <p14:tracePt t="31591" x="3162300" y="4813300"/>
          <p14:tracePt t="31600" x="3162300" y="4800600"/>
          <p14:tracePt t="31615" x="3187700" y="4800600"/>
          <p14:tracePt t="31624" x="3187700" y="4775200"/>
          <p14:tracePt t="31641" x="3187700" y="4749800"/>
          <p14:tracePt t="31647" x="3200400" y="4749800"/>
          <p14:tracePt t="31663" x="3200400" y="4724400"/>
          <p14:tracePt t="31679" x="3225800" y="4711700"/>
          <p14:tracePt t="31703" x="3251200" y="4711700"/>
          <p14:tracePt t="31712" x="3251200" y="4686300"/>
          <p14:tracePt t="31741" x="3276600" y="4660900"/>
          <p14:tracePt t="31758" x="3276600" y="4635500"/>
          <p14:tracePt t="31774" x="3289300" y="4635500"/>
          <p14:tracePt t="31791" x="3289300" y="4622800"/>
          <p14:tracePt t="31824" x="3289300" y="4597400"/>
          <p14:tracePt t="31857" x="3314700" y="4572000"/>
          <p14:tracePt t="31888" x="3314700" y="4546600"/>
          <p14:tracePt t="31920" x="3314700" y="4521200"/>
          <p14:tracePt t="31960" x="3314700" y="4508500"/>
          <p14:tracePt t="32019" x="3314700" y="4483100"/>
          <p14:tracePt t="32064" x="3314700" y="4457700"/>
          <p14:tracePt t="32096" x="3314700" y="4432300"/>
          <p14:tracePt t="32120" x="3314700" y="4419600"/>
          <p14:tracePt t="32144" x="3314700" y="4394200"/>
          <p14:tracePt t="32168" x="3314700" y="4368800"/>
          <p14:tracePt t="32192" x="3314700" y="4343400"/>
          <p14:tracePt t="32224" x="3314700" y="4330700"/>
          <p14:tracePt t="32241" x="3314700" y="4305300"/>
          <p14:tracePt t="32273" x="3314700" y="4279900"/>
          <p14:tracePt t="32304" x="3314700" y="4254500"/>
          <p14:tracePt t="32336" x="3314700" y="4241800"/>
          <p14:tracePt t="32369" x="3314700" y="4216400"/>
          <p14:tracePt t="32393" x="3314700" y="4191000"/>
          <p14:tracePt t="32425" x="3314700" y="4165600"/>
          <p14:tracePt t="32464" x="3314700" y="4140200"/>
          <p14:tracePt t="32513" x="3314700" y="4127500"/>
          <p14:tracePt t="32553" x="3314700" y="4102100"/>
          <p14:tracePt t="32585" x="3314700" y="4076700"/>
          <p14:tracePt t="32601" x="3314700" y="4051300"/>
          <p14:tracePt t="34412" x="3340100" y="4051300"/>
          <p14:tracePt t="34444" x="3365500" y="4051300"/>
          <p14:tracePt t="34457" x="3365500" y="4038600"/>
          <p14:tracePt t="34485" x="3378200" y="4013200"/>
          <p14:tracePt t="34500" x="3403600" y="4013200"/>
          <p14:tracePt t="34508" x="3403600" y="3987800"/>
          <p14:tracePt t="34524" x="3429000" y="3987800"/>
          <p14:tracePt t="34532" x="3454400" y="3962400"/>
          <p14:tracePt t="34541" x="3454400" y="3949700"/>
          <p14:tracePt t="34558" x="3479800" y="3924300"/>
          <p14:tracePt t="34564" x="3492500" y="3924300"/>
          <p14:tracePt t="34574" x="3492500" y="3898900"/>
          <p14:tracePt t="34580" x="3517900" y="3898900"/>
          <p14:tracePt t="34591" x="3517900" y="3873500"/>
          <p14:tracePt t="34604" x="3517900" y="3860800"/>
          <p14:tracePt t="34612" x="3543300" y="3860800"/>
          <p14:tracePt t="34636" x="3568700" y="3835400"/>
          <p14:tracePt t="34725" x="3568700" y="3810000"/>
          <p14:tracePt t="34764" x="3581400" y="3784600"/>
          <p14:tracePt t="34853" x="3581400" y="3759200"/>
          <p14:tracePt t="34901" x="3568700" y="3759200"/>
          <p14:tracePt t="34965" x="3543300" y="3759200"/>
          <p14:tracePt t="34981" x="3543300" y="3746500"/>
          <p14:tracePt t="35029" x="3517900" y="3746500"/>
          <p14:tracePt t="35061" x="3517900" y="3721100"/>
          <p14:tracePt t="35077" x="3492500" y="3721100"/>
          <p14:tracePt t="35101" x="3492500" y="3695700"/>
          <p14:tracePt t="35125" x="3479800" y="3695700"/>
          <p14:tracePt t="35141" x="3479800" y="3670300"/>
          <p14:tracePt t="35165" x="3479800" y="3657600"/>
          <p14:tracePt t="35191" x="3454400" y="3657600"/>
          <p14:tracePt t="35197" x="3454400" y="3632200"/>
          <p14:tracePt t="35229" x="3454400" y="3606800"/>
          <p14:tracePt t="35261" x="3454400" y="3581400"/>
          <p14:tracePt t="35291" x="3454400" y="3568700"/>
          <p14:tracePt t="35307" x="3454400" y="3543300"/>
          <p14:tracePt t="35325" x="3479800" y="3543300"/>
          <p14:tracePt t="35326" x="3479800" y="3517900"/>
          <p14:tracePt t="35352" x="3492500" y="3517900"/>
          <p14:tracePt t="35438" x="3517900" y="3492500"/>
          <p14:tracePt t="35510" x="3543300" y="3492500"/>
          <p14:tracePt t="35574" x="3543300" y="3479800"/>
          <p14:tracePt t="35598" x="3568700" y="3479800"/>
          <p14:tracePt t="35630" x="3568700" y="3454400"/>
          <p14:tracePt t="35662" x="3568700" y="3429000"/>
          <p14:tracePt t="35742" x="3543300" y="3429000"/>
          <p14:tracePt t="35791" x="3517900" y="3429000"/>
          <p14:tracePt t="35830" x="3517900" y="3403600"/>
          <p14:tracePt t="35838" x="3492500" y="3403600"/>
          <p14:tracePt t="35878" x="3479800" y="3403600"/>
          <p14:tracePt t="35907" x="3479800" y="3378200"/>
          <p14:tracePt t="35928" x="3454400" y="3378200"/>
          <p14:tracePt t="35957" x="3454400" y="3365500"/>
          <p14:tracePt t="35967" x="3429000" y="3365500"/>
          <p14:tracePt t="35986" x="3403600" y="3340100"/>
          <p14:tracePt t="35999" x="3403600" y="3314700"/>
          <p14:tracePt t="36008" x="3378200" y="3314700"/>
          <p14:tracePt t="36024" x="3365500" y="3289300"/>
          <p14:tracePt t="36030" x="3365500" y="3276600"/>
          <p14:tracePt t="36046" x="3365500" y="3251200"/>
          <p14:tracePt t="36057" x="3340100" y="3251200"/>
          <p14:tracePt t="36071" x="3340100" y="3225800"/>
          <p14:tracePt t="36087" x="3340100" y="3200400"/>
          <p14:tracePt t="36095" x="3314700" y="3200400"/>
          <p14:tracePt t="36111" x="3314700" y="3187700"/>
          <p14:tracePt t="36128" x="3314700" y="3162300"/>
          <p14:tracePt t="36145" x="3314700" y="3136900"/>
          <p14:tracePt t="36158" x="3314700" y="3111500"/>
          <p14:tracePt t="36175" x="3314700" y="3098800"/>
          <p14:tracePt t="36199" x="3314700" y="3073400"/>
          <p14:tracePt t="36208" x="3314700" y="3048000"/>
          <p14:tracePt t="36224" x="3314700" y="3022600"/>
          <p14:tracePt t="36240" x="3314700" y="2997200"/>
          <p14:tracePt t="36247" x="3314700" y="2984500"/>
          <p14:tracePt t="36263" x="3314700" y="2959100"/>
          <p14:tracePt t="36291" x="3314700" y="2933700"/>
          <p14:tracePt t="36295" x="3314700" y="2908300"/>
          <p14:tracePt t="36325" x="3314700" y="2895600"/>
          <p14:tracePt t="36328" x="3314700" y="2870200"/>
          <p14:tracePt t="36344" x="3314700" y="2844800"/>
          <p14:tracePt t="36362" x="3340100" y="2819400"/>
          <p14:tracePt t="36391" x="3340100" y="2806700"/>
          <p14:tracePt t="36399" x="3365500" y="2806700"/>
          <p14:tracePt t="36424" x="3365500" y="2781300"/>
          <p14:tracePt t="36440" x="3365500" y="2755900"/>
          <p14:tracePt t="36463" x="3378200" y="2755900"/>
          <p14:tracePt t="36479" x="3378200" y="2730500"/>
          <p14:tracePt t="36511" x="3378200" y="2717800"/>
          <p14:tracePt t="36541" x="3403600" y="2717800"/>
          <p14:tracePt t="36545" x="3403600" y="2692400"/>
          <p14:tracePt t="36591" x="3403600" y="2667000"/>
          <p14:tracePt t="36591" x="3429000" y="2667000"/>
          <p14:tracePt t="36618" x="3429000" y="2641600"/>
          <p14:tracePt t="36696" x="3403600" y="2641600"/>
          <p14:tracePt t="36720" x="3378200" y="2641600"/>
          <p14:tracePt t="36736" x="3365500" y="2641600"/>
          <p14:tracePt t="36743" x="3365500" y="2616200"/>
          <p14:tracePt t="36760" x="3340100" y="2616200"/>
          <p14:tracePt t="36792" x="3314700" y="2616200"/>
          <p14:tracePt t="36818" x="3289300" y="2603500"/>
          <p14:tracePt t="36840" x="3276600" y="2603500"/>
          <p14:tracePt t="36858" x="3276600" y="2578100"/>
          <p14:tracePt t="36872" x="3251200" y="2552700"/>
          <p14:tracePt t="36904" x="3225800" y="2552700"/>
          <p14:tracePt t="36912" x="3225800" y="2527300"/>
          <p14:tracePt t="36941" x="3200400" y="2527300"/>
          <p14:tracePt t="36945" x="3200400" y="2514600"/>
          <p14:tracePt t="36975" x="3187700" y="2514600"/>
          <p14:tracePt t="36979" x="3187700" y="2489200"/>
          <p14:tracePt t="36995" x="3187700" y="2463800"/>
          <p14:tracePt t="37008" x="3162300" y="2438400"/>
          <p14:tracePt t="37032" x="3162300" y="2425700"/>
          <p14:tracePt t="37050" x="3162300" y="2400300"/>
          <p14:tracePt t="37073" x="3162300" y="2374900"/>
          <p14:tracePt t="37104" x="3162300" y="2349500"/>
          <p14:tracePt t="37136" x="3162300" y="2336800"/>
          <p14:tracePt t="37160" x="3162300" y="2311400"/>
          <p14:tracePt t="37184" x="3162300" y="2286000"/>
          <p14:tracePt t="37208" x="3162300" y="2260600"/>
          <p14:tracePt t="37217" x="3187700" y="2260600"/>
          <p14:tracePt t="37224" x="3187700" y="2235200"/>
          <p14:tracePt t="37250" x="3200400" y="2222500"/>
          <p14:tracePt t="37273" x="3200400" y="2197100"/>
          <p14:tracePt t="37281" x="3225800" y="2197100"/>
          <p14:tracePt t="37296" x="3225800" y="2171700"/>
          <p14:tracePt t="37320" x="3251200" y="2171700"/>
          <p14:tracePt t="37352" x="3276600" y="2171700"/>
          <p14:tracePt t="37369" x="3276600" y="2146300"/>
          <p14:tracePt t="37385" x="3289300" y="2146300"/>
          <p14:tracePt t="37401" x="3314700" y="2146300"/>
          <p14:tracePt t="37418" x="3340100" y="2146300"/>
          <p14:tracePt t="37451" x="3365500" y="2146300"/>
          <p14:tracePt t="37977" x="3340100" y="2146300"/>
          <p14:tracePt t="37991" x="3289300" y="2146300"/>
          <p14:tracePt t="37995" x="3276600" y="2146300"/>
          <p14:tracePt t="38008" x="3251200" y="2146300"/>
          <p14:tracePt t="38012" x="3225800" y="2146300"/>
          <p14:tracePt t="38024" x="3187700" y="2146300"/>
          <p14:tracePt t="38034" x="3162300" y="2146300"/>
          <p14:tracePt t="38042" x="3136900" y="2146300"/>
          <p14:tracePt t="38058" x="3111500" y="2146300"/>
          <p14:tracePt t="38074" x="3098800" y="2146300"/>
          <p14:tracePt t="38091" x="3073400" y="2146300"/>
          <p14:tracePt t="38122" x="3048000" y="2146300"/>
          <p14:tracePt t="38154" x="3022600" y="2146300"/>
          <p14:tracePt t="38178" x="2997200" y="2146300"/>
          <p14:tracePt t="38211" x="2984500" y="2146300"/>
          <p14:tracePt t="38242" x="2959100" y="2146300"/>
          <p14:tracePt t="38266" x="2933700" y="2146300"/>
          <p14:tracePt t="38284" x="2908300" y="2171700"/>
          <p14:tracePt t="38298" x="2895600" y="2171700"/>
          <p14:tracePt t="38317" x="2870200" y="2171700"/>
          <p14:tracePt t="38330" x="2844800" y="2171700"/>
          <p14:tracePt t="38338" x="2819400" y="2171700"/>
          <p14:tracePt t="38346" x="2806700" y="2171700"/>
          <p14:tracePt t="38362" x="2781300" y="2171700"/>
          <p14:tracePt t="38374" x="2755900" y="2171700"/>
          <p14:tracePt t="38378" x="2730500" y="2171700"/>
          <p14:tracePt t="38395" x="2717800" y="2197100"/>
          <p14:tracePt t="38411" x="2692400" y="2197100"/>
          <p14:tracePt t="38428" x="2667000" y="2197100"/>
          <p14:tracePt t="38441" x="2641600" y="2197100"/>
          <p14:tracePt t="38462" x="2616200" y="2197100"/>
          <p14:tracePt t="38475" x="2603500" y="2222500"/>
          <p14:tracePt t="38491" x="2578100" y="2222500"/>
          <p14:tracePt t="38507" x="2552700" y="2222500"/>
          <p14:tracePt t="38524" x="2527300" y="2235200"/>
          <p14:tracePt t="38538" x="2514600" y="2235200"/>
          <p14:tracePt t="38554" x="2489200" y="2260600"/>
          <p14:tracePt t="38562" x="2463800" y="2260600"/>
          <p14:tracePt t="38586" x="2438400" y="2260600"/>
          <p14:tracePt t="38595" x="2425700" y="2260600"/>
          <p14:tracePt t="38603" x="2425700" y="2286000"/>
          <p14:tracePt t="38611" x="2400300" y="2286000"/>
          <p14:tracePt t="38627" x="2374900" y="2286000"/>
          <p14:tracePt t="38645" x="2349500" y="2286000"/>
          <p14:tracePt t="38658" x="2336800" y="2311400"/>
          <p14:tracePt t="38667" x="2311400" y="2311400"/>
          <p14:tracePt t="38675" x="2286000" y="2311400"/>
          <p14:tracePt t="38691" x="2235200" y="2336800"/>
          <p14:tracePt t="38707" x="2222500" y="2349500"/>
          <p14:tracePt t="38718" x="2197100" y="2349500"/>
          <p14:tracePt t="38724" x="2171700" y="2374900"/>
          <p14:tracePt t="38740" x="2146300" y="2374900"/>
          <p14:tracePt t="38758" x="2133600" y="2400300"/>
          <p14:tracePt t="38779" x="2108200" y="2400300"/>
          <p14:tracePt t="38791" x="2108200" y="2425700"/>
          <p14:tracePt t="38803" x="2082800" y="2438400"/>
          <p14:tracePt t="38827" x="2057400" y="2438400"/>
          <p14:tracePt t="38835" x="2057400" y="2463800"/>
          <p14:tracePt t="38843" x="2044700" y="2463800"/>
          <p14:tracePt t="38852" x="2044700" y="2489200"/>
          <p14:tracePt t="38859" x="2019300" y="2489200"/>
          <p14:tracePt t="38867" x="2019300" y="2514600"/>
          <p14:tracePt t="38884" x="1993900" y="2527300"/>
          <p14:tracePt t="38891" x="1968500" y="2527300"/>
          <p14:tracePt t="38899" x="1968500" y="2552700"/>
          <p14:tracePt t="38908" x="1955800" y="2578100"/>
          <p14:tracePt t="38924" x="1930400" y="2603500"/>
          <p14:tracePt t="38931" x="1930400" y="2616200"/>
          <p14:tracePt t="38941" x="1905000" y="2641600"/>
          <p14:tracePt t="38958" x="1879600" y="2667000"/>
          <p14:tracePt t="38974" x="1854200" y="2692400"/>
          <p14:tracePt t="38980" x="1841500" y="2717800"/>
          <p14:tracePt t="38995" x="1816100" y="2730500"/>
          <p14:tracePt t="39003" x="1816100" y="2755900"/>
          <p14:tracePt t="39011" x="1790700" y="2755900"/>
          <p14:tracePt t="39024" x="1765300" y="2781300"/>
          <p14:tracePt t="39029" x="1752600" y="2806700"/>
          <p14:tracePt t="39041" x="1752600" y="2819400"/>
          <p14:tracePt t="39046" x="1727200" y="2844800"/>
          <p14:tracePt t="39058" x="1701800" y="2870200"/>
          <p14:tracePt t="39063" x="1701800" y="2895600"/>
          <p14:tracePt t="39074" x="1676400" y="2908300"/>
          <p14:tracePt t="39091" x="1663700" y="2933700"/>
          <p14:tracePt t="39092" x="1663700" y="2959100"/>
          <p14:tracePt t="39100" x="1638300" y="2984500"/>
          <p14:tracePt t="39125" x="1612900" y="2997200"/>
          <p14:tracePt t="39132" x="1612900" y="3022600"/>
          <p14:tracePt t="39158" x="1612900" y="3048000"/>
          <p14:tracePt t="39171" x="1587500" y="3073400"/>
          <p14:tracePt t="39195" x="1587500" y="3098800"/>
          <p14:tracePt t="39211" x="1574800" y="3111500"/>
          <p14:tracePt t="39227" x="1574800" y="3136900"/>
          <p14:tracePt t="39243" x="1574800" y="3162300"/>
          <p14:tracePt t="39261" x="1549400" y="3162300"/>
          <p14:tracePt t="39274" x="1549400" y="3187700"/>
          <p14:tracePt t="39292" x="1524000" y="3200400"/>
          <p14:tracePt t="39308" x="1524000" y="3225800"/>
          <p14:tracePt t="39340" x="1498600" y="3251200"/>
          <p14:tracePt t="39358" x="1498600" y="3276600"/>
          <p14:tracePt t="39364" x="1473200" y="3276600"/>
          <p14:tracePt t="39374" x="1473200" y="3289300"/>
          <p14:tracePt t="39380" x="1460500" y="3314700"/>
          <p14:tracePt t="39396" x="1435100" y="3340100"/>
          <p14:tracePt t="39408" x="1435100" y="3365500"/>
          <p14:tracePt t="39412" x="1409700" y="3378200"/>
          <p14:tracePt t="39428" x="1384300" y="3403600"/>
          <p14:tracePt t="39445" x="1384300" y="3429000"/>
          <p14:tracePt t="39462" x="1371600" y="3454400"/>
          <p14:tracePt t="39484" x="1371600" y="3479800"/>
          <p14:tracePt t="39492" x="1346200" y="3479800"/>
          <p14:tracePt t="39516" x="1346200" y="3492500"/>
          <p14:tracePt t="39549" x="1346200" y="3517900"/>
          <p14:tracePt t="39573" x="1346200" y="3543300"/>
          <p14:tracePt t="39591" x="1346200" y="3568700"/>
          <p14:tracePt t="39596" x="1320800" y="3581400"/>
          <p14:tracePt t="39608" x="1320800" y="3606800"/>
          <p14:tracePt t="39624" x="1320800" y="3632200"/>
          <p14:tracePt t="39628" x="1320800" y="3657600"/>
          <p14:tracePt t="39641" x="1295400" y="3670300"/>
          <p14:tracePt t="39646" x="1295400" y="3695700"/>
          <p14:tracePt t="39662" x="1295400" y="3721100"/>
          <p14:tracePt t="39674" x="1295400" y="3746500"/>
          <p14:tracePt t="39691" x="1295400" y="3759200"/>
          <p14:tracePt t="39711" x="1295400" y="3784600"/>
          <p14:tracePt t="39724" x="1295400" y="3810000"/>
          <p14:tracePt t="39725" x="1295400" y="3835400"/>
          <p14:tracePt t="39733" x="1295400" y="3860800"/>
          <p14:tracePt t="39741" x="1295400" y="3898900"/>
          <p14:tracePt t="39758" x="1295400" y="3962400"/>
          <p14:tracePt t="39764" x="1295400" y="4038600"/>
          <p14:tracePt t="39775" x="1295400" y="4102100"/>
          <p14:tracePt t="39791" x="1320800" y="4191000"/>
          <p14:tracePt t="39797" x="1320800" y="4254500"/>
          <p14:tracePt t="39808" x="1346200" y="4305300"/>
          <p14:tracePt t="39813" x="1371600" y="4419600"/>
          <p14:tracePt t="39824" x="1384300" y="4483100"/>
          <p14:tracePt t="40285" x="1409700" y="4483100"/>
          <p14:tracePt t="40293" x="1460500" y="4483100"/>
          <p14:tracePt t="40302" x="1498600" y="4483100"/>
          <p14:tracePt t="40309" x="1549400" y="4483100"/>
          <p14:tracePt t="40324" x="1587500" y="4483100"/>
          <p14:tracePt t="40327" x="1701800" y="4457700"/>
          <p14:tracePt t="40341" x="1841500" y="4457700"/>
          <p14:tracePt t="40342" x="1968500" y="4457700"/>
          <p14:tracePt t="40358" x="2311400" y="4457700"/>
          <p14:tracePt t="40366" x="2489200" y="4457700"/>
          <p14:tracePt t="40374" x="2641600" y="4457700"/>
          <p14:tracePt t="40391" x="2997200" y="4457700"/>
          <p14:tracePt t="40397" x="3162300" y="4457700"/>
          <p14:tracePt t="40408" x="3276600" y="4457700"/>
          <p14:tracePt t="40424" x="3403600" y="4457700"/>
          <p14:tracePt t="40425" x="3517900" y="4483100"/>
          <p14:tracePt t="40430" x="3543300" y="4508500"/>
          <p14:tracePt t="40441" x="3657600" y="4521200"/>
          <p14:tracePt t="40458" x="3759200" y="4546600"/>
          <p14:tracePt t="40462" x="3835400" y="4572000"/>
          <p14:tracePt t="40475" x="3860800" y="4572000"/>
          <p14:tracePt t="40479" x="3898900" y="4597400"/>
          <p14:tracePt t="40491" x="3924300" y="4597400"/>
          <p14:tracePt t="40495" x="3949700" y="4597400"/>
          <p14:tracePt t="40508" x="3987800" y="4597400"/>
          <p14:tracePt t="40512" x="4013200" y="4597400"/>
          <p14:tracePt t="40524" x="4051300" y="4597400"/>
          <p14:tracePt t="40528" x="4076700" y="4597400"/>
          <p14:tracePt t="40541" x="4102100" y="4597400"/>
          <p14:tracePt t="40542" x="4127500" y="4597400"/>
          <p14:tracePt t="40558" x="4165600" y="4572000"/>
          <p14:tracePt t="40566" x="4191000" y="4572000"/>
          <p14:tracePt t="40574" x="4216400" y="4572000"/>
          <p14:tracePt t="40591" x="4254500" y="4546600"/>
          <p14:tracePt t="40598" x="4279900" y="4546600"/>
          <p14:tracePt t="40608" x="4305300" y="4546600"/>
          <p14:tracePt t="40624" x="4343400" y="4546600"/>
          <p14:tracePt t="40630" x="4368800" y="4546600"/>
          <p14:tracePt t="40641" x="4394200" y="4546600"/>
          <p14:tracePt t="40658" x="4419600" y="4546600"/>
          <p14:tracePt t="40670" x="4432300" y="4546600"/>
          <p14:tracePt t="40694" x="4432300" y="4521200"/>
          <p14:tracePt t="40702" x="4457700" y="4521200"/>
          <p14:tracePt t="40734" x="4457700" y="4508500"/>
          <p14:tracePt t="40758" x="4457700" y="4483100"/>
          <p14:tracePt t="40791" x="4432300" y="4457700"/>
          <p14:tracePt t="40807" x="4419600" y="4457700"/>
          <p14:tracePt t="40815" x="4419600" y="4432300"/>
          <p14:tracePt t="40824" x="4394200" y="4432300"/>
          <p14:tracePt t="40862" x="4394200" y="4419600"/>
          <p14:tracePt t="40966" x="4432300" y="4419600"/>
          <p14:tracePt t="40974" x="4483100" y="4419600"/>
          <p14:tracePt t="40983" x="4521200" y="4419600"/>
          <p14:tracePt t="40991" x="4572000" y="4419600"/>
          <p14:tracePt t="40999" x="4635500" y="4419600"/>
          <p14:tracePt t="41008" x="4686300" y="4419600"/>
          <p14:tracePt t="41024" x="4813300" y="4419600"/>
          <p14:tracePt t="41030" x="4927600" y="4394200"/>
          <p14:tracePt t="41041" x="4953000" y="4394200"/>
          <p14:tracePt t="41057" x="5092700" y="4394200"/>
          <p14:tracePt t="41063" x="5130800" y="4394200"/>
          <p14:tracePt t="41074" x="5181600" y="4394200"/>
          <p14:tracePt t="41079" x="5219700" y="4368800"/>
          <p14:tracePt t="41091" x="5270500" y="4368800"/>
          <p14:tracePt t="41095" x="5308600" y="4368800"/>
          <p14:tracePt t="41108" x="5334000" y="4368800"/>
          <p14:tracePt t="41112" x="5384800" y="4368800"/>
          <p14:tracePt t="41124" x="5397500" y="4368800"/>
          <p14:tracePt t="41129" x="5422900" y="4343400"/>
          <p14:tracePt t="41141" x="5473700" y="4343400"/>
          <p14:tracePt t="41146" x="5486400" y="4343400"/>
          <p14:tracePt t="41158" x="5511800" y="4343400"/>
          <p14:tracePt t="41159" x="5537200" y="4330700"/>
          <p14:tracePt t="41167" x="5575300" y="4330700"/>
          <p14:tracePt t="41183" x="5600700" y="4330700"/>
          <p14:tracePt t="41191" x="5626100" y="4330700"/>
          <p14:tracePt t="41199" x="5651500" y="4330700"/>
          <p14:tracePt t="41263" x="5651500" y="4305300"/>
          <p14:tracePt t="41351" x="5626100" y="4305300"/>
          <p14:tracePt t="41367" x="5600700" y="4305300"/>
          <p14:tracePt t="41383" x="5575300" y="4305300"/>
          <p14:tracePt t="41391" x="5562600" y="4305300"/>
          <p14:tracePt t="41399" x="5537200" y="4305300"/>
          <p14:tracePt t="41407" x="5486400" y="4305300"/>
          <p14:tracePt t="41416" x="5448300" y="4305300"/>
          <p14:tracePt t="41425" x="5384800" y="4330700"/>
          <p14:tracePt t="41431" x="5308600" y="4330700"/>
          <p14:tracePt t="41441" x="5283200" y="4343400"/>
          <p14:tracePt t="41458" x="5156200" y="4368800"/>
          <p14:tracePt t="41463" x="5092700" y="4368800"/>
          <p14:tracePt t="41475" x="5016500" y="4368800"/>
          <p14:tracePt t="41480" x="4978400" y="4368800"/>
          <p14:tracePt t="41491" x="4902200" y="4368800"/>
          <p14:tracePt t="41495" x="4864100" y="4394200"/>
          <p14:tracePt t="41508" x="4775200" y="4394200"/>
          <p14:tracePt t="41512" x="4711700" y="4394200"/>
          <p14:tracePt t="41524" x="4635500" y="4419600"/>
          <p14:tracePt t="41529" x="4572000" y="4419600"/>
          <p14:tracePt t="41541" x="4521200" y="4419600"/>
          <p14:tracePt t="41546" x="4457700" y="4419600"/>
          <p14:tracePt t="41558" x="4419600" y="4432300"/>
          <p14:tracePt t="41563" x="4368800" y="4432300"/>
          <p14:tracePt t="41574" x="4343400" y="4432300"/>
          <p14:tracePt t="41578" x="4305300" y="4432300"/>
          <p14:tracePt t="41591" x="4279900" y="4432300"/>
          <p14:tracePt t="41599" x="4254500" y="4432300"/>
          <p14:tracePt t="41768" x="4279900" y="4432300"/>
          <p14:tracePt t="41824" x="4305300" y="4432300"/>
          <p14:tracePt t="41857" x="4330700" y="4432300"/>
          <p14:tracePt t="41864" x="4343400" y="4432300"/>
          <p14:tracePt t="41872" x="4343400" y="4419600"/>
          <p14:tracePt t="41883" x="4394200" y="4419600"/>
          <p14:tracePt t="41891" x="4419600" y="4419600"/>
          <p14:tracePt t="41896" x="4432300" y="4419600"/>
          <p14:tracePt t="41908" x="4483100" y="4419600"/>
          <p14:tracePt t="41912" x="4546600" y="4419600"/>
          <p14:tracePt t="41924" x="4572000" y="4419600"/>
          <p14:tracePt t="41928" x="4635500" y="4394200"/>
          <p14:tracePt t="41941" x="4686300" y="4394200"/>
          <p14:tracePt t="41945" x="4724400" y="4394200"/>
          <p14:tracePt t="41958" x="4775200" y="4394200"/>
          <p14:tracePt t="41962" x="4813300" y="4368800"/>
          <p14:tracePt t="41976" x="4838700" y="4368800"/>
          <p14:tracePt t="41976" x="4864100" y="4368800"/>
          <p14:tracePt t="41991" x="4889500" y="4368800"/>
          <p14:tracePt t="41995" x="4902200" y="4368800"/>
          <p14:tracePt t="42016" x="4927600" y="4368800"/>
          <p14:tracePt t="42096" x="4927600" y="4343400"/>
          <p14:tracePt t="42753" x="4953000" y="4343400"/>
          <p14:tracePt t="42761" x="4978400" y="4343400"/>
          <p14:tracePt t="42769" x="5003800" y="4343400"/>
          <p14:tracePt t="42777" x="5016500" y="4343400"/>
          <p14:tracePt t="42791" x="5041900" y="4343400"/>
          <p14:tracePt t="42795" x="5067300" y="4343400"/>
          <p14:tracePt t="42808" x="5092700" y="4343400"/>
          <p14:tracePt t="42812" x="5105400" y="4343400"/>
          <p14:tracePt t="42824" x="5130800" y="4343400"/>
          <p14:tracePt t="42828" x="5156200" y="4343400"/>
          <p14:tracePt t="42841" x="5181600" y="4343400"/>
          <p14:tracePt t="42842" x="5194300" y="4343400"/>
          <p14:tracePt t="42858" x="5245100" y="4343400"/>
          <p14:tracePt t="42865" x="5270500" y="4343400"/>
          <p14:tracePt t="42891" x="5283200" y="4343400"/>
          <p14:tracePt t="42898" x="5308600" y="4343400"/>
          <p14:tracePt t="42924" x="5334000" y="4343400"/>
          <p14:tracePt t="42949" x="5359400" y="4343400"/>
          <p14:tracePt t="43378" x="5283200" y="4343400"/>
          <p14:tracePt t="43386" x="5245100" y="4343400"/>
          <p14:tracePt t="43394" x="5194300" y="4368800"/>
          <p14:tracePt t="43402" x="5130800" y="4394200"/>
          <p14:tracePt t="43410" x="5067300" y="4394200"/>
          <p14:tracePt t="43418" x="5003800" y="4419600"/>
          <p14:tracePt t="43426" x="4927600" y="4419600"/>
          <p14:tracePt t="43434" x="4889500" y="4432300"/>
          <p14:tracePt t="43442" x="4864100" y="4432300"/>
          <p14:tracePt t="43458" x="4813300" y="4432300"/>
          <p14:tracePt t="43459" x="4800600" y="4432300"/>
          <p14:tracePt t="43467" x="4775200" y="4432300"/>
          <p14:tracePt t="43475" x="4775200" y="4457700"/>
          <p14:tracePt t="43491" x="4749800" y="4457700"/>
          <p14:tracePt t="43498" x="4724400" y="4457700"/>
          <p14:tracePt t="43524" x="4711700" y="4457700"/>
          <p14:tracePt t="43531" x="4686300" y="4457700"/>
          <p14:tracePt t="43549" x="4660900" y="4457700"/>
          <p14:tracePt t="43563" x="4635500" y="4457700"/>
          <p14:tracePt t="43579" x="4622800" y="4457700"/>
          <p14:tracePt t="43595" x="4597400" y="4457700"/>
          <p14:tracePt t="43624" x="4572000" y="4457700"/>
          <p14:tracePt t="43635" x="4546600" y="4457700"/>
          <p14:tracePt t="43651" x="4521200" y="4457700"/>
          <p14:tracePt t="43659" x="4508500" y="4457700"/>
          <p14:tracePt t="43675" x="4483100" y="4457700"/>
          <p14:tracePt t="43691" x="4432300" y="4483100"/>
          <p14:tracePt t="43699" x="4394200" y="4483100"/>
          <p14:tracePt t="43708" x="4368800" y="4483100"/>
          <p14:tracePt t="43724" x="4305300" y="4483100"/>
          <p14:tracePt t="43731" x="4279900" y="4483100"/>
          <p14:tracePt t="43741" x="4254500" y="4508500"/>
          <p14:tracePt t="43758" x="4241800" y="4508500"/>
          <p14:tracePt t="43763" x="4216400" y="4508500"/>
          <p14:tracePt t="43827" x="4241800" y="4508500"/>
          <p14:tracePt t="43835" x="4254500" y="4508500"/>
          <p14:tracePt t="43851" x="4279900" y="4508500"/>
          <p14:tracePt t="43859" x="4330700" y="4508500"/>
          <p14:tracePt t="43867" x="4343400" y="4508500"/>
          <p14:tracePt t="43875" x="4419600" y="4508500"/>
          <p14:tracePt t="43891" x="4635500" y="4457700"/>
          <p14:tracePt t="43899" x="4775200" y="4432300"/>
          <p14:tracePt t="43908" x="4902200" y="4419600"/>
          <p14:tracePt t="43925" x="5156200" y="4394200"/>
          <p14:tracePt t="43931" x="5219700" y="4394200"/>
          <p14:tracePt t="43941" x="5334000" y="4394200"/>
          <p14:tracePt t="43958" x="5511800" y="4394200"/>
          <p14:tracePt t="43963" x="5575300" y="4394200"/>
          <p14:tracePt t="43976" x="5651500" y="4394200"/>
          <p14:tracePt t="43980" x="5689600" y="4394200"/>
          <p14:tracePt t="43991" x="5715000" y="4394200"/>
          <p14:tracePt t="43995" x="5765800" y="4394200"/>
          <p14:tracePt t="44008" x="5778500" y="4394200"/>
          <p14:tracePt t="44012" x="5803900" y="4394200"/>
          <p14:tracePt t="44024" x="5829300" y="4394200"/>
          <p14:tracePt t="44028" x="5854700" y="4394200"/>
          <p14:tracePt t="44059" x="5867400" y="4394200"/>
          <p14:tracePt t="44139" x="5892800" y="4394200"/>
          <p14:tracePt t="44215" x="5892800" y="4419600"/>
          <p14:tracePt t="46776" x="5867400" y="4419600"/>
          <p14:tracePt t="46785" x="5854700" y="4419600"/>
          <p14:tracePt t="46792" x="5829300" y="4419600"/>
          <p14:tracePt t="46800" x="5803900" y="4419600"/>
          <p14:tracePt t="46808" x="5765800" y="4419600"/>
          <p14:tracePt t="46825" x="5689600" y="4432300"/>
          <p14:tracePt t="46832" x="5651500" y="4432300"/>
          <p14:tracePt t="46841" x="5626100" y="4457700"/>
          <p14:tracePt t="46858" x="5562600" y="4457700"/>
          <p14:tracePt t="46874" x="5537200" y="4457700"/>
          <p14:tracePt t="46881" x="5511800" y="4457700"/>
          <p14:tracePt t="46891" x="5486400" y="4457700"/>
          <p14:tracePt t="46896" x="5473700" y="4457700"/>
          <p14:tracePt t="46908" x="5448300" y="4457700"/>
          <p14:tracePt t="46924" x="5397500" y="4457700"/>
          <p14:tracePt t="46929" x="5384800" y="4457700"/>
          <p14:tracePt t="46941" x="5359400" y="4457700"/>
          <p14:tracePt t="46958" x="5334000" y="4457700"/>
          <p14:tracePt t="46961" x="5308600" y="4457700"/>
          <p14:tracePt t="46976" x="5283200" y="4457700"/>
          <p14:tracePt t="46976" x="5270500" y="4457700"/>
          <p14:tracePt t="46992" x="5245100" y="4457700"/>
          <p14:tracePt t="47001" x="5219700" y="4457700"/>
          <p14:tracePt t="47008" x="5194300" y="4457700"/>
          <p14:tracePt t="47017" x="5181600" y="4457700"/>
          <p14:tracePt t="47032" x="5156200" y="4457700"/>
          <p14:tracePt t="47041" x="5130800" y="4457700"/>
          <p14:tracePt t="47058" x="5105400" y="4457700"/>
          <p14:tracePt t="47065" x="5092700" y="4457700"/>
          <p14:tracePt t="47074" x="5092700" y="4432300"/>
          <p14:tracePt t="47091" x="5041900" y="4432300"/>
          <p14:tracePt t="47097" x="5016500" y="4432300"/>
          <p14:tracePt t="47108" x="5003800" y="4432300"/>
          <p14:tracePt t="47124" x="4953000" y="4432300"/>
          <p14:tracePt t="47129" x="4927600" y="4432300"/>
          <p14:tracePt t="47141" x="4902200" y="4432300"/>
          <p14:tracePt t="47145" x="4889500" y="4432300"/>
          <p14:tracePt t="47158" x="4813300" y="4432300"/>
          <p14:tracePt t="47162" x="4800600" y="4432300"/>
          <p14:tracePt t="47175" x="4724400" y="4432300"/>
          <p14:tracePt t="47179" x="4660900" y="4432300"/>
          <p14:tracePt t="47191" x="4622800" y="4432300"/>
          <p14:tracePt t="47195" x="4572000" y="4432300"/>
          <p14:tracePt t="47209" x="4521200" y="4432300"/>
          <p14:tracePt t="47209" x="4483100" y="4432300"/>
          <p14:tracePt t="47225" x="4432300" y="4419600"/>
          <p14:tracePt t="47225" x="4419600" y="4419600"/>
          <p14:tracePt t="47233" x="4394200" y="4419600"/>
          <p14:tracePt t="47258" x="4368800" y="4419600"/>
          <p14:tracePt t="47265" x="4343400" y="4419600"/>
          <p14:tracePt t="47907" x="4368800" y="4419600"/>
          <p14:tracePt t="47938" x="4394200" y="4419600"/>
          <p14:tracePt t="47958" x="4419600" y="4419600"/>
          <p14:tracePt t="47962" x="4432300" y="4419600"/>
          <p14:tracePt t="47976" x="4457700" y="4419600"/>
          <p14:tracePt t="47980" x="4508500" y="4419600"/>
          <p14:tracePt t="47991" x="4546600" y="4419600"/>
          <p14:tracePt t="47995" x="4597400" y="4419600"/>
          <p14:tracePt t="48008" x="4635500" y="4419600"/>
          <p14:tracePt t="48013" x="4686300" y="4419600"/>
          <p14:tracePt t="48024" x="4724400" y="4419600"/>
          <p14:tracePt t="48028" x="4800600" y="4419600"/>
          <p14:tracePt t="48042" x="4813300" y="4419600"/>
          <p14:tracePt t="48042" x="4864100" y="4419600"/>
          <p14:tracePt t="48058" x="4902200" y="4419600"/>
          <p14:tracePt t="48059" x="4953000" y="4419600"/>
          <p14:tracePt t="48067" x="4978400" y="4419600"/>
          <p14:tracePt t="48075" x="5016500" y="4419600"/>
          <p14:tracePt t="48091" x="5092700" y="4419600"/>
          <p14:tracePt t="48098" x="5130800" y="4419600"/>
          <p14:tracePt t="48108" x="5181600" y="4419600"/>
          <p14:tracePt t="48125" x="5245100" y="4432300"/>
          <p14:tracePt t="48130" x="5283200" y="4457700"/>
          <p14:tracePt t="48141" x="5308600" y="4457700"/>
          <p14:tracePt t="48161" x="5359400" y="4483100"/>
          <p14:tracePt t="48175" x="5384800" y="4483100"/>
          <p14:tracePt t="48191" x="5397500" y="4483100"/>
          <p14:tracePt t="48192" x="5422900" y="4483100"/>
          <p14:tracePt t="48195" x="5448300" y="4483100"/>
          <p14:tracePt t="48208" x="5473700" y="4483100"/>
          <p14:tracePt t="48213" x="5486400" y="4483100"/>
          <p14:tracePt t="48225" x="5511800" y="4483100"/>
          <p14:tracePt t="48228" x="5537200" y="4483100"/>
          <p14:tracePt t="48245" x="5562600" y="4483100"/>
          <p14:tracePt t="48258" x="5562600" y="4508500"/>
          <p14:tracePt t="48267" x="5575300" y="4508500"/>
          <p14:tracePt t="48291" x="5600700" y="4508500"/>
          <p14:tracePt t="48315" x="5626100" y="4508500"/>
          <p14:tracePt t="48339" x="5651500" y="4508500"/>
          <p14:tracePt t="48358" x="5664200" y="4508500"/>
          <p14:tracePt t="48379" x="5689600" y="4508500"/>
          <p14:tracePt t="48635" x="5664200" y="4508500"/>
          <p14:tracePt t="48707" x="5651500" y="4508500"/>
          <p14:tracePt t="48748" x="5626100" y="4508500"/>
          <p14:tracePt t="48779" x="5600700" y="4508500"/>
          <p14:tracePt t="48803" x="5575300" y="4508500"/>
          <p14:tracePt t="48825" x="5562600" y="4508500"/>
          <p14:tracePt t="48842" x="5537200" y="4508500"/>
          <p14:tracePt t="48858" x="5511800" y="4508500"/>
          <p14:tracePt t="48861" x="5486400" y="4508500"/>
          <p14:tracePt t="48875" x="5473700" y="4508500"/>
          <p14:tracePt t="48878" x="5448300" y="4508500"/>
          <p14:tracePt t="48891" x="5422900" y="4508500"/>
          <p14:tracePt t="48892" x="5397500" y="4508500"/>
          <p14:tracePt t="48900" x="5384800" y="4508500"/>
          <p14:tracePt t="48925" x="5334000" y="4508500"/>
          <p14:tracePt t="48931" x="5308600" y="4508500"/>
          <p14:tracePt t="48941" x="5283200" y="4508500"/>
          <p14:tracePt t="48958" x="5270500" y="4508500"/>
          <p14:tracePt t="48964" x="5245100" y="4508500"/>
          <p14:tracePt t="48976" x="5219700" y="4508500"/>
          <p14:tracePt t="48981" x="5194300" y="4508500"/>
          <p14:tracePt t="48996" x="5181600" y="4508500"/>
          <p14:tracePt t="49008" x="5156200" y="4508500"/>
          <p14:tracePt t="49028" x="5130800" y="4508500"/>
          <p14:tracePt t="49061" x="5105400" y="4508500"/>
          <p14:tracePt t="49094" x="5092700" y="4508500"/>
          <p14:tracePt t="49108" x="5067300" y="4483100"/>
          <p14:tracePt t="49132" x="5041900" y="4483100"/>
          <p14:tracePt t="49164" x="5016500" y="4483100"/>
          <p14:tracePt t="49191" x="5003800" y="4483100"/>
          <p14:tracePt t="49220" x="4978400" y="4457700"/>
          <p14:tracePt t="49246" x="4953000" y="4457700"/>
          <p14:tracePt t="49268" x="4927600" y="4457700"/>
          <p14:tracePt t="49292" x="4902200" y="4457700"/>
          <p14:tracePt t="49308" x="4889500" y="4457700"/>
          <p14:tracePt t="49316" x="4864100" y="4457700"/>
          <p14:tracePt t="49324" x="4838700" y="4457700"/>
          <p14:tracePt t="49341" x="4813300" y="4457700"/>
          <p14:tracePt t="49349" x="4800600" y="4457700"/>
          <p14:tracePt t="49358" x="4775200" y="4457700"/>
          <p14:tracePt t="49364" x="4749800" y="4457700"/>
          <p14:tracePt t="49391" x="4711700" y="4457700"/>
          <p14:tracePt t="49413" x="4686300" y="4457700"/>
          <p14:tracePt t="49452" x="4660900" y="4457700"/>
          <p14:tracePt t="49480" x="4635500" y="4457700"/>
          <p14:tracePt t="49613" x="4686300" y="4457700"/>
          <p14:tracePt t="49621" x="4724400" y="4457700"/>
          <p14:tracePt t="49629" x="4800600" y="4457700"/>
          <p14:tracePt t="49637" x="4864100" y="4457700"/>
          <p14:tracePt t="49646" x="4927600" y="4457700"/>
          <p14:tracePt t="49658" x="4978400" y="4457700"/>
          <p14:tracePt t="49662" x="5041900" y="4457700"/>
          <p14:tracePt t="49675" x="5105400" y="4457700"/>
          <p14:tracePt t="49679" x="5156200" y="4457700"/>
          <p14:tracePt t="49691" x="5194300" y="4457700"/>
          <p14:tracePt t="49695" x="5219700" y="4457700"/>
          <p14:tracePt t="49708" x="5245100" y="4457700"/>
          <p14:tracePt t="49712" x="5270500" y="4457700"/>
          <p14:tracePt t="49725" x="5283200" y="4457700"/>
          <p14:tracePt t="49733" x="5308600" y="4457700"/>
          <p14:tracePt t="49761" x="5334000" y="4457700"/>
          <p14:tracePt t="50318" x="5308600" y="4457700"/>
          <p14:tracePt t="50326" x="5270500" y="4457700"/>
          <p14:tracePt t="50334" x="5181600" y="4457700"/>
          <p14:tracePt t="50342" x="5156200" y="4457700"/>
          <p14:tracePt t="50350" x="5105400" y="4457700"/>
          <p14:tracePt t="50358" x="5041900" y="4457700"/>
          <p14:tracePt t="50366" x="5003800" y="4457700"/>
          <p14:tracePt t="50375" x="4953000" y="4457700"/>
          <p14:tracePt t="50391" x="4864100" y="4419600"/>
          <p14:tracePt t="50398" x="4838700" y="4419600"/>
          <p14:tracePt t="50408" x="4800600" y="4419600"/>
          <p14:tracePt t="50425" x="4724400" y="4394200"/>
          <p14:tracePt t="50430" x="4711700" y="4394200"/>
          <p14:tracePt t="50458" x="4686300" y="4394200"/>
          <p14:tracePt t="50470" x="4660900" y="4394200"/>
          <p14:tracePt t="76292" x="4660900" y="4343400"/>
          <p14:tracePt t="76299" x="4635500" y="4305300"/>
          <p14:tracePt t="76309" x="4597400" y="4279900"/>
          <p14:tracePt t="76316" x="4546600" y="4216400"/>
          <p14:tracePt t="76325" x="4508500" y="4165600"/>
          <p14:tracePt t="76332" x="4419600" y="4051300"/>
          <p14:tracePt t="76342" x="4279900" y="3924300"/>
          <p14:tracePt t="76348" x="4127500" y="3759200"/>
          <p14:tracePt t="76359" x="3924300" y="3581400"/>
          <p14:tracePt t="76364" x="3670300" y="3403600"/>
          <p14:tracePt t="76376" x="3403600" y="3251200"/>
          <p14:tracePt t="76380" x="3136900" y="3098800"/>
          <p14:tracePt t="76392" x="2997200" y="3022600"/>
          <p14:tracePt t="76397" x="2755900" y="2895600"/>
          <p14:tracePt t="76409" x="2552700" y="2806700"/>
          <p14:tracePt t="76414" x="2336800" y="2717800"/>
          <p14:tracePt t="76426" x="2171700" y="2616200"/>
          <p14:tracePt t="76430" x="2044700" y="2527300"/>
          <p14:tracePt t="76442" x="1905000" y="2463800"/>
          <p14:tracePt t="76447" x="1790700" y="2400300"/>
          <p14:tracePt t="76459" x="1676400" y="2336800"/>
          <p14:tracePt t="76463" x="1638300" y="2311400"/>
          <p14:tracePt t="76479" x="1574800" y="2260600"/>
          <p14:tracePt t="76479" x="1473200" y="2222500"/>
          <p14:tracePt t="76492" x="1371600" y="2146300"/>
          <p14:tracePt t="76500" x="1320800" y="2108200"/>
          <p14:tracePt t="76509" x="1282700" y="2082800"/>
          <p14:tracePt t="76516" x="1257300" y="2057400"/>
          <p14:tracePt t="76526" x="1257300" y="2044700"/>
          <p14:tracePt t="76532" x="1231900" y="2044700"/>
          <p14:tracePt t="76543" x="1231900" y="2019300"/>
          <p14:tracePt t="76556" x="1231900" y="1993900"/>
          <p14:tracePt t="76572" x="1231900" y="1968500"/>
          <p14:tracePt t="76596" x="1231900" y="1955800"/>
          <p14:tracePt t="76620" x="1257300" y="1930400"/>
          <p14:tracePt t="76628" x="1295400" y="1930400"/>
          <p14:tracePt t="76637" x="1346200" y="1930400"/>
          <p14:tracePt t="76644" x="1409700" y="1930400"/>
          <p14:tracePt t="76652" x="1473200" y="1955800"/>
          <p14:tracePt t="76660" x="1574800" y="1993900"/>
          <p14:tracePt t="76676" x="1676400" y="2057400"/>
          <p14:tracePt t="76676" x="1790700" y="2133600"/>
          <p14:tracePt t="76684" x="1879600" y="2222500"/>
          <p14:tracePt t="76692" x="1993900" y="2311400"/>
          <p14:tracePt t="76709" x="2197100" y="2489200"/>
          <p14:tracePt t="76716" x="2222500" y="2514600"/>
          <p14:tracePt t="76725" x="2286000" y="2578100"/>
          <p14:tracePt t="76732" x="2349500" y="2616200"/>
          <p14:tracePt t="76742" x="2400300" y="2667000"/>
          <p14:tracePt t="76748" x="2438400" y="2717800"/>
          <p14:tracePt t="76759" x="2463800" y="2730500"/>
          <p14:tracePt t="76765" x="2514600" y="2755900"/>
          <p14:tracePt t="76776" x="2527300" y="2781300"/>
          <p14:tracePt t="76780" x="2552700" y="2806700"/>
          <p14:tracePt t="76792" x="2578100" y="2819400"/>
          <p14:tracePt t="76797" x="2603500" y="2819400"/>
          <p14:tracePt t="76809" x="2603500" y="2844800"/>
          <p14:tracePt t="76814" x="2616200" y="2844800"/>
          <p14:tracePt t="76825" x="2641600" y="2870200"/>
          <p14:tracePt t="76847" x="2667000" y="2870200"/>
          <p14:tracePt t="76876" x="2692400" y="2870200"/>
          <p14:tracePt t="76885" x="2717800" y="2870200"/>
          <p14:tracePt t="76893" x="2730500" y="2844800"/>
          <p14:tracePt t="76909" x="2755900" y="2819400"/>
          <p14:tracePt t="76917" x="2781300" y="2806700"/>
          <p14:tracePt t="76926" x="2819400" y="2781300"/>
          <p14:tracePt t="76942" x="2844800" y="2730500"/>
          <p14:tracePt t="76949" x="2895600" y="2717800"/>
          <p14:tracePt t="76959" x="2908300" y="2717800"/>
          <p14:tracePt t="76965" x="2933700" y="2692400"/>
          <p14:tracePt t="76976" x="2984500" y="2692400"/>
          <p14:tracePt t="76981" x="2997200" y="2667000"/>
          <p14:tracePt t="76992" x="3022600" y="2667000"/>
          <p14:tracePt t="76997" x="3073400" y="2641600"/>
          <p14:tracePt t="77009" x="3098800" y="2641600"/>
          <p14:tracePt t="77013" x="3111500" y="2641600"/>
          <p14:tracePt t="77026" x="3136900" y="2616200"/>
          <p14:tracePt t="77030" x="3162300" y="2616200"/>
          <p14:tracePt t="77046" x="3187700" y="2603500"/>
          <p14:tracePt t="77046" x="3187700" y="2578100"/>
          <p14:tracePt t="77059" x="3200400" y="2578100"/>
          <p14:tracePt t="77063" x="3225800" y="2578100"/>
          <p14:tracePt t="77076" x="3251200" y="2552700"/>
          <p14:tracePt t="77092" x="3276600" y="2552700"/>
          <p14:tracePt t="77093" x="3276600" y="2527300"/>
          <p14:tracePt t="77109" x="3289300" y="2527300"/>
          <p14:tracePt t="77125" x="3314700" y="2527300"/>
          <p14:tracePt t="77149" x="3340100" y="2527300"/>
          <p14:tracePt t="77159" x="3365500" y="2527300"/>
          <p14:tracePt t="77173" x="3378200" y="2527300"/>
          <p14:tracePt t="77181" x="3403600" y="2527300"/>
          <p14:tracePt t="77189" x="3429000" y="2527300"/>
          <p14:tracePt t="77205" x="3454400" y="2527300"/>
          <p14:tracePt t="77213" x="3479800" y="2552700"/>
          <p14:tracePt t="77221" x="3492500" y="2552700"/>
          <p14:tracePt t="77229" x="3517900" y="2578100"/>
          <p14:tracePt t="77242" x="3543300" y="2578100"/>
          <p14:tracePt t="77246" x="3568700" y="2603500"/>
          <p14:tracePt t="77259" x="3581400" y="2616200"/>
          <p14:tracePt t="77276" x="3606800" y="2641600"/>
          <p14:tracePt t="77280" x="3632200" y="2641600"/>
          <p14:tracePt t="77292" x="3632200" y="2667000"/>
          <p14:tracePt t="77295" x="3657600" y="2667000"/>
          <p14:tracePt t="77310" x="3657600" y="2692400"/>
          <p14:tracePt t="77342" x="3657600" y="2717800"/>
          <p14:tracePt t="77369" x="3657600" y="2730500"/>
          <p14:tracePt t="77397" x="3632200" y="2730500"/>
          <p14:tracePt t="77406" x="3581400" y="2717800"/>
          <p14:tracePt t="77413" x="3568700" y="2667000"/>
          <p14:tracePt t="77421" x="3543300" y="2641600"/>
          <p14:tracePt t="77429" x="3517900" y="2603500"/>
          <p14:tracePt t="77442" x="3492500" y="2578100"/>
          <p14:tracePt t="77447" x="3492500" y="2552700"/>
          <p14:tracePt t="77459" x="3479800" y="2527300"/>
          <p14:tracePt t="77464" x="3479800" y="2514600"/>
          <p14:tracePt t="77476" x="3479800" y="2489200"/>
          <p14:tracePt t="77509" x="3492500" y="2489200"/>
          <p14:tracePt t="77512" x="3581400" y="2489200"/>
          <p14:tracePt t="77526" x="3632200" y="2489200"/>
          <p14:tracePt t="77526" x="3746500" y="2527300"/>
          <p14:tracePt t="77543" x="4013200" y="2641600"/>
          <p14:tracePt t="77550" x="4254500" y="2755900"/>
          <p14:tracePt t="108727" x="4216400" y="2755900"/>
          <p14:tracePt t="108732" x="4191000" y="2781300"/>
          <p14:tracePt t="108744" x="4140200" y="2806700"/>
          <p14:tracePt t="108749" x="4102100" y="2819400"/>
          <p14:tracePt t="108760" x="4076700" y="2844800"/>
          <p14:tracePt t="108767" x="4038600" y="2870200"/>
          <p14:tracePt t="108777" x="3987800" y="2895600"/>
          <p14:tracePt t="108783" x="3962400" y="2933700"/>
          <p14:tracePt t="108793" x="3873500" y="2959100"/>
          <p14:tracePt t="108801" x="3835400" y="2997200"/>
          <p14:tracePt t="108810" x="3784600" y="3022600"/>
          <p14:tracePt t="108815" x="3721100" y="3048000"/>
          <p14:tracePt t="108827" x="3632200" y="3098800"/>
          <p14:tracePt t="108827" x="3568700" y="3111500"/>
          <p14:tracePt t="108837" x="3479800" y="3136900"/>
          <p14:tracePt t="108843" x="3378200" y="3136900"/>
          <p14:tracePt t="108851" x="3289300" y="3162300"/>
          <p14:tracePt t="108860" x="3200400" y="3162300"/>
          <p14:tracePt t="108867" x="3111500" y="3187700"/>
          <p14:tracePt t="108877" x="2997200" y="3187700"/>
          <p14:tracePt t="108883" x="2870200" y="3187700"/>
          <p14:tracePt t="108893" x="2755900" y="3187700"/>
          <p14:tracePt t="108900" x="2616200" y="3187700"/>
          <p14:tracePt t="108910" x="2489200" y="3200400"/>
          <p14:tracePt t="108916" x="2349500" y="3200400"/>
          <p14:tracePt t="108927" x="2197100" y="3200400"/>
          <p14:tracePt t="108933" x="1930400" y="3225800"/>
          <p14:tracePt t="108943" x="1841500" y="3225800"/>
          <p14:tracePt t="108948" x="1663700" y="3225800"/>
          <p14:tracePt t="108960" x="1473200" y="3251200"/>
          <p14:tracePt t="108967" x="1346200" y="3251200"/>
          <p14:tracePt t="108978" x="1079500" y="3251200"/>
          <p14:tracePt t="108983" x="901700" y="3251200"/>
          <p14:tracePt t="108997" x="647700" y="3251200"/>
          <p14:tracePt t="108998" x="406400" y="3251200"/>
          <p14:tracePt t="109010" x="152400" y="3200400"/>
          <p14:tracePt t="109015" x="50800" y="3187700"/>
          <p14:tracePt t="109189" x="139700" y="2222500"/>
          <p14:tracePt t="109197" x="330200" y="2222500"/>
          <p14:tracePt t="109204" x="533400" y="2260600"/>
          <p14:tracePt t="109212" x="762000" y="2400300"/>
          <p14:tracePt t="109220" x="1003300" y="2616200"/>
          <p14:tracePt t="109230" x="1257300" y="2895600"/>
          <p14:tracePt t="109245" x="1790700" y="3581400"/>
          <p14:tracePt t="109252" x="2057400" y="4013200"/>
          <p14:tracePt t="109260" x="2311400" y="4394200"/>
          <p14:tracePt t="109268" x="2514600" y="4724400"/>
          <p14:tracePt t="109277" x="2717800" y="5092700"/>
          <p14:tracePt t="109284" x="2870200" y="5397500"/>
          <p14:tracePt t="109293" x="3048000" y="5689600"/>
          <p14:tracePt t="109301" x="3098800" y="5829300"/>
          <p14:tracePt t="109311" x="3225800" y="6032500"/>
          <p14:tracePt t="109316" x="3340100" y="6210300"/>
          <p14:tracePt t="109328" x="3403600" y="6273800"/>
          <p14:tracePt t="109335" x="3479800" y="6388100"/>
          <p14:tracePt t="109343" x="3543300" y="6451600"/>
          <p14:tracePt t="109349" x="3581400" y="6527800"/>
          <p14:tracePt t="109360" x="3632200" y="6540500"/>
          <p14:tracePt t="109367" x="3670300" y="6565900"/>
          <p14:tracePt t="109378" x="3695700" y="6591300"/>
          <p14:tracePt t="109384" x="3721100" y="6591300"/>
          <p14:tracePt t="109395" x="3759200" y="6591300"/>
          <p14:tracePt t="109401" x="3784600" y="6591300"/>
          <p14:tracePt t="109411" x="3810000" y="6591300"/>
          <p14:tracePt t="109415" x="3860800" y="6591300"/>
          <p14:tracePt t="109428" x="3898900" y="6565900"/>
          <p14:tracePt t="109429" x="3962400" y="6540500"/>
          <p14:tracePt t="109438" x="3987800" y="6540500"/>
          <p14:tracePt t="109445" x="4102100" y="6527800"/>
          <p14:tracePt t="109452" x="4140200" y="6527800"/>
          <p14:tracePt t="109464" x="4216400" y="6527800"/>
          <p14:tracePt t="109478" x="4368800" y="6565900"/>
          <p14:tracePt t="109485" x="4432300" y="6591300"/>
          <p14:tracePt t="109493" x="4457700" y="6629400"/>
          <p14:tracePt t="109501" x="4521200" y="6680200"/>
          <p14:tracePt t="109510" x="4572000" y="6718300"/>
          <p14:tracePt t="109517" x="4622800" y="6743700"/>
          <p14:tracePt t="109527" x="4635500" y="6769100"/>
          <p14:tracePt t="109534" x="4660900" y="6794500"/>
          <p14:tracePt t="109544" x="4686300" y="6807200"/>
          <p14:tracePt t="109567" x="4711700" y="6832600"/>
          <p14:tracePt t="109594" x="4724400" y="6832600"/>
          <p14:tracePt t="109600" x="4749800" y="6832600"/>
          <p14:tracePt t="110518" x="4724400" y="6832600"/>
          <p14:tracePt t="110527" x="4711700" y="6832600"/>
          <p14:tracePt t="110543" x="4686300" y="6832600"/>
          <p14:tracePt t="110550" x="4660900" y="6832600"/>
          <p14:tracePt t="110560" x="4635500" y="6832600"/>
          <p14:tracePt t="110566" x="4622800" y="6807200"/>
          <p14:tracePt t="110582" x="4597400" y="6807200"/>
          <p14:tracePt t="110593" x="4572000" y="6794500"/>
          <p14:tracePt t="110610" x="4546600" y="6794500"/>
          <p14:tracePt t="110614" x="4546600" y="6769100"/>
          <p14:tracePt t="110627" x="4521200" y="6769100"/>
          <p14:tracePt t="110643" x="4508500" y="6743700"/>
          <p14:tracePt t="110660" x="4483100" y="6743700"/>
          <p14:tracePt t="110686" x="4483100" y="6718300"/>
          <p14:tracePt t="110718" x="4457700" y="6718300"/>
          <p14:tracePt t="112265" x="4457700" y="6705600"/>
          <p14:tracePt t="112277" x="4457700" y="6680200"/>
          <p14:tracePt t="112281" x="4457700" y="6654800"/>
          <p14:tracePt t="112294" x="4457700" y="6629400"/>
          <p14:tracePt t="112299" x="4432300" y="6591300"/>
          <p14:tracePt t="112314" x="4432300" y="6540500"/>
          <p14:tracePt t="112327" x="4432300" y="6527800"/>
          <p14:tracePt t="112333" x="4419600" y="6502400"/>
          <p14:tracePt t="112343" x="4419600" y="6477000"/>
          <p14:tracePt t="112348" x="4419600" y="6451600"/>
          <p14:tracePt t="112360" x="4419600" y="6426200"/>
          <p14:tracePt t="112361" x="4419600" y="6413500"/>
          <p14:tracePt t="112369" x="4394200" y="6388100"/>
          <p14:tracePt t="112377" x="4394200" y="6337300"/>
          <p14:tracePt t="112385" x="4394200" y="6324600"/>
          <p14:tracePt t="112393" x="4394200" y="6299200"/>
          <p14:tracePt t="112410" x="4368800" y="6273800"/>
          <p14:tracePt t="112417" x="4368800" y="6235700"/>
          <p14:tracePt t="112427" x="4368800" y="6184900"/>
          <p14:tracePt t="112433" x="4343400" y="6146800"/>
          <p14:tracePt t="112443" x="4330700" y="6096000"/>
          <p14:tracePt t="112450" x="4305300" y="6032500"/>
          <p14:tracePt t="112460" x="4279900" y="5956300"/>
          <p14:tracePt t="112467" x="4279900" y="5918200"/>
          <p14:tracePt t="112477" x="4241800" y="5854700"/>
          <p14:tracePt t="112483" x="4241800" y="5778500"/>
          <p14:tracePt t="112494" x="4191000" y="5740400"/>
          <p14:tracePt t="112500" x="4165600" y="5689600"/>
          <p14:tracePt t="112510" x="4127500" y="5600700"/>
          <p14:tracePt t="112515" x="4102100" y="5537200"/>
          <p14:tracePt t="112530" x="4076700" y="5486400"/>
          <p14:tracePt t="112531" x="4038600" y="5448300"/>
          <p14:tracePt t="112544" x="4013200" y="5397500"/>
          <p14:tracePt t="112550" x="3987800" y="5359400"/>
          <p14:tracePt t="112560" x="3949700" y="5308600"/>
          <p14:tracePt t="112567" x="3924300" y="5270500"/>
          <p14:tracePt t="112577" x="3898900" y="5219700"/>
          <p14:tracePt t="112578" x="3873500" y="5194300"/>
          <p14:tracePt t="112585" x="3860800" y="5181600"/>
          <p14:tracePt t="112597" x="3860800" y="5156200"/>
          <p14:tracePt t="112610" x="3835400" y="5130800"/>
          <p14:tracePt t="112617" x="3835400" y="5105400"/>
          <p14:tracePt t="112627" x="3810000" y="5105400"/>
          <p14:tracePt t="112634" x="3810000" y="5092700"/>
          <p14:tracePt t="112649" x="3810000" y="5067300"/>
          <p14:tracePt t="112666" x="3810000" y="5041900"/>
          <p14:tracePt t="112677" x="3810000" y="5016500"/>
          <p14:tracePt t="112682" x="3810000" y="5003800"/>
          <p14:tracePt t="112694" x="3810000" y="4978400"/>
          <p14:tracePt t="112699" x="3810000" y="4927600"/>
          <p14:tracePt t="112710" x="3810000" y="4889500"/>
          <p14:tracePt t="112715" x="3810000" y="4838700"/>
          <p14:tracePt t="112727" x="3810000" y="4813300"/>
          <p14:tracePt t="112732" x="3810000" y="4775200"/>
          <p14:tracePt t="112744" x="3810000" y="4724400"/>
          <p14:tracePt t="112748" x="3810000" y="4711700"/>
          <p14:tracePt t="112760" x="3810000" y="4660900"/>
          <p14:tracePt t="112766" x="3810000" y="4635500"/>
          <p14:tracePt t="112778" x="3810000" y="4597400"/>
          <p14:tracePt t="112795" x="3810000" y="4572000"/>
          <p14:tracePt t="112810" x="3810000" y="4546600"/>
          <p14:tracePt t="112818" x="3784600" y="4546600"/>
          <p14:tracePt t="112827" x="3784600" y="4521200"/>
          <p14:tracePt t="112843" x="3759200" y="4521200"/>
          <p14:tracePt t="112860" x="3759200" y="4508500"/>
          <p14:tracePt t="112874" x="3746500" y="4508500"/>
          <p14:tracePt t="112890" x="3721100" y="4483100"/>
          <p14:tracePt t="112898" x="3721100" y="4457700"/>
          <p14:tracePt t="112906" x="3695700" y="4457700"/>
          <p14:tracePt t="112914" x="3670300" y="4432300"/>
          <p14:tracePt t="112927" x="3657600" y="4419600"/>
          <p14:tracePt t="112932" x="3657600" y="4394200"/>
          <p14:tracePt t="112943" x="3632200" y="4368800"/>
          <p14:tracePt t="112949" x="3632200" y="4343400"/>
          <p14:tracePt t="112960" x="3606800" y="4343400"/>
          <p14:tracePt t="112966" x="3606800" y="4330700"/>
          <p14:tracePt t="112978" x="3581400" y="4305300"/>
          <p14:tracePt t="112978" x="3581400" y="4279900"/>
          <p14:tracePt t="112986" x="3581400" y="4254500"/>
          <p14:tracePt t="113010" x="3581400" y="4241800"/>
          <p14:tracePt t="113018" x="3581400" y="4216400"/>
          <p14:tracePt t="113060" x="3581400" y="4191000"/>
          <p14:tracePt t="113146" x="3581400" y="4165600"/>
          <p14:tracePt t="113195" x="3581400" y="4140200"/>
          <p14:tracePt t="113218" x="3581400" y="4127500"/>
          <p14:tracePt t="113235" x="3581400" y="4102100"/>
          <p14:tracePt t="113251" x="3581400" y="4076700"/>
          <p14:tracePt t="113267" x="3581400" y="4051300"/>
          <p14:tracePt t="113283" x="3581400" y="4038600"/>
          <p14:tracePt t="113293" x="3581400" y="4013200"/>
          <p14:tracePt t="113299" x="3581400" y="3987800"/>
          <p14:tracePt t="113306" x="3568700" y="3962400"/>
          <p14:tracePt t="113315" x="3568700" y="3949700"/>
          <p14:tracePt t="113327" x="3543300" y="3898900"/>
          <p14:tracePt t="113332" x="3543300" y="3873500"/>
          <p14:tracePt t="113344" x="3492500" y="3810000"/>
          <p14:tracePt t="113349" x="3492500" y="3759200"/>
          <p14:tracePt t="113360" x="3492500" y="3721100"/>
          <p14:tracePt t="113366" x="3479800" y="3657600"/>
          <p14:tracePt t="113377" x="3479800" y="3632200"/>
          <p14:tracePt t="113381" x="3454400" y="3568700"/>
          <p14:tracePt t="113394" x="3454400" y="3517900"/>
          <p14:tracePt t="113395" x="3454400" y="3479800"/>
          <p14:tracePt t="113403" x="3454400" y="3454400"/>
          <p14:tracePt t="113411" x="3454400" y="3403600"/>
          <p14:tracePt t="113419" x="3454400" y="3378200"/>
          <p14:tracePt t="113429" x="3454400" y="3365500"/>
          <p14:tracePt t="113444" x="3454400" y="3314700"/>
          <p14:tracePt t="113451" x="3454400" y="3289300"/>
          <p14:tracePt t="113476" x="3454400" y="3276600"/>
          <p14:tracePt t="113483" x="3454400" y="3251200"/>
          <p14:tracePt t="113499" x="3429000" y="3225800"/>
          <p14:tracePt t="113510" x="3429000" y="3200400"/>
          <p14:tracePt t="113515" x="3429000" y="3187700"/>
          <p14:tracePt t="113527" x="3429000" y="3136900"/>
          <p14:tracePt t="113533" x="3403600" y="3111500"/>
          <p14:tracePt t="113544" x="3403600" y="3098800"/>
          <p14:tracePt t="113548" x="3403600" y="3048000"/>
          <p14:tracePt t="113560" x="3378200" y="2997200"/>
          <p14:tracePt t="113568" x="3378200" y="2959100"/>
          <p14:tracePt t="113577" x="3378200" y="2933700"/>
          <p14:tracePt t="113581" x="3365500" y="2895600"/>
          <p14:tracePt t="113594" x="3365500" y="2870200"/>
          <p14:tracePt t="113599" x="3365500" y="2844800"/>
          <p14:tracePt t="113610" x="3365500" y="2819400"/>
          <p14:tracePt t="113614" x="3365500" y="2806700"/>
          <p14:tracePt t="113630" x="3365500" y="2781300"/>
          <p14:tracePt t="113631" x="3365500" y="2755900"/>
          <p14:tracePt t="113651" x="3365500" y="2730500"/>
          <p14:tracePt t="113759" x="3378200" y="2730500"/>
          <p14:tracePt t="113780" x="3403600" y="2730500"/>
          <p14:tracePt t="113795" x="3429000" y="2730500"/>
          <p14:tracePt t="113812" x="3454400" y="2730500"/>
          <p14:tracePt t="113819" x="3479800" y="2730500"/>
          <p14:tracePt t="113835" x="3492500" y="2730500"/>
          <p14:tracePt t="113851" x="3517900" y="2730500"/>
          <p14:tracePt t="113868" x="3543300" y="2730500"/>
          <p14:tracePt t="113900" x="3568700" y="2755900"/>
          <p14:tracePt t="113927" x="3581400" y="2781300"/>
          <p14:tracePt t="113960" x="3581400" y="2806700"/>
          <p14:tracePt t="113978" x="3606800" y="2819400"/>
          <p14:tracePt t="113999" x="3606800" y="2844800"/>
          <p14:tracePt t="114014" x="3606800" y="2870200"/>
          <p14:tracePt t="114027" x="3632200" y="2870200"/>
          <p14:tracePt t="114028" x="3632200" y="2895600"/>
          <p14:tracePt t="114052" x="3632200" y="2908300"/>
          <p14:tracePt t="114068" x="3632200" y="2933700"/>
          <p14:tracePt t="114094" x="3632200" y="2959100"/>
          <p14:tracePt t="114108" x="3632200" y="2984500"/>
          <p14:tracePt t="114124" x="3632200" y="2997200"/>
          <p14:tracePt t="114140" x="3632200" y="3022600"/>
          <p14:tracePt t="114158" x="3632200" y="3048000"/>
          <p14:tracePt t="114180" x="3632200" y="3073400"/>
          <p14:tracePt t="114212" x="3632200" y="3098800"/>
          <p14:tracePt t="114228" x="3632200" y="3111500"/>
          <p14:tracePt t="114244" x="3632200" y="3136900"/>
          <p14:tracePt t="114276" x="3632200" y="3162300"/>
          <p14:tracePt t="114316" x="3632200" y="3187700"/>
          <p14:tracePt t="114326" x="3606800" y="3187700"/>
          <p14:tracePt t="114404" x="3581400" y="3187700"/>
          <p14:tracePt t="118553" x="3606800" y="3187700"/>
          <p14:tracePt t="118561" x="3657600" y="3187700"/>
          <p14:tracePt t="118569" x="3695700" y="3187700"/>
          <p14:tracePt t="118577" x="3746500" y="3187700"/>
          <p14:tracePt t="118585" x="3810000" y="3187700"/>
          <p14:tracePt t="118593" x="3835400" y="3162300"/>
          <p14:tracePt t="118601" x="3898900" y="3136900"/>
          <p14:tracePt t="118610" x="3949700" y="3111500"/>
          <p14:tracePt t="118617" x="3962400" y="3098800"/>
          <p14:tracePt t="118627" x="4013200" y="3073400"/>
          <p14:tracePt t="118633" x="4038600" y="3048000"/>
          <p14:tracePt t="118641" x="4051300" y="3022600"/>
          <p14:tracePt t="118649" x="4076700" y="2997200"/>
          <p14:tracePt t="118660" x="4076700" y="2984500"/>
          <p14:tracePt t="118665" x="4102100" y="2959100"/>
          <p14:tracePt t="118677" x="4102100" y="2933700"/>
          <p14:tracePt t="118694" x="4102100" y="2908300"/>
          <p14:tracePt t="118710" x="4102100" y="2895600"/>
          <p14:tracePt t="118727" x="4102100" y="2870200"/>
          <p14:tracePt t="118745" x="4102100" y="2844800"/>
          <p14:tracePt t="118764" x="4102100" y="2819400"/>
          <p14:tracePt t="118778" x="4102100" y="2806700"/>
          <p14:tracePt t="118794" x="4102100" y="2781300"/>
          <p14:tracePt t="118810" x="4076700" y="2755900"/>
          <p14:tracePt t="118817" x="4076700" y="2730500"/>
          <p14:tracePt t="118827" x="4051300" y="2730500"/>
          <p14:tracePt t="118833" x="4051300" y="2717800"/>
          <p14:tracePt t="118844" x="4038600" y="2692400"/>
          <p14:tracePt t="118850" x="4038600" y="2667000"/>
          <p14:tracePt t="118860" x="4013200" y="2667000"/>
          <p14:tracePt t="118865" x="4013200" y="2641600"/>
          <p14:tracePt t="118882" x="4013200" y="2616200"/>
          <p14:tracePt t="118894" x="3987800" y="2616200"/>
          <p14:tracePt t="118910" x="3987800" y="2603500"/>
          <p14:tracePt t="118994" x="3962400" y="2603500"/>
          <p14:tracePt t="119090" x="3949700" y="2616200"/>
          <p14:tracePt t="119098" x="3949700" y="2667000"/>
          <p14:tracePt t="119106" x="3924300" y="2717800"/>
          <p14:tracePt t="119114" x="3898900" y="2781300"/>
          <p14:tracePt t="119127" x="3873500" y="2870200"/>
          <p14:tracePt t="119132" x="3860800" y="2933700"/>
          <p14:tracePt t="119144" x="3860800" y="2984500"/>
          <p14:tracePt t="119148" x="3835400" y="3073400"/>
          <p14:tracePt t="119160" x="3810000" y="3111500"/>
          <p14:tracePt t="119168" x="3810000" y="3187700"/>
          <p14:tracePt t="119177" x="3784600" y="3225800"/>
          <p14:tracePt t="119182" x="3784600" y="3251200"/>
          <p14:tracePt t="119194" x="3784600" y="3289300"/>
          <p14:tracePt t="119194" x="3759200" y="3314700"/>
          <p14:tracePt t="119202" x="3759200" y="3340100"/>
          <p14:tracePt t="119210" x="3759200" y="3365500"/>
          <p14:tracePt t="119227" x="3746500" y="3403600"/>
          <p14:tracePt t="119234" x="3746500" y="3429000"/>
          <p14:tracePt t="119250" x="3746500" y="3454400"/>
          <p14:tracePt t="119266" x="3746500" y="3479800"/>
          <p14:tracePt t="119282" x="3746500" y="3492500"/>
          <p14:tracePt t="125558" x="3746500" y="3517900"/>
          <p14:tracePt t="125566" x="3746500" y="3568700"/>
          <p14:tracePt t="125574" x="3746500" y="3581400"/>
          <p14:tracePt t="125582" x="3746500" y="3632200"/>
          <p14:tracePt t="125594" x="3746500" y="3670300"/>
          <p14:tracePt t="125598" x="3746500" y="3746500"/>
          <p14:tracePt t="125610" x="3746500" y="3759200"/>
          <p14:tracePt t="125615" x="3746500" y="3835400"/>
          <p14:tracePt t="125627" x="3746500" y="3898900"/>
          <p14:tracePt t="125632" x="3746500" y="3949700"/>
          <p14:tracePt t="125644" x="3746500" y="3987800"/>
          <p14:tracePt t="125648" x="3746500" y="4038600"/>
          <p14:tracePt t="125661" x="3746500" y="4076700"/>
          <p14:tracePt t="125665" x="3746500" y="4102100"/>
          <p14:tracePt t="125677" x="3746500" y="4127500"/>
          <p14:tracePt t="125681" x="3746500" y="4140200"/>
          <p14:tracePt t="125694" x="3746500" y="4165600"/>
          <p14:tracePt t="125695" x="3746500" y="4191000"/>
          <p14:tracePt t="125702" x="3746500" y="4216400"/>
          <p14:tracePt t="125710" x="3746500" y="4241800"/>
          <p14:tracePt t="125727" x="3746500" y="4254500"/>
          <p14:tracePt t="125735" x="3746500" y="4279900"/>
          <p14:tracePt t="125761" x="3746500" y="4305300"/>
          <p14:tracePt t="125782" x="3746500" y="4330700"/>
          <p14:tracePt t="130643" x="3746500" y="4305300"/>
          <p14:tracePt t="130661" x="3746500" y="4279900"/>
          <p14:tracePt t="130667" x="3746500" y="4254500"/>
          <p14:tracePt t="130678" x="3746500" y="4241800"/>
          <p14:tracePt t="130694" x="3746500" y="4216400"/>
          <p14:tracePt t="130707" x="3746500" y="4191000"/>
          <p14:tracePt t="130727" x="3746500" y="4165600"/>
          <p14:tracePt t="130747" x="3746500" y="4140200"/>
          <p14:tracePt t="130788" x="3746500" y="4127500"/>
          <p14:tracePt t="130812" x="3746500" y="4102100"/>
          <p14:tracePt t="130827" x="3746500" y="4076700"/>
          <p14:tracePt t="130844" x="3746500" y="4051300"/>
          <p14:tracePt t="130852" x="3746500" y="4038600"/>
          <p14:tracePt t="130861" x="3746500" y="4013200"/>
          <p14:tracePt t="130867" x="3721100" y="3987800"/>
          <p14:tracePt t="130877" x="3695700" y="3987800"/>
          <p14:tracePt t="130894" x="3695700" y="3949700"/>
          <p14:tracePt t="130900" x="3670300" y="3949700"/>
          <p14:tracePt t="130911" x="3670300" y="3924300"/>
          <p14:tracePt t="130927" x="3657600" y="3898900"/>
          <p14:tracePt t="130948" x="3632200" y="3898900"/>
          <p14:tracePt t="130988" x="3632200" y="3873500"/>
          <p14:tracePt t="131100" x="3606800" y="3873500"/>
          <p14:tracePt t="131108" x="3606800" y="3860800"/>
          <p14:tracePt t="131140" x="3581400" y="3860800"/>
          <p14:tracePt t="131151" x="3581400" y="3835400"/>
          <p14:tracePt t="131194" x="3568700" y="3835400"/>
          <p14:tracePt t="131221" x="3568700" y="3810000"/>
          <p14:tracePt t="131244" x="3543300" y="3810000"/>
          <p14:tracePt t="131294" x="3517900" y="3810000"/>
          <p14:tracePt t="131357" x="3517900" y="3784600"/>
          <p14:tracePt t="131397" x="3492500" y="3784600"/>
          <p14:tracePt t="131405" x="3492500" y="3759200"/>
          <p14:tracePt t="131437" x="3479800" y="3746500"/>
          <p14:tracePt t="131461" x="3479800" y="3721100"/>
          <p14:tracePt t="131501" x="3454400" y="3721100"/>
          <p14:tracePt t="131510" x="3454400" y="3695700"/>
          <p14:tracePt t="131573" x="3454400" y="3670300"/>
          <p14:tracePt t="131661" x="3454400" y="3657600"/>
          <p14:tracePt t="131727" x="3454400" y="3632200"/>
          <p14:tracePt t="131765" x="3454400" y="3606800"/>
          <p14:tracePt t="131813" x="3479800" y="3606800"/>
          <p14:tracePt t="131837" x="3479800" y="3581400"/>
          <p14:tracePt t="131869" x="3492500" y="3581400"/>
          <p14:tracePt t="131885" x="3492500" y="3568700"/>
          <p14:tracePt t="131901" x="3517900" y="3568700"/>
          <p14:tracePt t="131918" x="3517900" y="3543300"/>
          <p14:tracePt t="131934" x="3543300" y="3543300"/>
          <p14:tracePt t="131951" x="3543300" y="3517900"/>
          <p14:tracePt t="131958" x="3568700" y="3517900"/>
          <p14:tracePt t="131966" x="3568700" y="3492500"/>
          <p14:tracePt t="131990" x="3581400" y="3492500"/>
          <p14:tracePt t="132014" x="3581400" y="3479800"/>
          <p14:tracePt t="132030" x="3606800" y="3479800"/>
          <p14:tracePt t="132062" x="3632200" y="3454400"/>
          <p14:tracePt t="132102" x="3657600" y="3454400"/>
          <p14:tracePt t="132111" x="3657600" y="3429000"/>
          <p14:tracePt t="132152" x="3670300" y="3429000"/>
          <p14:tracePt t="132166" x="3670300" y="3403600"/>
          <p14:tracePt t="132206" x="3695700" y="3378200"/>
          <p14:tracePt t="132231" x="3695700" y="3365500"/>
          <p14:tracePt t="132261" x="3695700" y="3340100"/>
          <p14:tracePt t="132265" x="3721100" y="3340100"/>
          <p14:tracePt t="132311" x="3721100" y="3314700"/>
          <p14:tracePt t="132343" x="3721100" y="3289300"/>
          <p14:tracePt t="132361" x="3721100" y="3276600"/>
          <p14:tracePt t="132366" x="3746500" y="3276600"/>
          <p14:tracePt t="132394" x="3746500" y="3251200"/>
          <p14:tracePt t="132399" x="3746500" y="3225800"/>
          <p14:tracePt t="132427" x="3746500" y="3200400"/>
          <p14:tracePt t="132444" x="3746500" y="3187700"/>
          <p14:tracePt t="132461" x="3759200" y="3162300"/>
          <p14:tracePt t="132479" x="3759200" y="3136900"/>
          <p14:tracePt t="132511" x="3759200" y="3111500"/>
          <p14:tracePt t="132551" x="3759200" y="3098800"/>
          <p14:tracePt t="132599" x="3759200" y="3073400"/>
          <p14:tracePt t="132655" x="3759200" y="3048000"/>
          <p14:tracePt t="132679" x="3759200" y="3022600"/>
          <p14:tracePt t="132695" x="3759200" y="2997200"/>
          <p14:tracePt t="132711" x="3759200" y="2984500"/>
          <p14:tracePt t="132728" x="3759200" y="2959100"/>
          <p14:tracePt t="132751" x="3759200" y="2933700"/>
          <p14:tracePt t="132767" x="3746500" y="2933700"/>
          <p14:tracePt t="132775" x="3746500" y="2908300"/>
          <p14:tracePt t="132807" x="3746500" y="2895600"/>
          <p14:tracePt t="132839" x="3746500" y="2870200"/>
          <p14:tracePt t="132855" x="3721100" y="2870200"/>
          <p14:tracePt t="132871" x="3721100" y="2844800"/>
          <p14:tracePt t="132928" x="3721100" y="2819400"/>
          <p14:tracePt t="132935" x="3695700" y="2819400"/>
          <p14:tracePt t="132977" x="3695700" y="2806700"/>
          <p14:tracePt t="132999" x="3670300" y="2806700"/>
          <p14:tracePt t="133018" x="3670300" y="2781300"/>
          <p14:tracePt t="133064" x="3657600" y="2781300"/>
          <p14:tracePt t="133103" x="3657600" y="2755900"/>
          <p14:tracePt t="133120" x="3632200" y="2755900"/>
          <p14:tracePt t="133152" x="3632200" y="2730500"/>
          <p14:tracePt t="133168" x="3606800" y="2730500"/>
          <p14:tracePt t="133192" x="3606800" y="2717800"/>
          <p14:tracePt t="133218" x="3581400" y="2717800"/>
          <p14:tracePt t="133264" x="3581400" y="2692400"/>
          <p14:tracePt t="133312" x="3568700" y="2692400"/>
          <p14:tracePt t="133336" x="3568700" y="2667000"/>
          <p14:tracePt t="133400" x="3543300" y="2667000"/>
          <p14:tracePt t="133440" x="3543300" y="2641600"/>
          <p14:tracePt t="133594" x="3543300" y="2616200"/>
          <p14:tracePt t="133657" x="3543300" y="2603500"/>
          <p14:tracePt t="133761" x="3543300" y="2578100"/>
          <p14:tracePt t="134538" x="3517900" y="2578100"/>
          <p14:tracePt t="135011" x="3517900" y="2603500"/>
          <p14:tracePt t="135484" x="3543300" y="2603500"/>
          <p14:tracePt t="135491" x="3568700" y="2603500"/>
          <p14:tracePt t="135499" x="3606800" y="2603500"/>
          <p14:tracePt t="135507" x="3632200" y="2616200"/>
          <p14:tracePt t="135517" x="3632200" y="2641600"/>
          <p14:tracePt t="135528" x="3657600" y="2667000"/>
          <p14:tracePt t="135533" x="3670300" y="2667000"/>
          <p14:tracePt t="135544" x="3695700" y="2692400"/>
          <p14:tracePt t="135561" x="3721100" y="2717800"/>
          <p14:tracePt t="135566" x="3746500" y="2717800"/>
          <p14:tracePt t="135577" x="3746500" y="2730500"/>
          <p14:tracePt t="135598" x="3759200" y="2730500"/>
          <p14:tracePt t="135611" x="3759200" y="2755900"/>
          <p14:tracePt t="135661" x="3759200" y="2781300"/>
          <p14:tracePt t="135900" x="3746500" y="2755900"/>
          <p14:tracePt t="135940" x="3746500" y="2730500"/>
          <p14:tracePt t="135950" x="3721100" y="2730500"/>
          <p14:tracePt t="135964" x="3721100" y="2717800"/>
          <p14:tracePt t="135984" x="3695700" y="2717800"/>
          <p14:tracePt t="135998" x="3695700" y="2692400"/>
          <p14:tracePt t="136016" x="3670300" y="2692400"/>
          <p14:tracePt t="136028" x="3670300" y="2667000"/>
          <p14:tracePt t="136036" x="3670300" y="2641600"/>
          <p14:tracePt t="136044" x="3657600" y="2641600"/>
          <p14:tracePt t="136061" x="3657600" y="2616200"/>
          <p14:tracePt t="136093" x="3657600" y="2603500"/>
          <p14:tracePt t="136108" x="3632200" y="2603500"/>
          <p14:tracePt t="136132" x="3632200" y="2578100"/>
          <p14:tracePt t="136172" x="3632200" y="2552700"/>
          <p14:tracePt t="136197" x="3606800" y="2552700"/>
          <p14:tracePt t="136228" x="3606800" y="2527300"/>
          <p14:tracePt t="136294" x="3581400" y="2527300"/>
          <p14:tracePt t="136351" x="3568700" y="2527300"/>
          <p14:tracePt t="136365" x="3568700" y="2514600"/>
          <p14:tracePt t="136405" x="3543300" y="2514600"/>
          <p14:tracePt t="136445" x="3543300" y="2489200"/>
          <p14:tracePt t="136461" x="3517900" y="2489200"/>
          <p14:tracePt t="136509" x="3492500" y="2489200"/>
          <p14:tracePt t="136528" x="3492500" y="2463800"/>
          <p14:tracePt t="136584" x="3479800" y="2463800"/>
          <p14:tracePt t="136597" x="3479800" y="2438400"/>
          <p14:tracePt t="136617" x="3454400" y="2438400"/>
          <p14:tracePt t="136637" x="3454400" y="2425700"/>
          <p14:tracePt t="136661" x="3429000" y="2425700"/>
          <p14:tracePt t="136685" x="3429000" y="2400300"/>
          <p14:tracePt t="136741" x="3429000" y="2374900"/>
          <p14:tracePt t="136784" x="3429000" y="2349500"/>
          <p14:tracePt t="136818" x="3429000" y="2336800"/>
          <p14:tracePt t="136830" x="3454400" y="2311400"/>
          <p14:tracePt t="136862" x="3479800" y="2286000"/>
          <p14:tracePt t="136894" x="3492500" y="2286000"/>
          <p14:tracePt t="136911" x="3492500" y="2260600"/>
          <p14:tracePt t="136919" x="3517900" y="2260600"/>
          <p14:tracePt t="136942" x="3543300" y="2260600"/>
          <p14:tracePt t="136950" x="3568700" y="2260600"/>
          <p14:tracePt t="136973" x="3581400" y="2260600"/>
          <p14:tracePt t="136994" x="3606800" y="2260600"/>
          <p14:tracePt t="137011" x="3632200" y="2260600"/>
          <p14:tracePt t="137028" x="3657600" y="2260600"/>
          <p14:tracePt t="137044" x="3670300" y="2260600"/>
          <p14:tracePt t="137054" x="3695700" y="2260600"/>
          <p14:tracePt t="137070" x="3721100" y="2260600"/>
          <p14:tracePt t="137102" x="3746500" y="2260600"/>
          <p14:tracePt t="137134" x="3746500" y="2286000"/>
          <p14:tracePt t="137142" x="3759200" y="2286000"/>
          <p14:tracePt t="137190" x="3759200" y="2311400"/>
          <p14:tracePt t="137238" x="3759200" y="2336800"/>
          <p14:tracePt t="137286" x="3759200" y="2349500"/>
          <p14:tracePt t="137327" x="3759200" y="2374900"/>
          <p14:tracePt t="137342" x="3746500" y="2374900"/>
          <p14:tracePt t="137366" x="3746500" y="2400300"/>
          <p14:tracePt t="137390" x="3721100" y="2400300"/>
          <p14:tracePt t="137430" x="3695700" y="2425700"/>
          <p14:tracePt t="137448" x="3670300" y="2425700"/>
          <p14:tracePt t="137462" x="3657600" y="2425700"/>
          <p14:tracePt t="137479" x="3632200" y="2425700"/>
          <p14:tracePt t="137494" x="3606800" y="2425700"/>
          <p14:tracePt t="137502" x="3581400" y="2425700"/>
          <p14:tracePt t="137527" x="3568700" y="2425700"/>
          <p14:tracePt t="137534" x="3543300" y="2425700"/>
          <p14:tracePt t="137558" x="3517900" y="2425700"/>
          <p14:tracePt t="137703" x="3543300" y="2425700"/>
          <p14:tracePt t="137711" x="3568700" y="2425700"/>
          <p14:tracePt t="137719" x="3568700" y="2438400"/>
          <p14:tracePt t="137728" x="3606800" y="2438400"/>
          <p14:tracePt t="137735" x="3632200" y="2438400"/>
          <p14:tracePt t="137744" x="3695700" y="2438400"/>
          <p14:tracePt t="137751" x="3721100" y="2463800"/>
          <p14:tracePt t="137761" x="3759200" y="2463800"/>
          <p14:tracePt t="137767" x="3810000" y="2489200"/>
          <p14:tracePt t="137777" x="3835400" y="2489200"/>
          <p14:tracePt t="137784" x="3873500" y="2514600"/>
          <p14:tracePt t="137794" x="3898900" y="2514600"/>
          <p14:tracePt t="137799" x="3949700" y="2527300"/>
          <p14:tracePt t="137811" x="3962400" y="2527300"/>
          <p14:tracePt t="137817" x="3962400" y="2552700"/>
          <p14:tracePt t="137828" x="3987800" y="2552700"/>
          <p14:tracePt t="137832" x="4013200" y="2578100"/>
          <p14:tracePt t="137844" x="4013200" y="2603500"/>
          <p14:tracePt t="137850" x="4038600" y="2616200"/>
          <p14:tracePt t="137861" x="4038600" y="2667000"/>
          <p14:tracePt t="137865" x="4038600" y="2692400"/>
          <p14:tracePt t="137877" x="4051300" y="2717800"/>
          <p14:tracePt t="137885" x="4051300" y="2755900"/>
          <p14:tracePt t="137894" x="4051300" y="2806700"/>
          <p14:tracePt t="137898" x="4076700" y="2844800"/>
          <p14:tracePt t="137911" x="4076700" y="2895600"/>
          <p14:tracePt t="137912" x="4076700" y="2908300"/>
          <p14:tracePt t="137919" x="4102100" y="2959100"/>
          <p14:tracePt t="137928" x="4102100" y="2984500"/>
          <p14:tracePt t="137935" x="4102100" y="3022600"/>
          <p14:tracePt t="137944" x="4102100" y="3048000"/>
          <p14:tracePt t="137961" x="4102100" y="3098800"/>
          <p14:tracePt t="137967" x="4102100" y="3111500"/>
          <p14:tracePt t="137983" x="4102100" y="3136900"/>
          <p14:tracePt t="138007" x="4102100" y="3162300"/>
          <p14:tracePt t="138017" x="4076700" y="3162300"/>
          <p14:tracePt t="138031" x="4076700" y="3187700"/>
          <p14:tracePt t="138061" x="4051300" y="3187700"/>
          <p14:tracePt t="138083" x="4038600" y="3187700"/>
          <p14:tracePt t="138095" x="4013200" y="3187700"/>
          <p14:tracePt t="138119" x="3987800" y="3187700"/>
          <p14:tracePt t="138135" x="3962400" y="3187700"/>
          <p14:tracePt t="138161" x="3949700" y="3162300"/>
          <p14:tracePt t="138175" x="3924300" y="3162300"/>
          <p14:tracePt t="138200" x="3898900" y="3162300"/>
          <p14:tracePt t="138228" x="3873500" y="3162300"/>
          <p14:tracePt t="138232" x="3860800" y="3187700"/>
          <p14:tracePt t="138244" x="3810000" y="3200400"/>
          <p14:tracePt t="138252" x="3784600" y="3276600"/>
          <p14:tracePt t="138261" x="3746500" y="3314700"/>
          <p14:tracePt t="138267" x="3695700" y="3378200"/>
          <p14:tracePt t="138278" x="3670300" y="3454400"/>
          <p14:tracePt t="138285" x="3657600" y="3479800"/>
          <p14:tracePt t="138294" x="3632200" y="3543300"/>
          <p14:tracePt t="138300" x="3606800" y="3606800"/>
          <p14:tracePt t="138311" x="3568700" y="3657600"/>
          <p14:tracePt t="138312" x="3543300" y="3695700"/>
          <p14:tracePt t="138320" x="3543300" y="3721100"/>
          <p14:tracePt t="138328" x="3517900" y="3746500"/>
          <p14:tracePt t="138336" x="3517900" y="3759200"/>
          <p14:tracePt t="138344" x="3517900" y="3784600"/>
          <p14:tracePt t="138351" x="3492500" y="3784600"/>
          <p14:tracePt t="138377" x="3492500" y="3810000"/>
          <p14:tracePt t="138456" x="3492500" y="3835400"/>
          <p14:tracePt t="138600" x="3492500" y="3810000"/>
          <p14:tracePt t="138616" x="3492500" y="3784600"/>
          <p14:tracePt t="138624" x="3492500" y="3759200"/>
          <p14:tracePt t="138632" x="3492500" y="3746500"/>
          <p14:tracePt t="138640" x="3492500" y="3721100"/>
          <p14:tracePt t="138649" x="3492500" y="3695700"/>
          <p14:tracePt t="138661" x="3492500" y="3670300"/>
          <p14:tracePt t="138665" x="3492500" y="3657600"/>
          <p14:tracePt t="138683" x="3492500" y="3632200"/>
          <p14:tracePt t="138694" x="3492500" y="3606800"/>
          <p14:tracePt t="138699" x="3492500" y="3581400"/>
          <p14:tracePt t="138711" x="3492500" y="3568700"/>
          <p14:tracePt t="138717" x="3492500" y="3543300"/>
          <p14:tracePt t="138728" x="3492500" y="3517900"/>
          <p14:tracePt t="138728" x="3492500" y="3492500"/>
          <p14:tracePt t="138736" x="3517900" y="3492500"/>
          <p14:tracePt t="138744" x="3517900" y="3479800"/>
          <p14:tracePt t="138761" x="3543300" y="3454400"/>
          <p14:tracePt t="138768" x="3568700" y="3429000"/>
          <p14:tracePt t="138777" x="3568700" y="3403600"/>
          <p14:tracePt t="138785" x="3581400" y="3403600"/>
          <p14:tracePt t="138794" x="3606800" y="3378200"/>
          <p14:tracePt t="138801" x="3632200" y="3365500"/>
          <p14:tracePt t="138808" x="3657600" y="3365500"/>
          <p14:tracePt t="138818" x="3670300" y="3340100"/>
          <p14:tracePt t="138828" x="3670300" y="3314700"/>
          <p14:tracePt t="138833" x="3695700" y="3289300"/>
          <p14:tracePt t="138844" x="3721100" y="3276600"/>
          <p14:tracePt t="138857" x="3721100" y="3251200"/>
          <p14:tracePt t="138873" x="3746500" y="3225800"/>
          <p14:tracePt t="138882" x="3746500" y="3200400"/>
          <p14:tracePt t="138898" x="3746500" y="3187700"/>
          <p14:tracePt t="138911" x="3746500" y="3162300"/>
          <p14:tracePt t="138917" x="3746500" y="3136900"/>
          <p14:tracePt t="138928" x="3746500" y="3111500"/>
          <p14:tracePt t="138931" x="3746500" y="3098800"/>
          <p14:tracePt t="138944" x="3746500" y="3073400"/>
          <p14:tracePt t="138945" x="3746500" y="3048000"/>
          <p14:tracePt t="138953" x="3746500" y="3022600"/>
          <p14:tracePt t="138961" x="3746500" y="2997200"/>
          <p14:tracePt t="138969" x="3746500" y="2984500"/>
          <p14:tracePt t="138983" x="3746500" y="2959100"/>
          <p14:tracePt t="138994" x="3746500" y="2933700"/>
          <p14:tracePt t="139001" x="3746500" y="2908300"/>
          <p14:tracePt t="139017" x="3746500" y="2895600"/>
          <p14:tracePt t="139049" x="3746500" y="2870200"/>
          <p14:tracePt t="139057" x="3721100" y="2870200"/>
          <p14:tracePt t="139073" x="3695700" y="2844800"/>
          <p14:tracePt t="139094" x="3670300" y="2844800"/>
          <p14:tracePt t="139098" x="3657600" y="2819400"/>
          <p14:tracePt t="139111" x="3632200" y="2806700"/>
          <p14:tracePt t="139119" x="3632200" y="2781300"/>
          <p14:tracePt t="139128" x="3606800" y="2781300"/>
          <p14:tracePt t="139131" x="3581400" y="2755900"/>
          <p14:tracePt t="139144" x="3568700" y="2730500"/>
          <p14:tracePt t="139153" x="3543300" y="2717800"/>
          <p14:tracePt t="139161" x="3543300" y="2692400"/>
          <p14:tracePt t="139169" x="3517900" y="2692400"/>
          <p14:tracePt t="139177" x="3517900" y="2667000"/>
          <p14:tracePt t="139185" x="3492500" y="2667000"/>
          <p14:tracePt t="139201" x="3492500" y="2641600"/>
          <p14:tracePt t="139217" x="3479800" y="2641600"/>
          <p14:tracePt t="139249" x="3479800" y="2616200"/>
          <p14:tracePt t="139321" x="3479800" y="2603500"/>
          <p14:tracePt t="139465" x="3454400" y="2603500"/>
          <p14:tracePt t="139529" x="3429000" y="2603500"/>
          <p14:tracePt t="139554" x="3403600" y="2603500"/>
          <p14:tracePt t="139562" x="3378200" y="2578100"/>
          <p14:tracePt t="139578" x="3365500" y="2578100"/>
          <p14:tracePt t="139586" x="3365500" y="2552700"/>
          <p14:tracePt t="139594" x="3340100" y="2527300"/>
          <p14:tracePt t="139611" x="3314700" y="2514600"/>
          <p14:tracePt t="139627" x="3314700" y="2489200"/>
          <p14:tracePt t="139634" x="3314700" y="2463800"/>
          <p14:tracePt t="139642" x="3289300" y="2463800"/>
          <p14:tracePt t="139651" x="3289300" y="2438400"/>
          <p14:tracePt t="139666" x="3289300" y="2425700"/>
          <p14:tracePt t="139682" x="3289300" y="2400300"/>
          <p14:tracePt t="139698" x="3289300" y="2374900"/>
          <p14:tracePt t="139728" x="3314700" y="2349500"/>
          <p14:tracePt t="139733" x="3314700" y="2336800"/>
          <p14:tracePt t="139744" x="3340100" y="2336800"/>
          <p14:tracePt t="139761" x="3365500" y="2311400"/>
          <p14:tracePt t="139778" x="3378200" y="2311400"/>
          <p14:tracePt t="139778" x="3403600" y="2311400"/>
          <p14:tracePt t="139786" x="3403600" y="2286000"/>
          <p14:tracePt t="139794" x="3429000" y="2286000"/>
          <p14:tracePt t="139802" x="3454400" y="2286000"/>
          <p14:tracePt t="139811" x="3479800" y="2286000"/>
          <p14:tracePt t="139827" x="3492500" y="2286000"/>
          <p14:tracePt t="139834" x="3517900" y="2311400"/>
          <p14:tracePt t="139842" x="3543300" y="2311400"/>
          <p14:tracePt t="139852" x="3568700" y="2336800"/>
          <p14:tracePt t="139861" x="3581400" y="2349500"/>
          <p14:tracePt t="139866" x="3581400" y="2374900"/>
          <p14:tracePt t="139878" x="3606800" y="2400300"/>
          <p14:tracePt t="139885" x="3606800" y="2425700"/>
          <p14:tracePt t="139894" x="3632200" y="2438400"/>
          <p14:tracePt t="139900" x="3657600" y="2438400"/>
          <p14:tracePt t="139911" x="3657600" y="2463800"/>
          <p14:tracePt t="139917" x="3657600" y="2489200"/>
          <p14:tracePt t="139931" x="3670300" y="2514600"/>
          <p14:tracePt t="139961" x="3670300" y="2527300"/>
          <p14:tracePt t="139983" x="3670300" y="2552700"/>
          <p14:tracePt t="140011" x="3657600" y="2552700"/>
          <p14:tracePt t="140028" x="3632200" y="2552700"/>
          <p14:tracePt t="140050" x="3606800" y="2552700"/>
          <p14:tracePt t="140058" x="3581400" y="2552700"/>
          <p14:tracePt t="140090" x="3568700" y="2527300"/>
          <p14:tracePt t="140106" x="3568700" y="2514600"/>
          <p14:tracePt t="140115" x="3568700" y="2489200"/>
          <p14:tracePt t="140128" x="3568700" y="2463800"/>
          <p14:tracePt t="140132" x="3568700" y="2438400"/>
          <p14:tracePt t="140144" x="3568700" y="2425700"/>
          <p14:tracePt t="140150" x="3568700" y="2400300"/>
          <p14:tracePt t="140161" x="3568700" y="2374900"/>
          <p14:tracePt t="140165" x="3581400" y="2374900"/>
          <p14:tracePt t="140178" x="3581400" y="2349500"/>
          <p14:tracePt t="140187" x="3606800" y="2349500"/>
          <p14:tracePt t="140195" x="3606800" y="2336800"/>
          <p14:tracePt t="140219" x="3632200" y="2336800"/>
          <p14:tracePt t="140251" x="3657600" y="2336800"/>
          <p14:tracePt t="140267" x="3670300" y="2336800"/>
          <p14:tracePt t="140275" x="3670300" y="2349500"/>
          <p14:tracePt t="140284" x="3695700" y="2349500"/>
          <p14:tracePt t="140294" x="3695700" y="2374900"/>
          <p14:tracePt t="140299" x="3721100" y="2400300"/>
          <p14:tracePt t="140315" x="3746500" y="2438400"/>
          <p14:tracePt t="140315" x="3759200" y="2514600"/>
          <p14:tracePt t="140328" x="3784600" y="2527300"/>
          <p14:tracePt t="140333" x="3784600" y="2616200"/>
          <p14:tracePt t="140344" x="3810000" y="2641600"/>
          <p14:tracePt t="140352" x="3810000" y="2730500"/>
          <p14:tracePt t="140361" x="3835400" y="2781300"/>
          <p14:tracePt t="140367" x="3835400" y="2895600"/>
          <p14:tracePt t="140378" x="3835400" y="2908300"/>
          <p14:tracePt t="140384" x="3835400" y="2984500"/>
          <p14:tracePt t="140394" x="3835400" y="3048000"/>
          <p14:tracePt t="140395" x="3810000" y="3098800"/>
          <p14:tracePt t="140403" x="3810000" y="3111500"/>
          <p14:tracePt t="140414" x="3784600" y="3162300"/>
          <p14:tracePt t="140428" x="3759200" y="3200400"/>
          <p14:tracePt t="140444" x="3759200" y="3225800"/>
          <p14:tracePt t="140451" x="3746500" y="3225800"/>
          <p14:tracePt t="140475" x="3746500" y="3251200"/>
          <p14:tracePt t="140499" x="3721100" y="3251200"/>
          <p14:tracePt t="140523" x="3721100" y="3276600"/>
          <p14:tracePt t="140563" x="3695700" y="3276600"/>
          <p14:tracePt t="140582" x="3695700" y="3289300"/>
          <p14:tracePt t="140619" x="3670300" y="3289300"/>
          <p14:tracePt t="140661" x="3657600" y="3289300"/>
          <p14:tracePt t="140683" x="3632200" y="3289300"/>
          <p14:tracePt t="140699" x="3606800" y="3289300"/>
          <p14:tracePt t="140723" x="3581400" y="3289300"/>
          <p14:tracePt t="140739" x="3568700" y="3276600"/>
          <p14:tracePt t="140761" x="3543300" y="3251200"/>
          <p14:tracePt t="140766" x="3543300" y="3225800"/>
          <p14:tracePt t="140778" x="3517900" y="3200400"/>
          <p14:tracePt t="140785" x="3517900" y="3187700"/>
          <p14:tracePt t="140794" x="3492500" y="3162300"/>
          <p14:tracePt t="140800" x="3492500" y="3136900"/>
          <p14:tracePt t="140811" x="3479800" y="3098800"/>
          <p14:tracePt t="140812" x="3479800" y="3073400"/>
          <p14:tracePt t="140820" x="3479800" y="3048000"/>
          <p14:tracePt t="140828" x="3479800" y="3022600"/>
          <p14:tracePt t="140836" x="3479800" y="2984500"/>
          <p14:tracePt t="140844" x="3479800" y="2959100"/>
          <p14:tracePt t="140852" x="3479800" y="2933700"/>
          <p14:tracePt t="140861" x="3479800" y="2908300"/>
          <p14:tracePt t="140868" x="3479800" y="2870200"/>
          <p14:tracePt t="140884" x="3479800" y="2844800"/>
          <p14:tracePt t="140894" x="3492500" y="2819400"/>
          <p14:tracePt t="140916" x="3517900" y="2806700"/>
          <p14:tracePt t="140932" x="3543300" y="2806700"/>
          <p14:tracePt t="140956" x="3568700" y="2806700"/>
          <p14:tracePt t="140964" x="3581400" y="2806700"/>
          <p14:tracePt t="140982" x="3606800" y="2806700"/>
          <p14:tracePt t="140988" x="3632200" y="2806700"/>
          <p14:tracePt t="140996" x="3657600" y="2819400"/>
          <p14:tracePt t="141015" x="3670300" y="2870200"/>
          <p14:tracePt t="141020" x="3670300" y="2895600"/>
          <p14:tracePt t="141028" x="3695700" y="2933700"/>
          <p14:tracePt t="141036" x="3721100" y="2959100"/>
          <p14:tracePt t="141048" x="3721100" y="2997200"/>
          <p14:tracePt t="141061" x="3721100" y="3073400"/>
          <p14:tracePt t="141068" x="3721100" y="3111500"/>
          <p14:tracePt t="141078" x="3721100" y="3136900"/>
          <p14:tracePt t="141092" x="3721100" y="3162300"/>
          <p14:tracePt t="141100" x="3721100" y="3187700"/>
          <p14:tracePt t="141156" x="3695700" y="3187700"/>
          <p14:tracePt t="141172" x="3670300" y="3162300"/>
          <p14:tracePt t="141182" x="3670300" y="3136900"/>
          <p14:tracePt t="141194" x="3657600" y="3111500"/>
          <p14:tracePt t="141200" x="3657600" y="3098800"/>
          <p14:tracePt t="141211" x="3632200" y="3048000"/>
          <p14:tracePt t="141218" x="3632200" y="3022600"/>
          <p14:tracePt t="141228" x="3606800" y="2984500"/>
          <p14:tracePt t="141228" x="3606800" y="2959100"/>
          <p14:tracePt t="141236" x="3606800" y="2933700"/>
          <p14:tracePt t="141248" x="3606800" y="2908300"/>
          <p14:tracePt t="141261" x="3606800" y="2895600"/>
          <p14:tracePt t="141324" x="3632200" y="2895600"/>
          <p14:tracePt t="141340" x="3657600" y="2895600"/>
          <p14:tracePt t="141361" x="3670300" y="2895600"/>
          <p14:tracePt t="141378" x="3695700" y="2908300"/>
          <p14:tracePt t="141385" x="3721100" y="2933700"/>
          <p14:tracePt t="141394" x="3721100" y="2959100"/>
          <p14:tracePt t="141399" x="3746500" y="3022600"/>
          <p14:tracePt t="141411" x="3746500" y="3073400"/>
          <p14:tracePt t="141417" x="3759200" y="3111500"/>
          <p14:tracePt t="141428" x="3759200" y="3187700"/>
          <p14:tracePt t="141428" x="3759200" y="3225800"/>
          <p14:tracePt t="141436" x="3759200" y="3289300"/>
          <p14:tracePt t="141448" x="3759200" y="3340100"/>
          <p14:tracePt t="141461" x="3759200" y="3429000"/>
          <p14:tracePt t="141468" x="3759200" y="3454400"/>
          <p14:tracePt t="141481" x="3759200" y="3479800"/>
          <p14:tracePt t="141494" x="3759200" y="3492500"/>
          <p14:tracePt t="141500" x="3759200" y="3517900"/>
          <p14:tracePt t="141525" x="3759200" y="3543300"/>
          <p14:tracePt t="141540" x="3746500" y="3543300"/>
          <p14:tracePt t="141561" x="3746500" y="3568700"/>
          <p14:tracePt t="141582" x="3746500" y="3581400"/>
          <p14:tracePt t="141594" x="3721100" y="3581400"/>
          <p14:tracePt t="141611" x="3721100" y="3606800"/>
          <p14:tracePt t="141631" x="3695700" y="3606800"/>
          <p14:tracePt t="141648" x="3695700" y="3632200"/>
          <p14:tracePt t="141694" x="3670300" y="3632200"/>
          <p14:tracePt t="141741" x="3657600" y="3632200"/>
          <p14:tracePt t="141765" x="3632200" y="3632200"/>
          <p14:tracePt t="141848" x="3632200" y="3606800"/>
          <p14:tracePt t="141853" x="3657600" y="3606800"/>
          <p14:tracePt t="141861" x="3695700" y="3581400"/>
          <p14:tracePt t="141869" x="3695700" y="3568700"/>
          <p14:tracePt t="141878" x="3721100" y="3568700"/>
          <p14:tracePt t="141885" x="3746500" y="3543300"/>
          <p14:tracePt t="141894" x="3759200" y="3543300"/>
          <p14:tracePt t="141911" x="3784600" y="3543300"/>
          <p14:tracePt t="141925" x="3810000" y="3543300"/>
          <p14:tracePt t="141965" x="3810000" y="3568700"/>
          <p14:tracePt t="141989" x="3784600" y="3581400"/>
          <p14:tracePt t="142005" x="3759200" y="3606800"/>
          <p14:tracePt t="142028" x="3746500" y="3606800"/>
          <p14:tracePt t="142032" x="3746500" y="3632200"/>
          <p14:tracePt t="142048" x="3721100" y="3632200"/>
          <p14:tracePt t="142061" x="3721100" y="3657600"/>
          <p14:tracePt t="142061" x="3695700" y="3657600"/>
          <p14:tracePt t="142078" x="3670300" y="3657600"/>
          <p14:tracePt t="142110" x="3657600" y="3657600"/>
          <p14:tracePt t="142133" x="3632200" y="3657600"/>
          <p14:tracePt t="142215" x="3632200" y="3632200"/>
          <p14:tracePt t="142839" x="3632200" y="3657600"/>
          <p14:tracePt t="142848" x="3632200" y="3670300"/>
          <p14:tracePt t="142855" x="3632200" y="3695700"/>
          <p14:tracePt t="142863" x="3632200" y="3721100"/>
          <p14:tracePt t="142879" x="3632200" y="3746500"/>
          <p14:tracePt t="142886" x="3632200" y="3759200"/>
          <p14:tracePt t="142894" x="3632200" y="3784600"/>
          <p14:tracePt t="142914" x="3632200" y="3810000"/>
          <p14:tracePt t="142927" x="3632200" y="3835400"/>
          <p14:tracePt t="142944" x="3632200" y="3860800"/>
          <p14:tracePt t="142951" x="3632200" y="3873500"/>
          <p14:tracePt t="142959" x="3632200" y="3898900"/>
          <p14:tracePt t="142975" x="3632200" y="3924300"/>
          <p14:tracePt t="142984" x="3606800" y="3949700"/>
          <p14:tracePt t="142994" x="3606800" y="3962400"/>
          <p14:tracePt t="142999" x="3606800" y="3987800"/>
          <p14:tracePt t="143016" x="3606800" y="4013200"/>
          <p14:tracePt t="143048" x="3606800" y="4038600"/>
          <p14:tracePt t="143078" x="3581400" y="4051300"/>
          <p14:tracePt t="143095" x="3581400" y="4076700"/>
          <p14:tracePt t="143128" x="3568700" y="4102100"/>
          <p14:tracePt t="143167" x="3543300" y="4102100"/>
          <p14:tracePt t="143207" x="3517900" y="4102100"/>
          <p14:tracePt t="143244" x="3492500" y="4102100"/>
          <p14:tracePt t="143250" x="3492500" y="4127500"/>
          <p14:tracePt t="143278" x="3479800" y="4127500"/>
          <p14:tracePt t="143297" x="3454400" y="4127500"/>
          <p14:tracePt t="143335" x="3429000" y="4127500"/>
          <p14:tracePt t="143383" x="3429000" y="4102100"/>
          <p14:tracePt t="143416" x="3429000" y="4076700"/>
          <p14:tracePt t="143439" x="3454400" y="4051300"/>
          <p14:tracePt t="143461" x="3454400" y="4038600"/>
          <p14:tracePt t="143465" x="3479800" y="4038600"/>
          <p14:tracePt t="143481" x="3479800" y="4013200"/>
          <p14:tracePt t="143482" x="3492500" y="4013200"/>
          <p14:tracePt t="143498" x="3517900" y="3987800"/>
          <p14:tracePt t="143520" x="3543300" y="3962400"/>
          <p14:tracePt t="143544" x="3568700" y="3962400"/>
          <p14:tracePt t="143567" x="3568700" y="3949700"/>
          <p14:tracePt t="143577" x="3581400" y="3949700"/>
          <p14:tracePt t="143592" x="3606800" y="3949700"/>
          <p14:tracePt t="143624" x="3632200" y="3924300"/>
          <p14:tracePt t="143656" x="3657600" y="3924300"/>
          <p14:tracePt t="143682" x="3670300" y="3924300"/>
          <p14:tracePt t="143704" x="3695700" y="3898900"/>
          <p14:tracePt t="143808" x="3670300" y="3898900"/>
          <p14:tracePt t="143817" x="3657600" y="3898900"/>
          <p14:tracePt t="143828" x="3657600" y="3924300"/>
          <p14:tracePt t="143840" x="3632200" y="3924300"/>
          <p14:tracePt t="143849" x="3606800" y="3924300"/>
          <p14:tracePt t="143878" x="3581400" y="3924300"/>
          <p14:tracePt t="143894" x="3568700" y="3924300"/>
          <p14:tracePt t="143911" x="3543300" y="3924300"/>
          <p14:tracePt t="143920" x="3517900" y="3924300"/>
          <p14:tracePt t="143936" x="3492500" y="3898900"/>
          <p14:tracePt t="143952" x="3479800" y="3873500"/>
          <p14:tracePt t="143981" x="3454400" y="3873500"/>
          <p14:tracePt t="143985" x="3454400" y="3860800"/>
          <p14:tracePt t="144000" x="3429000" y="3860800"/>
          <p14:tracePt t="144011" x="3429000" y="3835400"/>
          <p14:tracePt t="144033" x="3403600" y="3810000"/>
          <p14:tracePt t="144049" x="3403600" y="3784600"/>
          <p14:tracePt t="144065" x="3403600" y="3759200"/>
          <p14:tracePt t="144083" x="3403600" y="3746500"/>
          <p14:tracePt t="144098" x="3403600" y="3721100"/>
          <p14:tracePt t="144117" x="3403600" y="3695700"/>
          <p14:tracePt t="144153" x="3403600" y="3670300"/>
          <p14:tracePt t="144178" x="3429000" y="3670300"/>
          <p14:tracePt t="144201" x="3429000" y="3657600"/>
          <p14:tracePt t="144209" x="3454400" y="3657600"/>
          <p14:tracePt t="144219" x="3479800" y="3657600"/>
          <p14:tracePt t="144228" x="3479800" y="3632200"/>
          <p14:tracePt t="144233" x="3492500" y="3632200"/>
          <p14:tracePt t="144249" x="3517900" y="3606800"/>
          <p14:tracePt t="144261" x="3543300" y="3606800"/>
          <p14:tracePt t="144265" x="3543300" y="3581400"/>
          <p14:tracePt t="144281" x="3568700" y="3581400"/>
          <p14:tracePt t="144294" x="3581400" y="3568700"/>
          <p14:tracePt t="144300" x="3606800" y="3568700"/>
          <p14:tracePt t="144311" x="3606800" y="3543300"/>
          <p14:tracePt t="144317" x="3632200" y="3517900"/>
          <p14:tracePt t="144328" x="3657600" y="3517900"/>
          <p14:tracePt t="144345" x="3670300" y="3492500"/>
          <p14:tracePt t="144353" x="3695700" y="3479800"/>
          <p14:tracePt t="144380" x="3695700" y="3454400"/>
          <p14:tracePt t="144385" x="3721100" y="3454400"/>
          <p14:tracePt t="144413" x="3721100" y="3429000"/>
          <p14:tracePt t="144417" x="3746500" y="3429000"/>
          <p14:tracePt t="144433" x="3759200" y="3403600"/>
          <p14:tracePt t="144450" x="3759200" y="3378200"/>
          <p14:tracePt t="144461" x="3784600" y="3378200"/>
          <p14:tracePt t="144481" x="3784600" y="3365500"/>
          <p14:tracePt t="144482" x="3810000" y="3365500"/>
          <p14:tracePt t="144494" x="3810000" y="3340100"/>
          <p14:tracePt t="144516" x="3810000" y="3314700"/>
          <p14:tracePt t="144528" x="3835400" y="3314700"/>
          <p14:tracePt t="144548" x="3835400" y="3289300"/>
          <p14:tracePt t="144562" x="3835400" y="3276600"/>
          <p14:tracePt t="144578" x="3835400" y="3251200"/>
          <p14:tracePt t="144594" x="3835400" y="3225800"/>
          <p14:tracePt t="144614" x="3835400" y="3200400"/>
          <p14:tracePt t="144634" x="3835400" y="3187700"/>
          <p14:tracePt t="144657" x="3835400" y="3162300"/>
          <p14:tracePt t="144690" x="3835400" y="3136900"/>
          <p14:tracePt t="144721" x="3835400" y="3111500"/>
          <p14:tracePt t="144754" x="3835400" y="3098800"/>
          <p14:tracePt t="144786" x="3835400" y="3073400"/>
          <p14:tracePt t="144802" x="3810000" y="3073400"/>
          <p14:tracePt t="144811" x="3810000" y="3048000"/>
          <p14:tracePt t="144827" x="3784600" y="3048000"/>
          <p14:tracePt t="144834" x="3784600" y="3022600"/>
          <p14:tracePt t="144850" x="3759200" y="3022600"/>
          <p14:tracePt t="144858" x="3759200" y="2997200"/>
          <p14:tracePt t="144866" x="3746500" y="2997200"/>
          <p14:tracePt t="144882" x="3746500" y="2984500"/>
          <p14:tracePt t="144890" x="3721100" y="2984500"/>
          <p14:tracePt t="144906" x="3695700" y="2959100"/>
          <p14:tracePt t="144944" x="3670300" y="2959100"/>
          <p14:tracePt t="144961" x="3670300" y="2933700"/>
          <p14:tracePt t="144965" x="3657600" y="2933700"/>
          <p14:tracePt t="144979" x="3657600" y="2908300"/>
          <p14:tracePt t="144986" x="3632200" y="2908300"/>
          <p14:tracePt t="145012" x="3606800" y="2908300"/>
          <p14:tracePt t="145018" x="3606800" y="2895600"/>
          <p14:tracePt t="145034" x="3581400" y="2895600"/>
          <p14:tracePt t="145061" x="3568700" y="2870200"/>
          <p14:tracePt t="145083" x="3568700" y="2844800"/>
          <p14:tracePt t="145099" x="3568700" y="2819400"/>
          <p14:tracePt t="145128" x="3568700" y="2806700"/>
          <p14:tracePt t="145132" x="3568700" y="2781300"/>
          <p14:tracePt t="145161" x="3568700" y="2755900"/>
          <p14:tracePt t="145186" x="3568700" y="2730500"/>
          <p14:tracePt t="145258" x="3568700" y="2717800"/>
          <p14:tracePt t="148546" x="3543300" y="2717800"/>
          <p14:tracePt t="148551" x="3517900" y="2717800"/>
          <p14:tracePt t="148561" x="3492500" y="2717800"/>
          <p14:tracePt t="148566" x="3454400" y="2717800"/>
          <p14:tracePt t="148578" x="3403600" y="2717800"/>
          <p14:tracePt t="148584" x="3378200" y="2717800"/>
          <p14:tracePt t="148594" x="3340100" y="2717800"/>
          <p14:tracePt t="148599" x="3289300" y="2692400"/>
          <p14:tracePt t="148611" x="3276600" y="2692400"/>
          <p14:tracePt t="148617" x="3225800" y="2667000"/>
          <p14:tracePt t="148628" x="3187700" y="2641600"/>
          <p14:tracePt t="148634" x="3162300" y="2616200"/>
          <p14:tracePt t="148645" x="3136900" y="2603500"/>
          <p14:tracePt t="148652" x="3111500" y="2603500"/>
          <p14:tracePt t="148661" x="3098800" y="2578100"/>
          <p14:tracePt t="148667" x="3073400" y="2552700"/>
          <p14:tracePt t="148678" x="3048000" y="2552700"/>
          <p14:tracePt t="148679" x="3048000" y="2527300"/>
          <p14:tracePt t="148695" x="3048000" y="2514600"/>
          <p14:tracePt t="148712" x="3048000" y="2489200"/>
          <p14:tracePt t="148728" x="3022600" y="2489200"/>
          <p14:tracePt t="148745" x="3022600" y="2463800"/>
          <p14:tracePt t="148767" x="3022600" y="2438400"/>
          <p14:tracePt t="148790" x="3022600" y="2425700"/>
          <p14:tracePt t="148815" x="3022600" y="2400300"/>
          <p14:tracePt t="148823" x="3048000" y="2400300"/>
          <p14:tracePt t="148839" x="3048000" y="2374900"/>
          <p14:tracePt t="148855" x="3048000" y="2349500"/>
          <p14:tracePt t="148863" x="3073400" y="2336800"/>
          <p14:tracePt t="148871" x="3098800" y="2336800"/>
          <p14:tracePt t="148882" x="3111500" y="2311400"/>
          <p14:tracePt t="148895" x="3136900" y="2286000"/>
          <p14:tracePt t="148895" x="3162300" y="2235200"/>
          <p14:tracePt t="148903" x="3200400" y="2222500"/>
          <p14:tracePt t="148911" x="3225800" y="2197100"/>
          <p14:tracePt t="148919" x="3276600" y="2171700"/>
          <p14:tracePt t="148928" x="3289300" y="2133600"/>
          <p14:tracePt t="148935" x="3340100" y="2108200"/>
          <p14:tracePt t="148945" x="3365500" y="2082800"/>
          <p14:tracePt t="148952" x="3378200" y="2082800"/>
          <p14:tracePt t="148961" x="3403600" y="2057400"/>
          <p14:tracePt t="148967" x="3429000" y="2044700"/>
          <p14:tracePt t="148983" x="3454400" y="2044700"/>
          <p14:tracePt t="148995" x="3479800" y="2019300"/>
          <p14:tracePt t="149000" x="3492500" y="2019300"/>
          <p14:tracePt t="149016" x="3517900" y="2019300"/>
          <p14:tracePt t="149032" x="3543300" y="1993900"/>
          <p14:tracePt t="149049" x="3568700" y="1993900"/>
          <p14:tracePt t="149061" x="3581400" y="1993900"/>
          <p14:tracePt t="149078" x="3606800" y="1993900"/>
          <p14:tracePt t="149098" x="3632200" y="1993900"/>
          <p14:tracePt t="149111" x="3657600" y="1993900"/>
          <p14:tracePt t="149135" x="3670300" y="1993900"/>
          <p14:tracePt t="149146" x="3695700" y="1993900"/>
          <p14:tracePt t="149161" x="3721100" y="1993900"/>
          <p14:tracePt t="149167" x="3746500" y="1993900"/>
          <p14:tracePt t="149183" x="3759200" y="1993900"/>
          <p14:tracePt t="149195" x="3784600" y="1993900"/>
          <p14:tracePt t="149211" x="3810000" y="1993900"/>
          <p14:tracePt t="149216" x="3835400" y="1993900"/>
          <p14:tracePt t="149228" x="3835400" y="2019300"/>
          <p14:tracePt t="149232" x="3860800" y="2019300"/>
          <p14:tracePt t="149249" x="3873500" y="2019300"/>
          <p14:tracePt t="149265" x="3898900" y="2044700"/>
          <p14:tracePt t="149283" x="3924300" y="2044700"/>
          <p14:tracePt t="149295" x="3924300" y="2057400"/>
          <p14:tracePt t="149298" x="3949700" y="2057400"/>
          <p14:tracePt t="149312" x="3962400" y="2082800"/>
          <p14:tracePt t="149320" x="3987800" y="2108200"/>
          <p14:tracePt t="149328" x="4013200" y="2108200"/>
          <p14:tracePt t="149336" x="4013200" y="2133600"/>
          <p14:tracePt t="149352" x="4038600" y="2146300"/>
          <p14:tracePt t="149378" x="4038600" y="2171700"/>
          <p14:tracePt t="149384" x="4051300" y="2171700"/>
          <p14:tracePt t="149416" x="4051300" y="2197100"/>
          <p14:tracePt t="149456" x="4051300" y="2222500"/>
          <p14:tracePt t="149480" x="4051300" y="2235200"/>
          <p14:tracePt t="149488" x="4076700" y="2235200"/>
          <p14:tracePt t="149504" x="4127500" y="2235200"/>
          <p14:tracePt t="149512" x="4140200" y="2235200"/>
          <p14:tracePt t="149520" x="4191000" y="2235200"/>
          <p14:tracePt t="149528" x="4254500" y="2235200"/>
          <p14:tracePt t="149536" x="4343400" y="2235200"/>
          <p14:tracePt t="149545" x="4432300" y="2235200"/>
          <p14:tracePt t="149552" x="4521200" y="2235200"/>
          <p14:tracePt t="149561" x="4622800" y="2235200"/>
          <p14:tracePt t="149568" x="4711700" y="2235200"/>
          <p14:tracePt t="149578" x="4800600" y="2235200"/>
          <p14:tracePt t="149584" x="4902200" y="2235200"/>
          <p14:tracePt t="149594" x="5092700" y="2286000"/>
          <p14:tracePt t="149600" x="5219700" y="2336800"/>
          <p14:tracePt t="149611" x="5308600" y="2400300"/>
          <p14:tracePt t="149618" x="5486400" y="2514600"/>
          <p14:tracePt t="149628" x="5600700" y="2603500"/>
          <p14:tracePt t="149633" x="5765800" y="2717800"/>
          <p14:tracePt t="149645" x="5867400" y="2806700"/>
          <p14:tracePt t="149652" x="5918200" y="2819400"/>
          <p14:tracePt t="149661" x="5956300" y="2895600"/>
          <p14:tracePt t="149666" x="6032500" y="2933700"/>
          <p14:tracePt t="149678" x="6045200" y="2959100"/>
          <p14:tracePt t="149685" x="6070600" y="2984500"/>
          <p14:tracePt t="149695" x="6096000" y="2984500"/>
          <p14:tracePt t="149699" x="6096000" y="2997200"/>
          <p14:tracePt t="149711" x="6121400" y="2997200"/>
          <p14:tracePt t="149728" x="6121400" y="2984500"/>
          <p14:tracePt t="149731" x="6121400" y="2959100"/>
          <p14:tracePt t="149745" x="6121400" y="2908300"/>
          <p14:tracePt t="149752" x="6121400" y="2895600"/>
          <p14:tracePt t="149761" x="6121400" y="2844800"/>
          <p14:tracePt t="149768" x="6121400" y="2819400"/>
          <p14:tracePt t="149778" x="6121400" y="2806700"/>
          <p14:tracePt t="149785" x="6146800" y="2781300"/>
          <p14:tracePt t="149811" x="6146800" y="2755900"/>
          <p14:tracePt t="149817" x="6146800" y="2730500"/>
          <p14:tracePt t="149828" x="6159500" y="2730500"/>
          <p14:tracePt t="149841" x="6159500" y="2717800"/>
          <p14:tracePt t="149849" x="6184900" y="2717800"/>
          <p14:tracePt t="149857" x="6210300" y="2692400"/>
          <p14:tracePt t="149865" x="6235700" y="2667000"/>
          <p14:tracePt t="149873" x="6273800" y="2641600"/>
          <p14:tracePt t="149882" x="6299200" y="2641600"/>
          <p14:tracePt t="149895" x="6324600" y="2616200"/>
          <p14:tracePt t="149900" x="6362700" y="2603500"/>
          <p14:tracePt t="149911" x="6388100" y="2603500"/>
          <p14:tracePt t="149917" x="6426200" y="2552700"/>
          <p14:tracePt t="149928" x="6451600" y="2552700"/>
          <p14:tracePt t="149929" x="6502400" y="2527300"/>
          <p14:tracePt t="149937" x="6527800" y="2527300"/>
          <p14:tracePt t="149948" x="6540500" y="2527300"/>
          <p14:tracePt t="149961" x="6591300" y="2514600"/>
          <p14:tracePt t="149969" x="6616700" y="2514600"/>
          <p14:tracePt t="149983" x="6654800" y="2489200"/>
          <p14:tracePt t="149995" x="6680200" y="2489200"/>
          <p14:tracePt t="150001" x="6705600" y="2489200"/>
          <p14:tracePt t="150011" x="6718300" y="2489200"/>
          <p14:tracePt t="150017" x="6743700" y="2489200"/>
          <p14:tracePt t="150033" x="6769100" y="2489200"/>
          <p14:tracePt t="150065" x="6794500" y="2489200"/>
          <p14:tracePt t="150094" x="6807200" y="2489200"/>
          <p14:tracePt t="150128" x="6832600" y="2489200"/>
          <p14:tracePt t="150148" x="6858000" y="2489200"/>
          <p14:tracePt t="150161" x="6883400" y="2489200"/>
          <p14:tracePt t="150169" x="6908800" y="2489200"/>
          <p14:tracePt t="150178" x="6921500" y="2489200"/>
          <p14:tracePt t="150201" x="6946900" y="2489200"/>
          <p14:tracePt t="150225" x="6972300" y="2489200"/>
          <p14:tracePt t="150257" x="6997700" y="2489200"/>
          <p14:tracePt t="150457" x="6972300" y="2489200"/>
          <p14:tracePt t="150473" x="6946900" y="2489200"/>
          <p14:tracePt t="150489" x="6921500" y="2489200"/>
          <p14:tracePt t="150505" x="6908800" y="2489200"/>
          <p14:tracePt t="150514" x="6883400" y="2489200"/>
          <p14:tracePt t="150532" x="6858000" y="2489200"/>
          <p14:tracePt t="150548" x="6832600" y="2489200"/>
          <p14:tracePt t="150549" x="6807200" y="2489200"/>
          <p14:tracePt t="150562" x="6794500" y="2489200"/>
          <p14:tracePt t="150578" x="6769100" y="2489200"/>
          <p14:tracePt t="150586" x="6743700" y="2489200"/>
          <p14:tracePt t="150634" x="6718300" y="2489200"/>
          <p14:tracePt t="150730" x="6743700" y="2489200"/>
          <p14:tracePt t="150762" x="6769100" y="2489200"/>
          <p14:tracePt t="150802" x="6794500" y="2489200"/>
          <p14:tracePt t="150850" x="6794500" y="2514600"/>
          <p14:tracePt t="150914" x="6769100" y="2514600"/>
          <p14:tracePt t="150930" x="6743700" y="2514600"/>
          <p14:tracePt t="150938" x="6718300" y="2514600"/>
          <p14:tracePt t="150948" x="6680200" y="2514600"/>
          <p14:tracePt t="150961" x="6629400" y="2489200"/>
          <p14:tracePt t="150966" x="6591300" y="2489200"/>
          <p14:tracePt t="150983" x="6540500" y="2489200"/>
          <p14:tracePt t="150984" x="6502400" y="2463800"/>
          <p14:tracePt t="150995" x="6337300" y="2463800"/>
          <p14:tracePt t="151002" x="6248400" y="2463800"/>
          <p14:tracePt t="151012" x="6184900" y="2463800"/>
          <p14:tracePt t="151019" x="6146800" y="2463800"/>
          <p14:tracePt t="151028" x="6070600" y="2463800"/>
          <p14:tracePt t="151035" x="6007100" y="2463800"/>
          <p14:tracePt t="151048" x="5956300" y="2463800"/>
          <p14:tracePt t="151061" x="5867400" y="2463800"/>
          <p14:tracePt t="151066" x="5829300" y="2463800"/>
          <p14:tracePt t="151078" x="5778500" y="2463800"/>
          <p14:tracePt t="151084" x="5765800" y="2463800"/>
          <p14:tracePt t="151095" x="5664200" y="2489200"/>
          <p14:tracePt t="151100" x="5600700" y="2489200"/>
          <p14:tracePt t="151111" x="5537200" y="2489200"/>
          <p14:tracePt t="151117" x="5422900" y="2489200"/>
          <p14:tracePt t="151128" x="5359400" y="2489200"/>
          <p14:tracePt t="151132" x="5283200" y="2489200"/>
          <p14:tracePt t="151145" x="5219700" y="2489200"/>
          <p14:tracePt t="151151" x="5156200" y="2489200"/>
          <p14:tracePt t="151161" x="5092700" y="2489200"/>
          <p14:tracePt t="151165" x="5041900" y="2489200"/>
          <p14:tracePt t="151178" x="4978400" y="2489200"/>
          <p14:tracePt t="151179" x="4902200" y="2489200"/>
          <p14:tracePt t="151187" x="4864100" y="2489200"/>
          <p14:tracePt t="151195" x="4813300" y="2489200"/>
          <p14:tracePt t="151202" x="4749800" y="2489200"/>
          <p14:tracePt t="151211" x="4724400" y="2489200"/>
          <p14:tracePt t="151219" x="4686300" y="2489200"/>
          <p14:tracePt t="151228" x="4635500" y="2489200"/>
          <p14:tracePt t="151235" x="4597400" y="2489200"/>
          <p14:tracePt t="151245" x="4572000" y="2489200"/>
          <p14:tracePt t="151251" x="4546600" y="2489200"/>
          <p14:tracePt t="151261" x="4521200" y="2489200"/>
          <p14:tracePt t="151267" x="4508500" y="2489200"/>
          <p14:tracePt t="151278" x="4483100" y="2489200"/>
          <p14:tracePt t="151284" x="4457700" y="2489200"/>
          <p14:tracePt t="151299" x="4432300" y="2489200"/>
          <p14:tracePt t="151311" x="4419600" y="2489200"/>
          <p14:tracePt t="151317" x="4394200" y="2489200"/>
          <p14:tracePt t="151328" x="4368800" y="2489200"/>
          <p14:tracePt t="151345" x="4343400" y="2489200"/>
          <p14:tracePt t="151351" x="4330700" y="2489200"/>
          <p14:tracePt t="151361" x="4305300" y="2489200"/>
          <p14:tracePt t="151366" x="4279900" y="2489200"/>
          <p14:tracePt t="151378" x="4254500" y="2489200"/>
          <p14:tracePt t="151379" x="4216400" y="2489200"/>
          <p14:tracePt t="151387" x="4191000" y="2489200"/>
          <p14:tracePt t="151395" x="4165600" y="2463800"/>
          <p14:tracePt t="151412" x="4140200" y="2463800"/>
          <p14:tracePt t="151419" x="4127500" y="2463800"/>
          <p14:tracePt t="151428" x="4102100" y="2463800"/>
          <p14:tracePt t="151445" x="4076700" y="2438400"/>
          <p14:tracePt t="151451" x="4051300" y="2438400"/>
          <p14:tracePt t="151467" x="4038600" y="2438400"/>
          <p14:tracePt t="151483" x="4013200" y="2438400"/>
          <p14:tracePt t="151511" x="3987800" y="2438400"/>
          <p14:tracePt t="151531" x="3962400" y="2438400"/>
          <p14:tracePt t="151555" x="3962400" y="2425700"/>
          <p14:tracePt t="151571" x="3949700" y="2425700"/>
          <p14:tracePt t="151619" x="3949700" y="2400300"/>
          <p14:tracePt t="154978" x="3924300" y="2400300"/>
          <p14:tracePt t="154984" x="3924300" y="2425700"/>
          <p14:tracePt t="154992" x="3898900" y="2438400"/>
          <p14:tracePt t="155000" x="3873500" y="2438400"/>
          <p14:tracePt t="155011" x="3835400" y="2463800"/>
          <p14:tracePt t="155017" x="3810000" y="2463800"/>
          <p14:tracePt t="155028" x="3784600" y="2463800"/>
          <p14:tracePt t="155033" x="3759200" y="2489200"/>
          <p14:tracePt t="155049" x="3746500" y="2489200"/>
          <p14:tracePt t="155061" x="3721100" y="2489200"/>
          <p14:tracePt t="155066" x="3695700" y="2489200"/>
          <p14:tracePt t="155078" x="3670300" y="2489200"/>
          <p14:tracePt t="155095" x="3657600" y="2489200"/>
          <p14:tracePt t="155104" x="3632200" y="2489200"/>
          <p14:tracePt t="155128" x="3606800" y="2489200"/>
          <p14:tracePt t="155145" x="3581400" y="2489200"/>
          <p14:tracePt t="155152" x="3568700" y="2489200"/>
          <p14:tracePt t="155168" x="3543300" y="2489200"/>
          <p14:tracePt t="155184" x="3517900" y="2489200"/>
          <p14:tracePt t="155200" x="3492500" y="2489200"/>
          <p14:tracePt t="155216" x="3479800" y="2489200"/>
          <p14:tracePt t="155228" x="3479800" y="2514600"/>
          <p14:tracePt t="155256" x="3454400" y="2514600"/>
          <p14:tracePt t="155296" x="3429000" y="2514600"/>
          <p14:tracePt t="155312" x="3403600" y="2514600"/>
          <p14:tracePt t="155345" x="3378200" y="2489200"/>
          <p14:tracePt t="155368" x="3365500" y="2489200"/>
          <p14:tracePt t="155379" x="3365500" y="2463800"/>
          <p14:tracePt t="155411" x="3365500" y="2438400"/>
          <p14:tracePt t="155416" x="3340100" y="2438400"/>
          <p14:tracePt t="155432" x="3340100" y="2425700"/>
          <p14:tracePt t="155472" x="3340100" y="2400300"/>
          <p14:tracePt t="155529" x="3365500" y="2374900"/>
          <p14:tracePt t="155560" x="3378200" y="2374900"/>
          <p14:tracePt t="155578" x="3378200" y="2349500"/>
          <p14:tracePt t="155584" x="3403600" y="2349500"/>
          <p14:tracePt t="155611" x="3429000" y="2336800"/>
          <p14:tracePt t="155633" x="3454400" y="2311400"/>
          <p14:tracePt t="155657" x="3479800" y="2311400"/>
          <p14:tracePt t="155688" x="3492500" y="2286000"/>
          <p14:tracePt t="155720" x="3517900" y="2286000"/>
          <p14:tracePt t="155745" x="3543300" y="2286000"/>
          <p14:tracePt t="155753" x="3543300" y="2260600"/>
          <p14:tracePt t="155769" x="3568700" y="2260600"/>
          <p14:tracePt t="155801" x="3581400" y="2260600"/>
          <p14:tracePt t="155833" x="3606800" y="2260600"/>
          <p14:tracePt t="155865" x="3632200" y="2260600"/>
          <p14:tracePt t="155905" x="3657600" y="2260600"/>
          <p14:tracePt t="155914" x="3657600" y="2235200"/>
          <p14:tracePt t="155945" x="3670300" y="2235200"/>
          <p14:tracePt t="155978" x="3695700" y="2235200"/>
          <p14:tracePt t="156011" x="3721100" y="2235200"/>
          <p14:tracePt t="156033" x="3746500" y="2235200"/>
          <p14:tracePt t="156078" x="3759200" y="2235200"/>
          <p14:tracePt t="156105" x="3784600" y="2235200"/>
          <p14:tracePt t="156137" x="3810000" y="2235200"/>
          <p14:tracePt t="156169" x="3835400" y="2235200"/>
          <p14:tracePt t="156186" x="3835400" y="2260600"/>
          <p14:tracePt t="156201" x="3860800" y="2260600"/>
          <p14:tracePt t="156234" x="3860800" y="2286000"/>
          <p14:tracePt t="156266" x="3860800" y="2311400"/>
          <p14:tracePt t="156298" x="3860800" y="2336800"/>
          <p14:tracePt t="156330" x="3860800" y="2349500"/>
          <p14:tracePt t="156370" x="3860800" y="2374900"/>
          <p14:tracePt t="156402" x="3860800" y="2400300"/>
          <p14:tracePt t="156434" x="3835400" y="2425700"/>
          <p14:tracePt t="156466" x="3810000" y="2425700"/>
          <p14:tracePt t="156490" x="3810000" y="2438400"/>
          <p14:tracePt t="156498" x="3784600" y="2438400"/>
          <p14:tracePt t="156528" x="3759200" y="2438400"/>
          <p14:tracePt t="156548" x="3746500" y="2438400"/>
          <p14:tracePt t="156582" x="3721100" y="2463800"/>
          <p14:tracePt t="156595" x="3695700" y="2463800"/>
          <p14:tracePt t="156634" x="3670300" y="2463800"/>
          <p14:tracePt t="156676" x="3657600" y="2463800"/>
          <p14:tracePt t="157732" x="3657600" y="2489200"/>
          <p14:tracePt t="157742" x="3657600" y="2514600"/>
          <p14:tracePt t="157756" x="3657600" y="2527300"/>
          <p14:tracePt t="157764" x="3632200" y="2552700"/>
          <p14:tracePt t="157774" x="3632200" y="2578100"/>
          <p14:tracePt t="157804" x="3632200" y="2603500"/>
          <p14:tracePt t="157812" x="3606800" y="2603500"/>
          <p14:tracePt t="157900" x="3606800" y="2616200"/>
          <p14:tracePt t="157932" x="3606800" y="2641600"/>
          <p14:tracePt t="157972" x="3581400" y="2667000"/>
          <p14:tracePt t="158093" x="3568700" y="2667000"/>
          <p14:tracePt t="158109" x="3568700" y="2641600"/>
          <p14:tracePt t="158124" x="3543300" y="2641600"/>
          <p14:tracePt t="158148" x="3543300" y="2616200"/>
          <p14:tracePt t="158181" x="3543300" y="2603500"/>
          <p14:tracePt t="158221" x="3543300" y="2578100"/>
          <p14:tracePt t="158245" x="3543300" y="2552700"/>
          <p14:tracePt t="158285" x="3543300" y="2527300"/>
          <p14:tracePt t="158317" x="3568700" y="2527300"/>
          <p14:tracePt t="158333" x="3568700" y="2514600"/>
          <p14:tracePt t="158533" x="3568700" y="2527300"/>
          <p14:tracePt t="158609" x="3568700" y="2552700"/>
          <p14:tracePt t="158750" x="3568700" y="2578100"/>
          <p14:tracePt t="158978" x="3568700" y="2552700"/>
          <p14:tracePt t="159014" x="3568700" y="2527300"/>
          <p14:tracePt t="159030" x="3568700" y="2514600"/>
          <p14:tracePt t="159070" x="3568700" y="2489200"/>
          <p14:tracePt t="159399" x="3568700" y="2514600"/>
          <p14:tracePt t="160128" x="3568700" y="2527300"/>
          <p14:tracePt t="160145" x="3581400" y="2527300"/>
          <p14:tracePt t="160152" x="3581400" y="2552700"/>
          <p14:tracePt t="160161" x="3581400" y="2578100"/>
          <p14:tracePt t="160178" x="3606800" y="2603500"/>
          <p14:tracePt t="160192" x="3606800" y="2616200"/>
          <p14:tracePt t="160200" x="3632200" y="2641600"/>
          <p14:tracePt t="160224" x="3632200" y="2667000"/>
          <p14:tracePt t="160232" x="3657600" y="2667000"/>
          <p14:tracePt t="160384" x="3657600" y="2641600"/>
          <p14:tracePt t="160400" x="3632200" y="2641600"/>
          <p14:tracePt t="160416" x="3632200" y="2616200"/>
          <p14:tracePt t="160448" x="3632200" y="2603500"/>
          <p14:tracePt t="160456" x="3606800" y="2603500"/>
          <p14:tracePt t="160480" x="3606800" y="2578100"/>
          <p14:tracePt t="160496" x="3581400" y="2552700"/>
          <p14:tracePt t="160512" x="3581400" y="2527300"/>
          <p14:tracePt t="160536" x="3581400" y="2514600"/>
          <p14:tracePt t="160545" x="3568700" y="2514600"/>
          <p14:tracePt t="162612" x="3568700" y="2527300"/>
          <p14:tracePt t="162620" x="3568700" y="2552700"/>
          <p14:tracePt t="162645" x="3568700" y="2578100"/>
          <p14:tracePt t="162651" x="3568700" y="2603500"/>
          <p14:tracePt t="162668" x="3568700" y="2616200"/>
          <p14:tracePt t="162684" x="3568700" y="2641600"/>
          <p14:tracePt t="162699" x="3543300" y="2667000"/>
          <p14:tracePt t="162716" x="3543300" y="2692400"/>
          <p14:tracePt t="162732" x="3543300" y="2717800"/>
          <p14:tracePt t="162765" x="3543300" y="2730500"/>
          <p14:tracePt t="162796" x="3543300" y="2755900"/>
          <p14:tracePt t="162819" x="3543300" y="2781300"/>
          <p14:tracePt t="162836" x="3543300" y="2806700"/>
          <p14:tracePt t="162852" x="3543300" y="2819400"/>
          <p14:tracePt t="162884" x="3543300" y="2844800"/>
          <p14:tracePt t="162900" x="3543300" y="2870200"/>
          <p14:tracePt t="162923" x="3543300" y="2895600"/>
          <p14:tracePt t="162956" x="3543300" y="2908300"/>
          <p14:tracePt t="162988" x="3543300" y="2933700"/>
          <p14:tracePt t="163036" x="3543300" y="2959100"/>
          <p14:tracePt t="163108" x="3543300" y="2984500"/>
          <p14:tracePt t="163180" x="3543300" y="2997200"/>
          <p14:tracePt t="163220" x="3543300" y="3022600"/>
          <p14:tracePt t="163284" x="3543300" y="3048000"/>
          <p14:tracePt t="163453" x="3543300" y="3073400"/>
          <p14:tracePt t="165223" x="3517900" y="3022600"/>
          <p14:tracePt t="165231" x="3492500" y="2984500"/>
          <p14:tracePt t="165245" x="3479800" y="2933700"/>
          <p14:tracePt t="165251" x="3454400" y="2895600"/>
          <p14:tracePt t="165262" x="3429000" y="2844800"/>
          <p14:tracePt t="165267" x="3403600" y="2806700"/>
          <p14:tracePt t="165279" x="3378200" y="2755900"/>
          <p14:tracePt t="165279" x="3365500" y="2717800"/>
          <p14:tracePt t="165287" x="3340100" y="2692400"/>
          <p14:tracePt t="165295" x="3340100" y="2667000"/>
          <p14:tracePt t="165312" x="3314700" y="2616200"/>
          <p14:tracePt t="165319" x="3289300" y="2616200"/>
          <p14:tracePt t="165329" x="3289300" y="2603500"/>
          <p14:tracePt t="165345" x="3289300" y="2578100"/>
          <p14:tracePt t="165351" x="3289300" y="2552700"/>
          <p14:tracePt t="165362" x="3276600" y="2552700"/>
          <p14:tracePt t="165378" x="3276600" y="2527300"/>
          <p14:tracePt t="165391" x="3276600" y="2514600"/>
          <p14:tracePt t="165407" x="3276600" y="2489200"/>
          <p14:tracePt t="165423" x="3276600" y="2463800"/>
          <p14:tracePt t="165439" x="3276600" y="2438400"/>
          <p14:tracePt t="165455" x="3276600" y="2425700"/>
          <p14:tracePt t="165472" x="3276600" y="2400300"/>
          <p14:tracePt t="165479" x="3276600" y="2374900"/>
          <p14:tracePt t="165487" x="3276600" y="2349500"/>
          <p14:tracePt t="165504" x="3276600" y="2336800"/>
          <p14:tracePt t="165512" x="3276600" y="2311400"/>
          <p14:tracePt t="165519" x="3276600" y="2286000"/>
          <p14:tracePt t="165537" x="3289300" y="2260600"/>
          <p14:tracePt t="165551" x="3289300" y="2235200"/>
          <p14:tracePt t="165568" x="3314700" y="2222500"/>
          <p14:tracePt t="165578" x="3340100" y="2197100"/>
          <p14:tracePt t="165600" x="3365500" y="2171700"/>
          <p14:tracePt t="165616" x="3378200" y="2146300"/>
          <p14:tracePt t="165632" x="3403600" y="2146300"/>
          <p14:tracePt t="165645" x="3403600" y="2133600"/>
          <p14:tracePt t="165649" x="3429000" y="2133600"/>
          <p14:tracePt t="165666" x="3454400" y="2133600"/>
          <p14:tracePt t="165678" x="3479800" y="2133600"/>
          <p14:tracePt t="165695" x="3492500" y="2133600"/>
          <p14:tracePt t="165696" x="3517900" y="2133600"/>
          <p14:tracePt t="165712" x="3543300" y="2133600"/>
          <p14:tracePt t="165728" x="3568700" y="2133600"/>
          <p14:tracePt t="165745" x="3581400" y="2133600"/>
          <p14:tracePt t="165752" x="3606800" y="2133600"/>
          <p14:tracePt t="165778" x="3632200" y="2133600"/>
          <p14:tracePt t="165784" x="3657600" y="2133600"/>
          <p14:tracePt t="165800" x="3670300" y="2133600"/>
          <p14:tracePt t="165824" x="3695700" y="2133600"/>
          <p14:tracePt t="165832" x="3695700" y="2146300"/>
          <p14:tracePt t="165849" x="3721100" y="2146300"/>
          <p14:tracePt t="165883" x="3746500" y="2171700"/>
          <p14:tracePt t="165912" x="3759200" y="2197100"/>
          <p14:tracePt t="165945" x="3759200" y="2222500"/>
          <p14:tracePt t="165952" x="3784600" y="2222500"/>
          <p14:tracePt t="165973" x="3784600" y="2235200"/>
          <p14:tracePt t="165984" x="3784600" y="2260600"/>
          <p14:tracePt t="166008" x="3784600" y="2286000"/>
          <p14:tracePt t="166040" x="3784600" y="2311400"/>
          <p14:tracePt t="166073" x="3784600" y="2336800"/>
          <p14:tracePt t="166088" x="3784600" y="2349500"/>
          <p14:tracePt t="166120" x="3784600" y="2374900"/>
          <p14:tracePt t="166152" x="3784600" y="2400300"/>
          <p14:tracePt t="166171" x="3759200" y="2400300"/>
          <p14:tracePt t="166200" x="3746500" y="2400300"/>
          <p14:tracePt t="166208" x="3746500" y="2425700"/>
          <p14:tracePt t="166240" x="3721100" y="2425700"/>
          <p14:tracePt t="170749" x="3695700" y="2425700"/>
          <p14:tracePt t="170756" x="3670300" y="2425700"/>
          <p14:tracePt t="170764" x="3657600" y="2425700"/>
          <p14:tracePt t="170795" x="3632200" y="2425700"/>
          <p14:tracePt t="170796" x="3606800" y="2425700"/>
          <p14:tracePt t="170812" x="3606800" y="2438400"/>
          <p14:tracePt t="170820" x="3581400" y="2438400"/>
          <p14:tracePt t="170845" x="3568700" y="2463800"/>
          <p14:tracePt t="170852" x="3568700" y="2489200"/>
          <p14:tracePt t="170879" x="3543300" y="2514600"/>
          <p14:tracePt t="170885" x="3543300" y="2527300"/>
          <p14:tracePt t="170912" x="3517900" y="2578100"/>
          <p14:tracePt t="170918" x="3517900" y="2603500"/>
          <p14:tracePt t="170929" x="3517900" y="2616200"/>
          <p14:tracePt t="170933" x="3517900" y="2641600"/>
          <p14:tracePt t="170945" x="3517900" y="2667000"/>
          <p14:tracePt t="170950" x="3492500" y="2692400"/>
          <p14:tracePt t="170962" x="3492500" y="2730500"/>
          <p14:tracePt t="170967" x="3492500" y="2755900"/>
          <p14:tracePt t="170980" x="3492500" y="2781300"/>
          <p14:tracePt t="170984" x="3479800" y="2806700"/>
          <p14:tracePt t="170995" x="3479800" y="2819400"/>
          <p14:tracePt t="171000" x="3479800" y="2870200"/>
          <p14:tracePt t="171012" x="3479800" y="2895600"/>
          <p14:tracePt t="171013" x="3479800" y="2908300"/>
          <p14:tracePt t="171021" x="3479800" y="2933700"/>
          <p14:tracePt t="171029" x="3479800" y="2959100"/>
          <p14:tracePt t="171048" x="3454400" y="2984500"/>
          <p14:tracePt t="171062" x="3454400" y="3022600"/>
          <p14:tracePt t="171079" x="3454400" y="3048000"/>
          <p14:tracePt t="171085" x="3454400" y="3073400"/>
          <p14:tracePt t="171117" x="3454400" y="3098800"/>
          <p14:tracePt t="171150" x="3454400" y="3111500"/>
          <p14:tracePt t="171189" x="3454400" y="3136900"/>
          <p14:tracePt t="171221" x="3454400" y="3162300"/>
          <p14:tracePt t="171245" x="3454400" y="3187700"/>
          <p14:tracePt t="171262" x="3454400" y="3200400"/>
          <p14:tracePt t="171279" x="3454400" y="3225800"/>
          <p14:tracePt t="171293" x="3454400" y="3251200"/>
          <p14:tracePt t="171303" x="3454400" y="3276600"/>
          <p14:tracePt t="171317" x="3454400" y="3289300"/>
          <p14:tracePt t="171345" x="3454400" y="3340100"/>
          <p14:tracePt t="171350" x="3454400" y="3365500"/>
          <p14:tracePt t="171366" x="3454400" y="3378200"/>
          <p14:tracePt t="171379" x="3454400" y="3403600"/>
          <p14:tracePt t="171383" x="3479800" y="3403600"/>
          <p14:tracePt t="171395" x="3479800" y="3429000"/>
          <p14:tracePt t="171412" x="3479800" y="3454400"/>
          <p14:tracePt t="171422" x="3479800" y="3479800"/>
          <p14:tracePt t="171437" x="3479800" y="3492500"/>
          <p14:tracePt t="171453" x="3479800" y="3517900"/>
          <p14:tracePt t="171470" x="3479800" y="3543300"/>
          <p14:tracePt t="171494" x="3492500" y="3568700"/>
          <p14:tracePt t="171517" x="3492500" y="3581400"/>
          <p14:tracePt t="171548" x="3492500" y="3606800"/>
          <p14:tracePt t="171562" x="3492500" y="3632200"/>
          <p14:tracePt t="171566" x="3517900" y="3632200"/>
          <p14:tracePt t="171582" x="3517900" y="3657600"/>
          <p14:tracePt t="171599" x="3517900" y="3670300"/>
          <p14:tracePt t="171632" x="3517900" y="3695700"/>
          <p14:tracePt t="171646" x="3517900" y="3721100"/>
          <p14:tracePt t="171679" x="3543300" y="3746500"/>
          <p14:tracePt t="171798" x="3568700" y="3746500"/>
          <p14:tracePt t="171830" x="3568700" y="3759200"/>
          <p14:tracePt t="171845" x="3581400" y="3759200"/>
          <p14:tracePt t="171879" x="3606800" y="3759200"/>
          <p14:tracePt t="171918" x="3632200" y="3759200"/>
          <p14:tracePt t="171951" x="3657600" y="3759200"/>
          <p14:tracePt t="171970" x="3670300" y="3759200"/>
          <p14:tracePt t="171990" x="3695700" y="3759200"/>
          <p14:tracePt t="172014" x="3721100" y="3759200"/>
          <p14:tracePt t="172030" x="3746500" y="3759200"/>
          <p14:tracePt t="172062" x="3759200" y="3759200"/>
          <p14:tracePt t="172081" x="3759200" y="3784600"/>
          <p14:tracePt t="172095" x="3784600" y="3784600"/>
          <p14:tracePt t="172137" x="3810000" y="3784600"/>
          <p14:tracePt t="172158" x="3810000" y="3759200"/>
          <p14:tracePt t="172169" x="3835400" y="3759200"/>
          <p14:tracePt t="172179" x="3835400" y="3746500"/>
          <p14:tracePt t="172199" x="3860800" y="3721100"/>
          <p14:tracePt t="172229" x="3873500" y="3695700"/>
          <p14:tracePt t="172249" x="3873500" y="3670300"/>
          <p14:tracePt t="172279" x="3873500" y="3657600"/>
          <p14:tracePt t="172327" x="3873500" y="3632200"/>
          <p14:tracePt t="172370" x="3873500" y="3606800"/>
          <p14:tracePt t="172399" x="3873500" y="3581400"/>
          <p14:tracePt t="172431" x="3873500" y="3568700"/>
          <p14:tracePt t="172455" x="3860800" y="3543300"/>
          <p14:tracePt t="172471" x="3835400" y="3543300"/>
          <p14:tracePt t="172504" x="3810000" y="3517900"/>
          <p14:tracePt t="172519" x="3784600" y="3517900"/>
          <p14:tracePt t="172545" x="3759200" y="3517900"/>
          <p14:tracePt t="172551" x="3746500" y="3517900"/>
          <p14:tracePt t="172568" x="3721100" y="3517900"/>
          <p14:tracePt t="172591" x="3695700" y="3517900"/>
          <p14:tracePt t="172599" x="3670300" y="3492500"/>
          <p14:tracePt t="172623" x="3657600" y="3492500"/>
          <p14:tracePt t="172655" x="3632200" y="3492500"/>
          <p14:tracePt t="178522" x="3632200" y="3517900"/>
          <p14:tracePt t="178539" x="3657600" y="3543300"/>
          <p14:tracePt t="178563" x="3657600" y="3568700"/>
          <p14:tracePt t="178579" x="3657600" y="3581400"/>
          <p14:tracePt t="178596" x="3670300" y="3581400"/>
          <p14:tracePt t="178604" x="3670300" y="3606800"/>
          <p14:tracePt t="178626" x="3670300" y="3632200"/>
          <p14:tracePt t="178651" x="3670300" y="3657600"/>
          <p14:tracePt t="178679" x="3670300" y="3670300"/>
          <p14:tracePt t="178683" x="3695700" y="3670300"/>
          <p14:tracePt t="178715" x="3695700" y="3695700"/>
          <p14:tracePt t="178755" x="3695700" y="3721100"/>
          <p14:tracePt t="178803" x="3695700" y="3746500"/>
          <p14:tracePt t="178835" x="3670300" y="3746500"/>
          <p14:tracePt t="178851" x="3670300" y="3759200"/>
          <p14:tracePt t="178859" x="3657600" y="3759200"/>
          <p14:tracePt t="178879" x="3632200" y="3759200"/>
          <p14:tracePt t="178902" x="3606800" y="3759200"/>
          <p14:tracePt t="178907" x="3581400" y="3759200"/>
          <p14:tracePt t="178934" x="3568700" y="3746500"/>
          <p14:tracePt t="178940" x="3568700" y="3721100"/>
          <p14:tracePt t="178947" x="3543300" y="3695700"/>
          <p14:tracePt t="178967" x="3517900" y="3670300"/>
          <p14:tracePt t="178973" x="3517900" y="3657600"/>
          <p14:tracePt t="178996" x="3517900" y="3632200"/>
          <p14:tracePt t="179068" x="3517900" y="3606800"/>
          <p14:tracePt t="179115" x="3517900" y="3581400"/>
          <p14:tracePt t="179148" x="3543300" y="3581400"/>
          <p14:tracePt t="179156" x="3568700" y="3581400"/>
          <p14:tracePt t="179172" x="3581400" y="3581400"/>
          <p14:tracePt t="179187" x="3606800" y="3581400"/>
          <p14:tracePt t="179204" x="3632200" y="3581400"/>
          <p14:tracePt t="179212" x="3657600" y="3581400"/>
          <p14:tracePt t="179236" x="3670300" y="3581400"/>
          <p14:tracePt t="179260" x="3695700" y="3581400"/>
          <p14:tracePt t="179284" x="3721100" y="3581400"/>
          <p14:tracePt t="179324" x="3721100" y="3606800"/>
          <p14:tracePt t="179334" x="3746500" y="3606800"/>
          <p14:tracePt t="179362" x="3746500" y="3632200"/>
          <p14:tracePt t="179388" x="3759200" y="3657600"/>
          <p14:tracePt t="179428" x="3759200" y="3670300"/>
          <p14:tracePt t="179509" x="3759200" y="3695700"/>
          <p14:tracePt t="179549" x="3746500" y="3721100"/>
          <p14:tracePt t="179573" x="3721100" y="3721100"/>
          <p14:tracePt t="179604" x="3721100" y="3746500"/>
          <p14:tracePt t="179621" x="3695700" y="3746500"/>
          <p14:tracePt t="179678" x="3695700" y="3759200"/>
          <p14:tracePt t="179709" x="3670300" y="3759200"/>
          <p14:tracePt t="179829" x="3657600" y="3759200"/>
          <p14:tracePt t="179879" x="3657600" y="3746500"/>
          <p14:tracePt t="179909" x="3657600" y="3721100"/>
          <p14:tracePt t="179925" x="3632200" y="3721100"/>
          <p14:tracePt t="180367" x="3632200" y="3695700"/>
          <p14:tracePt t="180405" x="3632200" y="3670300"/>
          <p14:tracePt t="180438" x="3632200" y="3657600"/>
          <p14:tracePt t="182056" x="3657600" y="3670300"/>
          <p14:tracePt t="182083" x="3657600" y="3695700"/>
          <p14:tracePt t="182097" x="3657600" y="3721100"/>
          <p14:tracePt t="182105" x="3670300" y="3721100"/>
          <p14:tracePt t="182112" x="3670300" y="3746500"/>
          <p14:tracePt t="182129" x="3670300" y="3759200"/>
          <p14:tracePt t="182137" x="3670300" y="3784600"/>
          <p14:tracePt t="182152" x="3695700" y="3810000"/>
          <p14:tracePt t="182162" x="3695700" y="3835400"/>
          <p14:tracePt t="182192" x="3695700" y="3860800"/>
          <p14:tracePt t="182393" x="3695700" y="3835400"/>
          <p14:tracePt t="182417" x="3695700" y="3810000"/>
          <p14:tracePt t="182434" x="3695700" y="3784600"/>
          <p14:tracePt t="182449" x="3670300" y="3759200"/>
          <p14:tracePt t="182462" x="3670300" y="3746500"/>
          <p14:tracePt t="182481" x="3670300" y="3721100"/>
          <p14:tracePt t="182489" x="3670300" y="3695700"/>
          <p14:tracePt t="182512" x="3657600" y="3670300"/>
          <p14:tracePt t="182517" x="3657600" y="3657600"/>
          <p14:tracePt t="182529" x="3657600" y="3632200"/>
          <p14:tracePt t="182537" x="3657600" y="3606800"/>
          <p14:tracePt t="182546" x="3657600" y="3581400"/>
          <p14:tracePt t="182562" x="3632200" y="3568700"/>
          <p14:tracePt t="182585" x="3632200" y="3543300"/>
          <p14:tracePt t="182617" x="3632200" y="3517900"/>
          <p14:tracePt t="182633" x="3606800" y="3517900"/>
          <p14:tracePt t="182641" x="3606800" y="3492500"/>
          <p14:tracePt t="182667" x="3606800" y="3479800"/>
          <p14:tracePt t="182737" x="3606800" y="3454400"/>
          <p14:tracePt t="182857" x="3606800" y="3479800"/>
          <p14:tracePt t="182896" x="3606800" y="3492500"/>
          <p14:tracePt t="182912" x="3606800" y="3517900"/>
          <p14:tracePt t="182929" x="3606800" y="3543300"/>
          <p14:tracePt t="182938" x="3606800" y="3568700"/>
          <p14:tracePt t="182946" x="3606800" y="3581400"/>
          <p14:tracePt t="182962" x="3606800" y="3606800"/>
          <p14:tracePt t="182979" x="3606800" y="3632200"/>
          <p14:tracePt t="182996" x="3606800" y="3657600"/>
          <p14:tracePt t="183010" x="3606800" y="3670300"/>
          <p14:tracePt t="183026" x="3606800" y="3695700"/>
          <p14:tracePt t="183058" x="3606800" y="3721100"/>
          <p14:tracePt t="183083" x="3606800" y="3746500"/>
          <p14:tracePt t="183116" x="3606800" y="3759200"/>
          <p14:tracePt t="183186" x="3606800" y="3746500"/>
          <p14:tracePt t="183202" x="3606800" y="3721100"/>
          <p14:tracePt t="183218" x="3606800" y="3695700"/>
          <p14:tracePt t="183234" x="3606800" y="3670300"/>
          <p14:tracePt t="183250" x="3606800" y="3657600"/>
          <p14:tracePt t="183258" x="3606800" y="3632200"/>
          <p14:tracePt t="183279" x="3606800" y="3606800"/>
          <p14:tracePt t="183296" x="3606800" y="3581400"/>
          <p14:tracePt t="183312" x="3606800" y="3568700"/>
          <p14:tracePt t="183329" x="3606800" y="3543300"/>
          <p14:tracePt t="183338" x="3606800" y="3517900"/>
          <p14:tracePt t="183346" x="3606800" y="3492500"/>
          <p14:tracePt t="183362" x="3606800" y="3479800"/>
          <p14:tracePt t="183386" x="3581400" y="3454400"/>
          <p14:tracePt t="183410" x="3581400" y="3429000"/>
          <p14:tracePt t="183594" x="3581400" y="3454400"/>
          <p14:tracePt t="183618" x="3581400" y="3479800"/>
          <p14:tracePt t="183628" x="3581400" y="3492500"/>
          <p14:tracePt t="183651" x="3581400" y="3517900"/>
          <p14:tracePt t="183675" x="3581400" y="3543300"/>
          <p14:tracePt t="183691" x="3581400" y="3568700"/>
          <p14:tracePt t="183716" x="3581400" y="3581400"/>
          <p14:tracePt t="183745" x="3581400" y="3606800"/>
          <p14:tracePt t="183875" x="3581400" y="3581400"/>
          <p14:tracePt t="183900" x="3581400" y="3568700"/>
          <p14:tracePt t="183923" x="3581400" y="3543300"/>
          <p14:tracePt t="183932" x="3581400" y="3517900"/>
          <p14:tracePt t="183963" x="3581400" y="3492500"/>
          <p14:tracePt t="183963" x="3581400" y="3479800"/>
          <p14:tracePt t="183987" x="3581400" y="3454400"/>
          <p14:tracePt t="184045" x="3581400" y="3429000"/>
          <p14:tracePt t="184212" x="3581400" y="3403600"/>
          <p14:tracePt t="185333" x="3606800" y="3403600"/>
          <p14:tracePt t="187304" x="3606800" y="3378200"/>
          <p14:tracePt t="187499" x="3606800" y="3365500"/>
          <p14:tracePt t="187561" x="3606800" y="3340100"/>
          <p14:tracePt t="187584" x="3606800" y="3314700"/>
          <p14:tracePt t="187600" x="3581400" y="3289300"/>
          <p14:tracePt t="187624" x="3581400" y="3276600"/>
          <p14:tracePt t="187632" x="3568700" y="3276600"/>
          <p14:tracePt t="187646" x="3568700" y="3251200"/>
          <p14:tracePt t="187650" x="3568700" y="3225800"/>
          <p14:tracePt t="187667" x="3568700" y="3200400"/>
          <p14:tracePt t="187679" x="3543300" y="3200400"/>
          <p14:tracePt t="187683" x="3543300" y="3187700"/>
          <p14:tracePt t="187696" x="3543300" y="3162300"/>
          <p14:tracePt t="187697" x="3517900" y="3162300"/>
          <p14:tracePt t="187712" x="3517900" y="3136900"/>
          <p14:tracePt t="187730" x="3517900" y="3111500"/>
          <p14:tracePt t="187736" x="3492500" y="3111500"/>
          <p14:tracePt t="187746" x="3492500" y="3098800"/>
          <p14:tracePt t="187764" x="3492500" y="3073400"/>
          <p14:tracePt t="187769" x="3479800" y="3073400"/>
          <p14:tracePt t="187779" x="3479800" y="3048000"/>
          <p14:tracePt t="187792" x="3479800" y="3022600"/>
          <p14:tracePt t="187808" x="3479800" y="2997200"/>
          <p14:tracePt t="187824" x="3479800" y="2984500"/>
          <p14:tracePt t="187846" x="3479800" y="2959100"/>
          <p14:tracePt t="187889" x="3479800" y="2933700"/>
          <p14:tracePt t="187993" x="3479800" y="2959100"/>
          <p14:tracePt t="188025" x="3479800" y="2984500"/>
          <p14:tracePt t="188046" x="3479800" y="2997200"/>
          <p14:tracePt t="188068" x="3479800" y="3022600"/>
          <p14:tracePt t="188096" x="3479800" y="3048000"/>
          <p14:tracePt t="188121" x="3479800" y="3073400"/>
          <p14:tracePt t="188746" x="3479800" y="3098800"/>
          <p14:tracePt t="188858" x="3479800" y="3111500"/>
          <p14:tracePt t="189058" x="3479800" y="3136900"/>
          <p14:tracePt t="189115" x="3479800" y="3162300"/>
          <p14:tracePt t="189154" x="3479800" y="3187700"/>
          <p14:tracePt t="189186" x="3479800" y="3200400"/>
          <p14:tracePt t="189219" x="3479800" y="3225800"/>
          <p14:tracePt t="189235" x="3479800" y="3251200"/>
          <p14:tracePt t="189259" x="3479800" y="3276600"/>
          <p14:tracePt t="189274" x="3479800" y="3289300"/>
          <p14:tracePt t="189291" x="3479800" y="3314700"/>
          <p14:tracePt t="189313" x="3479800" y="3340100"/>
          <p14:tracePt t="189317" x="3479800" y="3365500"/>
          <p14:tracePt t="189329" x="3479800" y="3378200"/>
          <p14:tracePt t="189335" x="3479800" y="3403600"/>
          <p14:tracePt t="189346" x="3479800" y="3429000"/>
          <p14:tracePt t="189347" x="3479800" y="3479800"/>
          <p14:tracePt t="189363" x="3479800" y="3492500"/>
          <p14:tracePt t="189371" x="3479800" y="3517900"/>
          <p14:tracePt t="189379" x="3479800" y="3543300"/>
          <p14:tracePt t="189387" x="3479800" y="3568700"/>
          <p14:tracePt t="189412" x="3479800" y="3581400"/>
          <p14:tracePt t="189603" x="3492500" y="3581400"/>
          <p14:tracePt t="189629" x="3492500" y="3606800"/>
          <p14:tracePt t="189635" x="3517900" y="3606800"/>
          <p14:tracePt t="189646" x="3517900" y="3632200"/>
          <p14:tracePt t="189668" x="3543300" y="3657600"/>
          <p14:tracePt t="189691" x="3568700" y="3657600"/>
          <p14:tracePt t="189707" x="3568700" y="3670300"/>
          <p14:tracePt t="201148" x="3606800" y="3670300"/>
          <p14:tracePt t="201155" x="3657600" y="3670300"/>
          <p14:tracePt t="201163" x="3695700" y="3670300"/>
          <p14:tracePt t="201172" x="3759200" y="3670300"/>
          <p14:tracePt t="201179" x="3810000" y="3670300"/>
          <p14:tracePt t="201188" x="3860800" y="3670300"/>
          <p14:tracePt t="201196" x="3898900" y="3670300"/>
          <p14:tracePt t="201204" x="3962400" y="3670300"/>
          <p14:tracePt t="201213" x="4013200" y="3670300"/>
          <p14:tracePt t="201220" x="4076700" y="3670300"/>
          <p14:tracePt t="201230" x="4191000" y="3695700"/>
          <p14:tracePt t="201236" x="4279900" y="3721100"/>
          <p14:tracePt t="201246" x="4394200" y="3746500"/>
          <p14:tracePt t="201252" x="4508500" y="3784600"/>
          <p14:tracePt t="201263" x="4686300" y="3873500"/>
          <p14:tracePt t="201268" x="4749800" y="3924300"/>
          <p14:tracePt t="201280" x="4902200" y="4013200"/>
          <p14:tracePt t="201285" x="5041900" y="4127500"/>
          <p14:tracePt t="201296" x="5181600" y="4241800"/>
          <p14:tracePt t="201302" x="5308600" y="4330700"/>
          <p14:tracePt t="201313" x="5397500" y="4419600"/>
          <p14:tracePt t="201318" x="5511800" y="4508500"/>
          <p14:tracePt t="201330" x="5600700" y="4597400"/>
          <p14:tracePt t="201337" x="5626100" y="4635500"/>
          <p14:tracePt t="201346" x="5765800" y="4775200"/>
          <p14:tracePt t="201352" x="5803900" y="4813300"/>
          <p14:tracePt t="201363" x="5892800" y="4889500"/>
          <p14:tracePt t="201364" x="5918200" y="4902200"/>
          <p14:tracePt t="201373" x="6007100" y="4978400"/>
          <p14:tracePt t="201380" x="6070600" y="5003800"/>
          <p14:tracePt t="201396" x="6184900" y="5016500"/>
          <p14:tracePt t="201404" x="6273800" y="5041900"/>
          <p14:tracePt t="201413" x="6324600" y="5067300"/>
          <p14:tracePt t="201430" x="6451600" y="5092700"/>
          <p14:tracePt t="201436" x="6540500" y="5092700"/>
          <p14:tracePt t="201446" x="6616700" y="5092700"/>
          <p14:tracePt t="201452" x="6705600" y="5092700"/>
          <p14:tracePt t="201463" x="6794500" y="5092700"/>
          <p14:tracePt t="201469" x="6883400" y="5092700"/>
          <p14:tracePt t="201480" x="6997700" y="5067300"/>
          <p14:tracePt t="201486" x="7124700" y="5041900"/>
          <p14:tracePt t="201496" x="7264400" y="5003800"/>
          <p14:tracePt t="201502" x="7416800" y="5003800"/>
          <p14:tracePt t="201513" x="7594600" y="4978400"/>
          <p14:tracePt t="201518" x="7772400" y="4978400"/>
          <p14:tracePt t="201529" x="7950200" y="4978400"/>
          <p14:tracePt t="201534" x="8115300" y="4978400"/>
          <p14:tracePt t="201546" x="8267700" y="4978400"/>
          <p14:tracePt t="201551" x="8432800" y="4978400"/>
          <p14:tracePt t="201563" x="8559800" y="5016500"/>
          <p14:tracePt t="201570" x="8699500" y="5041900"/>
          <p14:tracePt t="201580" x="8813800" y="5105400"/>
          <p14:tracePt t="201581" x="8915400" y="5156200"/>
          <p14:tracePt t="201596" x="9144000" y="5308600"/>
          <p14:tracePt t="201604" x="9347200" y="5422900"/>
          <p14:tracePt t="201613" x="9474200" y="5562600"/>
          <p14:tracePt t="201620" x="9613900" y="5715000"/>
          <p14:tracePt t="201630" x="9766300" y="5867400"/>
          <p14:tracePt t="201636" x="9956800" y="6070600"/>
          <p14:tracePt t="201646" x="10083800" y="6273800"/>
          <p14:tracePt t="201652" x="10261600" y="6527800"/>
          <p14:tracePt t="201663" x="10439400" y="6718300"/>
          <p14:tracePt t="201669" x="10515600" y="6832600"/>
          <p14:tracePt t="201681" x="10642600" y="7010400"/>
          <p14:tracePt t="201686" x="10693400" y="7099300"/>
          <p14:tracePt t="201697" x="10756900" y="7213600"/>
          <p14:tracePt t="201703" x="10807700" y="7302500"/>
          <p14:tracePt t="201714" x="10871200" y="7556500"/>
          <p14:tracePt t="201933" x="10896600" y="7556500"/>
          <p14:tracePt t="201941" x="10934700" y="7556500"/>
          <p14:tracePt t="201949" x="10985500" y="7556500"/>
          <p14:tracePt t="201963" x="11049000" y="7556500"/>
          <p14:tracePt t="201967" x="11112500" y="7556500"/>
          <p14:tracePt t="201981" x="11188700" y="7556500"/>
          <p14:tracePt t="201981" x="11290300" y="7556500"/>
          <p14:tracePt t="201996" x="11430000" y="7531100"/>
          <p14:tracePt t="201997" x="11544300" y="7505700"/>
          <p14:tracePt t="202005" x="11671300" y="7480300"/>
          <p14:tracePt t="202013" x="11811000" y="7467600"/>
          <p14:tracePt t="202030" x="12077700" y="7416800"/>
          <p14:tracePt t="202037" x="12217400" y="7391400"/>
          <p14:tracePt t="202046" x="12280900" y="7391400"/>
          <p14:tracePt t="202063" x="12433300" y="7353300"/>
          <p14:tracePt t="202069" x="12509500" y="7353300"/>
          <p14:tracePt t="202080" x="12547600" y="7353300"/>
          <p14:tracePt t="202085" x="12598400" y="7353300"/>
          <p14:tracePt t="202096" x="12623800" y="7353300"/>
          <p14:tracePt t="202101" x="12636500" y="7353300"/>
          <p14:tracePt t="202117" x="12661900" y="7353300"/>
          <p14:tracePt t="202146" x="12687300" y="7353300"/>
          <p14:tracePt t="202181" x="12712700" y="7353300"/>
          <p14:tracePt t="202221" x="12725400" y="7353300"/>
          <p14:tracePt t="202229" x="12725400" y="7327900"/>
          <p14:tracePt t="202263" x="12725400" y="7302500"/>
          <p14:tracePt t="202277" x="12725400" y="7289800"/>
          <p14:tracePt t="202285" x="12725400" y="7264400"/>
          <p14:tracePt t="202301" x="12725400" y="7239000"/>
          <p14:tracePt t="202313" x="12725400" y="7213600"/>
          <p14:tracePt t="202318" x="12712700" y="7188200"/>
          <p14:tracePt t="202334" x="12687300" y="7175500"/>
          <p14:tracePt t="202350" x="12687300" y="7150100"/>
          <p14:tracePt t="202368" x="12661900" y="7150100"/>
          <p14:tracePt t="202380" x="12661900" y="7124700"/>
          <p14:tracePt t="202396" x="12636500" y="7124700"/>
          <p14:tracePt t="202430" x="12623800" y="7124700"/>
          <p14:tracePt t="202453" x="12623800" y="7099300"/>
          <p14:tracePt t="202479" x="12598400" y="7099300"/>
          <p14:tracePt t="202592" x="12573000" y="7099300"/>
          <p14:tracePt t="203459" x="12598400" y="7099300"/>
          <p14:tracePt t="203471" x="12623800" y="7099300"/>
          <p14:tracePt t="203491" x="12636500" y="7099300"/>
          <p14:tracePt t="203512" x="12661900" y="7099300"/>
          <p14:tracePt t="203529" x="12687300" y="7099300"/>
          <p14:tracePt t="203560" x="12712700" y="7086600"/>
          <p14:tracePt t="203583" x="12725400" y="7086600"/>
          <p14:tracePt t="203596" x="12725400" y="7061200"/>
          <p14:tracePt t="203613" x="12725400" y="7035800"/>
          <p14:tracePt t="203630" x="12750800" y="7035800"/>
          <p14:tracePt t="203663" x="12776200" y="7035800"/>
          <p14:tracePt t="203691" x="12801600" y="7035800"/>
          <p14:tracePt t="203735" x="12814300" y="7035800"/>
          <p14:tracePt t="203776" x="12839700" y="7035800"/>
          <p14:tracePt t="203784" x="12839700" y="7061200"/>
          <p14:tracePt t="203800" x="12865100" y="7061200"/>
          <p14:tracePt t="203813" x="12865100" y="7086600"/>
          <p14:tracePt t="203817" x="12890500" y="7086600"/>
          <p14:tracePt t="203830" x="12890500" y="7099300"/>
          <p14:tracePt t="203835" x="12903200" y="7099300"/>
          <p14:tracePt t="203846" x="12928600" y="7099300"/>
          <p14:tracePt t="203851" x="12928600" y="7124700"/>
          <p14:tracePt t="203863" x="12954000" y="7124700"/>
          <p14:tracePt t="203868" x="13004800" y="7150100"/>
          <p14:tracePt t="203880" x="13017500" y="7150100"/>
          <p14:tracePt t="203880" x="13042900" y="7150100"/>
          <p14:tracePt t="203896" x="13106400" y="7175500"/>
          <p14:tracePt t="203904" x="13131800" y="7175500"/>
          <p14:tracePt t="203913" x="13157200" y="7175500"/>
          <p14:tracePt t="203930" x="13220700" y="7175500"/>
          <p14:tracePt t="203936" x="13246100" y="7175500"/>
          <p14:tracePt t="203946" x="13271500" y="7175500"/>
          <p14:tracePt t="203952" x="13284200" y="7175500"/>
          <p14:tracePt t="203963" x="13309600" y="7175500"/>
          <p14:tracePt t="203968" x="13335000" y="7175500"/>
          <p14:tracePt t="203981" x="13360400" y="7150100"/>
          <p14:tracePt t="203987" x="13385800" y="7150100"/>
          <p14:tracePt t="203996" x="13398500" y="7124700"/>
          <p14:tracePt t="204002" x="13449300" y="7124700"/>
          <p14:tracePt t="204013" x="13474700" y="7099300"/>
          <p14:tracePt t="204019" x="13512800" y="7086600"/>
          <p14:tracePt t="204030" x="13563600" y="7061200"/>
          <p14:tracePt t="204035" x="13601700" y="7061200"/>
          <p14:tracePt t="204047" x="13627100" y="7010400"/>
          <p14:tracePt t="204053" x="13665200" y="7010400"/>
          <p14:tracePt t="204063" x="13716000" y="6997700"/>
          <p14:tracePt t="204068" x="13741400" y="6972300"/>
          <p14:tracePt t="204080" x="13766800" y="6946900"/>
          <p14:tracePt t="204096" x="13779500" y="6921500"/>
          <p14:tracePt t="204104" x="13804900" y="6908800"/>
          <p14:tracePt t="204130" x="13830300" y="6883400"/>
          <p14:tracePt t="204152" x="13855700" y="6883400"/>
          <p14:tracePt t="206964" x="13830300" y="6883400"/>
          <p14:tracePt t="206972" x="13804900" y="6883400"/>
          <p14:tracePt t="206980" x="13779500" y="6883400"/>
          <p14:tracePt t="206988" x="13766800" y="6883400"/>
          <p14:tracePt t="206996" x="13690600" y="6883400"/>
          <p14:tracePt t="207004" x="13601700" y="6858000"/>
          <p14:tracePt t="207013" x="13512800" y="6807200"/>
          <p14:tracePt t="207030" x="13309600" y="6680200"/>
          <p14:tracePt t="207036" x="13246100" y="6616700"/>
          <p14:tracePt t="207046" x="13106400" y="6527800"/>
          <p14:tracePt t="207063" x="12928600" y="6337300"/>
          <p14:tracePt t="207069" x="12839700" y="6248400"/>
          <p14:tracePt t="207080" x="12776200" y="6146800"/>
          <p14:tracePt t="207086" x="12725400" y="6045200"/>
          <p14:tracePt t="207096" x="12661900" y="5918200"/>
          <p14:tracePt t="207102" x="12623800" y="5778500"/>
          <p14:tracePt t="207113" x="12573000" y="5664200"/>
          <p14:tracePt t="207119" x="12522200" y="5562600"/>
          <p14:tracePt t="207130" x="12484100" y="5448300"/>
          <p14:tracePt t="207135" x="12458700" y="5359400"/>
          <p14:tracePt t="207146" x="12420600" y="5245100"/>
          <p14:tracePt t="207152" x="12420600" y="5130800"/>
          <p14:tracePt t="207163" x="12369800" y="5041900"/>
          <p14:tracePt t="207168" x="12369800" y="4953000"/>
          <p14:tracePt t="207180" x="12344400" y="4927600"/>
          <p14:tracePt t="207181" x="12331700" y="4864100"/>
          <p14:tracePt t="207197" x="12306300" y="4749800"/>
          <p14:tracePt t="207204" x="12306300" y="4711700"/>
          <p14:tracePt t="207213" x="12306300" y="4686300"/>
          <p14:tracePt t="207232" x="12280900" y="4622800"/>
          <p14:tracePt t="207246" x="12255500" y="4546600"/>
          <p14:tracePt t="207253" x="12242800" y="4483100"/>
          <p14:tracePt t="207263" x="12242800" y="4419600"/>
          <p14:tracePt t="207268" x="12217400" y="4343400"/>
          <p14:tracePt t="207280" x="12217400" y="4254500"/>
          <p14:tracePt t="207285" x="12217400" y="4216400"/>
          <p14:tracePt t="207296" x="12217400" y="4140200"/>
          <p14:tracePt t="207301" x="12217400" y="4076700"/>
          <p14:tracePt t="207313" x="12217400" y="4013200"/>
          <p14:tracePt t="207317" x="12217400" y="3924300"/>
          <p14:tracePt t="207331" x="12217400" y="3898900"/>
          <p14:tracePt t="207335" x="12242800" y="3784600"/>
          <p14:tracePt t="207347" x="12255500" y="3746500"/>
          <p14:tracePt t="207351" x="12306300" y="3670300"/>
          <p14:tracePt t="207364" x="12344400" y="3632200"/>
          <p14:tracePt t="207365" x="12420600" y="3568700"/>
          <p14:tracePt t="207373" x="12484100" y="3492500"/>
          <p14:tracePt t="207381" x="12547600" y="3454400"/>
          <p14:tracePt t="207398" x="12725400" y="3340100"/>
          <p14:tracePt t="207405" x="12814300" y="3289300"/>
          <p14:tracePt t="207414" x="12903200" y="3251200"/>
          <p14:tracePt t="207431" x="13068300" y="3187700"/>
          <p14:tracePt t="207437" x="13157200" y="3162300"/>
          <p14:tracePt t="207447" x="13220700" y="3136900"/>
          <p14:tracePt t="207464" x="13398500" y="3098800"/>
          <p14:tracePt t="207469" x="13474700" y="3073400"/>
          <p14:tracePt t="207482" x="13576300" y="3073400"/>
          <p14:tracePt t="207486" x="13652500" y="3048000"/>
          <p14:tracePt t="207497" x="13766800" y="3048000"/>
          <p14:tracePt t="207501" x="13855700" y="3048000"/>
          <p14:tracePt t="207514" x="13944600" y="3048000"/>
          <p14:tracePt t="207518" x="13982700" y="3048000"/>
          <p14:tracePt t="207531" x="14071600" y="3048000"/>
          <p14:tracePt t="207534" x="14147800" y="3048000"/>
          <p14:tracePt t="207547" x="14211300" y="3048000"/>
          <p14:tracePt t="207551" x="14249400" y="3048000"/>
          <p14:tracePt t="207564" x="14325600" y="3048000"/>
          <p14:tracePt t="207565" x="14414500" y="3048000"/>
          <p14:tracePt t="207573" x="14427200" y="3073400"/>
          <p14:tracePt t="207581" x="14478000" y="3098800"/>
          <p14:tracePt t="207596" x="14541500" y="3136900"/>
          <p14:tracePt t="207597" x="14592300" y="3136900"/>
          <p14:tracePt t="207605" x="14630400" y="3187700"/>
          <p14:tracePt t="207613" x="14655800" y="3225800"/>
          <p14:tracePt t="207631" x="14770100" y="3314700"/>
          <p14:tracePt t="207637" x="14795500" y="3365500"/>
          <p14:tracePt t="207647" x="14859000" y="3454400"/>
          <p14:tracePt t="207664" x="14922500" y="3581400"/>
          <p14:tracePt t="207669" x="14973300" y="3657600"/>
          <p14:tracePt t="207680" x="14998700" y="3759200"/>
          <p14:tracePt t="207698" x="15062200" y="4038600"/>
          <p14:tracePt t="207703" x="15087600" y="4140200"/>
          <p14:tracePt t="207713" x="15100300" y="4279900"/>
          <p14:tracePt t="207719" x="15125700" y="4394200"/>
          <p14:tracePt t="207731" x="15151100" y="4521200"/>
          <p14:tracePt t="207736" x="15151100" y="4635500"/>
          <p14:tracePt t="207748" x="15176500" y="4749800"/>
          <p14:tracePt t="207753" x="15176500" y="4889500"/>
          <p14:tracePt t="207764" x="15176500" y="4978400"/>
          <p14:tracePt t="207767" x="15176500" y="5067300"/>
          <p14:tracePt t="207781" x="15176500" y="5105400"/>
          <p14:tracePt t="207782" x="15176500" y="5181600"/>
          <p14:tracePt t="207797" x="15176500" y="5283200"/>
          <p14:tracePt t="207805" x="15176500" y="5334000"/>
          <p14:tracePt t="207813" x="15151100" y="5384800"/>
          <p14:tracePt t="207830" x="15125700" y="5448300"/>
          <p14:tracePt t="207837" x="15125700" y="5473700"/>
          <p14:tracePt t="207847" x="15100300" y="5486400"/>
          <p14:tracePt t="207863" x="15062200" y="5537200"/>
          <p14:tracePt t="207869" x="15036800" y="5562600"/>
          <p14:tracePt t="207880" x="15011400" y="5575300"/>
          <p14:tracePt t="207898" x="14973300" y="5626100"/>
          <p14:tracePt t="207903" x="14947900" y="5651500"/>
          <p14:tracePt t="207914" x="14922500" y="5651500"/>
          <p14:tracePt t="207918" x="14909800" y="5664200"/>
          <p14:tracePt t="207931" x="14859000" y="5689600"/>
          <p14:tracePt t="207937" x="14808200" y="5715000"/>
          <p14:tracePt t="207947" x="14795500" y="5715000"/>
          <p14:tracePt t="207951" x="14744700" y="5715000"/>
          <p14:tracePt t="207964" x="14706600" y="5740400"/>
          <p14:tracePt t="207970" x="14655800" y="5740400"/>
          <p14:tracePt t="207981" x="14617700" y="5740400"/>
          <p14:tracePt t="207982" x="14566900" y="5765800"/>
          <p14:tracePt t="207998" x="14503400" y="5765800"/>
          <p14:tracePt t="207999" x="14452600" y="5778500"/>
          <p14:tracePt t="208006" x="14414500" y="5778500"/>
          <p14:tracePt t="208014" x="14338300" y="5778500"/>
          <p14:tracePt t="208030" x="14236700" y="5803900"/>
          <p14:tracePt t="208037" x="14160500" y="5803900"/>
          <p14:tracePt t="208047" x="14122400" y="5803900"/>
          <p14:tracePt t="208063" x="14008100" y="5803900"/>
          <p14:tracePt t="208069" x="13957300" y="5803900"/>
          <p14:tracePt t="208080" x="13893800" y="5803900"/>
          <p14:tracePt t="208097" x="13804900" y="5803900"/>
          <p14:tracePt t="208102" x="13766800" y="5778500"/>
          <p14:tracePt t="208114" x="13716000" y="5778500"/>
          <p14:tracePt t="208118" x="13690600" y="5765800"/>
          <p14:tracePt t="208131" x="13665200" y="5765800"/>
          <p14:tracePt t="208135" x="13627100" y="5740400"/>
          <p14:tracePt t="208152" x="13601700" y="5740400"/>
          <p14:tracePt t="208167" x="13576300" y="5715000"/>
          <p14:tracePt t="208782" x="13538200" y="5715000"/>
          <p14:tracePt t="208791" x="13512800" y="5715000"/>
          <p14:tracePt t="208798" x="13474700" y="5715000"/>
          <p14:tracePt t="208806" x="13398500" y="5689600"/>
          <p14:tracePt t="208814" x="13360400" y="5689600"/>
          <p14:tracePt t="208830" x="13309600" y="5664200"/>
          <p14:tracePt t="208835" x="13246100" y="5651500"/>
          <p14:tracePt t="208847" x="13157200" y="5626100"/>
          <p14:tracePt t="208863" x="13004800" y="5562600"/>
          <p14:tracePt t="208871" x="12928600" y="5537200"/>
          <p14:tracePt t="208880" x="12865100" y="5486400"/>
          <p14:tracePt t="208896" x="12712700" y="5384800"/>
          <p14:tracePt t="208903" x="12623800" y="5334000"/>
          <p14:tracePt t="208913" x="12547600" y="5270500"/>
          <p14:tracePt t="208930" x="12458700" y="5156200"/>
          <p14:tracePt t="208935" x="12420600" y="5105400"/>
          <p14:tracePt t="208946" x="12344400" y="5067300"/>
          <p14:tracePt t="208952" x="12331700" y="5016500"/>
          <p14:tracePt t="208963" x="12280900" y="4978400"/>
          <p14:tracePt t="208968" x="12255500" y="4927600"/>
          <p14:tracePt t="208981" x="12242800" y="4902200"/>
          <p14:tracePt t="208987" x="12192000" y="4864100"/>
          <p14:tracePt t="208996" x="12166600" y="4838700"/>
          <p14:tracePt t="209002" x="12141200" y="4813300"/>
          <p14:tracePt t="209013" x="12128500" y="4775200"/>
          <p14:tracePt t="209018" x="12103100" y="4724400"/>
          <p14:tracePt t="209030" x="12052300" y="4686300"/>
          <p14:tracePt t="209035" x="12039600" y="4622800"/>
          <p14:tracePt t="209047" x="12014200" y="4572000"/>
          <p14:tracePt t="209048" x="11963400" y="4508500"/>
          <p14:tracePt t="209056" x="11963400" y="4483100"/>
          <p14:tracePt t="209063" x="11925300" y="4419600"/>
          <p14:tracePt t="209071" x="11899900" y="4368800"/>
          <p14:tracePt t="209080" x="11874500" y="4330700"/>
          <p14:tracePt t="209097" x="11836400" y="4241800"/>
          <p14:tracePt t="209103" x="11811000" y="4191000"/>
          <p14:tracePt t="209113" x="11785600" y="4140200"/>
          <p14:tracePt t="209130" x="11760200" y="4076700"/>
          <p14:tracePt t="209135" x="11747500" y="4038600"/>
          <p14:tracePt t="209146" x="11747500" y="3987800"/>
          <p14:tracePt t="209163" x="11696700" y="3835400"/>
          <p14:tracePt t="209169" x="11696700" y="3759200"/>
          <p14:tracePt t="209181" x="11696700" y="3670300"/>
          <p14:tracePt t="209184" x="11696700" y="3581400"/>
          <p14:tracePt t="209197" x="11696700" y="3479800"/>
          <p14:tracePt t="209201" x="11696700" y="3378200"/>
          <p14:tracePt t="209214" x="11696700" y="3289300"/>
          <p14:tracePt t="209215" x="11722100" y="3225800"/>
          <p14:tracePt t="209231" x="11760200" y="3111500"/>
          <p14:tracePt t="209231" x="11785600" y="3073400"/>
          <p14:tracePt t="209240" x="11836400" y="2997200"/>
          <p14:tracePt t="209248" x="11874500" y="2933700"/>
          <p14:tracePt t="209267" x="11950700" y="2819400"/>
          <p14:tracePt t="209281" x="12039600" y="2755900"/>
          <p14:tracePt t="209298" x="12128500" y="2717800"/>
          <p14:tracePt t="209303" x="12141200" y="2667000"/>
          <p14:tracePt t="209313" x="12192000" y="2667000"/>
          <p14:tracePt t="209331" x="12255500" y="2641600"/>
          <p14:tracePt t="209337" x="12280900" y="2616200"/>
          <p14:tracePt t="209347" x="12331700" y="2616200"/>
          <p14:tracePt t="209364" x="12395200" y="2603500"/>
          <p14:tracePt t="209370" x="12433300" y="2603500"/>
          <p14:tracePt t="209380" x="12458700" y="2603500"/>
          <p14:tracePt t="209384" x="12509500" y="2603500"/>
          <p14:tracePt t="209396" x="12547600" y="2578100"/>
          <p14:tracePt t="209402" x="12598400" y="2578100"/>
          <p14:tracePt t="209414" x="12661900" y="2578100"/>
          <p14:tracePt t="209418" x="12725400" y="2578100"/>
          <p14:tracePt t="209431" x="12750800" y="2578100"/>
          <p14:tracePt t="209432" x="12801600" y="2578100"/>
          <p14:tracePt t="209440" x="12865100" y="2552700"/>
          <p14:tracePt t="209448" x="12928600" y="2552700"/>
          <p14:tracePt t="209463" x="12979400" y="2552700"/>
          <p14:tracePt t="209464" x="13042900" y="2552700"/>
          <p14:tracePt t="209472" x="13093700" y="2552700"/>
          <p14:tracePt t="209480" x="13157200" y="2552700"/>
          <p14:tracePt t="209499" x="13284200" y="2552700"/>
          <p14:tracePt t="209514" x="13398500" y="2578100"/>
          <p14:tracePt t="209531" x="13512800" y="2603500"/>
          <p14:tracePt t="209536" x="13576300" y="2641600"/>
          <p14:tracePt t="209548" x="13627100" y="2641600"/>
          <p14:tracePt t="209553" x="13665200" y="2667000"/>
          <p14:tracePt t="209564" x="13716000" y="2692400"/>
          <p14:tracePt t="209569" x="13741400" y="2692400"/>
          <p14:tracePt t="209581" x="13766800" y="2717800"/>
          <p14:tracePt t="209586" x="13804900" y="2730500"/>
          <p14:tracePt t="209597" x="13855700" y="2730500"/>
          <p14:tracePt t="209601" x="13868400" y="2730500"/>
          <p14:tracePt t="209614" x="13893800" y="2755900"/>
          <p14:tracePt t="209619" x="13944600" y="2755900"/>
          <p14:tracePt t="209631" x="13957300" y="2755900"/>
          <p14:tracePt t="209635" x="14008100" y="2781300"/>
          <p14:tracePt t="209648" x="14033500" y="2781300"/>
          <p14:tracePt t="209649" x="14071600" y="2781300"/>
          <p14:tracePt t="209664" x="14122400" y="2806700"/>
          <p14:tracePt t="209672" x="14160500" y="2806700"/>
          <p14:tracePt t="209680" x="14185900" y="2819400"/>
          <p14:tracePt t="209697" x="14249400" y="2844800"/>
          <p14:tracePt t="209704" x="14300200" y="2870200"/>
          <p14:tracePt t="209714" x="14325600" y="2870200"/>
          <p14:tracePt t="209730" x="14389100" y="2908300"/>
          <p14:tracePt t="209736" x="14414500" y="2933700"/>
          <p14:tracePt t="209747" x="14427200" y="2933700"/>
          <p14:tracePt t="209764" x="14478000" y="2959100"/>
          <p14:tracePt t="209770" x="14478000" y="2984500"/>
          <p14:tracePt t="209781" x="14503400" y="2984500"/>
          <p14:tracePt t="209800" x="14528800" y="2997200"/>
          <p14:tracePt t="209817" x="14541500" y="3022600"/>
          <p14:tracePt t="209830" x="14541500" y="3048000"/>
          <p14:tracePt t="209835" x="14566900" y="3048000"/>
          <p14:tracePt t="209847" x="14617700" y="3098800"/>
          <p14:tracePt t="209852" x="14630400" y="3111500"/>
          <p14:tracePt t="209864" x="14719300" y="3200400"/>
          <p14:tracePt t="209872" x="14770100" y="3251200"/>
          <p14:tracePt t="209880" x="14833600" y="3289300"/>
          <p14:tracePt t="209897" x="14922500" y="3403600"/>
          <p14:tracePt t="209904" x="14973300" y="3429000"/>
          <p14:tracePt t="209914" x="15062200" y="3517900"/>
          <p14:tracePt t="209931" x="15087600" y="3517900"/>
          <p14:tracePt t="209932" x="15176500" y="3606800"/>
          <p14:tracePt t="209938" x="15189200" y="3606800"/>
          <p14:tracePt t="209948" x="15240000" y="3657600"/>
          <p14:tracePt t="209953" x="15290800" y="3670300"/>
          <p14:tracePt t="209964" x="15328900" y="3721100"/>
          <p14:tracePt t="209969" x="15379700" y="3746500"/>
          <p14:tracePt t="209983" x="15392400" y="3759200"/>
          <p14:tracePt t="209990" x="15417800" y="3784600"/>
          <p14:tracePt t="209997" x="15468600" y="3810000"/>
          <p14:tracePt t="210002" x="15481300" y="3835400"/>
          <p14:tracePt t="210013" x="15506700" y="3860800"/>
          <p14:tracePt t="210018" x="15532100" y="3873500"/>
          <p14:tracePt t="210030" x="15557500" y="3898900"/>
          <p14:tracePt t="210035" x="15557500" y="3924300"/>
          <p14:tracePt t="210048" x="15570200" y="3962400"/>
          <p14:tracePt t="210048" x="15595600" y="4013200"/>
          <p14:tracePt t="210064" x="15621000" y="4076700"/>
          <p14:tracePt t="210072" x="15646400" y="4127500"/>
          <p14:tracePt t="210080" x="15646400" y="4165600"/>
          <p14:tracePt t="210098" x="15671800" y="4241800"/>
          <p14:tracePt t="210104" x="15671800" y="4254500"/>
          <p14:tracePt t="210113" x="15671800" y="4279900"/>
          <p14:tracePt t="210131" x="15671800" y="4330700"/>
          <p14:tracePt t="210146" x="15671800" y="4343400"/>
          <p14:tracePt t="210155" x="15671800" y="4368800"/>
          <p14:tracePt t="210169" x="15671800" y="4394200"/>
          <p14:tracePt t="210180" x="15671800" y="4419600"/>
          <p14:tracePt t="210197" x="15671800" y="4432300"/>
          <p14:tracePt t="210201" x="15671800" y="4457700"/>
          <p14:tracePt t="210214" x="15671800" y="4508500"/>
          <p14:tracePt t="210218" x="15671800" y="4521200"/>
          <p14:tracePt t="210231" x="15671800" y="4546600"/>
          <p14:tracePt t="210234" x="15671800" y="4572000"/>
          <p14:tracePt t="210248" x="15671800" y="4597400"/>
          <p14:tracePt t="210252" x="15671800" y="4622800"/>
          <p14:tracePt t="210264" x="15671800" y="4635500"/>
          <p14:tracePt t="210265" x="15646400" y="4686300"/>
          <p14:tracePt t="210273" x="15646400" y="4711700"/>
          <p14:tracePt t="210281" x="15646400" y="4749800"/>
          <p14:tracePt t="210297" x="15646400" y="4775200"/>
          <p14:tracePt t="210298" x="15646400" y="4813300"/>
          <p14:tracePt t="210305" x="15646400" y="4864100"/>
          <p14:tracePt t="210314" x="15621000" y="4902200"/>
          <p14:tracePt t="210331" x="15595600" y="4978400"/>
          <p14:tracePt t="210337" x="15595600" y="5016500"/>
          <p14:tracePt t="210347" x="15570200" y="5067300"/>
          <p14:tracePt t="210364" x="15532100" y="5130800"/>
          <p14:tracePt t="210370" x="15481300" y="5181600"/>
          <p14:tracePt t="210381" x="15443200" y="5219700"/>
          <p14:tracePt t="210386" x="15392400" y="5270500"/>
          <p14:tracePt t="210398" x="15354300" y="5308600"/>
          <p14:tracePt t="210403" x="15265400" y="5359400"/>
          <p14:tracePt t="210414" x="15189200" y="5397500"/>
          <p14:tracePt t="210421" x="15087600" y="5448300"/>
          <p14:tracePt t="211602" x="15062200" y="5448300"/>
          <p14:tracePt t="211611" x="15011400" y="5473700"/>
          <p14:tracePt t="211621" x="14998700" y="5486400"/>
          <p14:tracePt t="211630" x="14998700" y="5511800"/>
          <p14:tracePt t="211635" x="14973300" y="5511800"/>
          <p14:tracePt t="211647" x="14947900" y="5537200"/>
          <p14:tracePt t="211652" x="14922500" y="5537200"/>
          <p14:tracePt t="211667" x="14922500" y="5562600"/>
          <p14:tracePt t="211680" x="14909800" y="5562600"/>
          <p14:tracePt t="211713" x="14884400" y="5562600"/>
          <p14:tracePt t="211746" x="14859000" y="5562600"/>
          <p14:tracePt t="211747" x="14859000" y="5575300"/>
          <p14:tracePt t="211763" x="14833600" y="5575300"/>
          <p14:tracePt t="211771" x="14808200" y="5575300"/>
          <p14:tracePt t="211797" x="14795500" y="5575300"/>
          <p14:tracePt t="211803" x="14770100" y="5600700"/>
          <p14:tracePt t="211813" x="14744700" y="5600700"/>
          <p14:tracePt t="211830" x="14719300" y="5626100"/>
          <p14:tracePt t="211847" x="14706600" y="5626100"/>
          <p14:tracePt t="211866" x="14655800" y="5651500"/>
          <p14:tracePt t="211879" x="14630400" y="5664200"/>
          <p14:tracePt t="211880" x="14630400" y="5689600"/>
          <p14:tracePt t="211886" x="14617700" y="5689600"/>
          <p14:tracePt t="211897" x="14592300" y="5715000"/>
          <p14:tracePt t="211913" x="14566900" y="5715000"/>
          <p14:tracePt t="211918" x="14541500" y="5740400"/>
          <p14:tracePt t="212780" x="14528800" y="5740400"/>
          <p14:tracePt t="212789" x="14528800" y="5765800"/>
          <p14:tracePt t="212797" x="14503400" y="5765800"/>
          <p14:tracePt t="212804" x="14478000" y="5765800"/>
          <p14:tracePt t="212813" x="14478000" y="5778500"/>
          <p14:tracePt t="212830" x="14452600" y="5778500"/>
          <p14:tracePt t="212836" x="14427200" y="5778500"/>
          <p14:tracePt t="212863" x="14389100" y="5778500"/>
          <p14:tracePt t="212876" x="14363700" y="5778500"/>
          <p14:tracePt t="212897" x="14338300" y="5778500"/>
          <p14:tracePt t="212913" x="14325600" y="5778500"/>
          <p14:tracePt t="212918" x="14300200" y="5778500"/>
          <p14:tracePt t="212930" x="14274800" y="5778500"/>
          <p14:tracePt t="212934" x="14249400" y="5778500"/>
          <p14:tracePt t="212947" x="14236700" y="5778500"/>
          <p14:tracePt t="212951" x="14211300" y="5765800"/>
          <p14:tracePt t="212963" x="14185900" y="5765800"/>
          <p14:tracePt t="212967" x="14147800" y="5765800"/>
          <p14:tracePt t="212981" x="14097000" y="5740400"/>
          <p14:tracePt t="212982" x="14033500" y="5740400"/>
          <p14:tracePt t="212997" x="13944600" y="5715000"/>
          <p14:tracePt t="213005" x="13893800" y="5715000"/>
          <p14:tracePt t="213013" x="13830300" y="5715000"/>
          <p14:tracePt t="213030" x="13665200" y="5689600"/>
          <p14:tracePt t="213037" x="13601700" y="5689600"/>
          <p14:tracePt t="213047" x="13538200" y="5664200"/>
          <p14:tracePt t="213063" x="13335000" y="5651500"/>
          <p14:tracePt t="213069" x="13195300" y="5626100"/>
          <p14:tracePt t="213080" x="13068300" y="5600700"/>
          <p14:tracePt t="213085" x="13017500" y="5575300"/>
          <p14:tracePt t="213097" x="12928600" y="5575300"/>
          <p14:tracePt t="213102" x="12839700" y="5562600"/>
          <p14:tracePt t="213113" x="12776200" y="5537200"/>
          <p14:tracePt t="213119" x="12712700" y="5511800"/>
          <p14:tracePt t="213130" x="12661900" y="5511800"/>
          <p14:tracePt t="213134" x="12623800" y="5486400"/>
          <p14:tracePt t="213147" x="12598400" y="5473700"/>
          <p14:tracePt t="213152" x="12547600" y="5448300"/>
          <p14:tracePt t="213163" x="12509500" y="5422900"/>
          <p14:tracePt t="213169" x="12458700" y="5384800"/>
          <p14:tracePt t="213180" x="12395200" y="5359400"/>
          <p14:tracePt t="213184" x="12344400" y="5308600"/>
          <p14:tracePt t="213197" x="12331700" y="5283200"/>
          <p14:tracePt t="213198" x="12280900" y="5245100"/>
          <p14:tracePt t="213205" x="12242800" y="5194300"/>
          <p14:tracePt t="213213" x="12192000" y="5181600"/>
          <p14:tracePt t="213230" x="12103100" y="5067300"/>
          <p14:tracePt t="213237" x="12039600" y="5003800"/>
          <p14:tracePt t="213246" x="12014200" y="4927600"/>
          <p14:tracePt t="213263" x="11925300" y="4800600"/>
          <p14:tracePt t="213270" x="11861800" y="4724400"/>
          <p14:tracePt t="213281" x="11785600" y="4622800"/>
          <p14:tracePt t="213288" x="11722100" y="4521200"/>
          <p14:tracePt t="213298" x="11671300" y="4432300"/>
          <p14:tracePt t="213303" x="11607800" y="4305300"/>
          <p14:tracePt t="213314" x="11569700" y="4216400"/>
          <p14:tracePt t="213321" x="11518900" y="4102100"/>
          <p14:tracePt t="213331" x="11493500" y="4013200"/>
          <p14:tracePt t="213337" x="11480800" y="3898900"/>
          <p14:tracePt t="213348" x="11455400" y="3784600"/>
          <p14:tracePt t="213355" x="11455400" y="3746500"/>
          <p14:tracePt t="213364" x="11430000" y="3670300"/>
          <p14:tracePt t="213369" x="11430000" y="3606800"/>
          <p14:tracePt t="213381" x="11430000" y="3543300"/>
          <p14:tracePt t="213382" x="11430000" y="3492500"/>
          <p14:tracePt t="213398" x="11430000" y="3454400"/>
          <p14:tracePt t="213399" x="11430000" y="3378200"/>
          <p14:tracePt t="213406" x="11430000" y="3314700"/>
          <p14:tracePt t="213414" x="11430000" y="3276600"/>
          <p14:tracePt t="213431" x="11518900" y="3111500"/>
          <p14:tracePt t="213438" x="11569700" y="3048000"/>
          <p14:tracePt t="213447" x="11607800" y="2959100"/>
          <p14:tracePt t="213464" x="11696700" y="2870200"/>
          <p14:tracePt t="213470" x="11747500" y="2781300"/>
          <p14:tracePt t="213481" x="11785600" y="2730500"/>
          <p14:tracePt t="213488" x="11861800" y="2692400"/>
          <p14:tracePt t="213497" x="11874500" y="2667000"/>
          <p14:tracePt t="213502" x="11925300" y="2616200"/>
          <p14:tracePt t="213514" x="12014200" y="2578100"/>
          <p14:tracePt t="213521" x="12077700" y="2527300"/>
          <p14:tracePt t="213530" x="12141200" y="2514600"/>
          <p14:tracePt t="213536" x="12217400" y="2489200"/>
          <p14:tracePt t="213547" x="12280900" y="2463800"/>
          <p14:tracePt t="213554" x="12344400" y="2438400"/>
          <p14:tracePt t="213563" x="12433300" y="2438400"/>
          <p14:tracePt t="213568" x="12484100" y="2425700"/>
          <p14:tracePt t="213580" x="12598400" y="2400300"/>
          <p14:tracePt t="213585" x="12687300" y="2374900"/>
          <p14:tracePt t="213597" x="12776200" y="2374900"/>
          <p14:tracePt t="213601" x="12839700" y="2349500"/>
          <p14:tracePt t="213615" x="13017500" y="2336800"/>
          <p14:tracePt t="213631" x="13195300" y="2311400"/>
          <p14:tracePt t="213638" x="13284200" y="2286000"/>
          <p14:tracePt t="213647" x="13385800" y="2286000"/>
          <p14:tracePt t="213665" x="13538200" y="2286000"/>
          <p14:tracePt t="213670" x="13576300" y="2286000"/>
          <p14:tracePt t="213680" x="13690600" y="2286000"/>
          <p14:tracePt t="213697" x="13830300" y="2286000"/>
          <p14:tracePt t="213702" x="13868400" y="2286000"/>
          <p14:tracePt t="213713" x="13982700" y="2286000"/>
          <p14:tracePt t="213731" x="14071600" y="2286000"/>
          <p14:tracePt t="213736" x="14122400" y="2286000"/>
          <p14:tracePt t="213748" x="14160500" y="2311400"/>
          <p14:tracePt t="213754" x="14236700" y="2336800"/>
          <p14:tracePt t="213765" x="14274800" y="2336800"/>
          <p14:tracePt t="213769" x="14325600" y="2349500"/>
          <p14:tracePt t="213781" x="14363700" y="2374900"/>
          <p14:tracePt t="213787" x="14414500" y="2374900"/>
          <p14:tracePt t="213797" x="14452600" y="2400300"/>
          <p14:tracePt t="213798" x="14503400" y="2400300"/>
          <p14:tracePt t="213806" x="14528800" y="2425700"/>
          <p14:tracePt t="213814" x="14566900" y="2425700"/>
          <p14:tracePt t="213830" x="14630400" y="2463800"/>
          <p14:tracePt t="213838" x="14681200" y="2489200"/>
          <p14:tracePt t="213846" x="14706600" y="2489200"/>
          <p14:tracePt t="213863" x="14770100" y="2527300"/>
          <p14:tracePt t="213870" x="14808200" y="2552700"/>
          <p14:tracePt t="213880" x="14833600" y="2578100"/>
          <p14:tracePt t="213887" x="14859000" y="2603500"/>
          <p14:tracePt t="213897" x="14884400" y="2616200"/>
          <p14:tracePt t="213902" x="14909800" y="2641600"/>
          <p14:tracePt t="213915" x="14922500" y="2667000"/>
          <p14:tracePt t="213923" x="14922500" y="2692400"/>
          <p14:tracePt t="213931" x="14947900" y="2692400"/>
          <p14:tracePt t="213947" x="14947900" y="2717800"/>
          <p14:tracePt t="213968" x="14973300" y="2717800"/>
          <p14:tracePt t="213990" x="14973300" y="2730500"/>
          <p14:tracePt t="214022" x="14998700" y="2730500"/>
          <p14:tracePt t="214030" x="14998700" y="2755900"/>
          <p14:tracePt t="214055" x="15011400" y="2755900"/>
          <p14:tracePt t="214063" x="15011400" y="2781300"/>
          <p14:tracePt t="214070" x="15036800" y="2806700"/>
          <p14:tracePt t="214080" x="15062200" y="2806700"/>
          <p14:tracePt t="214088" x="15087600" y="2819400"/>
          <p14:tracePt t="214097" x="15100300" y="2844800"/>
          <p14:tracePt t="214103" x="15151100" y="2870200"/>
          <p14:tracePt t="214113" x="15176500" y="2895600"/>
          <p14:tracePt t="214119" x="15189200" y="2908300"/>
          <p14:tracePt t="214130" x="15240000" y="2933700"/>
          <p14:tracePt t="214136" x="15265400" y="2959100"/>
          <p14:tracePt t="214146" x="15290800" y="2997200"/>
          <p14:tracePt t="214153" x="15328900" y="3022600"/>
          <p14:tracePt t="214163" x="15354300" y="3073400"/>
          <p14:tracePt t="214169" x="15379700" y="3111500"/>
          <p14:tracePt t="214180" x="15392400" y="3187700"/>
          <p14:tracePt t="214185" x="15417800" y="3225800"/>
          <p14:tracePt t="214197" x="15443200" y="3276600"/>
          <p14:tracePt t="214202" x="15443200" y="3340100"/>
          <p14:tracePt t="214213" x="15468600" y="3378200"/>
          <p14:tracePt t="214219" x="15481300" y="3429000"/>
          <p14:tracePt t="214230" x="15481300" y="3479800"/>
          <p14:tracePt t="214231" x="15506700" y="3517900"/>
          <p14:tracePt t="214239" x="15506700" y="3581400"/>
          <p14:tracePt t="214247" x="15506700" y="3606800"/>
          <p14:tracePt t="214263" x="15532100" y="3695700"/>
          <p14:tracePt t="214270" x="15532100" y="3721100"/>
          <p14:tracePt t="214280" x="15532100" y="3784600"/>
          <p14:tracePt t="214296" x="15532100" y="3873500"/>
          <p14:tracePt t="214302" x="15532100" y="3949700"/>
          <p14:tracePt t="214313" x="15532100" y="3987800"/>
          <p14:tracePt t="214331" x="15532100" y="4127500"/>
          <p14:tracePt t="214335" x="15532100" y="4216400"/>
          <p14:tracePt t="214346" x="15532100" y="4279900"/>
          <p14:tracePt t="214363" x="15506700" y="4432300"/>
          <p14:tracePt t="214370" x="15481300" y="4508500"/>
          <p14:tracePt t="214381" x="15468600" y="4597400"/>
          <p14:tracePt t="214388" x="15443200" y="4686300"/>
          <p14:tracePt t="214398" x="15417800" y="4775200"/>
          <p14:tracePt t="214403" x="15379700" y="4864100"/>
          <p14:tracePt t="214415" x="15328900" y="4953000"/>
          <p14:tracePt t="214416" x="15290800" y="5016500"/>
          <p14:tracePt t="214424" x="15265400" y="5067300"/>
          <p14:tracePt t="214431" x="15214600" y="5130800"/>
          <p14:tracePt t="214439" x="15189200" y="5194300"/>
          <p14:tracePt t="214447" x="15151100" y="5245100"/>
          <p14:tracePt t="214463" x="15087600" y="5308600"/>
          <p14:tracePt t="214471" x="15062200" y="5334000"/>
          <p14:tracePt t="214480" x="15036800" y="5334000"/>
          <p14:tracePt t="214498" x="14947900" y="5397500"/>
          <p14:tracePt t="214503" x="14909800" y="5448300"/>
          <p14:tracePt t="214514" x="14808200" y="5486400"/>
          <p14:tracePt t="214522" x="14719300" y="5575300"/>
          <p14:tracePt t="214531" x="14617700" y="5651500"/>
          <p14:tracePt t="214536" x="14478000" y="5740400"/>
          <p14:tracePt t="214548" x="14427200" y="5778500"/>
          <p14:tracePt t="214556" x="14338300" y="5854700"/>
          <p14:tracePt t="214564" x="14274800" y="5918200"/>
          <p14:tracePt t="214570" x="14236700" y="5943600"/>
          <p14:tracePt t="214580" x="14185900" y="5981700"/>
          <p14:tracePt t="214586" x="14160500" y="6007100"/>
          <p14:tracePt t="214598" x="14147800" y="6007100"/>
          <p14:tracePt t="214602" x="14122400" y="6032500"/>
          <p14:tracePt t="214615" x="14097000" y="6032500"/>
          <p14:tracePt t="214615" x="14071600" y="6032500"/>
          <p14:tracePt t="214631" x="14046200" y="6032500"/>
          <p14:tracePt t="214639" x="14033500" y="6032500"/>
          <p14:tracePt t="214647" x="13982700" y="6032500"/>
          <p14:tracePt t="214655" x="13957300" y="6032500"/>
          <p14:tracePt t="214663" x="13919200" y="6032500"/>
          <p14:tracePt t="214671" x="13868400" y="6032500"/>
          <p14:tracePt t="214680" x="13830300" y="6032500"/>
          <p14:tracePt t="214697" x="13716000" y="6032500"/>
          <p14:tracePt t="214703" x="13652500" y="6032500"/>
          <p14:tracePt t="214713" x="13601700" y="6032500"/>
          <p14:tracePt t="214731" x="13487400" y="6032500"/>
          <p14:tracePt t="214736" x="13449300" y="6007100"/>
          <p14:tracePt t="214748" x="13398500" y="6007100"/>
          <p14:tracePt t="214753" x="13360400" y="6007100"/>
          <p14:tracePt t="214764" x="13309600" y="5981700"/>
          <p14:tracePt t="214770" x="13284200" y="5981700"/>
          <p14:tracePt t="214781" x="13271500" y="5981700"/>
          <p14:tracePt t="214787" x="13246100" y="5956300"/>
          <p14:tracePt t="214798" x="13220700" y="5956300"/>
          <p14:tracePt t="214802" x="13195300" y="5956300"/>
          <p14:tracePt t="214815" x="13182600" y="5956300"/>
          <p14:tracePt t="214816" x="13157200" y="5943600"/>
          <p14:tracePt t="214824" x="13131800" y="5943600"/>
          <p14:tracePt t="214831" x="13106400" y="5943600"/>
          <p14:tracePt t="214840" x="13093700" y="5943600"/>
          <p14:tracePt t="214847" x="13093700" y="5918200"/>
          <p14:tracePt t="214863" x="13042900" y="5918200"/>
          <p14:tracePt t="214871" x="13017500" y="5918200"/>
          <p14:tracePt t="214880" x="13004800" y="5918200"/>
          <p14:tracePt t="214897" x="12979400" y="5892800"/>
          <p14:tracePt t="214913" x="12954000" y="5867400"/>
          <p14:tracePt t="236398" x="12954000" y="5854700"/>
          <p14:tracePt t="236404" x="12954000" y="5829300"/>
          <p14:tracePt t="236414" x="12954000" y="5803900"/>
          <p14:tracePt t="236420" x="12954000" y="5778500"/>
          <p14:tracePt t="236431" x="12979400" y="5765800"/>
          <p14:tracePt t="236437" x="12979400" y="5740400"/>
          <p14:tracePt t="236453" x="12979400" y="5715000"/>
          <p14:tracePt t="236464" x="13004800" y="5664200"/>
          <p14:tracePt t="236470" x="13004800" y="5651500"/>
          <p14:tracePt t="236484" x="13004800" y="5626100"/>
          <p14:tracePt t="236485" x="13004800" y="5600700"/>
          <p14:tracePt t="236497" x="13017500" y="5575300"/>
          <p14:tracePt t="236503" x="13017500" y="5562600"/>
          <p14:tracePt t="236514" x="13017500" y="5537200"/>
          <p14:tracePt t="236520" x="13017500" y="5511800"/>
          <p14:tracePt t="236531" x="13042900" y="5473700"/>
          <p14:tracePt t="236536" x="13042900" y="5448300"/>
          <p14:tracePt t="236547" x="13068300" y="5397500"/>
          <p14:tracePt t="236554" x="13093700" y="5359400"/>
          <p14:tracePt t="236564" x="13106400" y="5334000"/>
          <p14:tracePt t="236565" x="13131800" y="5283200"/>
          <p14:tracePt t="236573" x="13182600" y="5194300"/>
          <p14:tracePt t="236581" x="13182600" y="5181600"/>
          <p14:tracePt t="236589" x="13195300" y="5105400"/>
          <p14:tracePt t="236597" x="13220700" y="5067300"/>
          <p14:tracePt t="236605" x="13271500" y="4978400"/>
          <p14:tracePt t="236614" x="13271500" y="4889500"/>
          <p14:tracePt t="236621" x="13284200" y="4813300"/>
          <p14:tracePt t="236631" x="13309600" y="4724400"/>
          <p14:tracePt t="236637" x="13335000" y="4660900"/>
          <p14:tracePt t="236647" x="13335000" y="4546600"/>
          <p14:tracePt t="236653" x="13360400" y="4457700"/>
          <p14:tracePt t="236664" x="13385800" y="4368800"/>
          <p14:tracePt t="236669" x="13398500" y="4254500"/>
          <p14:tracePt t="236681" x="13423900" y="4165600"/>
          <p14:tracePt t="236688" x="13449300" y="4076700"/>
          <p14:tracePt t="236697" x="13449300" y="4013200"/>
          <p14:tracePt t="236701" x="13474700" y="3873500"/>
          <p14:tracePt t="236714" x="13474700" y="3860800"/>
          <p14:tracePt t="236719" x="13487400" y="3759200"/>
          <p14:tracePt t="236731" x="13487400" y="3695700"/>
          <p14:tracePt t="236735" x="13487400" y="3657600"/>
          <p14:tracePt t="236747" x="13512800" y="3581400"/>
          <p14:tracePt t="236754" x="13512800" y="3543300"/>
          <p14:tracePt t="236764" x="13538200" y="3492500"/>
          <p14:tracePt t="236769" x="13538200" y="3479800"/>
          <p14:tracePt t="236781" x="13538200" y="3454400"/>
          <p14:tracePt t="236782" x="13563600" y="3403600"/>
          <p14:tracePt t="236797" x="13563600" y="3378200"/>
          <p14:tracePt t="236814" x="13563600" y="3365500"/>
          <p14:tracePt t="236830" x="13563600" y="3340100"/>
          <p14:tracePt t="236901" x="13563600" y="3314700"/>
          <p14:tracePt t="236918" x="13563600" y="3289300"/>
          <p14:tracePt t="236925" x="13563600" y="3276600"/>
          <p14:tracePt t="236934" x="13563600" y="3251200"/>
          <p14:tracePt t="236947" x="13563600" y="3225800"/>
          <p14:tracePt t="236952" x="13563600" y="3200400"/>
          <p14:tracePt t="236964" x="13563600" y="3187700"/>
          <p14:tracePt t="236968" x="13538200" y="3162300"/>
          <p14:tracePt t="236987" x="13538200" y="3136900"/>
          <p14:tracePt t="237005" x="13538200" y="3111500"/>
          <p14:tracePt t="237113" x="13538200" y="3098800"/>
          <p14:tracePt t="237174" x="13512800" y="3098800"/>
          <p14:tracePt t="237206" x="13487400" y="3098800"/>
          <p14:tracePt t="237222" x="13474700" y="3098800"/>
          <p14:tracePt t="237238" x="13449300" y="3098800"/>
          <p14:tracePt t="237262" x="13423900" y="3098800"/>
          <p14:tracePt t="237270" x="13423900" y="3111500"/>
          <p14:tracePt t="237280" x="13398500" y="3111500"/>
          <p14:tracePt t="237302" x="13385800" y="3111500"/>
          <p14:tracePt t="237314" x="13360400" y="3111500"/>
          <p14:tracePt t="237318" x="13335000" y="3111500"/>
          <p14:tracePt t="237326" x="13335000" y="3136900"/>
          <p14:tracePt t="237334" x="13309600" y="3136900"/>
          <p14:tracePt t="237347" x="13284200" y="3136900"/>
          <p14:tracePt t="237351" x="13271500" y="3136900"/>
          <p14:tracePt t="237381" x="13246100" y="3136900"/>
          <p14:tracePt t="237406" x="13220700" y="3136900"/>
          <p14:tracePt t="237430" x="13195300" y="3136900"/>
          <p14:tracePt t="237470" x="13195300" y="3111500"/>
          <p14:tracePt t="237480" x="13182600" y="3111500"/>
          <p14:tracePt t="237514" x="13182600" y="3098800"/>
          <p14:tracePt t="237566" x="13157200" y="3073400"/>
          <p14:tracePt t="237599" x="13157200" y="3048000"/>
          <p14:tracePt t="237655" x="13157200" y="3022600"/>
          <p14:tracePt t="237687" x="13157200" y="2997200"/>
          <p14:tracePt t="237703" x="13157200" y="2984500"/>
          <p14:tracePt t="237727" x="13157200" y="2959100"/>
          <p14:tracePt t="237759" x="13157200" y="2933700"/>
          <p14:tracePt t="237783" x="13157200" y="2908300"/>
          <p14:tracePt t="237799" x="13157200" y="2895600"/>
          <p14:tracePt t="237823" x="13182600" y="2870200"/>
          <p14:tracePt t="237831" x="13182600" y="2844800"/>
          <p14:tracePt t="237847" x="13195300" y="2844800"/>
          <p14:tracePt t="237855" x="13195300" y="2819400"/>
          <p14:tracePt t="237887" x="13220700" y="2819400"/>
          <p14:tracePt t="237927" x="13220700" y="2806700"/>
          <p14:tracePt t="237935" x="13246100" y="2806700"/>
          <p14:tracePt t="237967" x="13271500" y="2806700"/>
          <p14:tracePt t="237999" x="13284200" y="2806700"/>
          <p14:tracePt t="238015" x="13309600" y="2806700"/>
          <p14:tracePt t="238039" x="13335000" y="2806700"/>
          <p14:tracePt t="238055" x="13360400" y="2806700"/>
          <p14:tracePt t="238064" x="13385800" y="2806700"/>
          <p14:tracePt t="238081" x="13398500" y="2806700"/>
          <p14:tracePt t="238103" x="13423900" y="2806700"/>
          <p14:tracePt t="238135" x="13449300" y="2806700"/>
          <p14:tracePt t="238180" x="13449300" y="2819400"/>
          <p14:tracePt t="238215" x="13474700" y="2819400"/>
          <p14:tracePt t="238240" x="13474700" y="2844800"/>
          <p14:tracePt t="238271" x="13474700" y="2870200"/>
          <p14:tracePt t="238303" x="13474700" y="2895600"/>
          <p14:tracePt t="238327" x="13474700" y="2908300"/>
          <p14:tracePt t="238345" x="13474700" y="2933700"/>
          <p14:tracePt t="238381" x="13474700" y="2959100"/>
          <p14:tracePt t="238400" x="13474700" y="2984500"/>
          <p14:tracePt t="238424" x="13474700" y="2997200"/>
          <p14:tracePt t="238440" x="13474700" y="3022600"/>
          <p14:tracePt t="238472" x="13474700" y="3048000"/>
          <p14:tracePt t="238504" x="13474700" y="3073400"/>
          <p14:tracePt t="238528" x="13474700" y="3098800"/>
          <p14:tracePt t="238536" x="13449300" y="3098800"/>
          <p14:tracePt t="238550" x="13449300" y="3111500"/>
          <p14:tracePt t="238564" x="13423900" y="3136900"/>
          <p14:tracePt t="238569" x="13423900" y="3162300"/>
          <p14:tracePt t="238581" x="13423900" y="3187700"/>
          <p14:tracePt t="238587" x="13398500" y="3187700"/>
          <p14:tracePt t="238597" x="13385800" y="3200400"/>
          <p14:tracePt t="238603" x="13385800" y="3225800"/>
          <p14:tracePt t="238614" x="13360400" y="3251200"/>
          <p14:tracePt t="238621" x="13335000" y="3276600"/>
          <p14:tracePt t="238635" x="13335000" y="3289300"/>
          <p14:tracePt t="238647" x="13309600" y="3289300"/>
          <p14:tracePt t="238656" x="13284200" y="3314700"/>
          <p14:tracePt t="238672" x="13271500" y="3314700"/>
          <p14:tracePt t="238697" x="13246100" y="3314700"/>
          <p14:tracePt t="238714" x="13220700" y="3314700"/>
          <p14:tracePt t="238736" x="13195300" y="3314700"/>
          <p14:tracePt t="238752" x="13182600" y="3314700"/>
          <p14:tracePt t="238768" x="13157200" y="3314700"/>
          <p14:tracePt t="238784" x="13131800" y="3314700"/>
          <p14:tracePt t="238800" x="13106400" y="3314700"/>
          <p14:tracePt t="238818" x="13093700" y="3314700"/>
          <p14:tracePt t="238840" x="13068300" y="3314700"/>
          <p14:tracePt t="238864" x="13068300" y="3340100"/>
          <p14:tracePt t="238881" x="13042900" y="3340100"/>
          <p14:tracePt t="238904" x="13017500" y="3340100"/>
          <p14:tracePt t="238920" x="13004800" y="3340100"/>
          <p14:tracePt t="238945" x="12979400" y="3340100"/>
          <p14:tracePt t="238980" x="12954000" y="3340100"/>
          <p14:tracePt t="239012" x="12928600" y="3340100"/>
          <p14:tracePt t="239041" x="12903200" y="3340100"/>
          <p14:tracePt t="239057" x="12903200" y="3314700"/>
          <p14:tracePt t="239073" x="12890500" y="3314700"/>
          <p14:tracePt t="239089" x="12890500" y="3289300"/>
          <p14:tracePt t="239121" x="12890500" y="3276600"/>
          <p14:tracePt t="239153" x="12890500" y="3251200"/>
          <p14:tracePt t="239181" x="12890500" y="3225800"/>
          <p14:tracePt t="239197" x="12890500" y="3200400"/>
          <p14:tracePt t="239214" x="12890500" y="3187700"/>
          <p14:tracePt t="239231" x="12890500" y="3162300"/>
          <p14:tracePt t="239264" x="12890500" y="3136900"/>
          <p14:tracePt t="239321" x="12903200" y="3136900"/>
          <p14:tracePt t="239369" x="12903200" y="3111500"/>
          <p14:tracePt t="239385" x="12928600" y="3111500"/>
          <p14:tracePt t="239401" x="12928600" y="3098800"/>
          <p14:tracePt t="239418" x="12954000" y="3098800"/>
          <p14:tracePt t="239447" x="12979400" y="3098800"/>
          <p14:tracePt t="239457" x="13004800" y="3098800"/>
          <p14:tracePt t="239473" x="13017500" y="3098800"/>
          <p14:tracePt t="239482" x="13017500" y="3111500"/>
          <p14:tracePt t="239490" x="13042900" y="3136900"/>
          <p14:tracePt t="239505" x="13042900" y="3162300"/>
          <p14:tracePt t="239514" x="13068300" y="3187700"/>
          <p14:tracePt t="239531" x="13068300" y="3200400"/>
          <p14:tracePt t="239538" x="13093700" y="3200400"/>
          <p14:tracePt t="239547" x="13093700" y="3225800"/>
          <p14:tracePt t="239554" x="13093700" y="3251200"/>
          <p14:tracePt t="239564" x="13106400" y="3251200"/>
          <p14:tracePt t="239570" x="13106400" y="3276600"/>
          <p14:tracePt t="239581" x="13106400" y="3289300"/>
          <p14:tracePt t="239597" x="13131800" y="3314700"/>
          <p14:tracePt t="239614" x="13131800" y="3340100"/>
          <p14:tracePt t="239634" x="13131800" y="3365500"/>
          <p14:tracePt t="239664" x="13157200" y="3365500"/>
          <p14:tracePt t="239668" x="13157200" y="3378200"/>
          <p14:tracePt t="239682" x="13157200" y="3403600"/>
          <p14:tracePt t="239714" x="13157200" y="3429000"/>
          <p14:tracePt t="239731" x="13182600" y="3429000"/>
          <p14:tracePt t="239738" x="13182600" y="3454400"/>
          <p14:tracePt t="239762" x="13182600" y="3479800"/>
          <p14:tracePt t="239786" x="13182600" y="3492500"/>
          <p14:tracePt t="239812" x="13182600" y="3517900"/>
          <p14:tracePt t="239845" x="13182600" y="3543300"/>
          <p14:tracePt t="239874" x="13182600" y="3568700"/>
          <p14:tracePt t="239906" x="13182600" y="3581400"/>
          <p14:tracePt t="239938" x="13182600" y="3606800"/>
          <p14:tracePt t="239963" x="13182600" y="3632200"/>
          <p14:tracePt t="239970" x="13195300" y="3632200"/>
          <p14:tracePt t="239986" x="13195300" y="3657600"/>
          <p14:tracePt t="240002" x="13195300" y="3670300"/>
          <p14:tracePt t="240019" x="13195300" y="3695700"/>
          <p14:tracePt t="240052" x="13195300" y="3721100"/>
          <p14:tracePt t="240084" x="13195300" y="3746500"/>
          <p14:tracePt t="240101" x="13195300" y="3759200"/>
          <p14:tracePt t="240115" x="13195300" y="3784600"/>
          <p14:tracePt t="240138" x="13195300" y="3810000"/>
          <p14:tracePt t="240164" x="13195300" y="3835400"/>
          <p14:tracePt t="240203" x="13195300" y="3860800"/>
          <p14:tracePt t="240283" x="13195300" y="3873500"/>
          <p14:tracePt t="240339" x="13195300" y="3898900"/>
          <p14:tracePt t="240395" x="13195300" y="3924300"/>
          <p14:tracePt t="240459" x="13195300" y="3949700"/>
          <p14:tracePt t="240539" x="13195300" y="3962400"/>
          <p14:tracePt t="240587" x="13182600" y="3962400"/>
          <p14:tracePt t="240651" x="13182600" y="3987800"/>
          <p14:tracePt t="240740" x="13157200" y="3987800"/>
          <p14:tracePt t="240828" x="13131800" y="3987800"/>
          <p14:tracePt t="240900" x="13106400" y="3987800"/>
          <p14:tracePt t="240940" x="13106400" y="4013200"/>
          <p14:tracePt t="240956" x="13093700" y="4013200"/>
          <p14:tracePt t="241012" x="13068300" y="4013200"/>
          <p14:tracePt t="241044" x="13068300" y="4038600"/>
          <p14:tracePt t="241060" x="13042900" y="4038600"/>
          <p14:tracePt t="241100" x="13017500" y="4038600"/>
          <p14:tracePt t="241111" x="13017500" y="4051300"/>
          <p14:tracePt t="241140" x="13004800" y="4051300"/>
          <p14:tracePt t="241164" x="13004800" y="4076700"/>
          <p14:tracePt t="241172" x="12979400" y="4076700"/>
          <p14:tracePt t="241204" x="12954000" y="4076700"/>
          <p14:tracePt t="241215" x="12954000" y="4102100"/>
          <p14:tracePt t="241236" x="12928600" y="4102100"/>
          <p14:tracePt t="241252" x="12928600" y="4127500"/>
          <p14:tracePt t="241278" x="12903200" y="4127500"/>
          <p14:tracePt t="241284" x="12903200" y="4140200"/>
          <p14:tracePt t="241310" x="12890500" y="4140200"/>
          <p14:tracePt t="241324" x="12890500" y="4165600"/>
          <p14:tracePt t="241356" x="12865100" y="4191000"/>
          <p14:tracePt t="241380" x="12865100" y="4216400"/>
          <p14:tracePt t="241404" x="12839700" y="4216400"/>
          <p14:tracePt t="241414" x="12839700" y="4241800"/>
          <p14:tracePt t="241453" x="12839700" y="4254500"/>
          <p14:tracePt t="241492" x="12839700" y="4279900"/>
          <p14:tracePt t="241541" x="12839700" y="4305300"/>
          <p14:tracePt t="241548" x="12814300" y="4305300"/>
          <p14:tracePt t="241597" x="12814300" y="4330700"/>
          <p14:tracePt t="241645" x="12814300" y="4343400"/>
          <p14:tracePt t="241677" x="12814300" y="4368800"/>
          <p14:tracePt t="241717" x="12814300" y="4394200"/>
          <p14:tracePt t="241741" x="12801600" y="4394200"/>
          <p14:tracePt t="241773" x="12801600" y="4419600"/>
          <p14:tracePt t="241878" x="12814300" y="4419600"/>
          <p14:tracePt t="241917" x="12839700" y="4419600"/>
          <p14:tracePt t="241944" x="12839700" y="4394200"/>
          <p14:tracePt t="241957" x="12865100" y="4368800"/>
          <p14:tracePt t="241981" x="12865100" y="4343400"/>
          <p14:tracePt t="241989" x="12890500" y="4343400"/>
          <p14:tracePt t="242014" x="12903200" y="4343400"/>
          <p14:tracePt t="242021" x="12903200" y="4330700"/>
          <p14:tracePt t="242037" x="12928600" y="4305300"/>
          <p14:tracePt t="242047" x="12954000" y="4305300"/>
          <p14:tracePt t="242069" x="12979400" y="4279900"/>
          <p14:tracePt t="242080" x="12979400" y="4254500"/>
          <p14:tracePt t="242085" x="13004800" y="4254500"/>
          <p14:tracePt t="242094" x="13004800" y="4241800"/>
          <p14:tracePt t="242101" x="13017500" y="4216400"/>
          <p14:tracePt t="242114" x="13042900" y="4191000"/>
          <p14:tracePt t="242120" x="13042900" y="4165600"/>
          <p14:tracePt t="242131" x="13068300" y="4140200"/>
          <p14:tracePt t="242147" x="13093700" y="4127500"/>
          <p14:tracePt t="242155" x="13093700" y="4102100"/>
          <p14:tracePt t="242164" x="13093700" y="4076700"/>
          <p14:tracePt t="242182" x="13093700" y="4051300"/>
          <p14:tracePt t="242278" x="13068300" y="4051300"/>
          <p14:tracePt t="242293" x="13042900" y="4051300"/>
          <p14:tracePt t="242318" x="13017500" y="4051300"/>
          <p14:tracePt t="242344" x="13004800" y="4051300"/>
          <p14:tracePt t="242357" x="12979400" y="4051300"/>
          <p14:tracePt t="242366" x="12979400" y="4076700"/>
          <p14:tracePt t="242382" x="12954000" y="4102100"/>
          <p14:tracePt t="242390" x="12954000" y="4127500"/>
          <p14:tracePt t="242410" x="12954000" y="4140200"/>
          <p14:tracePt t="242414" x="12954000" y="4165600"/>
          <p14:tracePt t="242431" x="12928600" y="4191000"/>
          <p14:tracePt t="242438" x="12928600" y="4216400"/>
          <p14:tracePt t="242454" x="12928600" y="4241800"/>
          <p14:tracePt t="242464" x="12928600" y="4254500"/>
          <p14:tracePt t="242470" x="12928600" y="4279900"/>
          <p14:tracePt t="242484" x="12928600" y="4305300"/>
          <p14:tracePt t="242497" x="12903200" y="4330700"/>
          <p14:tracePt t="242503" x="12903200" y="4343400"/>
          <p14:tracePt t="242514" x="12903200" y="4368800"/>
          <p14:tracePt t="242520" x="12903200" y="4394200"/>
          <p14:tracePt t="242531" x="12903200" y="4419600"/>
          <p14:tracePt t="242535" x="12903200" y="4432300"/>
          <p14:tracePt t="242548" x="12890500" y="4432300"/>
          <p14:tracePt t="242553" x="12890500" y="4457700"/>
          <p14:tracePt t="242564" x="12890500" y="4483100"/>
          <p14:tracePt t="242569" x="12890500" y="4508500"/>
          <p14:tracePt t="242586" x="12890500" y="4521200"/>
          <p14:tracePt t="242597" x="12865100" y="4546600"/>
          <p14:tracePt t="242614" x="12865100" y="4597400"/>
          <p14:tracePt t="242631" x="12865100" y="4622800"/>
          <p14:tracePt t="242647" x="12839700" y="4635500"/>
          <p14:tracePt t="242664" x="12839700" y="4660900"/>
          <p14:tracePt t="242678" x="12839700" y="4686300"/>
          <p14:tracePt t="242686" x="12839700" y="4711700"/>
          <p14:tracePt t="242694" x="12814300" y="4711700"/>
          <p14:tracePt t="242710" x="12814300" y="4724400"/>
          <p14:tracePt t="242726" x="12801600" y="4749800"/>
          <p14:tracePt t="242743" x="12801600" y="4775200"/>
          <p14:tracePt t="242750" x="12801600" y="4800600"/>
          <p14:tracePt t="242759" x="12801600" y="4813300"/>
          <p14:tracePt t="242766" x="12776200" y="4813300"/>
          <p14:tracePt t="242781" x="12776200" y="4864100"/>
          <p14:tracePt t="242785" x="12750800" y="4889500"/>
          <p14:tracePt t="242798" x="12750800" y="4902200"/>
          <p14:tracePt t="242801" x="12750800" y="4927600"/>
          <p14:tracePt t="242814" x="12725400" y="4953000"/>
          <p14:tracePt t="242823" x="12712700" y="4978400"/>
          <p14:tracePt t="242831" x="12712700" y="5016500"/>
          <p14:tracePt t="242848" x="12661900" y="5067300"/>
          <p14:tracePt t="242855" x="12661900" y="5092700"/>
          <p14:tracePt t="242864" x="12636500" y="5105400"/>
          <p14:tracePt t="242871" x="12636500" y="5156200"/>
          <p14:tracePt t="242881" x="12623800" y="5181600"/>
          <p14:tracePt t="242888" x="12598400" y="5194300"/>
          <p14:tracePt t="242903" x="12573000" y="5219700"/>
          <p14:tracePt t="242914" x="12573000" y="5245100"/>
          <p14:tracePt t="242919" x="12547600" y="5270500"/>
          <p14:tracePt t="242931" x="12522200" y="5270500"/>
          <p14:tracePt t="242935" x="12522200" y="5283200"/>
          <p14:tracePt t="242948" x="12509500" y="5308600"/>
          <p14:tracePt t="242954" x="12484100" y="5308600"/>
          <p14:tracePt t="242964" x="12484100" y="5334000"/>
          <p14:tracePt t="242969" x="12458700" y="5334000"/>
          <p14:tracePt t="242986" x="12458700" y="5359400"/>
          <p14:tracePt t="242986" x="12433300" y="5359400"/>
          <p14:tracePt t="242998" x="12420600" y="5384800"/>
          <p14:tracePt t="243014" x="12395200" y="5397500"/>
          <p14:tracePt t="243015" x="12369800" y="5397500"/>
          <p14:tracePt t="243031" x="12344400" y="5422900"/>
          <p14:tracePt t="243047" x="12331700" y="5448300"/>
          <p14:tracePt t="243064" x="12306300" y="5448300"/>
          <p14:tracePt t="243080" x="12280900" y="5473700"/>
          <p14:tracePt t="243095" x="12255500" y="5473700"/>
          <p14:tracePt t="243111" x="12242800" y="5473700"/>
          <p14:tracePt t="243119" x="12217400" y="5473700"/>
          <p14:tracePt t="243135" x="12192000" y="5486400"/>
          <p14:tracePt t="243144" x="12166600" y="5486400"/>
          <p14:tracePt t="243151" x="12141200" y="5486400"/>
          <p14:tracePt t="243159" x="12128500" y="5486400"/>
          <p14:tracePt t="243167" x="12103100" y="5486400"/>
          <p14:tracePt t="243184" x="12077700" y="5486400"/>
          <p14:tracePt t="243184" x="12052300" y="5486400"/>
          <p14:tracePt t="243198" x="12014200" y="5511800"/>
          <p14:tracePt t="243203" x="11988800" y="5511800"/>
          <p14:tracePt t="243214" x="11963400" y="5511800"/>
          <p14:tracePt t="243215" x="11950700" y="5511800"/>
          <p14:tracePt t="243223" x="11925300" y="5511800"/>
          <p14:tracePt t="243231" x="11899900" y="5511800"/>
          <p14:tracePt t="243248" x="11861800" y="5511800"/>
          <p14:tracePt t="243255" x="11836400" y="5511800"/>
          <p14:tracePt t="243265" x="11811000" y="5537200"/>
          <p14:tracePt t="243271" x="11785600" y="5537200"/>
          <p14:tracePt t="243287" x="11760200" y="5537200"/>
          <p14:tracePt t="243298" x="11747500" y="5537200"/>
          <p14:tracePt t="243303" x="11722100" y="5537200"/>
          <p14:tracePt t="243314" x="11696700" y="5537200"/>
          <p14:tracePt t="243320" x="11671300" y="5537200"/>
          <p14:tracePt t="243331" x="11658600" y="5537200"/>
          <p14:tracePt t="243348" x="11633200" y="5537200"/>
          <p14:tracePt t="243352" x="11607800" y="5537200"/>
          <p14:tracePt t="243364" x="11582400" y="5537200"/>
          <p14:tracePt t="243368" x="11569700" y="5511800"/>
          <p14:tracePt t="243386" x="11544300" y="5511800"/>
          <p14:tracePt t="243401" x="11518900" y="5511800"/>
          <p14:tracePt t="243414" x="11493500" y="5486400"/>
          <p14:tracePt t="243415" x="11480800" y="5486400"/>
          <p14:tracePt t="243432" x="11455400" y="5486400"/>
          <p14:tracePt t="243440" x="11430000" y="5473700"/>
          <p14:tracePt t="243448" x="11404600" y="5473700"/>
          <p14:tracePt t="243455" x="11379200" y="5473700"/>
          <p14:tracePt t="243464" x="11366500" y="5448300"/>
          <p14:tracePt t="243471" x="11341100" y="5448300"/>
          <p14:tracePt t="243487" x="11290300" y="5422900"/>
          <p14:tracePt t="243498" x="11277600" y="5422900"/>
          <p14:tracePt t="243504" x="11252200" y="5397500"/>
          <p14:tracePt t="243514" x="11226800" y="5397500"/>
          <p14:tracePt t="243520" x="11201400" y="5384800"/>
          <p14:tracePt t="243531" x="11188700" y="5359400"/>
          <p14:tracePt t="243536" x="11163300" y="5359400"/>
          <p14:tracePt t="243548" x="11112500" y="5334000"/>
          <p14:tracePt t="243555" x="11099800" y="5334000"/>
          <p14:tracePt t="243564" x="11074400" y="5308600"/>
          <p14:tracePt t="243570" x="11049000" y="5308600"/>
          <p14:tracePt t="243581" x="11023600" y="5283200"/>
          <p14:tracePt t="243588" x="10998200" y="5283200"/>
          <p14:tracePt t="243598" x="10998200" y="5270500"/>
          <p14:tracePt t="243602" x="10985500" y="5245100"/>
          <p14:tracePt t="243614" x="10960100" y="5245100"/>
          <p14:tracePt t="243615" x="10934700" y="5245100"/>
          <p14:tracePt t="243624" x="10934700" y="5219700"/>
          <p14:tracePt t="243632" x="10909300" y="5219700"/>
          <p14:tracePt t="243648" x="10896600" y="5194300"/>
          <p14:tracePt t="243664" x="10871200" y="5181600"/>
          <p14:tracePt t="243696" x="10845800" y="5156200"/>
          <p14:tracePt t="246198" x="10782300" y="5156200"/>
          <p14:tracePt t="246204" x="10731500" y="5156200"/>
          <p14:tracePt t="246214" x="10693400" y="5156200"/>
          <p14:tracePt t="246220" x="10642600" y="5156200"/>
          <p14:tracePt t="246228" x="10528300" y="5156200"/>
          <p14:tracePt t="246236" x="10464800" y="5156200"/>
          <p14:tracePt t="246247" x="10375900" y="5156200"/>
          <p14:tracePt t="246252" x="10198100" y="5156200"/>
          <p14:tracePt t="246264" x="10045700" y="5156200"/>
          <p14:tracePt t="246268" x="9817100" y="5156200"/>
          <p14:tracePt t="246281" x="9385300" y="5156200"/>
          <p14:tracePt t="246286" x="8940800" y="5067300"/>
          <p14:tracePt t="246298" x="8699500" y="5003800"/>
          <p14:tracePt t="246303" x="8318500" y="4902200"/>
          <p14:tracePt t="246314" x="8140700" y="4889500"/>
          <p14:tracePt t="246319" x="7848600" y="4813300"/>
          <p14:tracePt t="246331" x="7569200" y="4724400"/>
          <p14:tracePt t="246336" x="7505700" y="4711700"/>
          <p14:tracePt t="246348" x="7353300" y="4660900"/>
          <p14:tracePt t="246352" x="7239000" y="4622800"/>
          <p14:tracePt t="246364" x="7086600" y="4572000"/>
          <p14:tracePt t="246381" x="7010400" y="4546600"/>
          <p14:tracePt t="246388" x="6997700" y="4521200"/>
          <p14:tracePt t="246398" x="6972300" y="4521200"/>
          <p14:tracePt t="246415" x="6921500" y="4521200"/>
          <p14:tracePt t="246437" x="6908800" y="4521200"/>
          <p14:tracePt t="246453" x="6883400" y="4521200"/>
          <p14:tracePt t="246501" x="6858000" y="4508500"/>
          <p14:tracePt t="246677" x="6883400" y="4508500"/>
          <p14:tracePt t="246743" x="6908800" y="4508500"/>
          <p14:tracePt t="246814" x="6921500" y="4508500"/>
          <p14:tracePt t="246845" x="6946900" y="4483100"/>
          <p14:tracePt t="246853" x="7010400" y="4432300"/>
          <p14:tracePt t="246861" x="7188200" y="4330700"/>
          <p14:tracePt t="246869" x="7442200" y="4191000"/>
          <p14:tracePt t="246881" x="7620000" y="4076700"/>
          <p14:tracePt t="246886" x="7937500" y="3898900"/>
          <p14:tracePt t="246898" x="8064500" y="3860800"/>
          <p14:tracePt t="246903" x="8331200" y="3746500"/>
          <p14:tracePt t="246914" x="8585200" y="3632200"/>
          <p14:tracePt t="246920" x="8813800" y="3568700"/>
          <p14:tracePt t="246931" x="9004300" y="3492500"/>
          <p14:tracePt t="246936" x="9207500" y="3429000"/>
          <p14:tracePt t="246948" x="9410700" y="3403600"/>
          <p14:tracePt t="246953" x="9588500" y="3365500"/>
          <p14:tracePt t="246964" x="9791700" y="3340100"/>
          <p14:tracePt t="246969" x="10134600" y="3276600"/>
          <p14:tracePt t="246981" x="10236200" y="3276600"/>
          <p14:tracePt t="246982" x="10426700" y="3225800"/>
          <p14:tracePt t="246989" x="10617200" y="3225800"/>
          <p14:tracePt t="246998" x="10782300" y="3200400"/>
          <p14:tracePt t="247014" x="11049000" y="3200400"/>
          <p14:tracePt t="247021" x="11074400" y="3200400"/>
          <p14:tracePt t="247031" x="11188700" y="3200400"/>
          <p14:tracePt t="247048" x="11315700" y="3225800"/>
          <p14:tracePt t="247054" x="11366500" y="3251200"/>
          <p14:tracePt t="247064" x="11404600" y="3276600"/>
          <p14:tracePt t="247070" x="11455400" y="3289300"/>
          <p14:tracePt t="247081" x="11493500" y="3314700"/>
          <p14:tracePt t="247086" x="11544300" y="3340100"/>
          <p14:tracePt t="247098" x="11582400" y="3365500"/>
          <p14:tracePt t="247103" x="11633200" y="3378200"/>
          <p14:tracePt t="247115" x="11658600" y="3403600"/>
          <p14:tracePt t="247120" x="11696700" y="3429000"/>
          <p14:tracePt t="247131" x="11722100" y="3454400"/>
          <p14:tracePt t="247137" x="11747500" y="3479800"/>
          <p14:tracePt t="247148" x="11760200" y="3492500"/>
          <p14:tracePt t="247153" x="11785600" y="3492500"/>
          <p14:tracePt t="247164" x="11811000" y="3517900"/>
          <p14:tracePt t="247170" x="11861800" y="3543300"/>
          <p14:tracePt t="247181" x="11874500" y="3543300"/>
          <p14:tracePt t="247182" x="11925300" y="3581400"/>
          <p14:tracePt t="247190" x="11988800" y="3581400"/>
          <p14:tracePt t="247198" x="12014200" y="3606800"/>
          <p14:tracePt t="247215" x="12128500" y="3632200"/>
          <p14:tracePt t="247222" x="12166600" y="3657600"/>
          <p14:tracePt t="247231" x="12242800" y="3657600"/>
          <p14:tracePt t="247248" x="12280900" y="3670300"/>
          <p14:tracePt t="247254" x="12331700" y="3670300"/>
          <p14:tracePt t="247281" x="12344400" y="3670300"/>
          <p14:tracePt t="247294" x="12369800" y="3670300"/>
          <p14:tracePt t="247318" x="12369800" y="3657600"/>
          <p14:tracePt t="247326" x="12395200" y="3632200"/>
          <p14:tracePt t="247334" x="12395200" y="3606800"/>
          <p14:tracePt t="247348" x="12420600" y="3568700"/>
          <p14:tracePt t="247353" x="12433300" y="3517900"/>
          <p14:tracePt t="247364" x="12458700" y="3479800"/>
          <p14:tracePt t="247370" x="12458700" y="3454400"/>
          <p14:tracePt t="247381" x="12509500" y="3403600"/>
          <p14:tracePt t="247386" x="12522200" y="3378200"/>
          <p14:tracePt t="247398" x="12573000" y="3314700"/>
          <p14:tracePt t="247398" x="12623800" y="3289300"/>
          <p14:tracePt t="247416" x="12687300" y="3225800"/>
          <p14:tracePt t="247422" x="12725400" y="3225800"/>
          <p14:tracePt t="247431" x="12750800" y="3200400"/>
          <p14:tracePt t="247449" x="12814300" y="3162300"/>
          <p14:tracePt t="247455" x="12839700" y="3136900"/>
          <p14:tracePt t="247465" x="12865100" y="3136900"/>
          <p14:tracePt t="247482" x="12903200" y="3111500"/>
          <p14:tracePt t="247498" x="12928600" y="3098800"/>
          <p14:tracePt t="247515" x="12954000" y="3098800"/>
          <p14:tracePt t="247550" x="12979400" y="3098800"/>
          <p14:tracePt t="247694" x="12954000" y="3098800"/>
          <p14:tracePt t="247703" x="12954000" y="3111500"/>
          <p14:tracePt t="247711" x="12928600" y="3111500"/>
          <p14:tracePt t="247719" x="12903200" y="3111500"/>
          <p14:tracePt t="247727" x="12890500" y="3136900"/>
          <p14:tracePt t="247734" x="12890500" y="3162300"/>
          <p14:tracePt t="247748" x="12865100" y="3162300"/>
          <p14:tracePt t="247752" x="12839700" y="3187700"/>
          <p14:tracePt t="247764" x="12814300" y="3187700"/>
          <p14:tracePt t="247769" x="12814300" y="3200400"/>
          <p14:tracePt t="247781" x="12801600" y="3200400"/>
          <p14:tracePt t="247785" x="12801600" y="3225800"/>
          <p14:tracePt t="247798" x="12776200" y="3225800"/>
          <p14:tracePt t="247817" x="12750800" y="3225800"/>
          <p14:tracePt t="247818" x="12750800" y="3251200"/>
          <p14:tracePt t="247831" x="12725400" y="3251200"/>
          <p14:tracePt t="247848" x="12712700" y="3251200"/>
          <p14:tracePt t="247855" x="12687300" y="3251200"/>
          <p14:tracePt t="247881" x="12636500" y="3251200"/>
          <p14:tracePt t="247887" x="12623800" y="3276600"/>
          <p14:tracePt t="247898" x="12598400" y="3276600"/>
          <p14:tracePt t="247915" x="12573000" y="3276600"/>
          <p14:tracePt t="247919" x="12547600" y="3276600"/>
          <p14:tracePt t="247931" x="12522200" y="3276600"/>
          <p14:tracePt t="247951" x="12509500" y="3276600"/>
          <p14:tracePt t="247986" x="12484100" y="3276600"/>
          <p14:tracePt t="248001" x="12458700" y="3276600"/>
          <p14:tracePt t="248015" x="12433300" y="3276600"/>
          <p14:tracePt t="248031" x="12420600" y="3251200"/>
          <p14:tracePt t="248048" x="12420600" y="3225800"/>
          <p14:tracePt t="248064" x="12395200" y="3225800"/>
          <p14:tracePt t="248081" x="12395200" y="3200400"/>
          <p14:tracePt t="248095" x="12395200" y="3187700"/>
          <p14:tracePt t="248103" x="12395200" y="3162300"/>
          <p14:tracePt t="248115" x="12395200" y="3136900"/>
          <p14:tracePt t="248120" x="12395200" y="3073400"/>
          <p14:tracePt t="248131" x="12395200" y="3048000"/>
          <p14:tracePt t="248136" x="12395200" y="2997200"/>
          <p14:tracePt t="248148" x="12395200" y="2959100"/>
          <p14:tracePt t="248152" x="12420600" y="2908300"/>
          <p14:tracePt t="248164" x="12420600" y="2895600"/>
          <p14:tracePt t="248168" x="12420600" y="2870200"/>
          <p14:tracePt t="248181" x="12420600" y="2844800"/>
          <p14:tracePt t="248186" x="12420600" y="2819400"/>
          <p14:tracePt t="248202" x="12433300" y="2806700"/>
          <p14:tracePt t="248218" x="12433300" y="2781300"/>
          <p14:tracePt t="248248" x="12458700" y="2730500"/>
          <p14:tracePt t="248264" x="12458700" y="2717800"/>
          <p14:tracePt t="248275" x="12458700" y="2692400"/>
          <p14:tracePt t="248281" x="12484100" y="2667000"/>
          <p14:tracePt t="248287" x="12509500" y="2667000"/>
          <p14:tracePt t="248298" x="12509500" y="2641600"/>
          <p14:tracePt t="248314" x="12522200" y="2616200"/>
          <p14:tracePt t="248320" x="12547600" y="2603500"/>
          <p14:tracePt t="248331" x="12573000" y="2603500"/>
          <p14:tracePt t="248348" x="12598400" y="2578100"/>
          <p14:tracePt t="248353" x="12623800" y="2578100"/>
          <p14:tracePt t="248364" x="12636500" y="2578100"/>
          <p14:tracePt t="248381" x="12661900" y="2578100"/>
          <p14:tracePt t="248385" x="12687300" y="2578100"/>
          <p14:tracePt t="248398" x="12712700" y="2578100"/>
          <p14:tracePt t="248414" x="12725400" y="2578100"/>
          <p14:tracePt t="248421" x="12750800" y="2578100"/>
          <p14:tracePt t="248431" x="12776200" y="2578100"/>
          <p14:tracePt t="248435" x="12801600" y="2603500"/>
          <p14:tracePt t="248448" x="12839700" y="2616200"/>
          <p14:tracePt t="248456" x="12865100" y="2641600"/>
          <p14:tracePt t="248466" x="12865100" y="2667000"/>
          <p14:tracePt t="248485" x="12903200" y="2692400"/>
          <p14:tracePt t="248499" x="12954000" y="2717800"/>
          <p14:tracePt t="248516" x="12979400" y="2730500"/>
          <p14:tracePt t="248521" x="13004800" y="2730500"/>
          <p14:tracePt t="248532" x="13017500" y="2730500"/>
          <p14:tracePt t="248537" x="13042900" y="2730500"/>
          <p14:tracePt t="248549" x="13042900" y="2755900"/>
          <p14:tracePt t="248553" x="13068300" y="2755900"/>
          <p14:tracePt t="248569" x="13093700" y="2755900"/>
          <p14:tracePt t="248585" x="13106400" y="2755900"/>
          <p14:tracePt t="248602" x="13106400" y="2781300"/>
          <p14:tracePt t="248616" x="13131800" y="2781300"/>
          <p14:tracePt t="248648" x="13157200" y="2806700"/>
          <p14:tracePt t="248674" x="13157200" y="2819400"/>
          <p14:tracePt t="248688" x="13157200" y="2844800"/>
          <p14:tracePt t="248707" x="13157200" y="2870200"/>
          <p14:tracePt t="248713" x="13182600" y="2870200"/>
          <p14:tracePt t="248720" x="13182600" y="2895600"/>
          <p14:tracePt t="248728" x="13182600" y="2908300"/>
          <p14:tracePt t="248736" x="13182600" y="2933700"/>
          <p14:tracePt t="248744" x="13195300" y="2959100"/>
          <p14:tracePt t="248752" x="13195300" y="2997200"/>
          <p14:tracePt t="248760" x="13195300" y="3048000"/>
          <p14:tracePt t="248768" x="13195300" y="3098800"/>
          <p14:tracePt t="248781" x="13220700" y="3111500"/>
          <p14:tracePt t="248787" x="13220700" y="3136900"/>
          <p14:tracePt t="248798" x="13220700" y="3187700"/>
          <p14:tracePt t="248802" x="13220700" y="3200400"/>
          <p14:tracePt t="248818" x="13246100" y="3225800"/>
          <p14:tracePt t="248851" x="13246100" y="3251200"/>
          <p14:tracePt t="248952" x="13220700" y="3251200"/>
          <p14:tracePt t="251470" x="13246100" y="3251200"/>
          <p14:tracePt t="251478" x="13246100" y="3276600"/>
          <p14:tracePt t="251486" x="13271500" y="3289300"/>
          <p14:tracePt t="251494" x="13271500" y="3314700"/>
          <p14:tracePt t="251506" x="13271500" y="3340100"/>
          <p14:tracePt t="251514" x="13284200" y="3340100"/>
          <p14:tracePt t="251519" x="13284200" y="3365500"/>
          <p14:tracePt t="251574" x="13271500" y="3365500"/>
          <p14:tracePt t="251582" x="13246100" y="3365500"/>
          <p14:tracePt t="251598" x="13220700" y="3365500"/>
          <p14:tracePt t="251607" x="13220700" y="3340100"/>
          <p14:tracePt t="251614" x="13195300" y="3340100"/>
          <p14:tracePt t="251631" x="13182600" y="3314700"/>
          <p14:tracePt t="251648" x="13157200" y="3289300"/>
          <p14:tracePt t="251661" x="13157200" y="3276600"/>
          <p14:tracePt t="251673" x="13131800" y="3276600"/>
          <p14:tracePt t="251686" x="13131800" y="3251200"/>
          <p14:tracePt t="251702" x="13106400" y="3251200"/>
          <p14:tracePt t="251750" x="13106400" y="3276600"/>
          <p14:tracePt t="251766" x="13106400" y="3289300"/>
          <p14:tracePt t="251784" x="13106400" y="3314700"/>
          <p14:tracePt t="251958" x="13106400" y="3340100"/>
          <p14:tracePt t="251982" x="13106400" y="3365500"/>
          <p14:tracePt t="252007" x="13106400" y="3378200"/>
          <p14:tracePt t="252022" x="13106400" y="3403600"/>
          <p14:tracePt t="252039" x="13106400" y="3429000"/>
          <p14:tracePt t="252047" x="13131800" y="3429000"/>
          <p14:tracePt t="252054" x="13131800" y="3454400"/>
          <p14:tracePt t="252078" x="13131800" y="3479800"/>
          <p14:tracePt t="252102" x="13131800" y="3492500"/>
          <p14:tracePt t="252126" x="13131800" y="3517900"/>
          <p14:tracePt t="252134" x="13157200" y="3517900"/>
          <p14:tracePt t="252148" x="13157200" y="3543300"/>
          <p14:tracePt t="252165" x="13157200" y="3568700"/>
          <p14:tracePt t="252169" x="13157200" y="3581400"/>
          <p14:tracePt t="252181" x="13157200" y="3606800"/>
          <p14:tracePt t="252182" x="13182600" y="3632200"/>
          <p14:tracePt t="252190" x="13182600" y="3657600"/>
          <p14:tracePt t="252198" x="13182600" y="3670300"/>
          <p14:tracePt t="252215" x="13195300" y="3721100"/>
          <p14:tracePt t="252222" x="13195300" y="3746500"/>
          <p14:tracePt t="252231" x="13195300" y="3759200"/>
          <p14:tracePt t="252248" x="13220700" y="3810000"/>
          <p14:tracePt t="252255" x="13220700" y="3835400"/>
          <p14:tracePt t="252264" x="13220700" y="3873500"/>
          <p14:tracePt t="252281" x="13246100" y="3898900"/>
          <p14:tracePt t="252287" x="13246100" y="3924300"/>
          <p14:tracePt t="252298" x="13271500" y="3949700"/>
          <p14:tracePt t="252315" x="13271500" y="3962400"/>
          <p14:tracePt t="252327" x="13271500" y="3987800"/>
          <p14:tracePt t="252359" x="13271500" y="4013200"/>
          <p14:tracePt t="252399" x="13284200" y="4013200"/>
          <p14:tracePt t="252415" x="13284200" y="4038600"/>
          <p14:tracePt t="252447" x="13284200" y="4051300"/>
          <p14:tracePt t="252480" x="13309600" y="4076700"/>
          <p14:tracePt t="252607" x="13309600" y="4051300"/>
          <p14:tracePt t="252615" x="13284200" y="4051300"/>
          <p14:tracePt t="252623" x="13284200" y="4038600"/>
          <p14:tracePt t="252631" x="13271500" y="4013200"/>
          <p14:tracePt t="252640" x="13271500" y="3987800"/>
          <p14:tracePt t="252655" x="13271500" y="3962400"/>
          <p14:tracePt t="252665" x="13246100" y="3949700"/>
          <p14:tracePt t="252672" x="13246100" y="3924300"/>
          <p14:tracePt t="252681" x="13220700" y="3898900"/>
          <p14:tracePt t="252687" x="13220700" y="3860800"/>
          <p14:tracePt t="252698" x="13195300" y="3835400"/>
          <p14:tracePt t="252703" x="13195300" y="3810000"/>
          <p14:tracePt t="252714" x="13182600" y="3784600"/>
          <p14:tracePt t="252720" x="13182600" y="3759200"/>
          <p14:tracePt t="252731" x="13157200" y="3721100"/>
          <p14:tracePt t="252736" x="13157200" y="3695700"/>
          <p14:tracePt t="252748" x="13131800" y="3670300"/>
          <p14:tracePt t="252753" x="13131800" y="3657600"/>
          <p14:tracePt t="252764" x="13106400" y="3606800"/>
          <p14:tracePt t="252770" x="13106400" y="3581400"/>
          <p14:tracePt t="252781" x="13093700" y="3568700"/>
          <p14:tracePt t="252787" x="13093700" y="3543300"/>
          <p14:tracePt t="252798" x="13093700" y="3517900"/>
          <p14:tracePt t="252802" x="13068300" y="3517900"/>
          <p14:tracePt t="252815" x="13068300" y="3492500"/>
          <p14:tracePt t="252816" x="13068300" y="3479800"/>
          <p14:tracePt t="252855" x="13042900" y="3479800"/>
          <p14:tracePt t="253008" x="13068300" y="3479800"/>
          <p14:tracePt t="253015" x="13068300" y="3492500"/>
          <p14:tracePt t="253024" x="13093700" y="3517900"/>
          <p14:tracePt t="253031" x="13131800" y="3568700"/>
          <p14:tracePt t="253048" x="13157200" y="3581400"/>
          <p14:tracePt t="253049" x="13182600" y="3606800"/>
          <p14:tracePt t="253056" x="13195300" y="3632200"/>
          <p14:tracePt t="253064" x="13246100" y="3657600"/>
          <p14:tracePt t="253084" x="13284200" y="3695700"/>
          <p14:tracePt t="253098" x="13309600" y="3721100"/>
          <p14:tracePt t="253115" x="13360400" y="3759200"/>
          <p14:tracePt t="253131" x="13385800" y="3784600"/>
          <p14:tracePt t="253148" x="13398500" y="3810000"/>
          <p14:tracePt t="253168" x="13423900" y="3810000"/>
          <p14:tracePt t="253181" x="13423900" y="3835400"/>
          <p14:tracePt t="253327" x="13398500" y="3835400"/>
          <p14:tracePt t="253360" x="13385800" y="3835400"/>
          <p14:tracePt t="253368" x="13385800" y="3860800"/>
          <p14:tracePt t="253392" x="13360400" y="3860800"/>
          <p14:tracePt t="253408" x="13360400" y="3873500"/>
          <p14:tracePt t="253424" x="13335000" y="3873500"/>
          <p14:tracePt t="253432" x="13335000" y="3898900"/>
          <p14:tracePt t="253448" x="13335000" y="3924300"/>
          <p14:tracePt t="253473" x="13335000" y="3949700"/>
          <p14:tracePt t="253488" x="13335000" y="3962400"/>
          <p14:tracePt t="253505" x="13335000" y="3987800"/>
          <p14:tracePt t="253528" x="13335000" y="4013200"/>
          <p14:tracePt t="253552" x="13335000" y="4038600"/>
          <p14:tracePt t="253584" x="13335000" y="4051300"/>
          <p14:tracePt t="253673" x="13335000" y="4076700"/>
          <p14:tracePt t="253785" x="13309600" y="4076700"/>
          <p14:tracePt t="257716" x="13335000" y="4076700"/>
          <p14:tracePt t="257724" x="13360400" y="4076700"/>
          <p14:tracePt t="257732" x="13385800" y="4127500"/>
          <p14:tracePt t="257740" x="13398500" y="4140200"/>
          <p14:tracePt t="257748" x="13423900" y="4191000"/>
          <p14:tracePt t="257756" x="13449300" y="4216400"/>
          <p14:tracePt t="257764" x="13474700" y="4254500"/>
          <p14:tracePt t="257774" x="13512800" y="4330700"/>
          <p14:tracePt t="257781" x="13538200" y="4368800"/>
          <p14:tracePt t="257788" x="13563600" y="4419600"/>
          <p14:tracePt t="257798" x="13576300" y="4432300"/>
          <p14:tracePt t="257805" x="13576300" y="4483100"/>
          <p14:tracePt t="257815" x="13601700" y="4508500"/>
          <p14:tracePt t="257820" x="13601700" y="4521200"/>
          <p14:tracePt t="257831" x="13627100" y="4546600"/>
          <p14:tracePt t="257838" x="13627100" y="4597400"/>
          <p14:tracePt t="257848" x="13627100" y="4622800"/>
          <p14:tracePt t="257852" x="13652500" y="4635500"/>
          <p14:tracePt t="257865" x="13665200" y="4711700"/>
          <p14:tracePt t="257871" x="13665200" y="4749800"/>
          <p14:tracePt t="257881" x="13665200" y="4813300"/>
          <p14:tracePt t="257885" x="13690600" y="4864100"/>
          <p14:tracePt t="257898" x="13690600" y="4953000"/>
          <p14:tracePt t="257904" x="13690600" y="4978400"/>
          <p14:tracePt t="257915" x="13690600" y="5041900"/>
          <p14:tracePt t="257919" x="13690600" y="5105400"/>
          <p14:tracePt t="257931" x="13690600" y="5181600"/>
          <p14:tracePt t="257932" x="13690600" y="5219700"/>
          <p14:tracePt t="257940" x="13690600" y="5270500"/>
          <p14:tracePt t="257948" x="13690600" y="5308600"/>
          <p14:tracePt t="257956" x="13690600" y="5334000"/>
          <p14:tracePt t="257965" x="13690600" y="5384800"/>
          <p14:tracePt t="257985" x="13690600" y="5422900"/>
          <p14:tracePt t="257998" x="13665200" y="5473700"/>
          <p14:tracePt t="258005" x="13652500" y="5486400"/>
          <p14:tracePt t="258015" x="13652500" y="5511800"/>
          <p14:tracePt t="258020" x="13627100" y="5511800"/>
          <p14:tracePt t="258032" x="13627100" y="5537200"/>
          <p14:tracePt t="258038" x="13627100" y="5562600"/>
          <p14:tracePt t="258048" x="13601700" y="5600700"/>
          <p14:tracePt t="258053" x="13601700" y="5626100"/>
          <p14:tracePt t="258065" x="13563600" y="5664200"/>
          <p14:tracePt t="258071" x="13563600" y="5715000"/>
          <p14:tracePt t="258081" x="13563600" y="5740400"/>
          <p14:tracePt t="258085" x="13538200" y="5778500"/>
          <p14:tracePt t="258098" x="13512800" y="5829300"/>
          <p14:tracePt t="258104" x="13512800" y="5867400"/>
          <p14:tracePt t="258115" x="13487400" y="5918200"/>
          <p14:tracePt t="258120" x="13474700" y="5956300"/>
          <p14:tracePt t="258131" x="13474700" y="6007100"/>
          <p14:tracePt t="258133" x="13449300" y="6045200"/>
          <p14:tracePt t="258141" x="13423900" y="6096000"/>
          <p14:tracePt t="258149" x="13398500" y="6121400"/>
          <p14:tracePt t="258156" x="13398500" y="6159500"/>
          <p14:tracePt t="258165" x="13385800" y="6184900"/>
          <p14:tracePt t="258182" x="13335000" y="6248400"/>
          <p14:tracePt t="258189" x="13309600" y="6273800"/>
          <p14:tracePt t="258198" x="13309600" y="6299200"/>
          <p14:tracePt t="258215" x="13246100" y="6337300"/>
          <p14:tracePt t="258221" x="13195300" y="6362700"/>
          <p14:tracePt t="258233" x="13157200" y="6413500"/>
          <p14:tracePt t="258240" x="13093700" y="6451600"/>
          <p14:tracePt t="258248" x="13042900" y="6502400"/>
          <p14:tracePt t="258254" x="12954000" y="6565900"/>
          <p14:tracePt t="258266" x="12903200" y="6629400"/>
          <p14:tracePt t="258272" x="12865100" y="6654800"/>
          <p14:tracePt t="258283" x="12814300" y="6705600"/>
          <p14:tracePt t="258289" x="12750800" y="6743700"/>
          <p14:tracePt t="258299" x="12712700" y="6794500"/>
          <p14:tracePt t="258307" x="12687300" y="6807200"/>
          <p14:tracePt t="258315" x="12661900" y="6832600"/>
          <p14:tracePt t="258320" x="12636500" y="6858000"/>
          <p14:tracePt t="258331" x="12623800" y="6858000"/>
          <p14:tracePt t="258337" x="12598400" y="6883400"/>
          <p14:tracePt t="258350" x="12573000" y="6908800"/>
          <p14:tracePt t="258365" x="12547600" y="6908800"/>
          <p14:tracePt t="258373" x="12547600" y="6921500"/>
          <p14:tracePt t="258397" x="12522200" y="6921500"/>
          <p14:tracePt t="258621" x="12509500" y="6921500"/>
          <p14:tracePt t="258637" x="12509500" y="6946900"/>
          <p14:tracePt t="258653" x="12484100" y="6946900"/>
          <p14:tracePt t="258677" x="12458700" y="6946900"/>
          <p14:tracePt t="258774" x="12484100" y="6946900"/>
          <p14:tracePt t="258789" x="12509500" y="6946900"/>
          <p14:tracePt t="258806" x="12522200" y="6946900"/>
          <p14:tracePt t="258815" x="12547600" y="6946900"/>
          <p14:tracePt t="258822" x="12573000" y="6921500"/>
          <p14:tracePt t="258831" x="12598400" y="6921500"/>
          <p14:tracePt t="258839" x="12623800" y="6921500"/>
          <p14:tracePt t="258848" x="12636500" y="6921500"/>
          <p14:tracePt t="258854" x="12661900" y="6921500"/>
          <p14:tracePt t="258884" x="12687300" y="6921500"/>
          <p14:tracePt t="258898" x="12712700" y="6921500"/>
          <p14:tracePt t="258918" x="12725400" y="6921500"/>
          <p14:tracePt t="258965" x="12750800" y="6921500"/>
          <p14:tracePt t="259038" x="12776200" y="6921500"/>
          <p14:tracePt t="259078" x="12801600" y="6921500"/>
          <p14:tracePt t="259094" x="12814300" y="6921500"/>
          <p14:tracePt t="259103" x="12839700" y="6921500"/>
          <p14:tracePt t="259115" x="12865100" y="6921500"/>
          <p14:tracePt t="259119" x="12890500" y="6921500"/>
          <p14:tracePt t="259131" x="12928600" y="6921500"/>
          <p14:tracePt t="259137" x="13004800" y="6921500"/>
          <p14:tracePt t="259148" x="13042900" y="6921500"/>
          <p14:tracePt t="259153" x="13093700" y="6921500"/>
          <p14:tracePt t="259165" x="13157200" y="6921500"/>
          <p14:tracePt t="259170" x="13182600" y="6946900"/>
          <p14:tracePt t="259181" x="13246100" y="6946900"/>
          <p14:tracePt t="259186" x="13271500" y="6946900"/>
          <p14:tracePt t="259198" x="13309600" y="6946900"/>
          <p14:tracePt t="259199" x="13335000" y="6946900"/>
          <p14:tracePt t="259206" x="13360400" y="6946900"/>
          <p14:tracePt t="259215" x="13385800" y="6946900"/>
          <p14:tracePt t="259231" x="13398500" y="6946900"/>
          <p14:tracePt t="259239" x="13398500" y="6972300"/>
          <p14:tracePt t="259254" x="13423900" y="6972300"/>
          <p14:tracePt t="259278" x="13449300" y="6972300"/>
          <p14:tracePt t="259304" x="13474700" y="6972300"/>
          <p14:tracePt t="259350" x="13487400" y="6972300"/>
          <p14:tracePt t="259375" x="13512800" y="6972300"/>
          <p14:tracePt t="259383" x="13538200" y="6972300"/>
          <p14:tracePt t="259399" x="13563600" y="6972300"/>
          <p14:tracePt t="259407" x="13576300" y="6972300"/>
          <p14:tracePt t="259422" x="13601700" y="6972300"/>
          <p14:tracePt t="259448" x="13627100" y="6972300"/>
          <p14:tracePt t="259464" x="13652500" y="6972300"/>
          <p14:tracePt t="259472" x="13665200" y="6946900"/>
          <p14:tracePt t="259482" x="13690600" y="6946900"/>
          <p14:tracePt t="259487" x="13716000" y="6946900"/>
          <p14:tracePt t="259498" x="13741400" y="6946900"/>
          <p14:tracePt t="259504" x="13766800" y="6946900"/>
          <p14:tracePt t="259515" x="13779500" y="6946900"/>
          <p14:tracePt t="259520" x="13804900" y="6946900"/>
          <p14:tracePt t="259548" x="13830300" y="6946900"/>
          <p14:tracePt t="259569" x="13855700" y="6946900"/>
          <p14:tracePt t="259599" x="13868400" y="6946900"/>
          <p14:tracePt t="259648" x="13893800" y="6972300"/>
          <p14:tracePt t="259687" x="13868400" y="6972300"/>
          <p14:tracePt t="264970" x="13893800" y="6972300"/>
          <p14:tracePt t="264978" x="13919200" y="6946900"/>
          <p14:tracePt t="264986" x="13957300" y="6921500"/>
          <p14:tracePt t="265003" x="13982700" y="6908800"/>
          <p14:tracePt t="265010" x="14008100" y="6908800"/>
          <p14:tracePt t="265018" x="14033500" y="6883400"/>
          <p14:tracePt t="265042" x="14046200" y="6883400"/>
          <p14:tracePt t="265050" x="14046200" y="6858000"/>
          <p14:tracePt t="265154" x="14046200" y="6832600"/>
          <p14:tracePt t="265162" x="14046200" y="6807200"/>
          <p14:tracePt t="265181" x="14046200" y="6794500"/>
          <p14:tracePt t="265187" x="14046200" y="6769100"/>
          <p14:tracePt t="265199" x="14046200" y="6743700"/>
          <p14:tracePt t="265215" x="14046200" y="6718300"/>
          <p14:tracePt t="265219" x="14046200" y="6705600"/>
          <p14:tracePt t="265236" x="14071600" y="6680200"/>
          <p14:tracePt t="265252" x="14071600" y="6654800"/>
          <p14:tracePt t="266769" x="14071600" y="6680200"/>
          <p14:tracePt t="266773" x="14097000" y="6680200"/>
          <p14:tracePt t="266800" x="14122400" y="6680200"/>
          <p14:tracePt t="266815" x="14122400" y="6705600"/>
          <p14:tracePt t="266821" x="14147800" y="6705600"/>
          <p14:tracePt t="266837" x="14160500" y="6705600"/>
          <p14:tracePt t="266853" x="14185900" y="6718300"/>
          <p14:tracePt t="266877" x="14211300" y="6718300"/>
          <p14:tracePt t="266885" x="14211300" y="6743700"/>
          <p14:tracePt t="266893" x="14236700" y="6743700"/>
          <p14:tracePt t="266902" x="14236700" y="6769100"/>
          <p14:tracePt t="266915" x="14249400" y="6769100"/>
          <p14:tracePt t="266932" x="14249400" y="6794500"/>
          <p14:tracePt t="266938" x="14274800" y="6794500"/>
          <p14:tracePt t="266948" x="14274800" y="6807200"/>
          <p14:tracePt t="266965" x="14300200" y="6807200"/>
          <p14:tracePt t="266973" x="14300200" y="6832600"/>
          <p14:tracePt t="267077" x="14274800" y="6832600"/>
          <p14:tracePt t="267117" x="14249400" y="6832600"/>
          <p14:tracePt t="267141" x="14249400" y="6858000"/>
          <p14:tracePt t="267157" x="14236700" y="6858000"/>
          <p14:tracePt t="267189" x="14211300" y="6858000"/>
          <p14:tracePt t="267206" x="14185900" y="6858000"/>
          <p14:tracePt t="267238" x="14160500" y="6858000"/>
          <p14:tracePt t="267254" x="14147800" y="6858000"/>
          <p14:tracePt t="267270" x="14122400" y="6858000"/>
          <p14:tracePt t="267286" x="14097000" y="6858000"/>
          <p14:tracePt t="267302" x="14071600" y="6858000"/>
          <p14:tracePt t="267310" x="14046200" y="6858000"/>
          <p14:tracePt t="267318" x="14033500" y="6858000"/>
          <p14:tracePt t="267326" x="14008100" y="6858000"/>
          <p14:tracePt t="267335" x="13957300" y="6883400"/>
          <p14:tracePt t="267348" x="13944600" y="6908800"/>
          <p14:tracePt t="267354" x="13893800" y="6908800"/>
          <p14:tracePt t="267365" x="13855700" y="6921500"/>
          <p14:tracePt t="267366" x="13804900" y="6946900"/>
          <p14:tracePt t="267375" x="13779500" y="6946900"/>
          <p14:tracePt t="267382" x="13741400" y="6972300"/>
          <p14:tracePt t="267390" x="13716000" y="6972300"/>
          <p14:tracePt t="267398" x="13690600" y="6997700"/>
          <p14:tracePt t="267406" x="13665200" y="6997700"/>
          <p14:tracePt t="267422" x="13652500" y="6997700"/>
          <p14:tracePt t="267438" x="13652500" y="7010400"/>
          <p14:tracePt t="267558" x="13665200" y="7010400"/>
          <p14:tracePt t="267582" x="13690600" y="7010400"/>
          <p14:tracePt t="267590" x="13716000" y="7010400"/>
          <p14:tracePt t="267599" x="13741400" y="7010400"/>
          <p14:tracePt t="267606" x="13766800" y="7010400"/>
          <p14:tracePt t="267615" x="13804900" y="7010400"/>
          <p14:tracePt t="267622" x="13830300" y="7010400"/>
          <p14:tracePt t="267632" x="13855700" y="7010400"/>
          <p14:tracePt t="267638" x="13868400" y="7010400"/>
          <p14:tracePt t="267648" x="13919200" y="7010400"/>
          <p14:tracePt t="267655" x="13944600" y="7010400"/>
          <p14:tracePt t="267665" x="13944600" y="7035800"/>
          <p14:tracePt t="267671" x="13957300" y="7035800"/>
          <p14:tracePt t="267681" x="13982700" y="7035800"/>
          <p14:tracePt t="267686" x="14008100" y="7035800"/>
          <p14:tracePt t="267703" x="14033500" y="7035800"/>
          <p14:tracePt t="267719" x="14046200" y="7061200"/>
          <p14:tracePt t="267736" x="14071600" y="7061200"/>
          <p14:tracePt t="267765" x="14097000" y="7061200"/>
          <p14:tracePt t="267785" x="14122400" y="7061200"/>
          <p14:tracePt t="267823" x="14097000" y="7061200"/>
          <p14:tracePt t="271410" x="14071600" y="7061200"/>
          <p14:tracePt t="271418" x="14046200" y="7061200"/>
          <p14:tracePt t="271426" x="14033500" y="7061200"/>
          <p14:tracePt t="271449" x="14008100" y="7035800"/>
          <p14:tracePt t="271454" x="13982700" y="7035800"/>
          <p14:tracePt t="271465" x="13982700" y="7010400"/>
          <p14:tracePt t="271466" x="13957300" y="6997700"/>
          <p14:tracePt t="271475" x="13944600" y="6972300"/>
          <p14:tracePt t="271482" x="13919200" y="6921500"/>
          <p14:tracePt t="271490" x="13893800" y="6858000"/>
          <p14:tracePt t="271502" x="13868400" y="6832600"/>
          <p14:tracePt t="271515" x="13855700" y="6743700"/>
          <p14:tracePt t="271523" x="13830300" y="6705600"/>
          <p14:tracePt t="271532" x="13804900" y="6654800"/>
          <p14:tracePt t="271539" x="13804900" y="6616700"/>
          <p14:tracePt t="271548" x="13804900" y="6565900"/>
          <p14:tracePt t="271554" x="13804900" y="6527800"/>
          <p14:tracePt t="271565" x="13779500" y="6451600"/>
          <p14:tracePt t="271572" x="13779500" y="6388100"/>
          <p14:tracePt t="271582" x="13779500" y="6324600"/>
          <p14:tracePt t="271587" x="13779500" y="6235700"/>
          <p14:tracePt t="271598" x="13779500" y="6146800"/>
          <p14:tracePt t="271604" x="13779500" y="6045200"/>
          <p14:tracePt t="271615" x="13779500" y="5956300"/>
          <p14:tracePt t="271620" x="13804900" y="5854700"/>
          <p14:tracePt t="271632" x="13830300" y="5740400"/>
          <p14:tracePt t="271639" x="13830300" y="5689600"/>
          <p14:tracePt t="271648" x="13855700" y="5600700"/>
          <p14:tracePt t="271654" x="13868400" y="5537200"/>
          <p14:tracePt t="271665" x="13893800" y="5473700"/>
          <p14:tracePt t="271673" x="13893800" y="5448300"/>
          <p14:tracePt t="271682" x="13919200" y="5397500"/>
          <p14:tracePt t="271687" x="13919200" y="5359400"/>
          <p14:tracePt t="271698" x="13944600" y="5334000"/>
          <p14:tracePt t="271699" x="13944600" y="5308600"/>
          <p14:tracePt t="271707" x="13957300" y="5308600"/>
          <p14:tracePt t="271723" x="13957300" y="5283200"/>
          <p14:tracePt t="271739" x="13982700" y="5283200"/>
          <p14:tracePt t="271765" x="13982700" y="5270500"/>
          <p14:tracePt t="271867" x="13957300" y="5270500"/>
          <p14:tracePt t="271875" x="13944600" y="5270500"/>
          <p14:tracePt t="271883" x="13893800" y="5283200"/>
          <p14:tracePt t="271891" x="13855700" y="5283200"/>
          <p14:tracePt t="271915" x="13779500" y="5283200"/>
          <p14:tracePt t="271916" x="13601700" y="5283200"/>
          <p14:tracePt t="271923" x="13487400" y="5245100"/>
          <p14:tracePt t="271932" x="13385800" y="5219700"/>
          <p14:tracePt t="271939" x="13271500" y="5194300"/>
          <p14:tracePt t="271948" x="13157200" y="5156200"/>
          <p14:tracePt t="271955" x="13106400" y="5130800"/>
          <p14:tracePt t="271965" x="13042900" y="5105400"/>
          <p14:tracePt t="271973" x="12979400" y="5092700"/>
          <p14:tracePt t="271982" x="12928600" y="5067300"/>
          <p14:tracePt t="271987" x="12890500" y="5016500"/>
          <p14:tracePt t="271999" x="12865100" y="5003800"/>
          <p14:tracePt t="272005" x="12814300" y="4978400"/>
          <p14:tracePt t="272015" x="12801600" y="4953000"/>
          <p14:tracePt t="272020" x="12776200" y="4927600"/>
          <p14:tracePt t="272032" x="12750800" y="4902200"/>
          <p14:tracePt t="272039" x="12725400" y="4864100"/>
          <p14:tracePt t="272048" x="12712700" y="4813300"/>
          <p14:tracePt t="272054" x="12687300" y="4800600"/>
          <p14:tracePt t="272065" x="12661900" y="4749800"/>
          <p14:tracePt t="272072" x="12598400" y="4660900"/>
          <p14:tracePt t="272082" x="12573000" y="4622800"/>
          <p14:tracePt t="272088" x="12547600" y="4546600"/>
          <p14:tracePt t="272099" x="12509500" y="4483100"/>
          <p14:tracePt t="272100" x="12484100" y="4394200"/>
          <p14:tracePt t="272108" x="12458700" y="4279900"/>
          <p14:tracePt t="272115" x="12420600" y="4191000"/>
          <p14:tracePt t="272123" x="12369800" y="4051300"/>
          <p14:tracePt t="272132" x="12344400" y="3949700"/>
          <p14:tracePt t="272140" x="12306300" y="3835400"/>
          <p14:tracePt t="272148" x="12280900" y="3721100"/>
          <p14:tracePt t="272156" x="12255500" y="3606800"/>
          <p14:tracePt t="272165" x="12242800" y="3492500"/>
          <p14:tracePt t="272172" x="12242800" y="3365500"/>
          <p14:tracePt t="272182" x="12242800" y="3276600"/>
          <p14:tracePt t="272188" x="12242800" y="3225800"/>
          <p14:tracePt t="272199" x="12242800" y="3136900"/>
          <p14:tracePt t="272205" x="12242800" y="3073400"/>
          <p14:tracePt t="272215" x="12242800" y="2959100"/>
          <p14:tracePt t="272220" x="12255500" y="2895600"/>
          <p14:tracePt t="272232" x="12306300" y="2819400"/>
          <p14:tracePt t="272239" x="12344400" y="2755900"/>
          <p14:tracePt t="272249" x="12395200" y="2717800"/>
          <p14:tracePt t="272254" x="12458700" y="2667000"/>
          <p14:tracePt t="272265" x="12522200" y="2616200"/>
          <p14:tracePt t="272272" x="12573000" y="2578100"/>
          <p14:tracePt t="272282" x="12636500" y="2552700"/>
          <p14:tracePt t="272287" x="12712700" y="2514600"/>
          <p14:tracePt t="272300" x="12776200" y="2489200"/>
          <p14:tracePt t="272300" x="12865100" y="2438400"/>
          <p14:tracePt t="272309" x="12928600" y="2425700"/>
          <p14:tracePt t="272316" x="13004800" y="2400300"/>
          <p14:tracePt t="272324" x="13068300" y="2374900"/>
          <p14:tracePt t="272333" x="13131800" y="2349500"/>
          <p14:tracePt t="272340" x="13195300" y="2349500"/>
          <p14:tracePt t="272350" x="13271500" y="2336800"/>
          <p14:tracePt t="272356" x="13335000" y="2336800"/>
          <p14:tracePt t="272367" x="13423900" y="2336800"/>
          <p14:tracePt t="272372" x="13487400" y="2336800"/>
          <p14:tracePt t="272383" x="13576300" y="2336800"/>
          <p14:tracePt t="272388" x="13665200" y="2336800"/>
          <p14:tracePt t="272398" x="13779500" y="2349500"/>
          <p14:tracePt t="272405" x="13868400" y="2400300"/>
          <p14:tracePt t="272415" x="13957300" y="2463800"/>
          <p14:tracePt t="272421" x="14046200" y="2514600"/>
          <p14:tracePt t="272433" x="14147800" y="2578100"/>
          <p14:tracePt t="272441" x="14211300" y="2641600"/>
          <p14:tracePt t="272449" x="14300200" y="2717800"/>
          <p14:tracePt t="272454" x="14338300" y="2781300"/>
          <p14:tracePt t="272467" x="14414500" y="2870200"/>
          <p14:tracePt t="272474" x="14452600" y="2933700"/>
          <p14:tracePt t="272483" x="14503400" y="2997200"/>
          <p14:tracePt t="272488" x="14566900" y="3098800"/>
          <p14:tracePt t="272500" x="14617700" y="3187700"/>
          <p14:tracePt t="272501" x="14655800" y="3251200"/>
          <p14:tracePt t="272509" x="14706600" y="3314700"/>
          <p14:tracePt t="272516" x="14706600" y="3365500"/>
          <p14:tracePt t="272524" x="14744700" y="3429000"/>
          <p14:tracePt t="272535" x="14770100" y="3492500"/>
          <p14:tracePt t="272549" x="14833600" y="3606800"/>
          <p14:tracePt t="272556" x="14859000" y="3657600"/>
          <p14:tracePt t="272565" x="14859000" y="3695700"/>
          <p14:tracePt t="272572" x="14884400" y="3746500"/>
          <p14:tracePt t="272582" x="14884400" y="3759200"/>
          <p14:tracePt t="272588" x="14909800" y="3784600"/>
          <p14:tracePt t="272604" x="14922500" y="3810000"/>
          <p14:tracePt t="272615" x="14922500" y="3835400"/>
          <p14:tracePt t="272644" x="14922500" y="3860800"/>
          <p14:tracePt t="273632" x="14909800" y="3860800"/>
          <p14:tracePt t="273638" x="14859000" y="3860800"/>
          <p14:tracePt t="273649" x="14808200" y="3810000"/>
          <p14:tracePt t="273654" x="14770100" y="3784600"/>
          <p14:tracePt t="273665" x="14706600" y="3746500"/>
          <p14:tracePt t="273672" x="14630400" y="3657600"/>
          <p14:tracePt t="273682" x="14528800" y="3581400"/>
          <p14:tracePt t="273687" x="14427200" y="3517900"/>
          <p14:tracePt t="273699" x="14325600" y="3429000"/>
          <p14:tracePt t="273706" x="14236700" y="3365500"/>
          <p14:tracePt t="273715" x="14147800" y="3289300"/>
          <p14:tracePt t="273720" x="14071600" y="3225800"/>
          <p14:tracePt t="273732" x="13982700" y="3162300"/>
          <p14:tracePt t="273739" x="13944600" y="3098800"/>
          <p14:tracePt t="273749" x="13868400" y="3048000"/>
          <p14:tracePt t="273754" x="13830300" y="2984500"/>
          <p14:tracePt t="273765" x="13804900" y="2959100"/>
          <p14:tracePt t="273772" x="13741400" y="2844800"/>
          <p14:tracePt t="273782" x="13652500" y="2755900"/>
          <p14:tracePt t="273790" x="13627100" y="2717800"/>
          <p14:tracePt t="273798" x="13576300" y="2692400"/>
          <p14:tracePt t="273806" x="13563600" y="2667000"/>
          <p14:tracePt t="273815" x="13538200" y="2641600"/>
          <p14:tracePt t="273822" x="13512800" y="2616200"/>
          <p14:tracePt t="273832" x="13487400" y="2616200"/>
          <p14:tracePt t="273846" x="13474700" y="2603500"/>
          <p14:tracePt t="273878" x="13449300" y="2603500"/>
          <p14:tracePt t="273910" x="13423900" y="2603500"/>
          <p14:tracePt t="273918" x="13398500" y="2603500"/>
          <p14:tracePt t="273934" x="13398500" y="2616200"/>
          <p14:tracePt t="273942" x="13385800" y="2616200"/>
          <p14:tracePt t="273950" x="13360400" y="2616200"/>
          <p14:tracePt t="273966" x="13335000" y="2641600"/>
          <p14:tracePt t="273974" x="13309600" y="2641600"/>
          <p14:tracePt t="273982" x="13284200" y="2641600"/>
          <p14:tracePt t="273990" x="13271500" y="2667000"/>
          <p14:tracePt t="274006" x="13246100" y="2667000"/>
          <p14:tracePt t="274015" x="13220700" y="2667000"/>
          <p14:tracePt t="274022" x="13220700" y="2692400"/>
          <p14:tracePt t="274032" x="13195300" y="2692400"/>
          <p14:tracePt t="274046" x="13182600" y="2692400"/>
          <p14:tracePt t="274054" x="13182600" y="2717800"/>
          <p14:tracePt t="274174" x="13195300" y="2730500"/>
          <p14:tracePt t="274199" x="13220700" y="2755900"/>
          <p14:tracePt t="274207" x="13220700" y="2781300"/>
          <p14:tracePt t="274215" x="13246100" y="2806700"/>
          <p14:tracePt t="274223" x="13271500" y="2819400"/>
          <p14:tracePt t="274232" x="13271500" y="2844800"/>
          <p14:tracePt t="274239" x="13284200" y="2870200"/>
          <p14:tracePt t="274248" x="13284200" y="2908300"/>
          <p14:tracePt t="274255" x="13309600" y="2933700"/>
          <p14:tracePt t="274265" x="13309600" y="2959100"/>
          <p14:tracePt t="274271" x="13309600" y="2984500"/>
          <p14:tracePt t="274282" x="13335000" y="2997200"/>
          <p14:tracePt t="274287" x="13335000" y="3022600"/>
          <p14:tracePt t="274315" x="13335000" y="3048000"/>
          <p14:tracePt t="274349" x="13335000" y="3073400"/>
          <p14:tracePt t="274367" x="13309600" y="3073400"/>
          <p14:tracePt t="274383" x="13309600" y="3098800"/>
          <p14:tracePt t="274391" x="13284200" y="3098800"/>
          <p14:tracePt t="274399" x="13271500" y="3098800"/>
          <p14:tracePt t="274407" x="13271500" y="3111500"/>
          <p14:tracePt t="274415" x="13246100" y="3111500"/>
          <p14:tracePt t="274432" x="13220700" y="3111500"/>
          <p14:tracePt t="274439" x="13195300" y="3111500"/>
          <p14:tracePt t="274455" x="13195300" y="3136900"/>
          <p14:tracePt t="274465" x="13182600" y="3136900"/>
          <p14:tracePt t="274479" x="13157200" y="3136900"/>
          <p14:tracePt t="274499" x="13131800" y="3136900"/>
          <p14:tracePt t="274511" x="13106400" y="3136900"/>
          <p14:tracePt t="274519" x="13093700" y="3136900"/>
          <p14:tracePt t="274532" x="13068300" y="3136900"/>
          <p14:tracePt t="274536" x="13042900" y="3136900"/>
          <p14:tracePt t="274549" x="13017500" y="3136900"/>
          <p14:tracePt t="274553" x="13004800" y="3111500"/>
          <p14:tracePt t="274566" x="12979400" y="3111500"/>
          <p14:tracePt t="274571" x="12954000" y="3098800"/>
          <p14:tracePt t="274585" x="12928600" y="3098800"/>
          <p14:tracePt t="274599" x="12928600" y="3073400"/>
          <p14:tracePt t="274607" x="12903200" y="3073400"/>
          <p14:tracePt t="274639" x="12903200" y="3048000"/>
          <p14:tracePt t="274665" x="12903200" y="3022600"/>
          <p14:tracePt t="274679" x="12903200" y="2997200"/>
          <p14:tracePt t="274703" x="12903200" y="2984500"/>
          <p14:tracePt t="274720" x="12903200" y="2959100"/>
          <p14:tracePt t="274749" x="12903200" y="2933700"/>
          <p14:tracePt t="274753" x="12903200" y="2908300"/>
          <p14:tracePt t="274771" x="12903200" y="2895600"/>
          <p14:tracePt t="274799" x="12903200" y="2870200"/>
          <p14:tracePt t="274800" x="12928600" y="2844800"/>
          <p14:tracePt t="274823" x="12954000" y="2819400"/>
          <p14:tracePt t="274839" x="12954000" y="2806700"/>
          <p14:tracePt t="274849" x="12979400" y="2806700"/>
          <p14:tracePt t="274855" x="13004800" y="2806700"/>
          <p14:tracePt t="274865" x="13004800" y="2781300"/>
          <p14:tracePt t="274881" x="13017500" y="2781300"/>
          <p14:tracePt t="274888" x="13017500" y="2755900"/>
          <p14:tracePt t="274904" x="13042900" y="2755900"/>
          <p14:tracePt t="274920" x="13068300" y="2755900"/>
          <p14:tracePt t="274932" x="13068300" y="2730500"/>
          <p14:tracePt t="274938" x="13093700" y="2730500"/>
          <p14:tracePt t="274965" x="13106400" y="2730500"/>
          <p14:tracePt t="274971" x="13131800" y="2730500"/>
          <p14:tracePt t="274986" x="13157200" y="2730500"/>
          <p14:tracePt t="275000" x="13182600" y="2730500"/>
          <p14:tracePt t="275016" x="13195300" y="2730500"/>
          <p14:tracePt t="275024" x="13220700" y="2730500"/>
          <p14:tracePt t="275040" x="13246100" y="2717800"/>
          <p14:tracePt t="275065" x="13271500" y="2717800"/>
          <p14:tracePt t="275088" x="13284200" y="2717800"/>
          <p14:tracePt t="275392" x="13284200" y="2730500"/>
          <p14:tracePt t="275415" x="13284200" y="2755900"/>
          <p14:tracePt t="275419" x="13309600" y="2755900"/>
          <p14:tracePt t="275432" x="13309600" y="2781300"/>
          <p14:tracePt t="275432" x="13309600" y="2806700"/>
          <p14:tracePt t="275449" x="13309600" y="2819400"/>
          <p14:tracePt t="275457" x="13335000" y="2844800"/>
          <p14:tracePt t="275472" x="13335000" y="2870200"/>
          <p14:tracePt t="275482" x="13335000" y="2895600"/>
          <p14:tracePt t="275498" x="13335000" y="2908300"/>
          <p14:tracePt t="275505" x="13335000" y="2933700"/>
          <p14:tracePt t="275521" x="13335000" y="2959100"/>
          <p14:tracePt t="275537" x="13335000" y="2984500"/>
          <p14:tracePt t="275569" x="13335000" y="2997200"/>
          <p14:tracePt t="275619" x="13309600" y="3022600"/>
          <p14:tracePt t="275641" x="13284200" y="3022600"/>
          <p14:tracePt t="275665" x="13271500" y="3022600"/>
          <p14:tracePt t="275689" x="13246100" y="3022600"/>
          <p14:tracePt t="275699" x="13220700" y="3022600"/>
          <p14:tracePt t="275713" x="13195300" y="3048000"/>
          <p14:tracePt t="275731" x="13182600" y="3048000"/>
          <p14:tracePt t="275737" x="13182600" y="3073400"/>
          <p14:tracePt t="275745" x="13157200" y="3073400"/>
          <p14:tracePt t="275753" x="13131800" y="3073400"/>
          <p14:tracePt t="275769" x="13106400" y="3073400"/>
          <p14:tracePt t="275786" x="13093700" y="3073400"/>
          <p14:tracePt t="275815" x="13068300" y="3073400"/>
          <p14:tracePt t="275832" x="13042900" y="3073400"/>
          <p14:tracePt t="275833" x="13042900" y="3098800"/>
          <p14:tracePt t="275857" x="13017500" y="3098800"/>
          <p14:tracePt t="275899" x="13004800" y="3098800"/>
          <p14:tracePt t="275977" x="13004800" y="3073400"/>
          <p14:tracePt t="276010" x="13004800" y="3048000"/>
          <p14:tracePt t="276033" x="13004800" y="3022600"/>
          <p14:tracePt t="276049" x="13004800" y="2997200"/>
          <p14:tracePt t="276073" x="13004800" y="2984500"/>
          <p14:tracePt t="276098" x="13004800" y="2959100"/>
          <p14:tracePt t="276106" x="13004800" y="2933700"/>
          <p14:tracePt t="276122" x="13004800" y="2908300"/>
          <p14:tracePt t="276138" x="13004800" y="2895600"/>
          <p14:tracePt t="276149" x="13017500" y="2895600"/>
          <p14:tracePt t="276165" x="13017500" y="2870200"/>
          <p14:tracePt t="276178" x="13042900" y="2870200"/>
          <p14:tracePt t="276186" x="13042900" y="2844800"/>
          <p14:tracePt t="276202" x="13042900" y="2819400"/>
          <p14:tracePt t="276215" x="13068300" y="2819400"/>
          <p14:tracePt t="276232" x="13068300" y="2806700"/>
          <p14:tracePt t="276249" x="13093700" y="2781300"/>
          <p14:tracePt t="276266" x="13106400" y="2781300"/>
          <p14:tracePt t="276282" x="13106400" y="2755900"/>
          <p14:tracePt t="276290" x="13131800" y="2755900"/>
          <p14:tracePt t="276315" x="13157200" y="2755900"/>
          <p14:tracePt t="276338" x="13182600" y="2755900"/>
          <p14:tracePt t="276354" x="13195300" y="2755900"/>
          <p14:tracePt t="276386" x="13220700" y="2755900"/>
          <p14:tracePt t="276418" x="13246100" y="2755900"/>
          <p14:tracePt t="276442" x="13271500" y="2755900"/>
          <p14:tracePt t="276466" x="13284200" y="2755900"/>
          <p14:tracePt t="276506" x="13309600" y="2755900"/>
          <p14:tracePt t="276554" x="13335000" y="2755900"/>
          <p14:tracePt t="276565" x="13335000" y="2781300"/>
          <p14:tracePt t="276634" x="13360400" y="2781300"/>
          <p14:tracePt t="278005" x="13360400" y="2806700"/>
          <p14:tracePt t="278020" x="13360400" y="2819400"/>
          <p14:tracePt t="278030" x="13360400" y="2844800"/>
          <p14:tracePt t="278053" x="13385800" y="2844800"/>
          <p14:tracePt t="278065" x="13385800" y="2870200"/>
          <p14:tracePt t="278092" x="13385800" y="2895600"/>
          <p14:tracePt t="278132" x="13385800" y="2908300"/>
          <p14:tracePt t="278237" x="13385800" y="2933700"/>
          <p14:tracePt t="278277" x="13360400" y="2933700"/>
          <p14:tracePt t="278926" x="13360400" y="2959100"/>
          <p14:tracePt t="278934" x="13360400" y="2997200"/>
          <p14:tracePt t="278942" x="13360400" y="3048000"/>
          <p14:tracePt t="278950" x="13360400" y="3098800"/>
          <p14:tracePt t="278958" x="13360400" y="3136900"/>
          <p14:tracePt t="278968" x="13360400" y="3187700"/>
          <p14:tracePt t="278983" x="13360400" y="3276600"/>
          <p14:tracePt t="278990" x="13360400" y="3289300"/>
          <p14:tracePt t="278999" x="13360400" y="3314700"/>
          <p14:tracePt t="279006" x="13360400" y="3365500"/>
          <p14:tracePt t="279022" x="13360400" y="3378200"/>
          <p14:tracePt t="279032" x="13360400" y="3403600"/>
          <p14:tracePt t="279046" x="13360400" y="3429000"/>
          <p14:tracePt t="279070" x="13360400" y="3454400"/>
          <p14:tracePt t="279078" x="13335000" y="3454400"/>
          <p14:tracePt t="279086" x="13335000" y="3479800"/>
          <p14:tracePt t="279110" x="13335000" y="3492500"/>
          <p14:tracePt t="279134" x="13335000" y="3517900"/>
          <p14:tracePt t="279150" x="13309600" y="3517900"/>
          <p14:tracePt t="279199" x="13284200" y="3517900"/>
          <p14:tracePt t="279222" x="13284200" y="3492500"/>
          <p14:tracePt t="279238" x="13271500" y="3479800"/>
          <p14:tracePt t="279254" x="13246100" y="3454400"/>
          <p14:tracePt t="279270" x="13246100" y="3429000"/>
          <p14:tracePt t="279331" x="13246100" y="3403600"/>
          <p14:tracePt t="279559" x="13246100" y="3429000"/>
          <p14:tracePt t="279648" x="13246100" y="3454400"/>
          <p14:tracePt t="279698" x="13246100" y="3479800"/>
          <p14:tracePt t="279730" x="13271500" y="3479800"/>
          <p14:tracePt t="279751" x="13271500" y="3492500"/>
          <p14:tracePt t="279823" x="13271500" y="3517900"/>
          <p14:tracePt t="279897" x="13271500" y="3543300"/>
          <p14:tracePt t="279951" x="13271500" y="3568700"/>
          <p14:tracePt t="279991" x="13271500" y="3581400"/>
          <p14:tracePt t="280023" x="13271500" y="3606800"/>
          <p14:tracePt t="280055" x="13271500" y="3632200"/>
          <p14:tracePt t="280096" x="13284200" y="3657600"/>
          <p14:tracePt t="280136" x="13284200" y="3670300"/>
          <p14:tracePt t="280170" x="13284200" y="3695700"/>
          <p14:tracePt t="280186" x="13284200" y="3721100"/>
          <p14:tracePt t="280200" x="13309600" y="3721100"/>
          <p14:tracePt t="280208" x="13309600" y="3746500"/>
          <p14:tracePt t="280216" x="13309600" y="3759200"/>
          <p14:tracePt t="280232" x="13309600" y="3784600"/>
          <p14:tracePt t="280249" x="13309600" y="3810000"/>
          <p14:tracePt t="280265" x="13309600" y="3835400"/>
          <p14:tracePt t="280272" x="13335000" y="3860800"/>
          <p14:tracePt t="280282" x="13335000" y="3873500"/>
          <p14:tracePt t="280298" x="13335000" y="3898900"/>
          <p14:tracePt t="280312" x="13335000" y="3924300"/>
          <p14:tracePt t="280328" x="13360400" y="3949700"/>
          <p14:tracePt t="280352" x="13360400" y="3962400"/>
          <p14:tracePt t="280392" x="13360400" y="3987800"/>
          <p14:tracePt t="280565" x="13360400" y="4013200"/>
          <p14:tracePt t="280745" x="13360400" y="3987800"/>
          <p14:tracePt t="281417" x="13335000" y="3962400"/>
          <p14:tracePt t="281429" x="13309600" y="3949700"/>
          <p14:tracePt t="281434" x="13309600" y="3898900"/>
          <p14:tracePt t="281441" x="13284200" y="3873500"/>
          <p14:tracePt t="281450" x="13271500" y="3860800"/>
          <p14:tracePt t="281465" x="13246100" y="3835400"/>
          <p14:tracePt t="281473" x="13246100" y="3810000"/>
          <p14:tracePt t="281482" x="13246100" y="3784600"/>
          <p14:tracePt t="281489" x="13220700" y="3784600"/>
          <p14:tracePt t="281505" x="13220700" y="3759200"/>
          <p14:tracePt t="281545" x="13220700" y="3746500"/>
          <p14:tracePt t="281617" x="13220700" y="3721100"/>
          <p14:tracePt t="281666" x="13220700" y="3695700"/>
          <p14:tracePt t="281698" x="13220700" y="3670300"/>
          <p14:tracePt t="292850" x="13220700" y="3657600"/>
          <p14:tracePt t="292866" x="13220700" y="3632200"/>
          <p14:tracePt t="292891" x="13220700" y="3606800"/>
          <p14:tracePt t="292906" x="13220700" y="3581400"/>
          <p14:tracePt t="292938" x="13220700" y="3568700"/>
          <p14:tracePt t="293203" x="13220700" y="3581400"/>
          <p14:tracePt t="293283" x="13220700" y="3606800"/>
          <p14:tracePt t="293325" x="13220700" y="3632200"/>
          <p14:tracePt t="293379" x="13220700" y="3657600"/>
          <p14:tracePt t="293451" x="13220700" y="3670300"/>
          <p14:tracePt t="293532" x="13220700" y="3695700"/>
          <p14:tracePt t="293587" x="13220700" y="3721100"/>
          <p14:tracePt t="293635" x="13220700" y="3746500"/>
          <p14:tracePt t="293675" x="13220700" y="3759200"/>
          <p14:tracePt t="293700" x="13220700" y="3784600"/>
          <p14:tracePt t="293716" x="13220700" y="3810000"/>
          <p14:tracePt t="293724" x="13220700" y="3835400"/>
          <p14:tracePt t="293749" x="13220700" y="3860800"/>
          <p14:tracePt t="293758" x="13220700" y="3873500"/>
          <p14:tracePt t="293779" x="13220700" y="3898900"/>
          <p14:tracePt t="293792" x="13220700" y="3924300"/>
          <p14:tracePt t="293804" x="13220700" y="3949700"/>
          <p14:tracePt t="293820" x="13220700" y="3962400"/>
          <p14:tracePt t="293836" x="13220700" y="3987800"/>
          <p14:tracePt t="293866" x="13220700" y="4013200"/>
          <p14:tracePt t="293886" x="13220700" y="4038600"/>
          <p14:tracePt t="293916" x="13195300" y="4038600"/>
          <p14:tracePt t="293917" x="13195300" y="4051300"/>
          <p14:tracePt t="293949" x="13195300" y="4076700"/>
          <p14:tracePt t="293972" x="13195300" y="4102100"/>
          <p14:tracePt t="293999" x="13195300" y="4127500"/>
          <p14:tracePt t="294004" x="13182600" y="4127500"/>
          <p14:tracePt t="294032" x="13182600" y="4140200"/>
          <p14:tracePt t="294053" x="13182600" y="4165600"/>
          <p14:tracePt t="294092" x="13182600" y="4191000"/>
          <p14:tracePt t="294100" x="13157200" y="4191000"/>
          <p14:tracePt t="294140" x="13157200" y="4216400"/>
          <p14:tracePt t="294166" x="13131800" y="4216400"/>
          <p14:tracePt t="294180" x="13131800" y="4241800"/>
          <p14:tracePt t="294204" x="13106400" y="4241800"/>
          <p14:tracePt t="294216" x="13106400" y="4254500"/>
          <p14:tracePt t="294244" x="13106400" y="4279900"/>
          <p14:tracePt t="294253" x="13093700" y="4279900"/>
          <p14:tracePt t="294260" x="13093700" y="4305300"/>
          <p14:tracePt t="294292" x="13068300" y="4330700"/>
          <p14:tracePt t="294324" x="13042900" y="4330700"/>
          <p14:tracePt t="294340" x="13017500" y="4330700"/>
          <p14:tracePt t="294357" x="13017500" y="4343400"/>
          <p14:tracePt t="294366" x="13004800" y="4343400"/>
          <p14:tracePt t="294391" x="12979400" y="4343400"/>
          <p14:tracePt t="294421" x="12954000" y="4343400"/>
          <p14:tracePt t="294444" x="12954000" y="4368800"/>
          <p14:tracePt t="294453" x="12928600" y="4368800"/>
          <p14:tracePt t="294466" x="12928600" y="4394200"/>
          <p14:tracePt t="294483" x="12928600" y="4419600"/>
          <p14:tracePt t="294487" x="12903200" y="4419600"/>
          <p14:tracePt t="294499" x="12903200" y="4432300"/>
          <p14:tracePt t="294516" x="12903200" y="4457700"/>
          <p14:tracePt t="294517" x="12890500" y="4483100"/>
          <p14:tracePt t="294532" x="12890500" y="4508500"/>
          <p14:tracePt t="294533" x="12890500" y="4521200"/>
          <p14:tracePt t="294549" x="12890500" y="4546600"/>
          <p14:tracePt t="294557" x="12890500" y="4572000"/>
          <p14:tracePt t="294573" x="12890500" y="4597400"/>
          <p14:tracePt t="294599" x="12890500" y="4622800"/>
          <p14:tracePt t="294605" x="12890500" y="4635500"/>
          <p14:tracePt t="294616" x="12865100" y="4635500"/>
          <p14:tracePt t="294633" x="12865100" y="4660900"/>
          <p14:tracePt t="294637" x="12865100" y="4686300"/>
          <p14:tracePt t="294666" x="12865100" y="4711700"/>
          <p14:tracePt t="294670" x="12865100" y="4724400"/>
          <p14:tracePt t="294699" x="12865100" y="4749800"/>
          <p14:tracePt t="294716" x="12865100" y="4775200"/>
          <p14:tracePt t="294733" x="12865100" y="4800600"/>
          <p14:tracePt t="294758" x="12839700" y="4813300"/>
          <p14:tracePt t="294773" x="12839700" y="4838700"/>
          <p14:tracePt t="294805" x="12839700" y="4864100"/>
          <p14:tracePt t="294885" x="12814300" y="4864100"/>
          <p14:tracePt t="300112" x="12839700" y="4838700"/>
          <p14:tracePt t="300123" x="12865100" y="4813300"/>
          <p14:tracePt t="300133" x="12903200" y="4800600"/>
          <p14:tracePt t="300138" x="12928600" y="4775200"/>
          <p14:tracePt t="300149" x="12954000" y="4749800"/>
          <p14:tracePt t="300156" x="13004800" y="4724400"/>
          <p14:tracePt t="300166" x="13017500" y="4711700"/>
          <p14:tracePt t="300171" x="13017500" y="4686300"/>
          <p14:tracePt t="300183" x="13042900" y="4686300"/>
          <p14:tracePt t="300188" x="13042900" y="4660900"/>
          <p14:tracePt t="300199" x="13068300" y="4660900"/>
          <p14:tracePt t="300203" x="13068300" y="4635500"/>
          <p14:tracePt t="300217" x="13093700" y="4622800"/>
          <p14:tracePt t="300233" x="13106400" y="4597400"/>
          <p14:tracePt t="300240" x="13106400" y="4572000"/>
          <p14:tracePt t="300249" x="13131800" y="4521200"/>
          <p14:tracePt t="300259" x="13157200" y="4508500"/>
          <p14:tracePt t="300266" x="13182600" y="4457700"/>
          <p14:tracePt t="300272" x="13182600" y="4432300"/>
          <p14:tracePt t="300283" x="13195300" y="4419600"/>
          <p14:tracePt t="300290" x="13195300" y="4394200"/>
          <p14:tracePt t="300299" x="13195300" y="4368800"/>
          <p14:tracePt t="300304" x="13220700" y="4368800"/>
          <p14:tracePt t="300316" x="13220700" y="4343400"/>
          <p14:tracePt t="300321" x="13220700" y="4330700"/>
          <p14:tracePt t="300349" x="13220700" y="4305300"/>
          <p14:tracePt t="300370" x="13220700" y="4279900"/>
          <p14:tracePt t="300399" x="13220700" y="4254500"/>
          <p14:tracePt t="300417" x="13220700" y="4241800"/>
          <p14:tracePt t="300433" x="13220700" y="4216400"/>
          <p14:tracePt t="300449" x="13220700" y="4191000"/>
          <p14:tracePt t="300457" x="13220700" y="4165600"/>
          <p14:tracePt t="300473" x="13220700" y="4140200"/>
          <p14:tracePt t="300489" x="13220700" y="4127500"/>
          <p14:tracePt t="306156" x="13220700" y="4102100"/>
          <p14:tracePt t="306166" x="13220700" y="4038600"/>
          <p14:tracePt t="306172" x="13246100" y="3962400"/>
          <p14:tracePt t="306180" x="13271500" y="3924300"/>
          <p14:tracePt t="306190" x="13309600" y="3835400"/>
          <p14:tracePt t="306199" x="13335000" y="3746500"/>
          <p14:tracePt t="306205" x="13360400" y="3670300"/>
          <p14:tracePt t="306216" x="13385800" y="3581400"/>
          <p14:tracePt t="306223" x="13398500" y="3492500"/>
          <p14:tracePt t="306233" x="13423900" y="3403600"/>
          <p14:tracePt t="306238" x="13449300" y="3314700"/>
          <p14:tracePt t="306250" x="13449300" y="3225800"/>
          <p14:tracePt t="306255" x="13474700" y="3187700"/>
          <p14:tracePt t="306266" x="13474700" y="3111500"/>
          <p14:tracePt t="306271" x="13487400" y="3048000"/>
          <p14:tracePt t="306283" x="13487400" y="2997200"/>
          <p14:tracePt t="306284" x="13487400" y="2959100"/>
          <p14:tracePt t="306292" x="13512800" y="2908300"/>
          <p14:tracePt t="306300" x="13512800" y="2870200"/>
          <p14:tracePt t="306308" x="13512800" y="2819400"/>
          <p14:tracePt t="306320" x="13538200" y="2755900"/>
          <p14:tracePt t="306333" x="13538200" y="2616200"/>
          <p14:tracePt t="306340" x="13563600" y="2552700"/>
          <p14:tracePt t="306349" x="13563600" y="2463800"/>
          <p14:tracePt t="306356" x="13576300" y="2374900"/>
          <p14:tracePt t="306366" x="13576300" y="2260600"/>
          <p14:tracePt t="306372" x="13601700" y="2146300"/>
          <p14:tracePt t="306383" x="13601700" y="2019300"/>
          <p14:tracePt t="306389" x="13627100" y="1879600"/>
          <p14:tracePt t="306400" x="13690600" y="1612900"/>
          <p14:tracePt t="306405" x="13741400" y="1409700"/>
          <p14:tracePt t="306416" x="13804900" y="1231900"/>
          <p14:tracePt t="306423" x="13830300" y="1092200"/>
          <p14:tracePt t="306433" x="13893800" y="939800"/>
          <p14:tracePt t="306438" x="13982700" y="736600"/>
          <p14:tracePt t="306450" x="14046200" y="533400"/>
          <p14:tracePt t="306456" x="14147800" y="381000"/>
          <p14:tracePt t="306466" x="14185900" y="203200"/>
          <p14:tracePt t="306472" x="14249400" y="635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929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43180" y="-1952595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1" y="0"/>
                </a:lnTo>
                <a:lnTo>
                  <a:pt x="4731811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7534351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9945695" y="4323543"/>
            <a:ext cx="793427" cy="787322"/>
            <a:chOff x="0" y="0"/>
            <a:chExt cx="885043" cy="8782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5043" cy="878233"/>
            </a:xfrm>
            <a:custGeom>
              <a:avLst/>
              <a:gdLst/>
              <a:ahLst/>
              <a:cxnLst/>
              <a:rect l="l" t="t" r="r" b="b"/>
              <a:pathLst>
                <a:path w="885043" h="878233">
                  <a:moveTo>
                    <a:pt x="442521" y="0"/>
                  </a:moveTo>
                  <a:cubicBezTo>
                    <a:pt x="198124" y="0"/>
                    <a:pt x="0" y="196599"/>
                    <a:pt x="0" y="439116"/>
                  </a:cubicBezTo>
                  <a:cubicBezTo>
                    <a:pt x="0" y="681634"/>
                    <a:pt x="198124" y="878233"/>
                    <a:pt x="442521" y="878233"/>
                  </a:cubicBezTo>
                  <a:cubicBezTo>
                    <a:pt x="686919" y="878233"/>
                    <a:pt x="885043" y="681634"/>
                    <a:pt x="885043" y="439116"/>
                  </a:cubicBezTo>
                  <a:cubicBezTo>
                    <a:pt x="885043" y="196599"/>
                    <a:pt x="686919" y="0"/>
                    <a:pt x="442521" y="0"/>
                  </a:cubicBezTo>
                  <a:close/>
                </a:path>
              </a:pathLst>
            </a:custGeom>
            <a:solidFill>
              <a:srgbClr val="FFD50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82973" y="15659"/>
              <a:ext cx="719097" cy="7802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TT Hoves"/>
                </a:rPr>
                <a:t>2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945695" y="5368040"/>
            <a:ext cx="793427" cy="787322"/>
            <a:chOff x="0" y="0"/>
            <a:chExt cx="885043" cy="8782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85043" cy="878233"/>
            </a:xfrm>
            <a:custGeom>
              <a:avLst/>
              <a:gdLst/>
              <a:ahLst/>
              <a:cxnLst/>
              <a:rect l="l" t="t" r="r" b="b"/>
              <a:pathLst>
                <a:path w="885043" h="878233">
                  <a:moveTo>
                    <a:pt x="442521" y="0"/>
                  </a:moveTo>
                  <a:cubicBezTo>
                    <a:pt x="198124" y="0"/>
                    <a:pt x="0" y="196599"/>
                    <a:pt x="0" y="439116"/>
                  </a:cubicBezTo>
                  <a:cubicBezTo>
                    <a:pt x="0" y="681634"/>
                    <a:pt x="198124" y="878233"/>
                    <a:pt x="442521" y="878233"/>
                  </a:cubicBezTo>
                  <a:cubicBezTo>
                    <a:pt x="686919" y="878233"/>
                    <a:pt x="885043" y="681634"/>
                    <a:pt x="885043" y="439116"/>
                  </a:cubicBezTo>
                  <a:cubicBezTo>
                    <a:pt x="885043" y="196599"/>
                    <a:pt x="686919" y="0"/>
                    <a:pt x="442521" y="0"/>
                  </a:cubicBezTo>
                  <a:close/>
                </a:path>
              </a:pathLst>
            </a:custGeom>
            <a:solidFill>
              <a:srgbClr val="FFD50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82973" y="15659"/>
              <a:ext cx="719097" cy="7802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TT Hoves"/>
                </a:rPr>
                <a:t>3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945695" y="3320702"/>
            <a:ext cx="793427" cy="787322"/>
            <a:chOff x="0" y="0"/>
            <a:chExt cx="885043" cy="87823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85043" cy="878233"/>
            </a:xfrm>
            <a:custGeom>
              <a:avLst/>
              <a:gdLst/>
              <a:ahLst/>
              <a:cxnLst/>
              <a:rect l="l" t="t" r="r" b="b"/>
              <a:pathLst>
                <a:path w="885043" h="878233">
                  <a:moveTo>
                    <a:pt x="442521" y="0"/>
                  </a:moveTo>
                  <a:cubicBezTo>
                    <a:pt x="198124" y="0"/>
                    <a:pt x="0" y="196599"/>
                    <a:pt x="0" y="439116"/>
                  </a:cubicBezTo>
                  <a:cubicBezTo>
                    <a:pt x="0" y="681634"/>
                    <a:pt x="198124" y="878233"/>
                    <a:pt x="442521" y="878233"/>
                  </a:cubicBezTo>
                  <a:cubicBezTo>
                    <a:pt x="686919" y="878233"/>
                    <a:pt x="885043" y="681634"/>
                    <a:pt x="885043" y="439116"/>
                  </a:cubicBezTo>
                  <a:cubicBezTo>
                    <a:pt x="885043" y="196599"/>
                    <a:pt x="686919" y="0"/>
                    <a:pt x="442521" y="0"/>
                  </a:cubicBezTo>
                  <a:close/>
                </a:path>
              </a:pathLst>
            </a:custGeom>
            <a:solidFill>
              <a:srgbClr val="FFD50D"/>
            </a:solidFill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82973" y="15659"/>
              <a:ext cx="719097" cy="7802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TT Hoves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24392" y="1888497"/>
            <a:ext cx="6850428" cy="1170915"/>
            <a:chOff x="0" y="0"/>
            <a:chExt cx="5168061" cy="88335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168061" cy="883355"/>
            </a:xfrm>
            <a:custGeom>
              <a:avLst/>
              <a:gdLst/>
              <a:ahLst/>
              <a:cxnLst/>
              <a:rect l="l" t="t" r="r" b="b"/>
              <a:pathLst>
                <a:path w="5168061" h="883355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849451"/>
                  </a:lnTo>
                  <a:cubicBezTo>
                    <a:pt x="5168061" y="858443"/>
                    <a:pt x="5164489" y="867066"/>
                    <a:pt x="5158131" y="873424"/>
                  </a:cubicBezTo>
                  <a:cubicBezTo>
                    <a:pt x="5151772" y="879783"/>
                    <a:pt x="5143149" y="883355"/>
                    <a:pt x="5134157" y="883355"/>
                  </a:cubicBezTo>
                  <a:lnTo>
                    <a:pt x="33904" y="883355"/>
                  </a:lnTo>
                  <a:cubicBezTo>
                    <a:pt x="24912" y="883355"/>
                    <a:pt x="16289" y="879783"/>
                    <a:pt x="9930" y="873424"/>
                  </a:cubicBezTo>
                  <a:cubicBezTo>
                    <a:pt x="3572" y="867066"/>
                    <a:pt x="0" y="858443"/>
                    <a:pt x="0" y="849451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5168061" cy="93098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Étage SUPRA-MÉSOCOLIQUE </a:t>
              </a:r>
            </a:p>
          </p:txBody>
        </p:sp>
      </p:grpSp>
      <p:sp>
        <p:nvSpPr>
          <p:cNvPr id="18" name="Freeform 18"/>
          <p:cNvSpPr/>
          <p:nvPr/>
        </p:nvSpPr>
        <p:spPr>
          <a:xfrm>
            <a:off x="872739" y="3310918"/>
            <a:ext cx="6602080" cy="3812829"/>
          </a:xfrm>
          <a:custGeom>
            <a:avLst/>
            <a:gdLst/>
            <a:ahLst/>
            <a:cxnLst/>
            <a:rect l="l" t="t" r="r" b="b"/>
            <a:pathLst>
              <a:path w="6602080" h="3812829">
                <a:moveTo>
                  <a:pt x="0" y="0"/>
                </a:moveTo>
                <a:lnTo>
                  <a:pt x="6602080" y="0"/>
                </a:lnTo>
                <a:lnTo>
                  <a:pt x="6602080" y="3812829"/>
                </a:lnTo>
                <a:lnTo>
                  <a:pt x="0" y="38128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19" name="Group 19"/>
          <p:cNvGrpSpPr/>
          <p:nvPr/>
        </p:nvGrpSpPr>
        <p:grpSpPr>
          <a:xfrm>
            <a:off x="9945695" y="1888497"/>
            <a:ext cx="6850428" cy="1170915"/>
            <a:chOff x="0" y="0"/>
            <a:chExt cx="5168061" cy="88335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168061" cy="883355"/>
            </a:xfrm>
            <a:custGeom>
              <a:avLst/>
              <a:gdLst/>
              <a:ahLst/>
              <a:cxnLst/>
              <a:rect l="l" t="t" r="r" b="b"/>
              <a:pathLst>
                <a:path w="5168061" h="883355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849451"/>
                  </a:lnTo>
                  <a:cubicBezTo>
                    <a:pt x="5168061" y="858443"/>
                    <a:pt x="5164489" y="867066"/>
                    <a:pt x="5158131" y="873424"/>
                  </a:cubicBezTo>
                  <a:cubicBezTo>
                    <a:pt x="5151772" y="879783"/>
                    <a:pt x="5143149" y="883355"/>
                    <a:pt x="5134157" y="883355"/>
                  </a:cubicBezTo>
                  <a:lnTo>
                    <a:pt x="33904" y="883355"/>
                  </a:lnTo>
                  <a:cubicBezTo>
                    <a:pt x="24912" y="883355"/>
                    <a:pt x="16289" y="879783"/>
                    <a:pt x="9930" y="873424"/>
                  </a:cubicBezTo>
                  <a:cubicBezTo>
                    <a:pt x="3572" y="867066"/>
                    <a:pt x="0" y="858443"/>
                    <a:pt x="0" y="849451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5168061" cy="93098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Étage INFRA-MÉSOCOLIQUE 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11532298" y="6155361"/>
            <a:ext cx="4830963" cy="3326984"/>
          </a:xfrm>
          <a:custGeom>
            <a:avLst/>
            <a:gdLst/>
            <a:ahLst/>
            <a:cxnLst/>
            <a:rect l="l" t="t" r="r" b="b"/>
            <a:pathLst>
              <a:path w="4830963" h="3326984">
                <a:moveTo>
                  <a:pt x="0" y="0"/>
                </a:moveTo>
                <a:lnTo>
                  <a:pt x="4830963" y="0"/>
                </a:lnTo>
                <a:lnTo>
                  <a:pt x="4830963" y="3326984"/>
                </a:lnTo>
                <a:lnTo>
                  <a:pt x="0" y="33269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3" name="TextBox 23"/>
          <p:cNvSpPr txBox="1"/>
          <p:nvPr/>
        </p:nvSpPr>
        <p:spPr>
          <a:xfrm>
            <a:off x="923114" y="745167"/>
            <a:ext cx="9419295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MOUVEMENTS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980406" y="3425111"/>
            <a:ext cx="6675717" cy="502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24"/>
              </a:lnSpc>
            </a:pPr>
            <a:r>
              <a:rPr lang="en-US" sz="2816">
                <a:solidFill>
                  <a:srgbClr val="000000"/>
                </a:solidFill>
                <a:latin typeface="TT Hoves"/>
                <a:ea typeface="TT Hoves"/>
              </a:rPr>
              <a:t>Rotation de 90° = Hypocondre gauche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980406" y="4427953"/>
            <a:ext cx="6675717" cy="502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24"/>
              </a:lnSpc>
            </a:pPr>
            <a:r>
              <a:rPr lang="en-US" sz="2816">
                <a:solidFill>
                  <a:srgbClr val="000000"/>
                </a:solidFill>
                <a:latin typeface="TT Hoves"/>
                <a:ea typeface="TT Hoves"/>
              </a:rPr>
              <a:t>Rotation de 90° = Hypocondre droit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0980406" y="5435080"/>
            <a:ext cx="6675717" cy="502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24"/>
              </a:lnSpc>
            </a:pPr>
            <a:r>
              <a:rPr lang="en-US" sz="2816" dirty="0">
                <a:solidFill>
                  <a:srgbClr val="000000"/>
                </a:solidFill>
                <a:latin typeface="TT Hoves"/>
                <a:ea typeface="TT Hoves"/>
              </a:rPr>
              <a:t>Rotation de 90° = Fosse </a:t>
            </a:r>
            <a:r>
              <a:rPr lang="en-US" sz="2816" dirty="0" err="1">
                <a:solidFill>
                  <a:srgbClr val="000000"/>
                </a:solidFill>
                <a:latin typeface="TT Hoves"/>
                <a:ea typeface="TT Hoves"/>
              </a:rPr>
              <a:t>illiaque</a:t>
            </a:r>
            <a:r>
              <a:rPr lang="en-US" sz="2816" dirty="0">
                <a:solidFill>
                  <a:srgbClr val="000000"/>
                </a:solidFill>
                <a:latin typeface="TT Hoves"/>
                <a:ea typeface="TT Hoves"/>
              </a:rPr>
              <a:t> droite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175"/>
    </mc:Choice>
    <mc:Fallback xmlns="">
      <p:transition spd="slow" advTm="259175"/>
    </mc:Fallback>
  </mc:AlternateContent>
  <p:extLst>
    <p:ext uri="{3A86A75C-4F4B-4683-9AE1-C65F6400EC91}">
      <p14:laserTraceLst xmlns:p14="http://schemas.microsoft.com/office/powerpoint/2010/main">
        <p14:tracePtLst>
          <p14:tracePt t="29430" x="8382000" y="63500"/>
          <p14:tracePt t="29438" x="8293100" y="152400"/>
          <p14:tracePt t="29445" x="8229600" y="228600"/>
          <p14:tracePt t="29453" x="8153400" y="317500"/>
          <p14:tracePt t="29461" x="8115300" y="431800"/>
          <p14:tracePt t="29468" x="8051800" y="520700"/>
          <p14:tracePt t="29480" x="7975600" y="647700"/>
          <p14:tracePt t="29494" x="7797800" y="914400"/>
          <p14:tracePt t="29500" x="7734300" y="1054100"/>
          <p14:tracePt t="29510" x="7645400" y="1193800"/>
          <p14:tracePt t="29518" x="7556500" y="1346200"/>
          <p14:tracePt t="29527" x="7467600" y="1498600"/>
          <p14:tracePt t="29532" x="7391400" y="1638300"/>
          <p14:tracePt t="29543" x="7302500" y="1765300"/>
          <p14:tracePt t="29550" x="7239000" y="1905000"/>
          <p14:tracePt t="29559" x="7175500" y="1993900"/>
          <p14:tracePt t="29565" x="7086600" y="2133600"/>
          <p14:tracePt t="29576" x="7010400" y="2235200"/>
          <p14:tracePt t="29584" x="6921500" y="2349500"/>
          <p14:tracePt t="29592" x="6858000" y="2463800"/>
          <p14:tracePt t="29598" x="6807200" y="2514600"/>
          <p14:tracePt t="29610" x="6769100" y="2578100"/>
          <p14:tracePt t="29611" x="6718300" y="2616200"/>
          <p14:tracePt t="29620" x="6680200" y="2667000"/>
          <p14:tracePt t="29628" x="6654800" y="2717800"/>
          <p14:tracePt t="29635" x="6654800" y="2730500"/>
          <p14:tracePt t="29645" x="6629400" y="2730500"/>
          <p14:tracePt t="29660" x="6629400" y="2781300"/>
          <p14:tracePt t="29667" x="6616700" y="2781300"/>
          <p14:tracePt t="29676" x="6591300" y="2806700"/>
          <p14:tracePt t="29684" x="6591300" y="2819400"/>
          <p14:tracePt t="29692" x="6565900" y="2844800"/>
          <p14:tracePt t="29699" x="6540500" y="2895600"/>
          <p14:tracePt t="29709" x="6540500" y="2908300"/>
          <p14:tracePt t="29716" x="6527800" y="2933700"/>
          <p14:tracePt t="29726" x="6502400" y="2959100"/>
          <p14:tracePt t="29732" x="6502400" y="2984500"/>
          <p14:tracePt t="29742" x="6477000" y="2984500"/>
          <p14:tracePt t="29748" x="6477000" y="2997200"/>
          <p14:tracePt t="29760" x="6451600" y="3022600"/>
          <p14:tracePt t="29767" x="6451600" y="3048000"/>
          <p14:tracePt t="29777" x="6426200" y="3073400"/>
          <p14:tracePt t="29785" x="6413500" y="3098800"/>
          <p14:tracePt t="29793" x="6388100" y="3136900"/>
          <p14:tracePt t="29799" x="6388100" y="3162300"/>
          <p14:tracePt t="29810" x="6362700" y="3200400"/>
          <p14:tracePt t="29819" x="6337300" y="3225800"/>
          <p14:tracePt t="29827" x="6337300" y="3251200"/>
          <p14:tracePt t="29830" x="6324600" y="3276600"/>
          <p14:tracePt t="29844" x="6324600" y="3289300"/>
          <p14:tracePt t="34951" x="6299200" y="3289300"/>
          <p14:tracePt t="34959" x="6248400" y="3289300"/>
          <p14:tracePt t="34967" x="6235700" y="3314700"/>
          <p14:tracePt t="34979" x="6184900" y="3340100"/>
          <p14:tracePt t="34992" x="6146800" y="3365500"/>
          <p14:tracePt t="34999" x="6121400" y="3378200"/>
          <p14:tracePt t="35009" x="6070600" y="3403600"/>
          <p14:tracePt t="35017" x="6045200" y="3429000"/>
          <p14:tracePt t="35026" x="6032500" y="3454400"/>
          <p14:tracePt t="35031" x="6007100" y="3479800"/>
          <p14:tracePt t="35042" x="5981700" y="3517900"/>
          <p14:tracePt t="35049" x="5943600" y="3543300"/>
          <p14:tracePt t="35059" x="5892800" y="3606800"/>
          <p14:tracePt t="35065" x="5854700" y="3657600"/>
          <p14:tracePt t="35076" x="5829300" y="3670300"/>
          <p14:tracePt t="35083" x="5778500" y="3759200"/>
          <p14:tracePt t="35092" x="5740400" y="3784600"/>
          <p14:tracePt t="35098" x="5715000" y="3835400"/>
          <p14:tracePt t="35109" x="5689600" y="3873500"/>
          <p14:tracePt t="35116" x="5651500" y="3898900"/>
          <p14:tracePt t="35126" x="5626100" y="3949700"/>
          <p14:tracePt t="35131" x="5600700" y="3962400"/>
          <p14:tracePt t="35142" x="5575300" y="3987800"/>
          <p14:tracePt t="35143" x="5562600" y="4013200"/>
          <p14:tracePt t="35152" x="5562600" y="4038600"/>
          <p14:tracePt t="35159" x="5537200" y="4051300"/>
          <p14:tracePt t="35167" x="5537200" y="4076700"/>
          <p14:tracePt t="35176" x="5511800" y="4076700"/>
          <p14:tracePt t="35183" x="5511800" y="4102100"/>
          <p14:tracePt t="35199" x="5486400" y="4127500"/>
          <p14:tracePt t="46496" x="5486400" y="4140200"/>
          <p14:tracePt t="46506" x="5486400" y="4165600"/>
          <p14:tracePt t="46512" x="5486400" y="4191000"/>
          <p14:tracePt t="46520" x="5486400" y="4241800"/>
          <p14:tracePt t="46528" x="5486400" y="4254500"/>
          <p14:tracePt t="46543" x="5486400" y="4305300"/>
          <p14:tracePt t="46547" x="5486400" y="4368800"/>
          <p14:tracePt t="46559" x="5486400" y="4432300"/>
          <p14:tracePt t="46560" x="5537200" y="4508500"/>
          <p14:tracePt t="46576" x="5626100" y="4660900"/>
          <p14:tracePt t="46584" x="5689600" y="4749800"/>
          <p14:tracePt t="46593" x="5765800" y="4838700"/>
          <p14:tracePt t="46600" x="5778500" y="4889500"/>
          <p14:tracePt t="46610" x="5829300" y="4927600"/>
          <p14:tracePt t="46616" x="5867400" y="5003800"/>
          <p14:tracePt t="46626" x="5892800" y="5016500"/>
          <p14:tracePt t="46632" x="5918200" y="5067300"/>
          <p14:tracePt t="46643" x="5943600" y="5092700"/>
          <p14:tracePt t="46649" x="5956300" y="5105400"/>
          <p14:tracePt t="46659" x="5956300" y="5130800"/>
          <p14:tracePt t="46664" x="5981700" y="5130800"/>
          <p14:tracePt t="46676" x="5981700" y="5156200"/>
          <p14:tracePt t="46682" x="5981700" y="5181600"/>
          <p14:tracePt t="46693" x="5981700" y="5194300"/>
          <p14:tracePt t="46697" x="5981700" y="5219700"/>
          <p14:tracePt t="46714" x="5981700" y="5270500"/>
          <p14:tracePt t="46726" x="5981700" y="5283200"/>
          <p14:tracePt t="46731" x="5981700" y="5308600"/>
          <p14:tracePt t="46743" x="5981700" y="5334000"/>
          <p14:tracePt t="46749" x="5981700" y="5359400"/>
          <p14:tracePt t="46759" x="5981700" y="5384800"/>
          <p14:tracePt t="46776" x="5981700" y="5397500"/>
          <p14:tracePt t="46777" x="5956300" y="5397500"/>
          <p14:tracePt t="46800" x="5956300" y="5422900"/>
          <p14:tracePt t="46826" x="5943600" y="5422900"/>
          <p14:tracePt t="46864" x="5918200" y="5422900"/>
          <p14:tracePt t="46876" x="5918200" y="5448300"/>
          <p14:tracePt t="46920" x="5892800" y="5448300"/>
          <p14:tracePt t="47401" x="5854700" y="5448300"/>
          <p14:tracePt t="47409" x="5829300" y="5473700"/>
          <p14:tracePt t="47417" x="5803900" y="5486400"/>
          <p14:tracePt t="47426" x="5765800" y="5537200"/>
          <p14:tracePt t="47433" x="5740400" y="5562600"/>
          <p14:tracePt t="47444" x="5689600" y="5575300"/>
          <p14:tracePt t="47450" x="5664200" y="5575300"/>
          <p14:tracePt t="47460" x="5651500" y="5600700"/>
          <p14:tracePt t="47466" x="5651500" y="5626100"/>
          <p14:tracePt t="47479" x="5626100" y="5626100"/>
          <p14:tracePt t="47493" x="5600700" y="5626100"/>
          <p14:tracePt t="47498" x="5600700" y="5651500"/>
          <p14:tracePt t="47515" x="5575300" y="5651500"/>
          <p14:tracePt t="47530" x="5562600" y="5651500"/>
          <p14:tracePt t="47543" x="5511800" y="5664200"/>
          <p14:tracePt t="47550" x="5486400" y="5664200"/>
          <p14:tracePt t="47559" x="5473700" y="5664200"/>
          <p14:tracePt t="47564" x="5448300" y="5689600"/>
          <p14:tracePt t="47576" x="5422900" y="5689600"/>
          <p14:tracePt t="47582" x="5397500" y="5689600"/>
          <p14:tracePt t="47593" x="5384800" y="5715000"/>
          <p14:tracePt t="47593" x="5359400" y="5715000"/>
          <p14:tracePt t="47618" x="5334000" y="5715000"/>
          <p14:tracePt t="47674" x="5308600" y="5715000"/>
          <p14:tracePt t="47689" x="5283200" y="5715000"/>
          <p14:tracePt t="47698" x="5270500" y="5715000"/>
          <p14:tracePt t="47709" x="5245100" y="5689600"/>
          <p14:tracePt t="47715" x="5219700" y="5689600"/>
          <p14:tracePt t="47922" x="5194300" y="5689600"/>
          <p14:tracePt t="47930" x="5130800" y="5689600"/>
          <p14:tracePt t="47943" x="5041900" y="5689600"/>
          <p14:tracePt t="47947" x="4953000" y="5689600"/>
          <p14:tracePt t="47960" x="4838700" y="5689600"/>
          <p14:tracePt t="47965" x="4724400" y="5689600"/>
          <p14:tracePt t="47980" x="4622800" y="5664200"/>
          <p14:tracePt t="47980" x="4508500" y="5626100"/>
          <p14:tracePt t="47993" x="4419600" y="5575300"/>
          <p14:tracePt t="47998" x="4076700" y="5473700"/>
          <p14:tracePt t="48009" x="3962400" y="5397500"/>
          <p14:tracePt t="48010" x="3759200" y="5308600"/>
          <p14:tracePt t="48018" x="3606800" y="5219700"/>
          <p14:tracePt t="48026" x="3479800" y="5130800"/>
          <p14:tracePt t="48043" x="3276600" y="5016500"/>
          <p14:tracePt t="48050" x="3187700" y="4953000"/>
          <p14:tracePt t="48059" x="3111500" y="4902200"/>
          <p14:tracePt t="48066" x="3073400" y="4864100"/>
          <p14:tracePt t="48076" x="3022600" y="4838700"/>
          <p14:tracePt t="48082" x="2997200" y="4800600"/>
          <p14:tracePt t="48093" x="2984500" y="4775200"/>
          <p14:tracePt t="48098" x="2984500" y="4749800"/>
          <p14:tracePt t="48109" x="2984500" y="4724400"/>
          <p14:tracePt t="48114" x="2959100" y="4724400"/>
          <p14:tracePt t="48126" x="2959100" y="4711700"/>
          <p14:tracePt t="48130" x="2959100" y="4686300"/>
          <p14:tracePt t="48143" x="2959100" y="4660900"/>
          <p14:tracePt t="48149" x="2933700" y="4635500"/>
          <p14:tracePt t="48159" x="2933700" y="4622800"/>
          <p14:tracePt t="48163" x="2933700" y="4572000"/>
          <p14:tracePt t="48176" x="2908300" y="4546600"/>
          <p14:tracePt t="48184" x="2908300" y="4521200"/>
          <p14:tracePt t="48193" x="2908300" y="4483100"/>
          <p14:tracePt t="48197" x="2895600" y="4432300"/>
          <p14:tracePt t="48209" x="2870200" y="4419600"/>
          <p14:tracePt t="48211" x="2844800" y="4368800"/>
          <p14:tracePt t="48219" x="2844800" y="4330700"/>
          <p14:tracePt t="48227" x="2819400" y="4305300"/>
          <p14:tracePt t="48243" x="2755900" y="4254500"/>
          <p14:tracePt t="48250" x="2730500" y="4241800"/>
          <p14:tracePt t="48259" x="2717800" y="4241800"/>
          <p14:tracePt t="48267" x="2667000" y="4216400"/>
          <p14:tracePt t="48276" x="2641600" y="4216400"/>
          <p14:tracePt t="48282" x="2578100" y="4216400"/>
          <p14:tracePt t="48293" x="2552700" y="4216400"/>
          <p14:tracePt t="48298" x="2489200" y="4216400"/>
          <p14:tracePt t="48309" x="2438400" y="4241800"/>
          <p14:tracePt t="48315" x="2425700" y="4254500"/>
          <p14:tracePt t="48326" x="2374900" y="4279900"/>
          <p14:tracePt t="48332" x="2349500" y="4305300"/>
          <p14:tracePt t="48343" x="2336800" y="4305300"/>
          <p14:tracePt t="48347" x="2311400" y="4330700"/>
          <p14:tracePt t="48360" x="2286000" y="4343400"/>
          <p14:tracePt t="48380" x="2260600" y="4343400"/>
          <p14:tracePt t="48411" x="2260600" y="4368800"/>
          <p14:tracePt t="48667" x="2235200" y="4368800"/>
          <p14:tracePt t="48779" x="2260600" y="4368800"/>
          <p14:tracePt t="48795" x="2286000" y="4368800"/>
          <p14:tracePt t="48811" x="2311400" y="4368800"/>
          <p14:tracePt t="48819" x="2336800" y="4368800"/>
          <p14:tracePt t="48843" x="2349500" y="4368800"/>
          <p14:tracePt t="48859" x="2349500" y="4343400"/>
          <p14:tracePt t="48876" x="2349500" y="4330700"/>
          <p14:tracePt t="48948" x="2336800" y="4330700"/>
          <p14:tracePt t="49011" x="2336800" y="4343400"/>
          <p14:tracePt t="49028" x="2336800" y="4368800"/>
          <p14:tracePt t="49100" x="2349500" y="4368800"/>
          <p14:tracePt t="49116" x="2374900" y="4368800"/>
          <p14:tracePt t="49124" x="2374900" y="4343400"/>
          <p14:tracePt t="49140" x="2374900" y="4330700"/>
          <p14:tracePt t="49156" x="2374900" y="4305300"/>
          <p14:tracePt t="49180" x="2349500" y="4305300"/>
          <p14:tracePt t="49188" x="2336800" y="4305300"/>
          <p14:tracePt t="49196" x="2311400" y="4305300"/>
          <p14:tracePt t="49209" x="2260600" y="4305300"/>
          <p14:tracePt t="49214" x="2235200" y="4305300"/>
          <p14:tracePt t="49226" x="2197100" y="4305300"/>
          <p14:tracePt t="49230" x="2171700" y="4305300"/>
          <p14:tracePt t="49243" x="2146300" y="4305300"/>
          <p14:tracePt t="49244" x="2133600" y="4330700"/>
          <p14:tracePt t="49252" x="2133600" y="4343400"/>
          <p14:tracePt t="49260" x="2108200" y="4343400"/>
          <p14:tracePt t="49276" x="2108200" y="4394200"/>
          <p14:tracePt t="49292" x="2108200" y="4419600"/>
          <p14:tracePt t="49309" x="2108200" y="4432300"/>
          <p14:tracePt t="49316" x="2146300" y="4432300"/>
          <p14:tracePt t="49325" x="2171700" y="4432300"/>
          <p14:tracePt t="49332" x="2197100" y="4432300"/>
          <p14:tracePt t="49348" x="2222500" y="4432300"/>
          <p14:tracePt t="49364" x="2235200" y="4432300"/>
          <p14:tracePt t="49380" x="2260600" y="4432300"/>
          <p14:tracePt t="49396" x="2260600" y="4419600"/>
          <p14:tracePt t="49430" x="2260600" y="4394200"/>
          <p14:tracePt t="49443" x="2235200" y="4394200"/>
          <p14:tracePt t="49449" x="2222500" y="4394200"/>
          <p14:tracePt t="49460" x="2171700" y="4368800"/>
          <p14:tracePt t="49461" x="2146300" y="4368800"/>
          <p14:tracePt t="49476" x="2133600" y="4368800"/>
          <p14:tracePt t="49484" x="2108200" y="4368800"/>
          <p14:tracePt t="49509" x="2082800" y="4368800"/>
          <p14:tracePt t="49532" x="2082800" y="4394200"/>
          <p14:tracePt t="49549" x="2082800" y="4419600"/>
          <p14:tracePt t="49559" x="2108200" y="4432300"/>
          <p14:tracePt t="49565" x="2133600" y="4432300"/>
          <p14:tracePt t="49576" x="2133600" y="4457700"/>
          <p14:tracePt t="49581" x="2146300" y="4457700"/>
          <p14:tracePt t="49593" x="2171700" y="4457700"/>
          <p14:tracePt t="49597" x="2197100" y="4483100"/>
          <p14:tracePt t="49614" x="2222500" y="4483100"/>
          <p14:tracePt t="49630" x="2235200" y="4483100"/>
          <p14:tracePt t="49659" x="2235200" y="4457700"/>
          <p14:tracePt t="49663" x="2235200" y="4432300"/>
          <p14:tracePt t="49676" x="2235200" y="4419600"/>
          <p14:tracePt t="49677" x="2235200" y="4394200"/>
          <p14:tracePt t="49684" x="2235200" y="4368800"/>
          <p14:tracePt t="49693" x="2235200" y="4343400"/>
          <p14:tracePt t="49710" x="2235200" y="4330700"/>
          <p14:tracePt t="49717" x="2235200" y="4305300"/>
          <p14:tracePt t="49726" x="2222500" y="4305300"/>
          <p14:tracePt t="49742" x="2197100" y="4305300"/>
          <p14:tracePt t="49743" x="2171700" y="4305300"/>
          <p14:tracePt t="49757" x="2146300" y="4305300"/>
          <p14:tracePt t="49765" x="2133600" y="4305300"/>
          <p14:tracePt t="49781" x="2108200" y="4305300"/>
          <p14:tracePt t="49809" x="2108200" y="4330700"/>
          <p14:tracePt t="49826" x="2108200" y="4343400"/>
          <p14:tracePt t="49848" x="2133600" y="4368800"/>
          <p14:tracePt t="49859" x="2171700" y="4368800"/>
          <p14:tracePt t="49863" x="2197100" y="4368800"/>
          <p14:tracePt t="49876" x="2235200" y="4368800"/>
          <p14:tracePt t="49877" x="2286000" y="4368800"/>
          <p14:tracePt t="49885" x="2336800" y="4368800"/>
          <p14:tracePt t="49893" x="2349500" y="4368800"/>
          <p14:tracePt t="49909" x="2400300" y="4368800"/>
          <p14:tracePt t="49933" x="2425700" y="4343400"/>
          <p14:tracePt t="49965" x="2400300" y="4330700"/>
          <p14:tracePt t="49982" x="2374900" y="4305300"/>
          <p14:tracePt t="49993" x="2349500" y="4305300"/>
          <p14:tracePt t="49997" x="2336800" y="4305300"/>
          <p14:tracePt t="50009" x="2311400" y="4305300"/>
          <p14:tracePt t="50014" x="2286000" y="4305300"/>
          <p14:tracePt t="50026" x="2260600" y="4279900"/>
          <p14:tracePt t="50043" x="2235200" y="4279900"/>
          <p14:tracePt t="50059" x="2222500" y="4279900"/>
          <p14:tracePt t="50077" x="2222500" y="4305300"/>
          <p14:tracePt t="50077" x="2222500" y="4330700"/>
          <p14:tracePt t="50093" x="2222500" y="4343400"/>
          <p14:tracePt t="50110" x="2222500" y="4368800"/>
          <p14:tracePt t="50117" x="2222500" y="4394200"/>
          <p14:tracePt t="50126" x="2235200" y="4394200"/>
          <p14:tracePt t="50143" x="2260600" y="4394200"/>
          <p14:tracePt t="50165" x="2286000" y="4394200"/>
          <p14:tracePt t="50243" x="2260600" y="4394200"/>
          <p14:tracePt t="50249" x="2235200" y="4394200"/>
          <p14:tracePt t="50256" x="2197100" y="4394200"/>
          <p14:tracePt t="50262" x="2171700" y="4394200"/>
          <p14:tracePt t="50276" x="2133600" y="4394200"/>
          <p14:tracePt t="50280" x="2108200" y="4394200"/>
          <p14:tracePt t="50293" x="2057400" y="4394200"/>
          <p14:tracePt t="50294" x="2044700" y="4394200"/>
          <p14:tracePt t="50317" x="2019300" y="4394200"/>
          <p14:tracePt t="50336" x="2019300" y="4419600"/>
          <p14:tracePt t="50359" x="2044700" y="4432300"/>
          <p14:tracePt t="50366" x="2082800" y="4432300"/>
          <p14:tracePt t="50376" x="2108200" y="4457700"/>
          <p14:tracePt t="50382" x="2146300" y="4457700"/>
          <p14:tracePt t="50393" x="2222500" y="4483100"/>
          <p14:tracePt t="50399" x="2260600" y="4483100"/>
          <p14:tracePt t="50410" x="2311400" y="4483100"/>
          <p14:tracePt t="50414" x="2349500" y="4483100"/>
          <p14:tracePt t="50426" x="2374900" y="4483100"/>
          <p14:tracePt t="50430" x="2400300" y="4483100"/>
          <p14:tracePt t="50443" x="2425700" y="4483100"/>
          <p14:tracePt t="50448" x="2438400" y="4483100"/>
          <p14:tracePt t="50462" x="2463800" y="4483100"/>
          <p14:tracePt t="50504" x="2438400" y="4483100"/>
          <p14:tracePt t="50510" x="2425700" y="4457700"/>
          <p14:tracePt t="50518" x="2374900" y="4457700"/>
          <p14:tracePt t="50543" x="2286000" y="4432300"/>
          <p14:tracePt t="50550" x="2260600" y="4432300"/>
          <p14:tracePt t="50560" x="2235200" y="4432300"/>
          <p14:tracePt t="50566" x="2222500" y="4432300"/>
          <p14:tracePt t="50606" x="2222500" y="4457700"/>
          <p14:tracePt t="50614" x="2222500" y="4483100"/>
          <p14:tracePt t="50630" x="2222500" y="4508500"/>
          <p14:tracePt t="50646" x="2222500" y="4521200"/>
          <p14:tracePt t="50654" x="2235200" y="4521200"/>
          <p14:tracePt t="50662" x="2260600" y="4521200"/>
          <p14:tracePt t="50679" x="2286000" y="4521200"/>
          <p14:tracePt t="50680" x="2286000" y="4546600"/>
          <p14:tracePt t="50693" x="2311400" y="4546600"/>
          <p14:tracePt t="50709" x="2336800" y="4546600"/>
          <p14:tracePt t="50726" x="2349500" y="4546600"/>
          <p14:tracePt t="50758" x="2349500" y="4521200"/>
          <p14:tracePt t="50766" x="2349500" y="4508500"/>
          <p14:tracePt t="50776" x="2349500" y="4483100"/>
          <p14:tracePt t="50790" x="2336800" y="4457700"/>
          <p14:tracePt t="50806" x="2311400" y="4432300"/>
          <p14:tracePt t="50822" x="2286000" y="4432300"/>
          <p14:tracePt t="50938" x="2311400" y="4432300"/>
          <p14:tracePt t="50943" x="2336800" y="4457700"/>
          <p14:tracePt t="50951" x="2349500" y="4457700"/>
          <p14:tracePt t="50960" x="2374900" y="4457700"/>
          <p14:tracePt t="50979" x="2400300" y="4457700"/>
          <p14:tracePt t="50993" x="2425700" y="4457700"/>
          <p14:tracePt t="51031" x="2425700" y="4432300"/>
          <p14:tracePt t="51039" x="2400300" y="4432300"/>
          <p14:tracePt t="51047" x="2374900" y="4419600"/>
          <p14:tracePt t="51055" x="2349500" y="4419600"/>
          <p14:tracePt t="51063" x="2336800" y="4394200"/>
          <p14:tracePt t="51076" x="2311400" y="4394200"/>
          <p14:tracePt t="51081" x="2286000" y="4394200"/>
          <p14:tracePt t="51093" x="2260600" y="4394200"/>
          <p14:tracePt t="51097" x="2235200" y="4394200"/>
          <p14:tracePt t="51113" x="2222500" y="4394200"/>
          <p14:tracePt t="51159" x="2235200" y="4394200"/>
          <p14:tracePt t="51176" x="2260600" y="4419600"/>
          <p14:tracePt t="51183" x="2286000" y="4419600"/>
          <p14:tracePt t="51193" x="2311400" y="4419600"/>
          <p14:tracePt t="51210" x="2336800" y="4419600"/>
          <p14:tracePt t="51222" x="2349500" y="4419600"/>
          <p14:tracePt t="51279" x="2336800" y="4419600"/>
          <p14:tracePt t="51295" x="2311400" y="4419600"/>
          <p14:tracePt t="51319" x="2286000" y="4419600"/>
          <p14:tracePt t="52096" x="2286000" y="4394200"/>
          <p14:tracePt t="52104" x="2286000" y="4343400"/>
          <p14:tracePt t="52112" x="2286000" y="4305300"/>
          <p14:tracePt t="52120" x="2260600" y="4279900"/>
          <p14:tracePt t="52128" x="2260600" y="4241800"/>
          <p14:tracePt t="52143" x="2235200" y="4191000"/>
          <p14:tracePt t="52148" x="2222500" y="4165600"/>
          <p14:tracePt t="52160" x="2222500" y="4127500"/>
          <p14:tracePt t="52160" x="2222500" y="4076700"/>
          <p14:tracePt t="52176" x="2197100" y="4038600"/>
          <p14:tracePt t="52184" x="2197100" y="4013200"/>
          <p14:tracePt t="52193" x="2171700" y="3987800"/>
          <p14:tracePt t="52210" x="2171700" y="3962400"/>
          <p14:tracePt t="52232" x="2171700" y="3949700"/>
          <p14:tracePt t="52289" x="2197100" y="3949700"/>
          <p14:tracePt t="52305" x="2197100" y="3924300"/>
          <p14:tracePt t="52320" x="2222500" y="3924300"/>
          <p14:tracePt t="52337" x="2235200" y="3898900"/>
          <p14:tracePt t="52352" x="2260600" y="3873500"/>
          <p14:tracePt t="52384" x="2260600" y="3860800"/>
          <p14:tracePt t="52404" x="2286000" y="3860800"/>
          <p14:tracePt t="52538" x="2260600" y="3860800"/>
          <p14:tracePt t="52584" x="2235200" y="3860800"/>
          <p14:tracePt t="52625" x="2222500" y="3860800"/>
          <p14:tracePt t="52649" x="2197100" y="3860800"/>
          <p14:tracePt t="52676" x="2171700" y="3860800"/>
          <p14:tracePt t="52681" x="2146300" y="3860800"/>
          <p14:tracePt t="52709" x="2133600" y="3860800"/>
          <p14:tracePt t="52726" x="2108200" y="3860800"/>
          <p14:tracePt t="52730" x="2082800" y="3860800"/>
          <p14:tracePt t="52747" x="2057400" y="3860800"/>
          <p14:tracePt t="52764" x="2044700" y="3860800"/>
          <p14:tracePt t="52777" x="2019300" y="3860800"/>
          <p14:tracePt t="52785" x="1993900" y="3860800"/>
          <p14:tracePt t="52793" x="1968500" y="3860800"/>
          <p14:tracePt t="52810" x="1955800" y="3860800"/>
          <p14:tracePt t="52817" x="1955800" y="3873500"/>
          <p14:tracePt t="52826" x="1930400" y="3873500"/>
          <p14:tracePt t="52843" x="1905000" y="3873500"/>
          <p14:tracePt t="52857" x="1879600" y="3898900"/>
          <p14:tracePt t="52881" x="1854200" y="3898900"/>
          <p14:tracePt t="52897" x="1854200" y="3924300"/>
          <p14:tracePt t="52905" x="1841500" y="3924300"/>
          <p14:tracePt t="52921" x="1816100" y="3924300"/>
          <p14:tracePt t="52929" x="1816100" y="3949700"/>
          <p14:tracePt t="52943" x="1790700" y="3949700"/>
          <p14:tracePt t="52961" x="1765300" y="3962400"/>
          <p14:tracePt t="52961" x="1752600" y="3962400"/>
          <p14:tracePt t="52979" x="1752600" y="3987800"/>
          <p14:tracePt t="52980" x="1727200" y="3987800"/>
          <p14:tracePt t="52993" x="1727200" y="4013200"/>
          <p14:tracePt t="52994" x="1701800" y="4038600"/>
          <p14:tracePt t="53010" x="1676400" y="4051300"/>
          <p14:tracePt t="53017" x="1663700" y="4076700"/>
          <p14:tracePt t="53026" x="1638300" y="4102100"/>
          <p14:tracePt t="53046" x="1612900" y="4127500"/>
          <p14:tracePt t="53060" x="1612900" y="4140200"/>
          <p14:tracePt t="53076" x="1587500" y="4191000"/>
          <p14:tracePt t="53093" x="1587500" y="4216400"/>
          <p14:tracePt t="53098" x="1574800" y="4241800"/>
          <p14:tracePt t="53114" x="1574800" y="4254500"/>
          <p14:tracePt t="53130" x="1574800" y="4279900"/>
          <p14:tracePt t="53143" x="1574800" y="4305300"/>
          <p14:tracePt t="53160" x="1549400" y="4330700"/>
          <p14:tracePt t="53165" x="1549400" y="4343400"/>
          <p14:tracePt t="53176" x="1549400" y="4368800"/>
          <p14:tracePt t="53180" x="1549400" y="4394200"/>
          <p14:tracePt t="53196" x="1549400" y="4419600"/>
          <p14:tracePt t="53210" x="1549400" y="4432300"/>
          <p14:tracePt t="53218" x="1549400" y="4457700"/>
          <p14:tracePt t="53243" x="1549400" y="4483100"/>
          <p14:tracePt t="53250" x="1549400" y="4508500"/>
          <p14:tracePt t="53261" x="1549400" y="4521200"/>
          <p14:tracePt t="53277" x="1549400" y="4546600"/>
          <p14:tracePt t="53283" x="1549400" y="4572000"/>
          <p14:tracePt t="53311" x="1549400" y="4597400"/>
          <p14:tracePt t="53327" x="1549400" y="4622800"/>
          <p14:tracePt t="53348" x="1549400" y="4635500"/>
          <p14:tracePt t="53377" x="1549400" y="4660900"/>
          <p14:tracePt t="53393" x="1549400" y="4686300"/>
          <p14:tracePt t="53411" x="1549400" y="4711700"/>
          <p14:tracePt t="53426" x="1549400" y="4724400"/>
          <p14:tracePt t="53443" x="1549400" y="4749800"/>
          <p14:tracePt t="53450" x="1574800" y="4749800"/>
          <p14:tracePt t="53460" x="1574800" y="4775200"/>
          <p14:tracePt t="53479" x="1574800" y="4813300"/>
          <p14:tracePt t="53493" x="1587500" y="4838700"/>
          <p14:tracePt t="53510" x="1612900" y="4838700"/>
          <p14:tracePt t="53514" x="1638300" y="4864100"/>
          <p14:tracePt t="53531" x="1663700" y="4864100"/>
          <p14:tracePt t="53543" x="1676400" y="4864100"/>
          <p14:tracePt t="53547" x="1727200" y="4864100"/>
          <p14:tracePt t="53561" x="1765300" y="4864100"/>
          <p14:tracePt t="53565" x="1816100" y="4864100"/>
          <p14:tracePt t="53577" x="1879600" y="4864100"/>
          <p14:tracePt t="53581" x="1955800" y="4838700"/>
          <p14:tracePt t="53594" x="1993900" y="4838700"/>
          <p14:tracePt t="53595" x="2044700" y="4838700"/>
          <p14:tracePt t="53611" x="2146300" y="4838700"/>
          <p14:tracePt t="53618" x="2222500" y="4838700"/>
          <p14:tracePt t="53626" x="2260600" y="4838700"/>
          <p14:tracePt t="53644" x="2336800" y="4838700"/>
          <p14:tracePt t="53650" x="2349500" y="4838700"/>
          <p14:tracePt t="53676" x="2374900" y="4838700"/>
          <p14:tracePt t="53706" x="2374900" y="4813300"/>
          <p14:tracePt t="53731" x="2374900" y="4800600"/>
          <p14:tracePt t="53739" x="2374900" y="4775200"/>
          <p14:tracePt t="53747" x="2374900" y="4749800"/>
          <p14:tracePt t="53754" x="2349500" y="4749800"/>
          <p14:tracePt t="53763" x="2349500" y="4724400"/>
          <p14:tracePt t="53776" x="2349500" y="4711700"/>
          <p14:tracePt t="53781" x="2336800" y="4711700"/>
          <p14:tracePt t="53797" x="2336800" y="4686300"/>
          <p14:tracePt t="53813" x="2336800" y="4660900"/>
          <p14:tracePt t="53826" x="2311400" y="4660900"/>
          <p14:tracePt t="53987" x="2336800" y="4660900"/>
          <p14:tracePt t="54003" x="2349500" y="4686300"/>
          <p14:tracePt t="54011" x="2374900" y="4686300"/>
          <p14:tracePt t="54027" x="2400300" y="4686300"/>
          <p14:tracePt t="54036" x="2425700" y="4711700"/>
          <p14:tracePt t="54043" x="2438400" y="4711700"/>
          <p14:tracePt t="54051" x="2463800" y="4711700"/>
          <p14:tracePt t="54076" x="2527300" y="4724400"/>
          <p14:tracePt t="54083" x="2552700" y="4724400"/>
          <p14:tracePt t="54093" x="2578100" y="4724400"/>
          <p14:tracePt t="54110" x="2641600" y="4749800"/>
          <p14:tracePt t="54116" x="2692400" y="4749800"/>
          <p14:tracePt t="54126" x="2717800" y="4749800"/>
          <p14:tracePt t="54131" x="2730500" y="4775200"/>
          <p14:tracePt t="54143" x="2755900" y="4775200"/>
          <p14:tracePt t="54147" x="2781300" y="4775200"/>
          <p14:tracePt t="54160" x="2806700" y="4775200"/>
          <p14:tracePt t="54164" x="2819400" y="4775200"/>
          <p14:tracePt t="54176" x="2844800" y="4775200"/>
          <p14:tracePt t="54180" x="2870200" y="4775200"/>
          <p14:tracePt t="54197" x="2895600" y="4775200"/>
          <p14:tracePt t="54226" x="2908300" y="4775200"/>
          <p14:tracePt t="54276" x="2933700" y="4749800"/>
          <p14:tracePt t="54303" x="2933700" y="4724400"/>
          <p14:tracePt t="54315" x="2933700" y="4711700"/>
          <p14:tracePt t="54335" x="2933700" y="4686300"/>
          <p14:tracePt t="54340" x="2933700" y="4660900"/>
          <p14:tracePt t="54355" x="2933700" y="4622800"/>
          <p14:tracePt t="54363" x="2933700" y="4572000"/>
          <p14:tracePt t="54376" x="2933700" y="4546600"/>
          <p14:tracePt t="54380" x="2933700" y="4508500"/>
          <p14:tracePt t="54393" x="2933700" y="4457700"/>
          <p14:tracePt t="54397" x="2933700" y="4419600"/>
          <p14:tracePt t="54410" x="2933700" y="4343400"/>
          <p14:tracePt t="54414" x="2933700" y="4330700"/>
          <p14:tracePt t="54427" x="2908300" y="4279900"/>
          <p14:tracePt t="54432" x="2908300" y="4241800"/>
          <p14:tracePt t="54443" x="2895600" y="4216400"/>
          <p14:tracePt t="54444" x="2895600" y="4191000"/>
          <p14:tracePt t="54452" x="2895600" y="4140200"/>
          <p14:tracePt t="54460" x="2870200" y="4127500"/>
          <p14:tracePt t="54480" x="2870200" y="4076700"/>
          <p14:tracePt t="54493" x="2844800" y="4051300"/>
          <p14:tracePt t="54510" x="2819400" y="4013200"/>
          <p14:tracePt t="54516" x="2806700" y="4013200"/>
          <p14:tracePt t="54526" x="2806700" y="3987800"/>
          <p14:tracePt t="54532" x="2781300" y="3962400"/>
          <p14:tracePt t="54543" x="2755900" y="3962400"/>
          <p14:tracePt t="54548" x="2730500" y="3949700"/>
          <p14:tracePt t="54560" x="2717800" y="3924300"/>
          <p14:tracePt t="54565" x="2692400" y="3898900"/>
          <p14:tracePt t="54576" x="2641600" y="3873500"/>
          <p14:tracePt t="54582" x="2603500" y="3860800"/>
          <p14:tracePt t="54593" x="2552700" y="3860800"/>
          <p14:tracePt t="54597" x="2527300" y="3835400"/>
          <p14:tracePt t="54610" x="2489200" y="3810000"/>
          <p14:tracePt t="54615" x="2438400" y="3810000"/>
          <p14:tracePt t="54626" x="2425700" y="3784600"/>
          <p14:tracePt t="54631" x="2400300" y="3784600"/>
          <p14:tracePt t="54643" x="2374900" y="3784600"/>
          <p14:tracePt t="54644" x="2349500" y="3784600"/>
          <p14:tracePt t="54660" x="2336800" y="3784600"/>
          <p14:tracePt t="54693" x="2311400" y="3784600"/>
          <p14:tracePt t="54732" x="2311400" y="3810000"/>
          <p14:tracePt t="54796" x="2286000" y="3810000"/>
          <p14:tracePt t="54988" x="2311400" y="3810000"/>
          <p14:tracePt t="55004" x="2311400" y="3835400"/>
          <p14:tracePt t="55020" x="2336800" y="3860800"/>
          <p14:tracePt t="55028" x="2336800" y="3873500"/>
          <p14:tracePt t="55043" x="2349500" y="3898900"/>
          <p14:tracePt t="55048" x="2374900" y="3962400"/>
          <p14:tracePt t="55060" x="2374900" y="3987800"/>
          <p14:tracePt t="55060" x="2400300" y="4051300"/>
          <p14:tracePt t="55076" x="2400300" y="4102100"/>
          <p14:tracePt t="55077" x="2400300" y="4191000"/>
          <p14:tracePt t="55085" x="2400300" y="4241800"/>
          <p14:tracePt t="55093" x="2400300" y="4279900"/>
          <p14:tracePt t="55110" x="2400300" y="4419600"/>
          <p14:tracePt t="55116" x="2374900" y="4457700"/>
          <p14:tracePt t="55126" x="2349500" y="4521200"/>
          <p14:tracePt t="55143" x="2311400" y="4597400"/>
          <p14:tracePt t="55149" x="2286000" y="4622800"/>
          <p14:tracePt t="55160" x="2260600" y="4635500"/>
          <p14:tracePt t="55165" x="2235200" y="4660900"/>
          <p14:tracePt t="55181" x="2222500" y="4686300"/>
          <p14:tracePt t="55210" x="2197100" y="4711700"/>
          <p14:tracePt t="55342" x="2197100" y="4686300"/>
          <p14:tracePt t="55365" x="2197100" y="4660900"/>
          <p14:tracePt t="55381" x="2197100" y="4635500"/>
          <p14:tracePt t="55389" x="2197100" y="4622800"/>
          <p14:tracePt t="55405" x="2197100" y="4597400"/>
          <p14:tracePt t="55413" x="2197100" y="4572000"/>
          <p14:tracePt t="55421" x="2197100" y="4546600"/>
          <p14:tracePt t="55429" x="2197100" y="4521200"/>
          <p14:tracePt t="55443" x="2197100" y="4508500"/>
          <p14:tracePt t="55460" x="2197100" y="4483100"/>
          <p14:tracePt t="55517" x="2222500" y="4483100"/>
          <p14:tracePt t="59017" x="2222500" y="4457700"/>
          <p14:tracePt t="59043" x="2222500" y="4432300"/>
          <p14:tracePt t="59057" x="2222500" y="4419600"/>
          <p14:tracePt t="59067" x="2235200" y="4419600"/>
          <p14:tracePt t="59076" x="2235200" y="4394200"/>
          <p14:tracePt t="59082" x="2260600" y="4394200"/>
          <p14:tracePt t="59093" x="2260600" y="4368800"/>
          <p14:tracePt t="59098" x="2286000" y="4368800"/>
          <p14:tracePt t="59110" x="2286000" y="4343400"/>
          <p14:tracePt t="59114" x="2311400" y="4343400"/>
          <p14:tracePt t="59126" x="2336800" y="4330700"/>
          <p14:tracePt t="59143" x="2349500" y="4330700"/>
          <p14:tracePt t="59147" x="2374900" y="4305300"/>
          <p14:tracePt t="59160" x="2425700" y="4279900"/>
          <p14:tracePt t="59165" x="2463800" y="4279900"/>
          <p14:tracePt t="59177" x="2514600" y="4254500"/>
          <p14:tracePt t="59182" x="2578100" y="4254500"/>
          <p14:tracePt t="59193" x="2667000" y="4254500"/>
          <p14:tracePt t="59194" x="2755900" y="4254500"/>
          <p14:tracePt t="59210" x="3022600" y="4254500"/>
          <p14:tracePt t="59218" x="3187700" y="4254500"/>
          <p14:tracePt t="59226" x="3314700" y="4254500"/>
          <p14:tracePt t="59243" x="3543300" y="4279900"/>
          <p14:tracePt t="59250" x="3657600" y="4305300"/>
          <p14:tracePt t="59260" x="3746500" y="4330700"/>
          <p14:tracePt t="59267" x="3835400" y="4368800"/>
          <p14:tracePt t="59276" x="3924300" y="4394200"/>
          <p14:tracePt t="59282" x="4013200" y="4432300"/>
          <p14:tracePt t="59293" x="4102100" y="4483100"/>
          <p14:tracePt t="59300" x="4191000" y="4508500"/>
          <p14:tracePt t="59310" x="4279900" y="4521200"/>
          <p14:tracePt t="59315" x="4368800" y="4572000"/>
          <p14:tracePt t="59326" x="4483100" y="4597400"/>
          <p14:tracePt t="59333" x="4572000" y="4635500"/>
          <p14:tracePt t="59343" x="4660900" y="4660900"/>
          <p14:tracePt t="59349" x="4724400" y="4686300"/>
          <p14:tracePt t="59360" x="4813300" y="4711700"/>
          <p14:tracePt t="59366" x="4889500" y="4749800"/>
          <p14:tracePt t="59376" x="4927600" y="4749800"/>
          <p14:tracePt t="59380" x="5003800" y="4800600"/>
          <p14:tracePt t="59393" x="5041900" y="4800600"/>
          <p14:tracePt t="59397" x="5092700" y="4838700"/>
          <p14:tracePt t="59410" x="5130800" y="4838700"/>
          <p14:tracePt t="59410" x="5181600" y="4864100"/>
          <p14:tracePt t="59418" x="5194300" y="4864100"/>
          <p14:tracePt t="59428" x="5219700" y="4889500"/>
          <p14:tracePt t="59444" x="5245100" y="4889500"/>
          <p14:tracePt t="59459" x="5245100" y="4902200"/>
          <p14:tracePt t="59530" x="5219700" y="4902200"/>
          <p14:tracePt t="59538" x="5194300" y="4902200"/>
          <p14:tracePt t="59546" x="5181600" y="4902200"/>
          <p14:tracePt t="59554" x="5156200" y="4902200"/>
          <p14:tracePt t="59562" x="5130800" y="4889500"/>
          <p14:tracePt t="59571" x="5105400" y="4889500"/>
          <p14:tracePt t="59578" x="5092700" y="4864100"/>
          <p14:tracePt t="59594" x="5067300" y="4864100"/>
          <p14:tracePt t="59610" x="5041900" y="4864100"/>
          <p14:tracePt t="59611" x="5016500" y="4864100"/>
          <p14:tracePt t="59627" x="5003800" y="4864100"/>
          <p14:tracePt t="59635" x="4978400" y="4864100"/>
          <p14:tracePt t="59643" x="4902200" y="4864100"/>
          <p14:tracePt t="59650" x="4864100" y="4864100"/>
          <p14:tracePt t="59660" x="4800600" y="4864100"/>
          <p14:tracePt t="59676" x="4635500" y="4864100"/>
          <p14:tracePt t="59683" x="4546600" y="4864100"/>
          <p14:tracePt t="59693" x="4432300" y="4813300"/>
          <p14:tracePt t="59699" x="4330700" y="4800600"/>
          <p14:tracePt t="59710" x="4216400" y="4775200"/>
          <p14:tracePt t="59715" x="4076700" y="4724400"/>
          <p14:tracePt t="59726" x="3949700" y="4686300"/>
          <p14:tracePt t="59732" x="3860800" y="4622800"/>
          <p14:tracePt t="59743" x="3721100" y="4546600"/>
          <p14:tracePt t="59749" x="3606800" y="4483100"/>
          <p14:tracePt t="59760" x="3492500" y="4419600"/>
          <p14:tracePt t="59765" x="3403600" y="4343400"/>
          <p14:tracePt t="59776" x="3365500" y="4305300"/>
          <p14:tracePt t="59782" x="3289300" y="4254500"/>
          <p14:tracePt t="59793" x="3251200" y="4216400"/>
          <p14:tracePt t="59798" x="3200400" y="4191000"/>
          <p14:tracePt t="59810" x="3187700" y="4140200"/>
          <p14:tracePt t="59815" x="3162300" y="4127500"/>
          <p14:tracePt t="59827" x="3136900" y="4102100"/>
          <p14:tracePt t="59844" x="3136900" y="4076700"/>
          <p14:tracePt t="59891" x="3136900" y="4051300"/>
          <p14:tracePt t="59934" x="3136900" y="4038600"/>
          <p14:tracePt t="59939" x="3111500" y="4038600"/>
          <p14:tracePt t="59947" x="3111500" y="4013200"/>
          <p14:tracePt t="59955" x="3073400" y="4013200"/>
          <p14:tracePt t="59963" x="3022600" y="3987800"/>
          <p14:tracePt t="59971" x="2997200" y="3987800"/>
          <p14:tracePt t="59979" x="2959100" y="3962400"/>
          <p14:tracePt t="59987" x="2908300" y="3962400"/>
          <p14:tracePt t="59995" x="2870200" y="3949700"/>
          <p14:tracePt t="60003" x="2806700" y="3924300"/>
          <p14:tracePt t="60011" x="2781300" y="3924300"/>
          <p14:tracePt t="60019" x="2730500" y="3924300"/>
          <p14:tracePt t="60027" x="2692400" y="3898900"/>
          <p14:tracePt t="60043" x="2616200" y="3898900"/>
          <p14:tracePt t="60051" x="2603500" y="3898900"/>
          <p14:tracePt t="60060" x="2578100" y="3898900"/>
          <p14:tracePt t="60077" x="2527300" y="3898900"/>
          <p14:tracePt t="60083" x="2514600" y="3898900"/>
          <p14:tracePt t="60093" x="2489200" y="3898900"/>
          <p14:tracePt t="60110" x="2463800" y="3873500"/>
          <p14:tracePt t="60116" x="2438400" y="3873500"/>
          <p14:tracePt t="60143" x="2425700" y="3873500"/>
          <p14:tracePt t="60163" x="2400300" y="3873500"/>
          <p14:tracePt t="60219" x="2374900" y="3873500"/>
          <p14:tracePt t="60251" x="2349500" y="3860800"/>
          <p14:tracePt t="60283" x="2336800" y="3860800"/>
          <p14:tracePt t="60323" x="2311400" y="3860800"/>
          <p14:tracePt t="62671" x="2286000" y="3860800"/>
          <p14:tracePt t="64890" x="2260600" y="3860800"/>
          <p14:tracePt t="64978" x="2235200" y="3860800"/>
          <p14:tracePt t="65034" x="2222500" y="3860800"/>
          <p14:tracePt t="65090" x="2197100" y="3860800"/>
          <p14:tracePt t="65133" x="2171700" y="3860800"/>
          <p14:tracePt t="65170" x="2146300" y="3860800"/>
          <p14:tracePt t="65202" x="2133600" y="3860800"/>
          <p14:tracePt t="65234" x="2108200" y="3860800"/>
          <p14:tracePt t="65250" x="2108200" y="3873500"/>
          <p14:tracePt t="65260" x="2082800" y="3873500"/>
          <p14:tracePt t="65290" x="2057400" y="3873500"/>
          <p14:tracePt t="65310" x="2057400" y="3898900"/>
          <p14:tracePt t="65314" x="2044700" y="3898900"/>
          <p14:tracePt t="65332" x="2019300" y="3898900"/>
          <p14:tracePt t="65360" x="1993900" y="3898900"/>
          <p14:tracePt t="65380" x="1968500" y="3924300"/>
          <p14:tracePt t="65394" x="1955800" y="3924300"/>
          <p14:tracePt t="65426" x="1930400" y="3924300"/>
          <p14:tracePt t="65443" x="1930400" y="3949700"/>
          <p14:tracePt t="65451" x="1905000" y="3949700"/>
          <p14:tracePt t="65483" x="1879600" y="3949700"/>
          <p14:tracePt t="65499" x="1879600" y="3962400"/>
          <p14:tracePt t="65507" x="1854200" y="3962400"/>
          <p14:tracePt t="65533" x="1841500" y="3962400"/>
          <p14:tracePt t="65547" x="1841500" y="3987800"/>
          <p14:tracePt t="65571" x="1816100" y="3987800"/>
          <p14:tracePt t="65579" x="1816100" y="4013200"/>
          <p14:tracePt t="65611" x="1790700" y="4013200"/>
          <p14:tracePt t="65643" x="1790700" y="4038600"/>
          <p14:tracePt t="65660" x="1765300" y="4038600"/>
          <p14:tracePt t="65691" x="1752600" y="4051300"/>
          <p14:tracePt t="65723" x="1727200" y="4051300"/>
          <p14:tracePt t="65733" x="1727200" y="4076700"/>
          <p14:tracePt t="65755" x="1701800" y="4076700"/>
          <p14:tracePt t="65777" x="1701800" y="4102100"/>
          <p14:tracePt t="65781" x="1676400" y="4102100"/>
          <p14:tracePt t="65810" x="1663700" y="4127500"/>
          <p14:tracePt t="65827" x="1638300" y="4140200"/>
          <p14:tracePt t="65835" x="1612900" y="4140200"/>
          <p14:tracePt t="65843" x="1612900" y="4165600"/>
          <p14:tracePt t="65851" x="1587500" y="4191000"/>
          <p14:tracePt t="65877" x="1574800" y="4241800"/>
          <p14:tracePt t="65884" x="1549400" y="4241800"/>
          <p14:tracePt t="65893" x="1524000" y="4254500"/>
          <p14:tracePt t="65900" x="1524000" y="4279900"/>
          <p14:tracePt t="65910" x="1498600" y="4305300"/>
          <p14:tracePt t="65916" x="1473200" y="4330700"/>
          <p14:tracePt t="65927" x="1473200" y="4343400"/>
          <p14:tracePt t="65933" x="1460500" y="4368800"/>
          <p14:tracePt t="65948" x="1435100" y="4394200"/>
          <p14:tracePt t="65965" x="1435100" y="4419600"/>
          <p14:tracePt t="65966" x="1409700" y="4432300"/>
          <p14:tracePt t="65979" x="1384300" y="4457700"/>
          <p14:tracePt t="65988" x="1384300" y="4483100"/>
          <p14:tracePt t="65997" x="1384300" y="4508500"/>
          <p14:tracePt t="66010" x="1384300" y="4521200"/>
          <p14:tracePt t="66014" x="1371600" y="4546600"/>
          <p14:tracePt t="66028" x="1371600" y="4572000"/>
          <p14:tracePt t="66036" x="1371600" y="4597400"/>
          <p14:tracePt t="66044" x="1371600" y="4622800"/>
          <p14:tracePt t="66060" x="1346200" y="4635500"/>
          <p14:tracePt t="66070" x="1346200" y="4660900"/>
          <p14:tracePt t="66077" x="1346200" y="4686300"/>
          <p14:tracePt t="66084" x="1346200" y="4711700"/>
          <p14:tracePt t="66093" x="1346200" y="4724400"/>
          <p14:tracePt t="66100" x="1346200" y="4749800"/>
          <p14:tracePt t="66110" x="1320800" y="4775200"/>
          <p14:tracePt t="66116" x="1320800" y="4800600"/>
          <p14:tracePt t="66132" x="1320800" y="4813300"/>
          <p14:tracePt t="66143" x="1320800" y="4838700"/>
          <p14:tracePt t="66148" x="1320800" y="4889500"/>
          <p14:tracePt t="66160" x="1295400" y="4902200"/>
          <p14:tracePt t="66167" x="1295400" y="4927600"/>
          <p14:tracePt t="66177" x="1295400" y="4953000"/>
          <p14:tracePt t="66181" x="1295400" y="5003800"/>
          <p14:tracePt t="66194" x="1295400" y="5016500"/>
          <p14:tracePt t="66200" x="1295400" y="5041900"/>
          <p14:tracePt t="66210" x="1295400" y="5067300"/>
          <p14:tracePt t="66214" x="1295400" y="5092700"/>
          <p14:tracePt t="66227" x="1295400" y="5105400"/>
          <p14:tracePt t="66243" x="1282700" y="5130800"/>
          <p14:tracePt t="66260" x="1282700" y="5156200"/>
          <p14:tracePt t="66284" x="1282700" y="5181600"/>
          <p14:tracePt t="66612" x="1295400" y="5156200"/>
          <p14:tracePt t="66644" x="1320800" y="5130800"/>
          <p14:tracePt t="66664" x="1320800" y="5105400"/>
          <p14:tracePt t="66677" x="1346200" y="5092700"/>
          <p14:tracePt t="66684" x="1371600" y="5041900"/>
          <p14:tracePt t="66693" x="1409700" y="5016500"/>
          <p14:tracePt t="66701" x="1473200" y="4927600"/>
          <p14:tracePt t="66710" x="1574800" y="4838700"/>
          <p14:tracePt t="66717" x="1638300" y="4775200"/>
          <p14:tracePt t="66727" x="1765300" y="4660900"/>
          <p14:tracePt t="66734" x="1879600" y="4546600"/>
          <p14:tracePt t="66743" x="1993900" y="4432300"/>
          <p14:tracePt t="66749" x="2044700" y="4394200"/>
          <p14:tracePt t="66760" x="2108200" y="4330700"/>
          <p14:tracePt t="66767" x="2171700" y="4254500"/>
          <p14:tracePt t="66777" x="2222500" y="4216400"/>
          <p14:tracePt t="66782" x="2260600" y="4191000"/>
          <p14:tracePt t="66793" x="2260600" y="4165600"/>
          <p14:tracePt t="66799" x="2286000" y="4140200"/>
          <p14:tracePt t="66827" x="2311400" y="4140200"/>
          <p14:tracePt t="67053" x="2311400" y="4127500"/>
          <p14:tracePt t="67069" x="2336800" y="4127500"/>
          <p14:tracePt t="67077" x="2336800" y="4102100"/>
          <p14:tracePt t="67110" x="2336800" y="4076700"/>
          <p14:tracePt t="67141" x="2336800" y="4051300"/>
          <p14:tracePt t="67157" x="2336800" y="4038600"/>
          <p14:tracePt t="67189" x="2336800" y="4013200"/>
          <p14:tracePt t="67214" x="2311400" y="4013200"/>
          <p14:tracePt t="67277" x="2286000" y="4013200"/>
          <p14:tracePt t="67293" x="2286000" y="3987800"/>
          <p14:tracePt t="67366" x="2260600" y="3987800"/>
          <p14:tracePt t="67405" x="2235200" y="3987800"/>
          <p14:tracePt t="67414" x="2235200" y="3962400"/>
          <p14:tracePt t="67421" x="2222500" y="3962400"/>
          <p14:tracePt t="67443" x="2197100" y="3962400"/>
          <p14:tracePt t="67448" x="2171700" y="3962400"/>
          <p14:tracePt t="67464" x="2146300" y="3962400"/>
          <p14:tracePt t="67478" x="2133600" y="3962400"/>
          <p14:tracePt t="67493" x="2108200" y="3949700"/>
          <p14:tracePt t="67510" x="2082800" y="3949700"/>
          <p14:tracePt t="67534" x="2057400" y="3949700"/>
          <p14:tracePt t="67550" x="2044700" y="3949700"/>
          <p14:tracePt t="67582" x="2019300" y="3949700"/>
          <p14:tracePt t="67606" x="1993900" y="3949700"/>
          <p14:tracePt t="67622" x="1968500" y="3949700"/>
          <p14:tracePt t="67647" x="1955800" y="3949700"/>
          <p14:tracePt t="67664" x="1930400" y="3949700"/>
          <p14:tracePt t="67680" x="1905000" y="3949700"/>
          <p14:tracePt t="67694" x="1879600" y="3949700"/>
          <p14:tracePt t="67710" x="1854200" y="3949700"/>
          <p14:tracePt t="67734" x="1841500" y="3949700"/>
          <p14:tracePt t="67758" x="1841500" y="3962400"/>
          <p14:tracePt t="67766" x="1816100" y="3962400"/>
          <p14:tracePt t="67798" x="1790700" y="3987800"/>
          <p14:tracePt t="67832" x="1765300" y="3987800"/>
          <p14:tracePt t="67838" x="1765300" y="4013200"/>
          <p14:tracePt t="67865" x="1752600" y="4013200"/>
          <p14:tracePt t="67878" x="1752600" y="4038600"/>
          <p14:tracePt t="67886" x="1727200" y="4038600"/>
          <p14:tracePt t="67910" x="1727200" y="4051300"/>
          <p14:tracePt t="67918" x="1701800" y="4051300"/>
          <p14:tracePt t="67934" x="1676400" y="4051300"/>
          <p14:tracePt t="67943" x="1676400" y="4076700"/>
          <p14:tracePt t="67960" x="1663700" y="4076700"/>
          <p14:tracePt t="67969" x="1663700" y="4102100"/>
          <p14:tracePt t="67990" x="1638300" y="4102100"/>
          <p14:tracePt t="68010" x="1612900" y="4127500"/>
          <p14:tracePt t="68032" x="1612900" y="4140200"/>
          <p14:tracePt t="68044" x="1587500" y="4140200"/>
          <p14:tracePt t="68048" x="1587500" y="4165600"/>
          <p14:tracePt t="68065" x="1574800" y="4191000"/>
          <p14:tracePt t="68081" x="1574800" y="4216400"/>
          <p14:tracePt t="68093" x="1549400" y="4216400"/>
          <p14:tracePt t="68095" x="1549400" y="4241800"/>
          <p14:tracePt t="68111" x="1524000" y="4254500"/>
          <p14:tracePt t="68127" x="1524000" y="4279900"/>
          <p14:tracePt t="68135" x="1498600" y="4279900"/>
          <p14:tracePt t="68143" x="1498600" y="4305300"/>
          <p14:tracePt t="68160" x="1498600" y="4330700"/>
          <p14:tracePt t="68167" x="1473200" y="4330700"/>
          <p14:tracePt t="68176" x="1473200" y="4343400"/>
          <p14:tracePt t="68206" x="1473200" y="4368800"/>
          <p14:tracePt t="68232" x="1460500" y="4368800"/>
          <p14:tracePt t="68254" x="1460500" y="4394200"/>
          <p14:tracePt t="68311" x="1460500" y="4419600"/>
          <p14:tracePt t="68343" x="1460500" y="4432300"/>
          <p14:tracePt t="68383" x="1460500" y="4457700"/>
          <p14:tracePt t="68423" x="1460500" y="4483100"/>
          <p14:tracePt t="68471" x="1460500" y="4508500"/>
          <p14:tracePt t="68519" x="1460500" y="4521200"/>
          <p14:tracePt t="68607" x="1473200" y="4521200"/>
          <p14:tracePt t="68623" x="1473200" y="4508500"/>
          <p14:tracePt t="68632" x="1498600" y="4508500"/>
          <p14:tracePt t="68643" x="1498600" y="4483100"/>
          <p14:tracePt t="68648" x="1524000" y="4483100"/>
          <p14:tracePt t="68660" x="1574800" y="4457700"/>
          <p14:tracePt t="68667" x="1663700" y="4432300"/>
          <p14:tracePt t="68677" x="1790700" y="4419600"/>
          <p14:tracePt t="68683" x="1968500" y="4419600"/>
          <p14:tracePt t="68693" x="2171700" y="4419600"/>
          <p14:tracePt t="68699" x="2400300" y="4419600"/>
          <p14:tracePt t="68710" x="2527300" y="4419600"/>
          <p14:tracePt t="68714" x="2755900" y="4483100"/>
          <p14:tracePt t="68727" x="2933700" y="4546600"/>
          <p14:tracePt t="68728" x="3111500" y="4622800"/>
          <p14:tracePt t="68737" x="3276600" y="4711700"/>
          <p14:tracePt t="68743" x="3378200" y="4775200"/>
          <p14:tracePt t="68751" x="3429000" y="4800600"/>
          <p14:tracePt t="68760" x="3517900" y="4864100"/>
          <p14:tracePt t="68768" x="3581400" y="4927600"/>
          <p14:tracePt t="68777" x="3657600" y="4953000"/>
          <p14:tracePt t="68784" x="3670300" y="5003800"/>
          <p14:tracePt t="68793" x="3721100" y="5016500"/>
          <p14:tracePt t="68801" x="3746500" y="5041900"/>
          <p14:tracePt t="68810" x="3759200" y="5067300"/>
          <p14:tracePt t="68816" x="3784600" y="5092700"/>
          <p14:tracePt t="68827" x="3810000" y="5105400"/>
          <p14:tracePt t="68834" x="3835400" y="5130800"/>
          <p14:tracePt t="68843" x="3860800" y="5156200"/>
          <p14:tracePt t="68849" x="3898900" y="5181600"/>
          <p14:tracePt t="68860" x="3949700" y="5219700"/>
          <p14:tracePt t="68867" x="3987800" y="5245100"/>
          <p14:tracePt t="68877" x="4038600" y="5270500"/>
          <p14:tracePt t="68883" x="4102100" y="5283200"/>
          <p14:tracePt t="68893" x="4165600" y="5334000"/>
          <p14:tracePt t="68901" x="4216400" y="5359400"/>
          <p14:tracePt t="68910" x="4254500" y="5384800"/>
          <p14:tracePt t="68916" x="4330700" y="5384800"/>
          <p14:tracePt t="68927" x="4394200" y="5422900"/>
          <p14:tracePt t="68928" x="4432300" y="5422900"/>
          <p14:tracePt t="68936" x="4483100" y="5448300"/>
          <p14:tracePt t="68944" x="4508500" y="5448300"/>
          <p14:tracePt t="68952" x="4546600" y="5448300"/>
          <p14:tracePt t="68965" x="4622800" y="5448300"/>
          <p14:tracePt t="68977" x="4711700" y="5448300"/>
          <p14:tracePt t="68984" x="4813300" y="5422900"/>
          <p14:tracePt t="68994" x="4889500" y="5384800"/>
          <p14:tracePt t="69001" x="4927600" y="5359400"/>
          <p14:tracePt t="69010" x="5016500" y="5334000"/>
          <p14:tracePt t="69016" x="5067300" y="5283200"/>
          <p14:tracePt t="69028" x="5130800" y="5270500"/>
          <p14:tracePt t="69035" x="5156200" y="5245100"/>
          <p14:tracePt t="69044" x="5194300" y="5219700"/>
          <p14:tracePt t="69049" x="5219700" y="5194300"/>
          <p14:tracePt t="69060" x="5219700" y="5181600"/>
          <p14:tracePt t="69066" x="5245100" y="5181600"/>
          <p14:tracePt t="69081" x="5245100" y="5156200"/>
          <p14:tracePt t="69098" x="5270500" y="5156200"/>
          <p14:tracePt t="69099" x="5270500" y="5130800"/>
          <p14:tracePt t="69128" x="5270500" y="5105400"/>
          <p14:tracePt t="69136" x="5270500" y="5092700"/>
          <p14:tracePt t="69152" x="5270500" y="5067300"/>
          <p14:tracePt t="69163" x="5270500" y="5041900"/>
          <p14:tracePt t="69177" x="5270500" y="5003800"/>
          <p14:tracePt t="69184" x="5270500" y="4978400"/>
          <p14:tracePt t="69193" x="5270500" y="4953000"/>
          <p14:tracePt t="69200" x="5270500" y="4927600"/>
          <p14:tracePt t="69210" x="5270500" y="4902200"/>
          <p14:tracePt t="69216" x="5270500" y="4889500"/>
          <p14:tracePt t="69227" x="5270500" y="4838700"/>
          <p14:tracePt t="69232" x="5270500" y="4813300"/>
          <p14:tracePt t="69243" x="5270500" y="4800600"/>
          <p14:tracePt t="69249" x="5270500" y="4775200"/>
          <p14:tracePt t="69260" x="5270500" y="4724400"/>
          <p14:tracePt t="69266" x="5270500" y="4711700"/>
          <p14:tracePt t="69282" x="5270500" y="4686300"/>
          <p14:tracePt t="69294" x="5270500" y="4660900"/>
          <p14:tracePt t="69300" x="5245100" y="4660900"/>
          <p14:tracePt t="69314" x="5219700" y="4635500"/>
          <p14:tracePt t="69328" x="5194300" y="4635500"/>
          <p14:tracePt t="69329" x="5181600" y="4635500"/>
          <p14:tracePt t="69336" x="5156200" y="4635500"/>
          <p14:tracePt t="69344" x="5130800" y="4635500"/>
          <p14:tracePt t="69353" x="5105400" y="4635500"/>
          <p14:tracePt t="69363" x="5092700" y="4635500"/>
          <p14:tracePt t="69377" x="5016500" y="4635500"/>
          <p14:tracePt t="69385" x="5003800" y="4635500"/>
          <p14:tracePt t="69395" x="4927600" y="4635500"/>
          <p14:tracePt t="69401" x="4889500" y="4635500"/>
          <p14:tracePt t="69410" x="4813300" y="4660900"/>
          <p14:tracePt t="69417" x="4749800" y="4711700"/>
          <p14:tracePt t="69427" x="4686300" y="4749800"/>
          <p14:tracePt t="69434" x="4622800" y="4775200"/>
          <p14:tracePt t="69443" x="4572000" y="4800600"/>
          <p14:tracePt t="69449" x="4508500" y="4838700"/>
          <p14:tracePt t="69461" x="4457700" y="4864100"/>
          <p14:tracePt t="69469" x="4419600" y="4902200"/>
          <p14:tracePt t="69478" x="4368800" y="4927600"/>
          <p14:tracePt t="69484" x="4343400" y="4953000"/>
          <p14:tracePt t="69493" x="4305300" y="4978400"/>
          <p14:tracePt t="69501" x="4305300" y="5003800"/>
          <p14:tracePt t="69510" x="4279900" y="5016500"/>
          <p14:tracePt t="69516" x="4254500" y="5041900"/>
          <p14:tracePt t="69532" x="4241800" y="5067300"/>
          <p14:tracePt t="69547" x="4241800" y="5092700"/>
          <p14:tracePt t="69561" x="4216400" y="5105400"/>
          <p14:tracePt t="69569" x="4216400" y="5130800"/>
          <p14:tracePt t="69578" x="4191000" y="5130800"/>
          <p14:tracePt t="69585" x="4191000" y="5156200"/>
          <p14:tracePt t="69594" x="4165600" y="5181600"/>
          <p14:tracePt t="69602" x="4165600" y="5219700"/>
          <p14:tracePt t="69612" x="4140200" y="5245100"/>
          <p14:tracePt t="69618" x="4140200" y="5270500"/>
          <p14:tracePt t="69627" x="4127500" y="5308600"/>
          <p14:tracePt t="69634" x="4102100" y="5359400"/>
          <p14:tracePt t="69643" x="4076700" y="5422900"/>
          <p14:tracePt t="69649" x="4076700" y="5448300"/>
          <p14:tracePt t="69660" x="4051300" y="5486400"/>
          <p14:tracePt t="69667" x="4051300" y="5537200"/>
          <p14:tracePt t="69678" x="4038600" y="5575300"/>
          <p14:tracePt t="69684" x="4038600" y="5600700"/>
          <p14:tracePt t="69694" x="4038600" y="5651500"/>
          <p14:tracePt t="69700" x="4038600" y="5664200"/>
          <p14:tracePt t="69710" x="4038600" y="5689600"/>
          <p14:tracePt t="69714" x="4038600" y="5740400"/>
          <p14:tracePt t="69727" x="4038600" y="5765800"/>
          <p14:tracePt t="69733" x="4038600" y="5778500"/>
          <p14:tracePt t="69744" x="4038600" y="5803900"/>
          <p14:tracePt t="69745" x="4051300" y="5829300"/>
          <p14:tracePt t="69753" x="4076700" y="5854700"/>
          <p14:tracePt t="69764" x="4102100" y="5854700"/>
          <p14:tracePt t="69778" x="4140200" y="5867400"/>
          <p14:tracePt t="69785" x="4165600" y="5867400"/>
          <p14:tracePt t="69793" x="4191000" y="5892800"/>
          <p14:tracePt t="69801" x="4216400" y="5892800"/>
          <p14:tracePt t="69810" x="4241800" y="5892800"/>
          <p14:tracePt t="69817" x="4254500" y="5892800"/>
          <p14:tracePt t="69833" x="4279900" y="5892800"/>
          <p14:tracePt t="69849" x="4305300" y="5892800"/>
          <p14:tracePt t="69865" x="4330700" y="5867400"/>
          <p14:tracePt t="69878" x="4343400" y="5829300"/>
          <p14:tracePt t="69883" x="4368800" y="5803900"/>
          <p14:tracePt t="69893" x="4394200" y="5765800"/>
          <p14:tracePt t="69901" x="4419600" y="5689600"/>
          <p14:tracePt t="69910" x="4457700" y="5626100"/>
          <p14:tracePt t="69916" x="4508500" y="5511800"/>
          <p14:tracePt t="69928" x="4546600" y="5397500"/>
          <p14:tracePt t="69929" x="4546600" y="5359400"/>
          <p14:tracePt t="69938" x="4572000" y="5270500"/>
          <p14:tracePt t="69945" x="4597400" y="5181600"/>
          <p14:tracePt t="69954" x="4622800" y="5105400"/>
          <p14:tracePt t="69964" x="4622800" y="5067300"/>
          <p14:tracePt t="69978" x="4622800" y="5003800"/>
          <p14:tracePt t="70001" x="4622800" y="4978400"/>
          <p14:tracePt t="70026" x="4597400" y="4978400"/>
          <p14:tracePt t="70034" x="4572000" y="4978400"/>
          <p14:tracePt t="70043" x="4546600" y="4978400"/>
          <p14:tracePt t="70049" x="4508500" y="4978400"/>
          <p14:tracePt t="70060" x="4483100" y="5003800"/>
          <p14:tracePt t="70068" x="4432300" y="5003800"/>
          <p14:tracePt t="70077" x="4419600" y="5016500"/>
          <p14:tracePt t="70083" x="4368800" y="5041900"/>
          <p14:tracePt t="70093" x="4343400" y="5041900"/>
          <p14:tracePt t="70099" x="4330700" y="5067300"/>
          <p14:tracePt t="70110" x="4330700" y="5092700"/>
          <p14:tracePt t="70114" x="4305300" y="5092700"/>
          <p14:tracePt t="70127" x="4305300" y="5105400"/>
          <p14:tracePt t="70133" x="4305300" y="5130800"/>
          <p14:tracePt t="70143" x="4305300" y="5156200"/>
          <p14:tracePt t="70148" x="4305300" y="5181600"/>
          <p14:tracePt t="70160" x="4305300" y="5219700"/>
          <p14:tracePt t="70166" x="4305300" y="5245100"/>
          <p14:tracePt t="70178" x="4368800" y="5308600"/>
          <p14:tracePt t="70185" x="4394200" y="5334000"/>
          <p14:tracePt t="70197" x="4419600" y="5359400"/>
          <p14:tracePt t="70211" x="4457700" y="5397500"/>
          <p14:tracePt t="70227" x="4483100" y="5397500"/>
          <p14:tracePt t="70234" x="4483100" y="5422900"/>
          <p14:tracePt t="70243" x="4508500" y="5422900"/>
          <p14:tracePt t="70282" x="4521200" y="5422900"/>
          <p14:tracePt t="70330" x="4521200" y="5397500"/>
          <p14:tracePt t="70346" x="4521200" y="5384800"/>
          <p14:tracePt t="70354" x="4508500" y="5384800"/>
          <p14:tracePt t="70364" x="4483100" y="5384800"/>
          <p14:tracePt t="70370" x="4457700" y="5384800"/>
          <p14:tracePt t="70386" x="4432300" y="5384800"/>
          <p14:tracePt t="70397" x="4419600" y="5384800"/>
          <p14:tracePt t="70418" x="4394200" y="5384800"/>
          <p14:tracePt t="70427" x="4368800" y="5384800"/>
          <p14:tracePt t="70434" x="4368800" y="5397500"/>
          <p14:tracePt t="70443" x="4368800" y="5422900"/>
          <p14:tracePt t="70450" x="4343400" y="5448300"/>
          <p14:tracePt t="70459" x="4343400" y="5486400"/>
          <p14:tracePt t="70466" x="4343400" y="5511800"/>
          <p14:tracePt t="70474" x="4343400" y="5562600"/>
          <p14:tracePt t="70482" x="4343400" y="5575300"/>
          <p14:tracePt t="70490" x="4343400" y="5600700"/>
          <p14:tracePt t="70510" x="4343400" y="5626100"/>
          <p14:tracePt t="70514" x="4343400" y="5651500"/>
          <p14:tracePt t="71339" x="4330700" y="5651500"/>
          <p14:tracePt t="71347" x="4305300" y="5651500"/>
          <p14:tracePt t="71355" x="4254500" y="5651500"/>
          <p14:tracePt t="71364" x="4216400" y="5626100"/>
          <p14:tracePt t="71377" x="4165600" y="5626100"/>
          <p14:tracePt t="71381" x="4127500" y="5600700"/>
          <p14:tracePt t="71394" x="4102100" y="5575300"/>
          <p14:tracePt t="71401" x="4051300" y="5575300"/>
          <p14:tracePt t="71410" x="4013200" y="5575300"/>
          <p14:tracePt t="71414" x="3949700" y="5562600"/>
          <p14:tracePt t="71427" x="3924300" y="5562600"/>
          <p14:tracePt t="71428" x="3873500" y="5562600"/>
          <p14:tracePt t="71435" x="3810000" y="5562600"/>
          <p14:tracePt t="71443" x="3759200" y="5562600"/>
          <p14:tracePt t="71451" x="3746500" y="5562600"/>
          <p14:tracePt t="71464" x="3695700" y="5537200"/>
          <p14:tracePt t="71477" x="3632200" y="5537200"/>
          <p14:tracePt t="71483" x="3581400" y="5511800"/>
          <p14:tracePt t="71493" x="3568700" y="5511800"/>
          <p14:tracePt t="71499" x="3543300" y="5511800"/>
          <p14:tracePt t="71510" x="3517900" y="5511800"/>
          <p14:tracePt t="71516" x="3492500" y="5486400"/>
          <p14:tracePt t="71527" x="3479800" y="5486400"/>
          <p14:tracePt t="71533" x="3454400" y="5486400"/>
          <p14:tracePt t="71543" x="3429000" y="5486400"/>
          <p14:tracePt t="71548" x="3403600" y="5486400"/>
          <p14:tracePt t="71560" x="3378200" y="5473700"/>
          <p14:tracePt t="71568" x="3365500" y="5473700"/>
          <p14:tracePt t="71577" x="3340100" y="5473700"/>
          <p14:tracePt t="71581" x="3289300" y="5448300"/>
          <p14:tracePt t="71593" x="3225800" y="5422900"/>
          <p14:tracePt t="71601" x="3200400" y="5422900"/>
          <p14:tracePt t="71610" x="3136900" y="5384800"/>
          <p14:tracePt t="71616" x="3111500" y="5384800"/>
          <p14:tracePt t="71627" x="3073400" y="5359400"/>
          <p14:tracePt t="71628" x="2997200" y="5334000"/>
          <p14:tracePt t="71636" x="2984500" y="5308600"/>
          <p14:tracePt t="71643" x="2933700" y="5283200"/>
          <p14:tracePt t="71651" x="2895600" y="5270500"/>
          <p14:tracePt t="71660" x="2844800" y="5219700"/>
          <p14:tracePt t="71668" x="2806700" y="5194300"/>
          <p14:tracePt t="71677" x="2781300" y="5181600"/>
          <p14:tracePt t="71684" x="2755900" y="5130800"/>
          <p14:tracePt t="71693" x="2717800" y="5105400"/>
          <p14:tracePt t="71701" x="2692400" y="5067300"/>
          <p14:tracePt t="71710" x="2667000" y="5016500"/>
          <p14:tracePt t="71716" x="2641600" y="5003800"/>
          <p14:tracePt t="71727" x="2641600" y="4953000"/>
          <p14:tracePt t="71733" x="2616200" y="4953000"/>
          <p14:tracePt t="71744" x="2603500" y="4902200"/>
          <p14:tracePt t="71749" x="2603500" y="4889500"/>
          <p14:tracePt t="71761" x="2578100" y="4864100"/>
          <p14:tracePt t="71768" x="2578100" y="4838700"/>
          <p14:tracePt t="71777" x="2578100" y="4813300"/>
          <p14:tracePt t="71781" x="2552700" y="4813300"/>
          <p14:tracePt t="71794" x="2552700" y="4800600"/>
          <p14:tracePt t="71799" x="2552700" y="4775200"/>
          <p14:tracePt t="71812" x="2552700" y="4749800"/>
          <p14:tracePt t="71828" x="2527300" y="4724400"/>
          <p14:tracePt t="71844" x="2527300" y="4711700"/>
          <p14:tracePt t="71892" x="2527300" y="4686300"/>
          <p14:tracePt t="71924" x="2514600" y="4686300"/>
          <p14:tracePt t="71943" x="2514600" y="4660900"/>
          <p14:tracePt t="71956" x="2489200" y="4660900"/>
          <p14:tracePt t="71965" x="2463800" y="4660900"/>
          <p14:tracePt t="71980" x="2438400" y="4635500"/>
          <p14:tracePt t="71988" x="2425700" y="4635500"/>
          <p14:tracePt t="71997" x="2400300" y="4635500"/>
          <p14:tracePt t="72010" x="2374900" y="4635500"/>
          <p14:tracePt t="72015" x="2374900" y="4622800"/>
          <p14:tracePt t="72027" x="2349500" y="4622800"/>
          <p14:tracePt t="72028" x="2336800" y="4622800"/>
          <p14:tracePt t="72044" x="2311400" y="4622800"/>
          <p14:tracePt t="72116" x="2311400" y="4597400"/>
          <p14:tracePt t="72132" x="2286000" y="4597400"/>
          <p14:tracePt t="72300" x="2286000" y="4572000"/>
          <p14:tracePt t="72356" x="2286000" y="4546600"/>
          <p14:tracePt t="72397" x="2286000" y="4521200"/>
          <p14:tracePt t="72464" x="2286000" y="4508500"/>
          <p14:tracePt t="72541" x="2286000" y="4483100"/>
          <p14:tracePt t="75105" x="2260600" y="4457700"/>
          <p14:tracePt t="77612" x="2286000" y="4457700"/>
          <p14:tracePt t="77700" x="2311400" y="4457700"/>
          <p14:tracePt t="78095" x="2336800" y="4457700"/>
          <p14:tracePt t="78110" x="2349500" y="4457700"/>
          <p14:tracePt t="78133" x="2374900" y="4457700"/>
          <p14:tracePt t="78149" x="2374900" y="4483100"/>
          <p14:tracePt t="78162" x="2400300" y="4483100"/>
          <p14:tracePt t="78177" x="2425700" y="4483100"/>
          <p14:tracePt t="78181" x="2425700" y="4508500"/>
          <p14:tracePt t="78194" x="2438400" y="4508500"/>
          <p14:tracePt t="78210" x="2463800" y="4521200"/>
          <p14:tracePt t="78227" x="2489200" y="4521200"/>
          <p14:tracePt t="78244" x="2514600" y="4546600"/>
          <p14:tracePt t="78269" x="2527300" y="4572000"/>
          <p14:tracePt t="78317" x="2527300" y="4597400"/>
          <p14:tracePt t="78329" x="2552700" y="4597400"/>
          <p14:tracePt t="78365" x="2552700" y="4622800"/>
          <p14:tracePt t="78389" x="2578100" y="4622800"/>
          <p14:tracePt t="78405" x="2578100" y="4635500"/>
          <p14:tracePt t="78430" x="2603500" y="4635500"/>
          <p14:tracePt t="78445" x="2603500" y="4660900"/>
          <p14:tracePt t="78462" x="2616200" y="4660900"/>
          <p14:tracePt t="78477" x="2616200" y="4686300"/>
          <p14:tracePt t="78494" x="2641600" y="4686300"/>
          <p14:tracePt t="78518" x="2641600" y="4711700"/>
          <p14:tracePt t="78528" x="2667000" y="4711700"/>
          <p14:tracePt t="78562" x="2692400" y="4711700"/>
          <p14:tracePt t="78582" x="2692400" y="4724400"/>
          <p14:tracePt t="78590" x="2717800" y="4724400"/>
          <p14:tracePt t="78630" x="2730500" y="4724400"/>
          <p14:tracePt t="78670" x="2755900" y="4724400"/>
          <p14:tracePt t="78702" x="2781300" y="4724400"/>
          <p14:tracePt t="78718" x="2781300" y="4749800"/>
          <p14:tracePt t="78734" x="2806700" y="4749800"/>
          <p14:tracePt t="78766" x="2819400" y="4749800"/>
          <p14:tracePt t="78798" x="2844800" y="4749800"/>
          <p14:tracePt t="78822" x="2870200" y="4749800"/>
          <p14:tracePt t="78844" x="2895600" y="4749800"/>
          <p14:tracePt t="78865" x="2908300" y="4749800"/>
          <p14:tracePt t="78894" x="2933700" y="4749800"/>
          <p14:tracePt t="78910" x="2959100" y="4749800"/>
          <p14:tracePt t="78934" x="2984500" y="4749800"/>
          <p14:tracePt t="78950" x="2997200" y="4749800"/>
          <p14:tracePt t="78967" x="3022600" y="4749800"/>
          <p14:tracePt t="78995" x="3048000" y="4749800"/>
          <p14:tracePt t="79015" x="3073400" y="4749800"/>
          <p14:tracePt t="79043" x="3098800" y="4749800"/>
          <p14:tracePt t="79383" x="3187700" y="4749800"/>
          <p14:tracePt t="79394" x="3276600" y="4800600"/>
          <p14:tracePt t="79399" x="3378200" y="4813300"/>
          <p14:tracePt t="79410" x="3517900" y="4838700"/>
          <p14:tracePt t="79416" x="3670300" y="4889500"/>
          <p14:tracePt t="79427" x="3835400" y="4902200"/>
          <p14:tracePt t="79434" x="3962400" y="4953000"/>
          <p14:tracePt t="79444" x="4102100" y="4978400"/>
          <p14:tracePt t="79450" x="4368800" y="5041900"/>
          <p14:tracePt t="79464" x="4508500" y="5067300"/>
          <p14:tracePt t="79465" x="4749800" y="5105400"/>
          <p14:tracePt t="79477" x="4978400" y="5156200"/>
          <p14:tracePt t="79484" x="5156200" y="5181600"/>
          <p14:tracePt t="79494" x="5308600" y="5194300"/>
          <p14:tracePt t="79495" x="5384800" y="5219700"/>
          <p14:tracePt t="79504" x="5486400" y="5245100"/>
          <p14:tracePt t="79511" x="5600700" y="5270500"/>
          <p14:tracePt t="79519" x="5664200" y="5270500"/>
          <p14:tracePt t="79530" x="5740400" y="5283200"/>
          <p14:tracePt t="79544" x="5854700" y="5308600"/>
          <p14:tracePt t="79551" x="5892800" y="5308600"/>
          <p14:tracePt t="79561" x="5956300" y="5334000"/>
          <p14:tracePt t="79568" x="6007100" y="5359400"/>
          <p14:tracePt t="79577" x="6045200" y="5359400"/>
          <p14:tracePt t="79583" x="6121400" y="5359400"/>
          <p14:tracePt t="79594" x="6146800" y="5384800"/>
          <p14:tracePt t="79601" x="6210300" y="5397500"/>
          <p14:tracePt t="79610" x="6248400" y="5397500"/>
          <p14:tracePt t="79615" x="6273800" y="5422900"/>
          <p14:tracePt t="79627" x="6324600" y="5422900"/>
          <p14:tracePt t="79633" x="6337300" y="5448300"/>
          <p14:tracePt t="79644" x="6388100" y="5448300"/>
          <p14:tracePt t="79649" x="6413500" y="5473700"/>
          <p14:tracePt t="79660" x="6426200" y="5486400"/>
          <p14:tracePt t="79668" x="6477000" y="5486400"/>
          <p14:tracePt t="79677" x="6502400" y="5511800"/>
          <p14:tracePt t="79683" x="6540500" y="5575300"/>
          <p14:tracePt t="79694" x="6591300" y="5600700"/>
          <p14:tracePt t="79701" x="6629400" y="5651500"/>
          <p14:tracePt t="79710" x="6680200" y="5689600"/>
          <p14:tracePt t="79716" x="6743700" y="5765800"/>
          <p14:tracePt t="79727" x="6769100" y="5829300"/>
          <p14:tracePt t="79728" x="6807200" y="5867400"/>
          <p14:tracePt t="79736" x="6883400" y="5981700"/>
          <p14:tracePt t="79744" x="6908800" y="6032500"/>
          <p14:tracePt t="79751" x="6921500" y="6070600"/>
          <p14:tracePt t="79760" x="6946900" y="6146800"/>
          <p14:tracePt t="79768" x="6972300" y="6159500"/>
          <p14:tracePt t="79777" x="6997700" y="6210300"/>
          <p14:tracePt t="79783" x="7010400" y="6248400"/>
          <p14:tracePt t="79794" x="7010400" y="6273800"/>
          <p14:tracePt t="79807" x="7035800" y="6299200"/>
          <p14:tracePt t="79827" x="7035800" y="6324600"/>
          <p14:tracePt t="79855" x="7035800" y="6337300"/>
          <p14:tracePt t="79896" x="7035800" y="6362700"/>
          <p14:tracePt t="79928" x="7035800" y="6388100"/>
          <p14:tracePt t="79943" x="7010400" y="6388100"/>
          <p14:tracePt t="79968" x="6997700" y="6388100"/>
          <p14:tracePt t="79977" x="6972300" y="6388100"/>
          <p14:tracePt t="79994" x="6946900" y="6388100"/>
          <p14:tracePt t="80000" x="6921500" y="6388100"/>
          <p14:tracePt t="80016" x="6883400" y="6388100"/>
          <p14:tracePt t="80027" x="6858000" y="6362700"/>
          <p14:tracePt t="80035" x="6832600" y="6337300"/>
          <p14:tracePt t="80044" x="6807200" y="6299200"/>
          <p14:tracePt t="80049" x="6794500" y="6235700"/>
          <p14:tracePt t="80060" x="6769100" y="6210300"/>
          <p14:tracePt t="80068" x="6743700" y="6146800"/>
          <p14:tracePt t="80077" x="6718300" y="6096000"/>
          <p14:tracePt t="80083" x="6705600" y="6045200"/>
          <p14:tracePt t="80094" x="6705600" y="6007100"/>
          <p14:tracePt t="80100" x="6705600" y="5981700"/>
          <p14:tracePt t="80110" x="6705600" y="5943600"/>
          <p14:tracePt t="80127" x="6705600" y="5918200"/>
          <p14:tracePt t="80136" x="6705600" y="5892800"/>
          <p14:tracePt t="80184" x="6718300" y="5892800"/>
          <p14:tracePt t="80227" x="6743700" y="5918200"/>
          <p14:tracePt t="80248" x="6769100" y="5943600"/>
          <p14:tracePt t="80266" x="6769100" y="5956300"/>
          <p14:tracePt t="80281" x="6794500" y="5981700"/>
          <p14:tracePt t="80310" x="6794500" y="6007100"/>
          <p14:tracePt t="80315" x="6794500" y="6032500"/>
          <p14:tracePt t="80327" x="6794500" y="6045200"/>
          <p14:tracePt t="80328" x="6769100" y="6070600"/>
          <p14:tracePt t="80336" x="6769100" y="6096000"/>
          <p14:tracePt t="80344" x="6743700" y="6121400"/>
          <p14:tracePt t="80352" x="6718300" y="6146800"/>
          <p14:tracePt t="80361" x="6705600" y="6146800"/>
          <p14:tracePt t="80368" x="6705600" y="6159500"/>
          <p14:tracePt t="80384" x="6705600" y="6184900"/>
          <p14:tracePt t="81178" x="6680200" y="6184900"/>
          <p14:tracePt t="81185" x="6629400" y="6184900"/>
          <p14:tracePt t="81194" x="6591300" y="6184900"/>
          <p14:tracePt t="81201" x="6502400" y="6159500"/>
          <p14:tracePt t="81210" x="6426200" y="6146800"/>
          <p14:tracePt t="81218" x="6337300" y="6096000"/>
          <p14:tracePt t="81227" x="6235700" y="6045200"/>
          <p14:tracePt t="81235" x="6121400" y="6032500"/>
          <p14:tracePt t="81244" x="6007100" y="5981700"/>
          <p14:tracePt t="81250" x="5892800" y="5943600"/>
          <p14:tracePt t="81261" x="5778500" y="5892800"/>
          <p14:tracePt t="81268" x="5740400" y="5867400"/>
          <p14:tracePt t="81277" x="5626100" y="5854700"/>
          <p14:tracePt t="81283" x="5562600" y="5803900"/>
          <p14:tracePt t="81294" x="5486400" y="5778500"/>
          <p14:tracePt t="81301" x="5448300" y="5765800"/>
          <p14:tracePt t="81310" x="5397500" y="5765800"/>
          <p14:tracePt t="81315" x="5384800" y="5740400"/>
          <p14:tracePt t="81327" x="5384800" y="5715000"/>
          <p14:tracePt t="81333" x="5359400" y="5715000"/>
          <p14:tracePt t="81344" x="5334000" y="5715000"/>
          <p14:tracePt t="81460" x="5359400" y="5715000"/>
          <p14:tracePt t="81474" x="5384800" y="5715000"/>
          <p14:tracePt t="81482" x="5397500" y="5715000"/>
          <p14:tracePt t="81494" x="5422900" y="5715000"/>
          <p14:tracePt t="81498" x="5448300" y="5715000"/>
          <p14:tracePt t="81510" x="5473700" y="5715000"/>
          <p14:tracePt t="81515" x="5486400" y="5715000"/>
          <p14:tracePt t="81527" x="5511800" y="5715000"/>
          <p14:tracePt t="81533" x="5562600" y="5715000"/>
          <p14:tracePt t="81544" x="5575300" y="5715000"/>
          <p14:tracePt t="81561" x="5600700" y="5715000"/>
          <p14:tracePt t="81580" x="5626100" y="5715000"/>
          <p14:tracePt t="81650" x="5626100" y="5740400"/>
          <p14:tracePt t="81666" x="5600700" y="5740400"/>
          <p14:tracePt t="81682" x="5600700" y="5765800"/>
          <p14:tracePt t="81694" x="5575300" y="5765800"/>
          <p14:tracePt t="81698" x="5575300" y="5778500"/>
          <p14:tracePt t="81706" x="5562600" y="5778500"/>
          <p14:tracePt t="81714" x="5562600" y="5803900"/>
          <p14:tracePt t="81731" x="5562600" y="5829300"/>
          <p14:tracePt t="81748" x="5562600" y="5854700"/>
          <p14:tracePt t="81766" x="5562600" y="5867400"/>
          <p14:tracePt t="81780" x="5562600" y="5892800"/>
          <p14:tracePt t="81883" x="5575300" y="5892800"/>
          <p14:tracePt t="81898" x="5575300" y="5867400"/>
          <p14:tracePt t="81914" x="5600700" y="5867400"/>
          <p14:tracePt t="81927" x="5600700" y="5854700"/>
          <p14:tracePt t="81931" x="5626100" y="5829300"/>
          <p14:tracePt t="81947" x="5651500" y="5829300"/>
          <p14:tracePt t="81955" x="5664200" y="5803900"/>
          <p14:tracePt t="81978" x="5689600" y="5778500"/>
          <p14:tracePt t="82002" x="5715000" y="5778500"/>
          <p14:tracePt t="82050" x="5740400" y="5778500"/>
          <p14:tracePt t="82060" x="5740400" y="5765800"/>
          <p14:tracePt t="82099" x="5765800" y="5765800"/>
          <p14:tracePt t="82138" x="5778500" y="5765800"/>
          <p14:tracePt t="82163" x="5803900" y="5765800"/>
          <p14:tracePt t="82195" x="5829300" y="5765800"/>
          <p14:tracePt t="82211" x="5854700" y="5765800"/>
          <p14:tracePt t="82227" x="5867400" y="5765800"/>
          <p14:tracePt t="82244" x="5892800" y="5765800"/>
          <p14:tracePt t="82260" x="5918200" y="5765800"/>
          <p14:tracePt t="82275" x="5943600" y="5765800"/>
          <p14:tracePt t="82291" x="5956300" y="5765800"/>
          <p14:tracePt t="82307" x="5981700" y="5765800"/>
          <p14:tracePt t="82315" x="6007100" y="5765800"/>
          <p14:tracePt t="82331" x="6032500" y="5765800"/>
          <p14:tracePt t="82344" x="6045200" y="5765800"/>
          <p14:tracePt t="82360" x="6070600" y="5778500"/>
          <p14:tracePt t="82368" x="6096000" y="5778500"/>
          <p14:tracePt t="82377" x="6121400" y="5778500"/>
          <p14:tracePt t="82382" x="6146800" y="5778500"/>
          <p14:tracePt t="82397" x="6146800" y="5803900"/>
          <p14:tracePt t="82398" x="6159500" y="5803900"/>
          <p14:tracePt t="82411" x="6184900" y="5803900"/>
          <p14:tracePt t="82411" x="6235700" y="5829300"/>
          <p14:tracePt t="82419" x="6248400" y="5829300"/>
          <p14:tracePt t="82430" x="6273800" y="5829300"/>
          <p14:tracePt t="82444" x="6324600" y="5854700"/>
          <p14:tracePt t="82451" x="6337300" y="5854700"/>
          <p14:tracePt t="82464" x="6362700" y="5854700"/>
          <p14:tracePt t="82478" x="6388100" y="5867400"/>
          <p14:tracePt t="82484" x="6413500" y="5867400"/>
          <p14:tracePt t="82494" x="6426200" y="5867400"/>
          <p14:tracePt t="82511" x="6451600" y="5867400"/>
          <p14:tracePt t="82515" x="6451600" y="5892800"/>
          <p14:tracePt t="82532" x="6477000" y="5892800"/>
          <p14:tracePt t="82544" x="6502400" y="5892800"/>
          <p14:tracePt t="82561" x="6527800" y="5892800"/>
          <p14:tracePt t="82577" x="6540500" y="5892800"/>
          <p14:tracePt t="82581" x="6565900" y="5892800"/>
          <p14:tracePt t="82599" x="6591300" y="5892800"/>
          <p14:tracePt t="82614" x="6616700" y="5892800"/>
          <p14:tracePt t="82628" x="6629400" y="5892800"/>
          <p14:tracePt t="82676" x="6654800" y="5892800"/>
          <p14:tracePt t="82683" x="6654800" y="5867400"/>
          <p14:tracePt t="82707" x="6654800" y="5854700"/>
          <p14:tracePt t="82732" x="6654800" y="5829300"/>
          <p14:tracePt t="82761" x="6654800" y="5803900"/>
          <p14:tracePt t="82772" x="6654800" y="5778500"/>
          <p14:tracePt t="82788" x="6654800" y="5765800"/>
          <p14:tracePt t="82803" x="6654800" y="5740400"/>
          <p14:tracePt t="82819" x="6654800" y="5715000"/>
          <p14:tracePt t="82844" x="6654800" y="5689600"/>
          <p14:tracePt t="82851" x="6654800" y="5664200"/>
          <p14:tracePt t="82868" x="6629400" y="5664200"/>
          <p14:tracePt t="82877" x="6629400" y="5651500"/>
          <p14:tracePt t="82894" x="6616700" y="5626100"/>
          <p14:tracePt t="82916" x="6616700" y="5600700"/>
          <p14:tracePt t="82927" x="6591300" y="5575300"/>
          <p14:tracePt t="82948" x="6565900" y="5562600"/>
          <p14:tracePt t="82964" x="6565900" y="5537200"/>
          <p14:tracePt t="82972" x="6540500" y="5537200"/>
          <p14:tracePt t="82996" x="6540500" y="5511800"/>
          <p14:tracePt t="83004" x="6527800" y="5511800"/>
          <p14:tracePt t="83028" x="6527800" y="5486400"/>
          <p14:tracePt t="83036" x="6502400" y="5486400"/>
          <p14:tracePt t="83061" x="6477000" y="5473700"/>
          <p14:tracePt t="83077" x="6477000" y="5448300"/>
          <p14:tracePt t="83084" x="6451600" y="5448300"/>
          <p14:tracePt t="83100" x="6451600" y="5422900"/>
          <p14:tracePt t="83111" x="6426200" y="5422900"/>
          <p14:tracePt t="83116" x="6426200" y="5397500"/>
          <p14:tracePt t="83127" x="6413500" y="5397500"/>
          <p14:tracePt t="83133" x="6413500" y="5384800"/>
          <p14:tracePt t="83148" x="6388100" y="5359400"/>
          <p14:tracePt t="83161" x="6362700" y="5359400"/>
          <p14:tracePt t="83167" x="6362700" y="5334000"/>
          <p14:tracePt t="83177" x="6337300" y="5308600"/>
          <p14:tracePt t="83183" x="6324600" y="5308600"/>
          <p14:tracePt t="83194" x="6324600" y="5283200"/>
          <p14:tracePt t="83200" x="6299200" y="5283200"/>
          <p14:tracePt t="83211" x="6273800" y="5270500"/>
          <p14:tracePt t="83216" x="6248400" y="5245100"/>
          <p14:tracePt t="83227" x="6235700" y="5245100"/>
          <p14:tracePt t="83228" x="6210300" y="5219700"/>
          <p14:tracePt t="83244" x="6184900" y="5194300"/>
          <p14:tracePt t="83252" x="6159500" y="5194300"/>
          <p14:tracePt t="83261" x="6146800" y="5181600"/>
          <p14:tracePt t="83277" x="6121400" y="5156200"/>
          <p14:tracePt t="83284" x="6096000" y="5156200"/>
          <p14:tracePt t="83294" x="6070600" y="5130800"/>
          <p14:tracePt t="83300" x="6045200" y="5105400"/>
          <p14:tracePt t="83310" x="6032500" y="5105400"/>
          <p14:tracePt t="83316" x="6007100" y="5067300"/>
          <p14:tracePt t="83327" x="5956300" y="5041900"/>
          <p14:tracePt t="83334" x="5918200" y="5041900"/>
          <p14:tracePt t="83344" x="5867400" y="5016500"/>
          <p14:tracePt t="83349" x="5854700" y="4978400"/>
          <p14:tracePt t="83361" x="5803900" y="4978400"/>
          <p14:tracePt t="83366" x="5765800" y="4953000"/>
          <p14:tracePt t="83377" x="5740400" y="4927600"/>
          <p14:tracePt t="83383" x="5689600" y="4927600"/>
          <p14:tracePt t="83394" x="5664200" y="4902200"/>
          <p14:tracePt t="83401" x="5626100" y="4902200"/>
          <p14:tracePt t="83411" x="5600700" y="4902200"/>
          <p14:tracePt t="83415" x="5562600" y="4902200"/>
          <p14:tracePt t="83427" x="5511800" y="4889500"/>
          <p14:tracePt t="83434" x="5486400" y="4889500"/>
          <p14:tracePt t="83444" x="5473700" y="4889500"/>
          <p14:tracePt t="83445" x="5422900" y="4889500"/>
          <p14:tracePt t="83453" x="5397500" y="4889500"/>
          <p14:tracePt t="83463" x="5359400" y="4889500"/>
          <p14:tracePt t="83478" x="5308600" y="4889500"/>
          <p14:tracePt t="83485" x="5270500" y="4889500"/>
          <p14:tracePt t="83494" x="5245100" y="4889500"/>
          <p14:tracePt t="83501" x="5219700" y="4889500"/>
          <p14:tracePt t="83511" x="5194300" y="4889500"/>
          <p14:tracePt t="83517" x="5181600" y="4889500"/>
          <p14:tracePt t="83530" x="5156200" y="4902200"/>
          <p14:tracePt t="83544" x="5105400" y="4902200"/>
          <p14:tracePt t="83549" x="5092700" y="4927600"/>
          <p14:tracePt t="83561" x="5067300" y="4927600"/>
          <p14:tracePt t="83566" x="5067300" y="4953000"/>
          <p14:tracePt t="83577" x="5041900" y="4953000"/>
          <p14:tracePt t="83582" x="5016500" y="4978400"/>
          <p14:tracePt t="83594" x="5003800" y="4978400"/>
          <p14:tracePt t="83600" x="5003800" y="5003800"/>
          <p14:tracePt t="83611" x="4978400" y="5003800"/>
          <p14:tracePt t="83615" x="4953000" y="5016500"/>
          <p14:tracePt t="83628" x="4953000" y="5041900"/>
          <p14:tracePt t="83629" x="4927600" y="5041900"/>
          <p14:tracePt t="83637" x="4902200" y="5067300"/>
          <p14:tracePt t="83645" x="4902200" y="5092700"/>
          <p14:tracePt t="83653" x="4889500" y="5092700"/>
          <p14:tracePt t="83663" x="4864100" y="5105400"/>
          <p14:tracePt t="83678" x="4838700" y="5156200"/>
          <p14:tracePt t="83694" x="4813300" y="5181600"/>
          <p14:tracePt t="83701" x="4800600" y="5194300"/>
          <p14:tracePt t="83710" x="4775200" y="5219700"/>
          <p14:tracePt t="83717" x="4749800" y="5245100"/>
          <p14:tracePt t="83731" x="4724400" y="5270500"/>
          <p14:tracePt t="83745" x="4711700" y="5283200"/>
          <p14:tracePt t="83750" x="4686300" y="5308600"/>
          <p14:tracePt t="83762" x="4660900" y="5334000"/>
          <p14:tracePt t="83778" x="4635500" y="5359400"/>
          <p14:tracePt t="83784" x="4622800" y="5359400"/>
          <p14:tracePt t="83799" x="4597400" y="5384800"/>
          <p14:tracePt t="83815" x="4572000" y="5384800"/>
          <p14:tracePt t="83830" x="4546600" y="5384800"/>
          <p14:tracePt t="83845" x="4521200" y="5384800"/>
          <p14:tracePt t="83853" x="4508500" y="5384800"/>
          <p14:tracePt t="83869" x="4483100" y="5384800"/>
          <p14:tracePt t="83877" x="4457700" y="5384800"/>
          <p14:tracePt t="83885" x="4432300" y="5384800"/>
          <p14:tracePt t="83894" x="4419600" y="5359400"/>
          <p14:tracePt t="83901" x="4394200" y="5334000"/>
          <p14:tracePt t="83917" x="4368800" y="5308600"/>
          <p14:tracePt t="83933" x="4368800" y="5283200"/>
          <p14:tracePt t="83949" x="4368800" y="5270500"/>
          <p14:tracePt t="83961" x="4368800" y="5245100"/>
          <p14:tracePt t="83965" x="4368800" y="5219700"/>
          <p14:tracePt t="83981" x="4368800" y="5194300"/>
          <p14:tracePt t="83994" x="4368800" y="5181600"/>
          <p14:tracePt t="83998" x="4368800" y="5156200"/>
          <p14:tracePt t="84015" x="4368800" y="5130800"/>
          <p14:tracePt t="84027" x="4394200" y="5105400"/>
          <p14:tracePt t="84034" x="4419600" y="5092700"/>
          <p14:tracePt t="84044" x="4432300" y="5092700"/>
          <p14:tracePt t="84048" x="4457700" y="5067300"/>
          <p14:tracePt t="84061" x="4508500" y="5041900"/>
          <p14:tracePt t="84062" x="4521200" y="5016500"/>
          <p14:tracePt t="84070" x="4572000" y="5003800"/>
          <p14:tracePt t="84077" x="4622800" y="5003800"/>
          <p14:tracePt t="84085" x="4635500" y="4978400"/>
          <p14:tracePt t="84094" x="4686300" y="4953000"/>
          <p14:tracePt t="84101" x="4724400" y="4953000"/>
          <p14:tracePt t="84111" x="4775200" y="4927600"/>
          <p14:tracePt t="84127" x="4813300" y="4902200"/>
          <p14:tracePt t="84134" x="4838700" y="4902200"/>
          <p14:tracePt t="84144" x="4864100" y="4902200"/>
          <p14:tracePt t="84150" x="4889500" y="4889500"/>
          <p14:tracePt t="84161" x="4902200" y="4889500"/>
          <p14:tracePt t="84167" x="4927600" y="4889500"/>
          <p14:tracePt t="84177" x="4927600" y="4864100"/>
          <p14:tracePt t="84182" x="4953000" y="4864100"/>
          <p14:tracePt t="84194" x="4978400" y="4864100"/>
          <p14:tracePt t="84200" x="5003800" y="4864100"/>
          <p14:tracePt t="84211" x="5016500" y="4838700"/>
          <p14:tracePt t="84227" x="5041900" y="4838700"/>
          <p14:tracePt t="84233" x="5067300" y="4838700"/>
          <p14:tracePt t="84245" x="5092700" y="4838700"/>
          <p14:tracePt t="84262" x="5105400" y="4813300"/>
          <p14:tracePt t="84263" x="5130800" y="4813300"/>
          <p14:tracePt t="84270" x="5156200" y="4813300"/>
          <p14:tracePt t="84286" x="5181600" y="4813300"/>
          <p14:tracePt t="84302" x="5194300" y="4813300"/>
          <p14:tracePt t="84318" x="5219700" y="4813300"/>
          <p14:tracePt t="84327" x="5219700" y="4800600"/>
          <p14:tracePt t="84341" x="5245100" y="4800600"/>
          <p14:tracePt t="84350" x="5270500" y="4800600"/>
          <p14:tracePt t="84366" x="5283200" y="4775200"/>
          <p14:tracePt t="84382" x="5308600" y="4775200"/>
          <p14:tracePt t="84414" x="5334000" y="4775200"/>
          <p14:tracePt t="84478" x="5334000" y="4749800"/>
          <p14:tracePt t="84550" x="5308600" y="4749800"/>
          <p14:tracePt t="84574" x="5283200" y="4749800"/>
          <p14:tracePt t="84591" x="5270500" y="4749800"/>
          <p14:tracePt t="84606" x="5245100" y="4749800"/>
          <p14:tracePt t="84614" x="5219700" y="4749800"/>
          <p14:tracePt t="84627" x="5194300" y="4749800"/>
          <p14:tracePt t="84631" x="5181600" y="4749800"/>
          <p14:tracePt t="84648" x="5156200" y="4749800"/>
          <p14:tracePt t="84661" x="5130800" y="4749800"/>
          <p14:tracePt t="84667" x="5092700" y="4749800"/>
          <p14:tracePt t="84677" x="5067300" y="4749800"/>
          <p14:tracePt t="84681" x="5041900" y="4749800"/>
          <p14:tracePt t="84694" x="5016500" y="4749800"/>
          <p14:tracePt t="84695" x="5003800" y="4749800"/>
          <p14:tracePt t="84702" x="4978400" y="4749800"/>
          <p14:tracePt t="84711" x="4953000" y="4775200"/>
          <p14:tracePt t="84718" x="4927600" y="4775200"/>
          <p14:tracePt t="84727" x="4902200" y="4775200"/>
          <p14:tracePt t="84734" x="4889500" y="4800600"/>
          <p14:tracePt t="84744" x="4864100" y="4800600"/>
          <p14:tracePt t="84750" x="4838700" y="4813300"/>
          <p14:tracePt t="84760" x="4813300" y="4813300"/>
          <p14:tracePt t="84766" x="4800600" y="4838700"/>
          <p14:tracePt t="84777" x="4775200" y="4864100"/>
          <p14:tracePt t="84783" x="4749800" y="4902200"/>
          <p14:tracePt t="84794" x="4711700" y="4927600"/>
          <p14:tracePt t="84801" x="4686300" y="4953000"/>
          <p14:tracePt t="84811" x="4660900" y="4953000"/>
          <p14:tracePt t="84815" x="4635500" y="4978400"/>
          <p14:tracePt t="84831" x="4622800" y="5003800"/>
          <p14:tracePt t="84832" x="4597400" y="5016500"/>
          <p14:tracePt t="84844" x="4572000" y="5041900"/>
          <p14:tracePt t="84850" x="4546600" y="5067300"/>
          <p14:tracePt t="84866" x="4521200" y="5092700"/>
          <p14:tracePt t="84877" x="4521200" y="5105400"/>
          <p14:tracePt t="84881" x="4508500" y="5105400"/>
          <p14:tracePt t="84894" x="4483100" y="5156200"/>
          <p14:tracePt t="84903" x="4457700" y="5194300"/>
          <p14:tracePt t="84911" x="4432300" y="5219700"/>
          <p14:tracePt t="84919" x="4419600" y="5283200"/>
          <p14:tracePt t="84927" x="4394200" y="5334000"/>
          <p14:tracePt t="84935" x="4394200" y="5359400"/>
          <p14:tracePt t="84944" x="4368800" y="5422900"/>
          <p14:tracePt t="84951" x="4368800" y="5473700"/>
          <p14:tracePt t="84965" x="4330700" y="5511800"/>
          <p14:tracePt t="84977" x="4330700" y="5562600"/>
          <p14:tracePt t="84978" x="4305300" y="5600700"/>
          <p14:tracePt t="84984" x="4279900" y="5651500"/>
          <p14:tracePt t="84994" x="4279900" y="5664200"/>
          <p14:tracePt t="85000" x="4254500" y="5715000"/>
          <p14:tracePt t="85011" x="4254500" y="5740400"/>
          <p14:tracePt t="85015" x="4241800" y="5765800"/>
          <p14:tracePt t="85027" x="4241800" y="5778500"/>
          <p14:tracePt t="85033" x="4216400" y="5803900"/>
          <p14:tracePt t="85044" x="4216400" y="5854700"/>
          <p14:tracePt t="85049" x="4216400" y="5867400"/>
          <p14:tracePt t="85065" x="4216400" y="5892800"/>
          <p14:tracePt t="85066" x="4216400" y="5918200"/>
          <p14:tracePt t="85078" x="4216400" y="5943600"/>
          <p14:tracePt t="85079" x="4216400" y="5956300"/>
          <p14:tracePt t="85094" x="4216400" y="5981700"/>
          <p14:tracePt t="85098" x="4216400" y="6007100"/>
          <p14:tracePt t="85112" x="4216400" y="6045200"/>
          <p14:tracePt t="85119" x="4216400" y="6096000"/>
          <p14:tracePt t="85127" x="4216400" y="6121400"/>
          <p14:tracePt t="85135" x="4216400" y="6146800"/>
          <p14:tracePt t="85144" x="4216400" y="6159500"/>
          <p14:tracePt t="85151" x="4216400" y="6184900"/>
          <p14:tracePt t="85162" x="4216400" y="6235700"/>
          <p14:tracePt t="85167" x="4216400" y="6273800"/>
          <p14:tracePt t="85178" x="4241800" y="6299200"/>
          <p14:tracePt t="85183" x="4241800" y="6324600"/>
          <p14:tracePt t="85195" x="4254500" y="6362700"/>
          <p14:tracePt t="85202" x="4279900" y="6413500"/>
          <p14:tracePt t="85212" x="4279900" y="6426200"/>
          <p14:tracePt t="85216" x="4305300" y="6451600"/>
          <p14:tracePt t="85228" x="4330700" y="6451600"/>
          <p14:tracePt t="85234" x="4343400" y="6502400"/>
          <p14:tracePt t="85245" x="4368800" y="6502400"/>
          <p14:tracePt t="85250" x="4419600" y="6502400"/>
          <p14:tracePt t="85262" x="4432300" y="6527800"/>
          <p14:tracePt t="85263" x="4483100" y="6527800"/>
          <p14:tracePt t="85271" x="4508500" y="6527800"/>
          <p14:tracePt t="85279" x="4546600" y="6527800"/>
          <p14:tracePt t="85294" x="4572000" y="6527800"/>
          <p14:tracePt t="85298" x="4622800" y="6502400"/>
          <p14:tracePt t="85311" x="4660900" y="6502400"/>
          <p14:tracePt t="85311" x="4686300" y="6451600"/>
          <p14:tracePt t="85319" x="4711700" y="6451600"/>
          <p14:tracePt t="85327" x="4724400" y="6426200"/>
          <p14:tracePt t="85335" x="4749800" y="6413500"/>
          <p14:tracePt t="85344" x="4775200" y="6413500"/>
          <p14:tracePt t="85351" x="4800600" y="6388100"/>
          <p14:tracePt t="85361" x="4800600" y="6362700"/>
          <p14:tracePt t="85367" x="4813300" y="6337300"/>
          <p14:tracePt t="85377" x="4813300" y="6324600"/>
          <p14:tracePt t="85383" x="4838700" y="6248400"/>
          <p14:tracePt t="85394" x="4864100" y="6235700"/>
          <p14:tracePt t="85401" x="4864100" y="6210300"/>
          <p14:tracePt t="85411" x="4864100" y="6159500"/>
          <p14:tracePt t="85415" x="4889500" y="6121400"/>
          <p14:tracePt t="85429" x="4889500" y="6096000"/>
          <p14:tracePt t="85435" x="4889500" y="6070600"/>
          <p14:tracePt t="85445" x="4902200" y="6032500"/>
          <p14:tracePt t="85450" x="4902200" y="6007100"/>
          <p14:tracePt t="85462" x="4902200" y="5981700"/>
          <p14:tracePt t="85467" x="4902200" y="5956300"/>
          <p14:tracePt t="85479" x="4902200" y="5943600"/>
          <p14:tracePt t="85480" x="4902200" y="5918200"/>
          <p14:tracePt t="85494" x="4902200" y="5892800"/>
          <p14:tracePt t="85512" x="4902200" y="5854700"/>
          <p14:tracePt t="85527" x="4902200" y="5829300"/>
          <p14:tracePt t="85535" x="4902200" y="5803900"/>
          <p14:tracePt t="85551" x="4889500" y="5778500"/>
          <p14:tracePt t="85567" x="4889500" y="5765800"/>
          <p14:tracePt t="85594" x="4889500" y="5740400"/>
          <p14:tracePt t="85599" x="4864100" y="5740400"/>
          <p14:tracePt t="85611" x="4864100" y="5715000"/>
          <p14:tracePt t="85627" x="4864100" y="5689600"/>
          <p14:tracePt t="85639" x="4864100" y="5664200"/>
          <p14:tracePt t="85657" x="4864100" y="5651500"/>
          <p14:tracePt t="85664" x="4864100" y="5626100"/>
          <p14:tracePt t="85680" x="4864100" y="5600700"/>
          <p14:tracePt t="85696" x="4864100" y="5575300"/>
          <p14:tracePt t="85711" x="4864100" y="5562600"/>
          <p14:tracePt t="85728" x="4864100" y="5537200"/>
          <p14:tracePt t="85752" x="4864100" y="5511800"/>
          <p14:tracePt t="85783" x="4889500" y="5511800"/>
          <p14:tracePt t="85808" x="4889500" y="5486400"/>
          <p14:tracePt t="85936" x="4902200" y="5486400"/>
          <p14:tracePt t="88293" x="4927600" y="5486400"/>
          <p14:tracePt t="88300" x="4953000" y="5486400"/>
          <p14:tracePt t="88308" x="4978400" y="5486400"/>
          <p14:tracePt t="88316" x="5016500" y="5486400"/>
          <p14:tracePt t="88327" x="5067300" y="5486400"/>
          <p14:tracePt t="88332" x="5105400" y="5486400"/>
          <p14:tracePt t="88344" x="5156200" y="5486400"/>
          <p14:tracePt t="88348" x="5181600" y="5486400"/>
          <p14:tracePt t="88361" x="5194300" y="5486400"/>
          <p14:tracePt t="88366" x="5245100" y="5486400"/>
          <p14:tracePt t="88377" x="5270500" y="5486400"/>
          <p14:tracePt t="88382" x="5283200" y="5486400"/>
          <p14:tracePt t="88394" x="5334000" y="5511800"/>
          <p14:tracePt t="88401" x="5359400" y="5511800"/>
          <p14:tracePt t="88411" x="5397500" y="5511800"/>
          <p14:tracePt t="88415" x="5422900" y="5511800"/>
          <p14:tracePt t="88428" x="5448300" y="5511800"/>
          <p14:tracePt t="88428" x="5486400" y="5511800"/>
          <p14:tracePt t="88436" x="5562600" y="5537200"/>
          <p14:tracePt t="88444" x="5626100" y="5537200"/>
          <p14:tracePt t="88461" x="5765800" y="5562600"/>
          <p14:tracePt t="88468" x="5829300" y="5562600"/>
          <p14:tracePt t="88478" x="5918200" y="5562600"/>
          <p14:tracePt t="88484" x="5981700" y="5575300"/>
          <p14:tracePt t="88494" x="6032500" y="5575300"/>
          <p14:tracePt t="88500" x="6146800" y="5575300"/>
          <p14:tracePt t="88511" x="6235700" y="5600700"/>
          <p14:tracePt t="88516" x="6324600" y="5600700"/>
          <p14:tracePt t="88527" x="6413500" y="5626100"/>
          <p14:tracePt t="88534" x="6527800" y="5651500"/>
          <p14:tracePt t="88544" x="6629400" y="5651500"/>
          <p14:tracePt t="88549" x="6743700" y="5664200"/>
          <p14:tracePt t="88564" x="6858000" y="5689600"/>
          <p14:tracePt t="88564" x="6972300" y="5715000"/>
          <p14:tracePt t="88577" x="7099300" y="5765800"/>
          <p14:tracePt t="88583" x="7213600" y="5778500"/>
          <p14:tracePt t="88594" x="7327900" y="5803900"/>
          <p14:tracePt t="88600" x="7442200" y="5854700"/>
          <p14:tracePt t="88611" x="7556500" y="5867400"/>
          <p14:tracePt t="88616" x="7594600" y="5867400"/>
          <p14:tracePt t="88627" x="7670800" y="5918200"/>
          <p14:tracePt t="88628" x="7708900" y="5918200"/>
          <p14:tracePt t="88636" x="7759700" y="5943600"/>
          <p14:tracePt t="88644" x="7797800" y="5956300"/>
          <p14:tracePt t="88661" x="7823200" y="5981700"/>
          <p14:tracePt t="88677" x="7848600" y="6007100"/>
          <p14:tracePt t="88708" x="7848600" y="6032500"/>
          <p14:tracePt t="88732" x="7797800" y="6045200"/>
          <p14:tracePt t="88740" x="7759700" y="6070600"/>
          <p14:tracePt t="88748" x="7734300" y="6096000"/>
          <p14:tracePt t="88761" x="7670800" y="6096000"/>
          <p14:tracePt t="88765" x="7620000" y="6121400"/>
          <p14:tracePt t="88778" x="7556500" y="6146800"/>
          <p14:tracePt t="88784" x="7480300" y="6159500"/>
          <p14:tracePt t="88794" x="7442200" y="6159500"/>
          <p14:tracePt t="88798" x="7391400" y="6184900"/>
          <p14:tracePt t="88811" x="7353300" y="6184900"/>
          <p14:tracePt t="88815" x="7327900" y="6184900"/>
          <p14:tracePt t="88827" x="7302500" y="6184900"/>
          <p14:tracePt t="88828" x="7289800" y="6184900"/>
          <p14:tracePt t="88853" x="7264400" y="6184900"/>
          <p14:tracePt t="88861" x="7239000" y="6184900"/>
          <p14:tracePt t="88885" x="7213600" y="6184900"/>
          <p14:tracePt t="88894" x="7188200" y="6184900"/>
          <p14:tracePt t="88910" x="7175500" y="6184900"/>
          <p14:tracePt t="88917" x="7150100" y="6184900"/>
          <p14:tracePt t="88927" x="7150100" y="6159500"/>
          <p14:tracePt t="88933" x="7124700" y="6159500"/>
          <p14:tracePt t="88944" x="7099300" y="6146800"/>
          <p14:tracePt t="88950" x="7086600" y="6146800"/>
          <p14:tracePt t="88965" x="7061200" y="6121400"/>
          <p14:tracePt t="88965" x="7035800" y="6096000"/>
          <p14:tracePt t="88978" x="7010400" y="6070600"/>
          <p14:tracePt t="88984" x="6997700" y="6032500"/>
          <p14:tracePt t="88994" x="6972300" y="6007100"/>
          <p14:tracePt t="89000" x="6946900" y="5981700"/>
          <p14:tracePt t="89011" x="6946900" y="5956300"/>
          <p14:tracePt t="89015" x="6921500" y="5943600"/>
          <p14:tracePt t="89027" x="6908800" y="5943600"/>
          <p14:tracePt t="89034" x="6883400" y="5918200"/>
          <p14:tracePt t="89044" x="6858000" y="5892800"/>
          <p14:tracePt t="89061" x="6858000" y="5867400"/>
          <p14:tracePt t="89061" x="6832600" y="5867400"/>
          <p14:tracePt t="89069" x="6832600" y="5854700"/>
          <p14:tracePt t="89077" x="6807200" y="5854700"/>
          <p14:tracePt t="89094" x="6794500" y="5829300"/>
          <p14:tracePt t="89110" x="6769100" y="5829300"/>
          <p14:tracePt t="89117" x="6769100" y="5803900"/>
          <p14:tracePt t="89133" x="6743700" y="5803900"/>
          <p14:tracePt t="89149" x="6718300" y="5803900"/>
          <p14:tracePt t="89161" x="6718300" y="5778500"/>
          <p14:tracePt t="89177" x="6705600" y="5778500"/>
          <p14:tracePt t="89199" x="6705600" y="5765800"/>
          <p14:tracePt t="89211" x="6680200" y="5765800"/>
          <p14:tracePt t="89244" x="6654800" y="5740400"/>
          <p14:tracePt t="89261" x="6629400" y="5740400"/>
          <p14:tracePt t="89262" x="6629400" y="5715000"/>
          <p14:tracePt t="89269" x="6616700" y="5715000"/>
          <p14:tracePt t="89277" x="6616700" y="5689600"/>
          <p14:tracePt t="89311" x="6591300" y="5689600"/>
          <p14:tracePt t="91611" x="6565900" y="5689600"/>
          <p14:tracePt t="91617" x="6527800" y="5689600"/>
          <p14:tracePt t="91628" x="6451600" y="5664200"/>
          <p14:tracePt t="91634" x="6362700" y="5651500"/>
          <p14:tracePt t="91644" x="6248400" y="5626100"/>
          <p14:tracePt t="91650" x="6146800" y="5600700"/>
          <p14:tracePt t="91661" x="6007100" y="5575300"/>
          <p14:tracePt t="91666" x="5854700" y="5562600"/>
          <p14:tracePt t="91677" x="5689600" y="5562600"/>
          <p14:tracePt t="91682" x="5511800" y="5537200"/>
          <p14:tracePt t="91694" x="5219700" y="5511800"/>
          <p14:tracePt t="91700" x="5105400" y="5511800"/>
          <p14:tracePt t="91711" x="4927600" y="5486400"/>
          <p14:tracePt t="91717" x="4775200" y="5486400"/>
          <p14:tracePt t="91728" x="4622800" y="5473700"/>
          <p14:tracePt t="91733" x="4483100" y="5448300"/>
          <p14:tracePt t="91744" x="4368800" y="5397500"/>
          <p14:tracePt t="91750" x="4254500" y="5384800"/>
          <p14:tracePt t="91761" x="4216400" y="5384800"/>
          <p14:tracePt t="91762" x="4127500" y="5359400"/>
          <p14:tracePt t="91769" x="4051300" y="5308600"/>
          <p14:tracePt t="91777" x="4013200" y="5308600"/>
          <p14:tracePt t="91794" x="3898900" y="5270500"/>
          <p14:tracePt t="91802" x="3873500" y="5245100"/>
          <p14:tracePt t="91811" x="3860800" y="5245100"/>
          <p14:tracePt t="91827" x="3810000" y="5219700"/>
          <p14:tracePt t="91834" x="3759200" y="5194300"/>
          <p14:tracePt t="91849" x="3721100" y="5181600"/>
          <p14:tracePt t="91861" x="3695700" y="5181600"/>
          <p14:tracePt t="91866" x="3657600" y="5156200"/>
          <p14:tracePt t="91877" x="3632200" y="5130800"/>
          <p14:tracePt t="91883" x="3581400" y="5105400"/>
          <p14:tracePt t="91894" x="3517900" y="5092700"/>
          <p14:tracePt t="91900" x="3454400" y="5041900"/>
          <p14:tracePt t="91911" x="3365500" y="5003800"/>
          <p14:tracePt t="91917" x="3276600" y="4953000"/>
          <p14:tracePt t="91927" x="3162300" y="4889500"/>
          <p14:tracePt t="91933" x="3048000" y="4838700"/>
          <p14:tracePt t="91944" x="2819400" y="4724400"/>
          <p14:tracePt t="91950" x="2641600" y="4660900"/>
          <p14:tracePt t="91965" x="2552700" y="4635500"/>
          <p14:tracePt t="91965" x="2349500" y="4597400"/>
          <p14:tracePt t="91978" x="2044700" y="4508500"/>
          <p14:tracePt t="91994" x="1841500" y="4457700"/>
          <p14:tracePt t="92002" x="1727200" y="4432300"/>
          <p14:tracePt t="92012" x="1663700" y="4419600"/>
          <p14:tracePt t="92029" x="1587500" y="4394200"/>
          <p14:tracePt t="92035" x="1574800" y="4394200"/>
          <p14:tracePt t="92045" x="1549400" y="4368800"/>
          <p14:tracePt t="92061" x="1549400" y="4343400"/>
          <p14:tracePt t="92074" x="1549400" y="4330700"/>
          <p14:tracePt t="92106" x="1549400" y="4305300"/>
          <p14:tracePt t="92122" x="1574800" y="4305300"/>
          <p14:tracePt t="92130" x="1574800" y="4279900"/>
          <p14:tracePt t="92138" x="1587500" y="4279900"/>
          <p14:tracePt t="92154" x="1612900" y="4279900"/>
          <p14:tracePt t="92170" x="1638300" y="4279900"/>
          <p14:tracePt t="92178" x="1663700" y="4279900"/>
          <p14:tracePt t="92187" x="1701800" y="4254500"/>
          <p14:tracePt t="92194" x="1752600" y="4254500"/>
          <p14:tracePt t="92202" x="1816100" y="4254500"/>
          <p14:tracePt t="92211" x="1905000" y="4254500"/>
          <p14:tracePt t="92228" x="1993900" y="4254500"/>
          <p14:tracePt t="92234" x="2057400" y="4254500"/>
          <p14:tracePt t="92244" x="2133600" y="4254500"/>
          <p14:tracePt t="92250" x="2171700" y="4254500"/>
          <p14:tracePt t="92261" x="2197100" y="4254500"/>
          <p14:tracePt t="92266" x="2222500" y="4254500"/>
          <p14:tracePt t="92277" x="2235200" y="4254500"/>
          <p14:tracePt t="92282" x="2260600" y="4279900"/>
          <p14:tracePt t="92310" x="2260600" y="4305300"/>
          <p14:tracePt t="92311" x="2286000" y="4305300"/>
          <p14:tracePt t="92331" x="2286000" y="4330700"/>
          <p14:tracePt t="92442" x="2311400" y="4330700"/>
          <p14:tracePt t="92466" x="2311400" y="4305300"/>
          <p14:tracePt t="92498" x="2311400" y="4279900"/>
          <p14:tracePt t="92588" x="2311400" y="4254500"/>
          <p14:tracePt t="92634" x="2311400" y="4241800"/>
          <p14:tracePt t="92644" x="2311400" y="4216400"/>
          <p14:tracePt t="92667" x="2311400" y="4191000"/>
          <p14:tracePt t="92677" x="2311400" y="4165600"/>
          <p14:tracePt t="92699" x="2286000" y="4140200"/>
          <p14:tracePt t="103658" x="2235200" y="4140200"/>
          <p14:tracePt t="103666" x="2197100" y="4140200"/>
          <p14:tracePt t="103674" x="2171700" y="4140200"/>
          <p14:tracePt t="103683" x="2133600" y="4140200"/>
          <p14:tracePt t="103694" x="2082800" y="4140200"/>
          <p14:tracePt t="103699" x="2019300" y="4140200"/>
          <p14:tracePt t="103711" x="1993900" y="4140200"/>
          <p14:tracePt t="103717" x="1955800" y="4140200"/>
          <p14:tracePt t="103728" x="1905000" y="4140200"/>
          <p14:tracePt t="103732" x="1854200" y="4140200"/>
          <p14:tracePt t="103745" x="1841500" y="4140200"/>
          <p14:tracePt t="103750" x="1816100" y="4140200"/>
          <p14:tracePt t="103761" x="1790700" y="4140200"/>
          <p14:tracePt t="103762" x="1752600" y="4140200"/>
          <p14:tracePt t="103770" x="1727200" y="4140200"/>
          <p14:tracePt t="103778" x="1727200" y="4127500"/>
          <p14:tracePt t="103795" x="1676400" y="4102100"/>
          <p14:tracePt t="103802" x="1638300" y="4102100"/>
          <p14:tracePt t="103811" x="1612900" y="4102100"/>
          <p14:tracePt t="103828" x="1574800" y="4076700"/>
          <p14:tracePt t="103834" x="1549400" y="4051300"/>
          <p14:tracePt t="103844" x="1524000" y="4051300"/>
          <p14:tracePt t="103861" x="1435100" y="4038600"/>
          <p14:tracePt t="103867" x="1384300" y="4038600"/>
          <p14:tracePt t="103878" x="1346200" y="4013200"/>
          <p14:tracePt t="103884" x="1320800" y="4013200"/>
          <p14:tracePt t="103895" x="1295400" y="3987800"/>
          <p14:tracePt t="103900" x="1282700" y="3987800"/>
          <p14:tracePt t="103911" x="1257300" y="3987800"/>
          <p14:tracePt t="103928" x="1257300" y="3962400"/>
          <p14:tracePt t="103932" x="1231900" y="3962400"/>
          <p14:tracePt t="103963" x="1257300" y="3962400"/>
          <p14:tracePt t="103970" x="1295400" y="3962400"/>
          <p14:tracePt t="103978" x="1384300" y="3949700"/>
          <p14:tracePt t="103989" x="1498600" y="3949700"/>
          <p14:tracePt t="103995" x="1612900" y="3949700"/>
          <p14:tracePt t="104002" x="1752600" y="3949700"/>
          <p14:tracePt t="104011" x="1879600" y="3949700"/>
          <p14:tracePt t="104028" x="2222500" y="3949700"/>
          <p14:tracePt t="104034" x="2400300" y="3949700"/>
          <p14:tracePt t="104044" x="2578100" y="3962400"/>
          <p14:tracePt t="104051" x="2755900" y="3987800"/>
          <p14:tracePt t="104061" x="3073400" y="4038600"/>
          <p14:tracePt t="104067" x="3289300" y="4076700"/>
          <p14:tracePt t="104078" x="3543300" y="4165600"/>
          <p14:tracePt t="104085" x="3784600" y="4254500"/>
          <p14:tracePt t="104095" x="4051300" y="4368800"/>
          <p14:tracePt t="104100" x="4330700" y="4508500"/>
          <p14:tracePt t="104111" x="4597400" y="4660900"/>
          <p14:tracePt t="104119" x="4889500" y="4838700"/>
          <p14:tracePt t="104129" x="5156200" y="5016500"/>
          <p14:tracePt t="104134" x="5397500" y="5219700"/>
          <p14:tracePt t="104149" x="5651500" y="5397500"/>
          <p14:tracePt t="104150" x="5765800" y="5486400"/>
          <p14:tracePt t="104161" x="5956300" y="5651500"/>
          <p14:tracePt t="104166" x="6121400" y="5765800"/>
          <p14:tracePt t="104178" x="6248400" y="5867400"/>
          <p14:tracePt t="104184" x="6388100" y="5943600"/>
          <p14:tracePt t="104317" x="6362700" y="5943600"/>
          <p14:tracePt t="104323" x="6337300" y="5918200"/>
          <p14:tracePt t="104331" x="6324600" y="5918200"/>
          <p14:tracePt t="104339" x="6299200" y="5892800"/>
          <p14:tracePt t="104350" x="6248400" y="5867400"/>
          <p14:tracePt t="104361" x="6235700" y="5867400"/>
          <p14:tracePt t="104365" x="6210300" y="5854700"/>
          <p14:tracePt t="104378" x="6146800" y="5829300"/>
          <p14:tracePt t="104385" x="6121400" y="5803900"/>
          <p14:tracePt t="104395" x="6045200" y="5778500"/>
          <p14:tracePt t="104395" x="5981700" y="5765800"/>
          <p14:tracePt t="104403" x="5943600" y="5740400"/>
          <p14:tracePt t="104411" x="5867400" y="5689600"/>
          <p14:tracePt t="104428" x="5778500" y="5651500"/>
          <p14:tracePt t="104435" x="5740400" y="5626100"/>
          <p14:tracePt t="104445" x="5689600" y="5600700"/>
          <p14:tracePt t="104452" x="5651500" y="5562600"/>
          <p14:tracePt t="104461" x="5600700" y="5562600"/>
          <p14:tracePt t="104467" x="5575300" y="5537200"/>
          <p14:tracePt t="104478" x="5511800" y="5486400"/>
          <p14:tracePt t="104486" x="5486400" y="5473700"/>
          <p14:tracePt t="104494" x="5473700" y="5448300"/>
          <p14:tracePt t="104500" x="5422900" y="5422900"/>
          <p14:tracePt t="104511" x="5397500" y="5397500"/>
          <p14:tracePt t="104518" x="5384800" y="5384800"/>
          <p14:tracePt t="104528" x="5384800" y="5359400"/>
          <p14:tracePt t="104533" x="5359400" y="5334000"/>
          <p14:tracePt t="104544" x="5359400" y="5308600"/>
          <p14:tracePt t="104550" x="5334000" y="5308600"/>
          <p14:tracePt t="104561" x="5334000" y="5283200"/>
          <p14:tracePt t="104578" x="5334000" y="5270500"/>
          <p14:tracePt t="104595" x="5308600" y="5270500"/>
          <p14:tracePt t="104603" x="5308600" y="5245100"/>
          <p14:tracePt t="104635" x="5283200" y="5219700"/>
          <p14:tracePt t="104651" x="5270500" y="5219700"/>
          <p14:tracePt t="104675" x="5245100" y="5194300"/>
          <p14:tracePt t="104861" x="5219700" y="5194300"/>
          <p14:tracePt t="104867" x="5194300" y="5194300"/>
          <p14:tracePt t="104875" x="5156200" y="5194300"/>
          <p14:tracePt t="104885" x="5092700" y="5194300"/>
          <p14:tracePt t="104895" x="5003800" y="5194300"/>
          <p14:tracePt t="104900" x="4889500" y="5181600"/>
          <p14:tracePt t="104911" x="4775200" y="5181600"/>
          <p14:tracePt t="104917" x="4635500" y="5130800"/>
          <p14:tracePt t="104928" x="4521200" y="5092700"/>
          <p14:tracePt t="104933" x="4394200" y="5041900"/>
          <p14:tracePt t="104945" x="4279900" y="5003800"/>
          <p14:tracePt t="104952" x="4165600" y="4927600"/>
          <p14:tracePt t="104962" x="4076700" y="4902200"/>
          <p14:tracePt t="104968" x="3962400" y="4838700"/>
          <p14:tracePt t="104978" x="3860800" y="4775200"/>
          <p14:tracePt t="104985" x="3784600" y="4724400"/>
          <p14:tracePt t="104995" x="3695700" y="4660900"/>
          <p14:tracePt t="104999" x="3657600" y="4622800"/>
          <p14:tracePt t="105011" x="3606800" y="4572000"/>
          <p14:tracePt t="105012" x="3543300" y="4521200"/>
          <p14:tracePt t="105021" x="3479800" y="4483100"/>
          <p14:tracePt t="105028" x="3429000" y="4432300"/>
          <p14:tracePt t="105036" x="3403600" y="4394200"/>
          <p14:tracePt t="105044" x="3365500" y="4368800"/>
          <p14:tracePt t="105061" x="3314700" y="4330700"/>
          <p14:tracePt t="105068" x="3289300" y="4305300"/>
          <p14:tracePt t="105078" x="3276600" y="4305300"/>
          <p14:tracePt t="105095" x="3225800" y="4254500"/>
          <p14:tracePt t="105111" x="3200400" y="4241800"/>
          <p14:tracePt t="105128" x="3187700" y="4216400"/>
          <p14:tracePt t="105134" x="3162300" y="4216400"/>
          <p14:tracePt t="105144" x="3136900" y="4191000"/>
          <p14:tracePt t="105152" x="3111500" y="4165600"/>
          <p14:tracePt t="105161" x="3073400" y="4165600"/>
          <p14:tracePt t="105165" x="3022600" y="4140200"/>
          <p14:tracePt t="105178" x="2997200" y="4140200"/>
          <p14:tracePt t="105184" x="2959100" y="4127500"/>
          <p14:tracePt t="105195" x="2908300" y="4102100"/>
          <p14:tracePt t="105200" x="2870200" y="4102100"/>
          <p14:tracePt t="105211" x="2844800" y="4102100"/>
          <p14:tracePt t="105216" x="2806700" y="4076700"/>
          <p14:tracePt t="105228" x="2755900" y="4076700"/>
          <p14:tracePt t="105229" x="2717800" y="4076700"/>
          <p14:tracePt t="105236" x="2692400" y="4076700"/>
          <p14:tracePt t="105244" x="2667000" y="4076700"/>
          <p14:tracePt t="105252" x="2641600" y="4076700"/>
          <p14:tracePt t="105268" x="2616200" y="4076700"/>
          <p14:tracePt t="105278" x="2603500" y="4076700"/>
          <p14:tracePt t="105295" x="2578100" y="4076700"/>
          <p14:tracePt t="105308" x="2552700" y="4076700"/>
          <p14:tracePt t="105328" x="2527300" y="4076700"/>
          <p14:tracePt t="105340" x="2514600" y="4076700"/>
          <p14:tracePt t="105361" x="2489200" y="4076700"/>
          <p14:tracePt t="105366" x="2463800" y="4076700"/>
          <p14:tracePt t="105378" x="2438400" y="4076700"/>
          <p14:tracePt t="105394" x="2425700" y="4076700"/>
          <p14:tracePt t="105399" x="2400300" y="4076700"/>
          <p14:tracePt t="105411" x="2374900" y="4051300"/>
          <p14:tracePt t="105429" x="2349500" y="4051300"/>
          <p14:tracePt t="105468" x="2336800" y="4051300"/>
          <p14:tracePt t="105518" x="2311400" y="4051300"/>
          <p14:tracePt t="105532" x="2311400" y="4038600"/>
          <p14:tracePt t="105550" x="2286000" y="4038600"/>
          <p14:tracePt t="105589" x="2260600" y="4038600"/>
          <p14:tracePt t="105613" x="2235200" y="4013200"/>
          <p14:tracePt t="105645" x="2222500" y="4013200"/>
          <p14:tracePt t="105784" x="2222500" y="4038600"/>
          <p14:tracePt t="105789" x="2222500" y="4051300"/>
          <p14:tracePt t="105805" x="2222500" y="4076700"/>
          <p14:tracePt t="105821" x="2235200" y="4102100"/>
          <p14:tracePt t="105829" x="2235200" y="4127500"/>
          <p14:tracePt t="105837" x="2235200" y="4140200"/>
          <p14:tracePt t="105853" x="2235200" y="4165600"/>
          <p14:tracePt t="105869" x="2235200" y="4191000"/>
          <p14:tracePt t="105878" x="2260600" y="4216400"/>
          <p14:tracePt t="105895" x="2260600" y="4241800"/>
          <p14:tracePt t="105909" x="2260600" y="4254500"/>
          <p14:tracePt t="105928" x="2260600" y="4279900"/>
          <p14:tracePt t="105951" x="2260600" y="4305300"/>
          <p14:tracePt t="105965" x="2260600" y="4330700"/>
          <p14:tracePt t="105989" x="2260600" y="4343400"/>
          <p14:tracePt t="106021" x="2260600" y="4368800"/>
          <p14:tracePt t="106094" x="2286000" y="4368800"/>
          <p14:tracePt t="106184" x="2286000" y="4343400"/>
          <p14:tracePt t="106197" x="2286000" y="4330700"/>
          <p14:tracePt t="106205" x="2286000" y="4305300"/>
          <p14:tracePt t="106221" x="2286000" y="4279900"/>
          <p14:tracePt t="106229" x="2311400" y="4279900"/>
          <p14:tracePt t="106238" x="2311400" y="4254500"/>
          <p14:tracePt t="106246" x="2311400" y="4241800"/>
          <p14:tracePt t="106262" x="2311400" y="4216400"/>
          <p14:tracePt t="106278" x="2311400" y="4191000"/>
          <p14:tracePt t="106302" x="2311400" y="4165600"/>
          <p14:tracePt t="106325" x="2311400" y="4140200"/>
          <p14:tracePt t="106416" x="2311400" y="4127500"/>
          <p14:tracePt t="106462" x="2311400" y="4102100"/>
          <p14:tracePt t="106510" x="2286000" y="4102100"/>
          <p14:tracePt t="106534" x="2286000" y="4076700"/>
          <p14:tracePt t="106638" x="2260600" y="4076700"/>
          <p14:tracePt t="106662" x="2260600" y="4102100"/>
          <p14:tracePt t="106702" x="2260600" y="4127500"/>
          <p14:tracePt t="106734" x="2260600" y="4140200"/>
          <p14:tracePt t="106784" x="2260600" y="4165600"/>
          <p14:tracePt t="106830" x="2260600" y="4191000"/>
          <p14:tracePt t="106870" x="2260600" y="4216400"/>
          <p14:tracePt t="106910" x="2260600" y="4241800"/>
          <p14:tracePt t="107135" x="2260600" y="4216400"/>
          <p14:tracePt t="107151" x="2260600" y="4191000"/>
          <p14:tracePt t="107167" x="2260600" y="4165600"/>
          <p14:tracePt t="107183" x="2260600" y="4140200"/>
          <p14:tracePt t="107191" x="2260600" y="4127500"/>
          <p14:tracePt t="107207" x="2260600" y="4102100"/>
          <p14:tracePt t="107228" x="2286000" y="4076700"/>
          <p14:tracePt t="107250" x="2286000" y="4051300"/>
          <p14:tracePt t="107407" x="2286000" y="4076700"/>
          <p14:tracePt t="107445" x="2260600" y="4102100"/>
          <p14:tracePt t="107462" x="2260600" y="4127500"/>
          <p14:tracePt t="107483" x="2260600" y="4140200"/>
          <p14:tracePt t="107498" x="2260600" y="4165600"/>
          <p14:tracePt t="107511" x="2260600" y="4191000"/>
          <p14:tracePt t="107512" x="2260600" y="4216400"/>
          <p14:tracePt t="107528" x="2260600" y="4241800"/>
          <p14:tracePt t="107536" x="2260600" y="4254500"/>
          <p14:tracePt t="107552" x="2260600" y="4279900"/>
          <p14:tracePt t="107568" x="2260600" y="4305300"/>
          <p14:tracePt t="107584" x="2260600" y="4330700"/>
          <p14:tracePt t="107600" x="2260600" y="4343400"/>
          <p14:tracePt t="107784" x="2286000" y="4330700"/>
          <p14:tracePt t="107800" x="2311400" y="4330700"/>
          <p14:tracePt t="107808" x="2374900" y="4330700"/>
          <p14:tracePt t="107828" x="2616200" y="4343400"/>
          <p14:tracePt t="107834" x="2870200" y="4432300"/>
          <p14:tracePt t="107845" x="3314700" y="4597400"/>
          <p14:tracePt t="107851" x="3517900" y="4686300"/>
          <p14:tracePt t="107861" x="3898900" y="4838700"/>
          <p14:tracePt t="107866" x="4254500" y="4978400"/>
          <p14:tracePt t="107878" x="4622800" y="5156200"/>
          <p14:tracePt t="107886" x="4953000" y="5283200"/>
          <p14:tracePt t="107895" x="5092700" y="5359400"/>
          <p14:tracePt t="107900" x="5308600" y="5473700"/>
          <p14:tracePt t="107911" x="5397500" y="5511800"/>
          <p14:tracePt t="107912" x="5537200" y="5600700"/>
          <p14:tracePt t="107921" x="5651500" y="5664200"/>
          <p14:tracePt t="107928" x="5715000" y="5715000"/>
          <p14:tracePt t="107936" x="5778500" y="5740400"/>
          <p14:tracePt t="107945" x="5803900" y="5765800"/>
          <p14:tracePt t="107952" x="5829300" y="5778500"/>
          <p14:tracePt t="107976" x="5854700" y="5778500"/>
          <p14:tracePt t="108056" x="5829300" y="5778500"/>
          <p14:tracePt t="108064" x="5803900" y="5740400"/>
          <p14:tracePt t="108072" x="5778500" y="5715000"/>
          <p14:tracePt t="108082" x="5765800" y="5689600"/>
          <p14:tracePt t="108095" x="5740400" y="5651500"/>
          <p14:tracePt t="108100" x="5715000" y="5600700"/>
          <p14:tracePt t="108112" x="5689600" y="5562600"/>
          <p14:tracePt t="108112" x="5689600" y="5511800"/>
          <p14:tracePt t="108120" x="5651500" y="5486400"/>
          <p14:tracePt t="108128" x="5626100" y="5448300"/>
          <p14:tracePt t="108136" x="5626100" y="5422900"/>
          <p14:tracePt t="108145" x="5600700" y="5397500"/>
          <p14:tracePt t="108152" x="5575300" y="5384800"/>
          <p14:tracePt t="108161" x="5537200" y="5384800"/>
          <p14:tracePt t="108168" x="5511800" y="5359400"/>
          <p14:tracePt t="108178" x="5473700" y="5334000"/>
          <p14:tracePt t="108185" x="5448300" y="5308600"/>
          <p14:tracePt t="108195" x="5422900" y="5283200"/>
          <p14:tracePt t="108201" x="5384800" y="5283200"/>
          <p14:tracePt t="108211" x="5359400" y="5270500"/>
          <p14:tracePt t="108219" x="5334000" y="5270500"/>
          <p14:tracePt t="108228" x="5308600" y="5245100"/>
          <p14:tracePt t="108234" x="5283200" y="5245100"/>
          <p14:tracePt t="108245" x="5270500" y="5219700"/>
          <p14:tracePt t="108261" x="5245100" y="5219700"/>
          <p14:tracePt t="108266" x="5219700" y="5194300"/>
          <p14:tracePt t="108283" x="5194300" y="5181600"/>
          <p14:tracePt t="108298" x="5181600" y="5181600"/>
          <p14:tracePt t="108312" x="5156200" y="5181600"/>
          <p14:tracePt t="108320" x="5130800" y="5156200"/>
          <p14:tracePt t="108345" x="5105400" y="5156200"/>
          <p14:tracePt t="108361" x="5092700" y="5156200"/>
          <p14:tracePt t="108408" x="5067300" y="5156200"/>
          <p14:tracePt t="108428" x="5067300" y="5130800"/>
          <p14:tracePt t="108449" x="5041900" y="5130800"/>
          <p14:tracePt t="108488" x="5041900" y="5105400"/>
          <p14:tracePt t="108576" x="5067300" y="5105400"/>
          <p14:tracePt t="108585" x="5092700" y="5092700"/>
          <p14:tracePt t="108600" x="5105400" y="5092700"/>
          <p14:tracePt t="108611" x="5130800" y="5092700"/>
          <p14:tracePt t="108617" x="5156200" y="5092700"/>
          <p14:tracePt t="108628" x="5194300" y="5067300"/>
          <p14:tracePt t="108633" x="5245100" y="5067300"/>
          <p14:tracePt t="108645" x="5283200" y="5067300"/>
          <p14:tracePt t="108651" x="5359400" y="5041900"/>
          <p14:tracePt t="108662" x="5422900" y="5041900"/>
          <p14:tracePt t="108666" x="5486400" y="5041900"/>
          <p14:tracePt t="108678" x="5537200" y="5041900"/>
          <p14:tracePt t="108684" x="5651500" y="5016500"/>
          <p14:tracePt t="108695" x="5689600" y="5016500"/>
          <p14:tracePt t="108699" x="5765800" y="5016500"/>
          <p14:tracePt t="108711" x="5829300" y="5016500"/>
          <p14:tracePt t="108717" x="5867400" y="5016500"/>
          <p14:tracePt t="108728" x="5943600" y="5016500"/>
          <p14:tracePt t="108729" x="5981700" y="5016500"/>
          <p14:tracePt t="108737" x="6032500" y="5016500"/>
          <p14:tracePt t="108745" x="6070600" y="5016500"/>
          <p14:tracePt t="108753" x="6121400" y="5016500"/>
          <p14:tracePt t="108761" x="6146800" y="5016500"/>
          <p14:tracePt t="108769" x="6184900" y="5016500"/>
          <p14:tracePt t="108778" x="6210300" y="5016500"/>
          <p14:tracePt t="108785" x="6235700" y="5016500"/>
          <p14:tracePt t="108801" x="6248400" y="5016500"/>
          <p14:tracePt t="108825" x="6273800" y="5016500"/>
          <p14:tracePt t="108929" x="6248400" y="5016500"/>
          <p14:tracePt t="108945" x="6235700" y="5016500"/>
          <p14:tracePt t="108953" x="6210300" y="5016500"/>
          <p14:tracePt t="108961" x="6184900" y="5041900"/>
          <p14:tracePt t="108969" x="6159500" y="5041900"/>
          <p14:tracePt t="108978" x="6146800" y="5041900"/>
          <p14:tracePt t="108985" x="6121400" y="5041900"/>
          <p14:tracePt t="108995" x="6096000" y="5041900"/>
          <p14:tracePt t="109001" x="6070600" y="5041900"/>
          <p14:tracePt t="109009" x="6070600" y="5067300"/>
          <p14:tracePt t="109019" x="6032500" y="5067300"/>
          <p14:tracePt t="109028" x="5981700" y="5067300"/>
          <p14:tracePt t="109033" x="5918200" y="5092700"/>
          <p14:tracePt t="109045" x="5867400" y="5092700"/>
          <p14:tracePt t="109051" x="5803900" y="5092700"/>
          <p14:tracePt t="109061" x="5740400" y="5105400"/>
          <p14:tracePt t="109067" x="5689600" y="5105400"/>
          <p14:tracePt t="109078" x="5626100" y="5105400"/>
          <p14:tracePt t="109084" x="5575300" y="5105400"/>
          <p14:tracePt t="109095" x="5537200" y="5105400"/>
          <p14:tracePt t="109099" x="5486400" y="5105400"/>
          <p14:tracePt t="109111" x="5473700" y="5105400"/>
          <p14:tracePt t="109118" x="5448300" y="5105400"/>
          <p14:tracePt t="109128" x="5422900" y="5105400"/>
          <p14:tracePt t="109132" x="5397500" y="5105400"/>
          <p14:tracePt t="109161" x="5384800" y="5105400"/>
          <p14:tracePt t="109353" x="5397500" y="5105400"/>
          <p14:tracePt t="109369" x="5422900" y="5092700"/>
          <p14:tracePt t="109378" x="5448300" y="5092700"/>
          <p14:tracePt t="109386" x="5486400" y="5092700"/>
          <p14:tracePt t="109395" x="5537200" y="5092700"/>
          <p14:tracePt t="109402" x="5575300" y="5067300"/>
          <p14:tracePt t="109411" x="5626100" y="5067300"/>
          <p14:tracePt t="109418" x="5664200" y="5067300"/>
          <p14:tracePt t="109426" x="5740400" y="5067300"/>
          <p14:tracePt t="109434" x="5778500" y="5067300"/>
          <p14:tracePt t="109442" x="5829300" y="5067300"/>
          <p14:tracePt t="109451" x="5867400" y="5067300"/>
          <p14:tracePt t="109462" x="5918200" y="5067300"/>
          <p14:tracePt t="109466" x="5943600" y="5067300"/>
          <p14:tracePt t="109481" x="5956300" y="5067300"/>
          <p14:tracePt t="109482" x="5981700" y="5067300"/>
          <p14:tracePt t="109499" x="6007100" y="5067300"/>
          <p14:tracePt t="109658" x="5981700" y="5067300"/>
          <p14:tracePt t="109666" x="5956300" y="5067300"/>
          <p14:tracePt t="109674" x="5943600" y="5067300"/>
          <p14:tracePt t="109683" x="5918200" y="5067300"/>
          <p14:tracePt t="109695" x="5867400" y="5092700"/>
          <p14:tracePt t="109700" x="5854700" y="5092700"/>
          <p14:tracePt t="109711" x="5803900" y="5092700"/>
          <p14:tracePt t="109717" x="5778500" y="5092700"/>
          <p14:tracePt t="109728" x="5715000" y="5092700"/>
          <p14:tracePt t="109732" x="5689600" y="5092700"/>
          <p14:tracePt t="109745" x="5651500" y="5092700"/>
          <p14:tracePt t="109751" x="5600700" y="5092700"/>
          <p14:tracePt t="109761" x="5562600" y="5105400"/>
          <p14:tracePt t="109762" x="5537200" y="5105400"/>
          <p14:tracePt t="109770" x="5486400" y="5105400"/>
          <p14:tracePt t="109781" x="5448300" y="5105400"/>
          <p14:tracePt t="109795" x="5397500" y="5105400"/>
          <p14:tracePt t="109802" x="5384800" y="5105400"/>
          <p14:tracePt t="109811" x="5359400" y="5105400"/>
          <p14:tracePt t="109827" x="5334000" y="5105400"/>
          <p14:tracePt t="109834" x="5308600" y="5105400"/>
          <p14:tracePt t="109842" x="5283200" y="5105400"/>
          <p14:tracePt t="109861" x="5270500" y="5105400"/>
          <p14:tracePt t="109874" x="5245100" y="5105400"/>
          <p14:tracePt t="109895" x="5219700" y="5105400"/>
          <p14:tracePt t="110042" x="5245100" y="5105400"/>
          <p14:tracePt t="110061" x="5270500" y="5092700"/>
          <p14:tracePt t="110067" x="5283200" y="5092700"/>
          <p14:tracePt t="110078" x="5308600" y="5067300"/>
          <p14:tracePt t="110085" x="5334000" y="5067300"/>
          <p14:tracePt t="110095" x="5359400" y="5041900"/>
          <p14:tracePt t="110100" x="5384800" y="5041900"/>
          <p14:tracePt t="110111" x="5397500" y="5016500"/>
          <p14:tracePt t="110119" x="5422900" y="5016500"/>
          <p14:tracePt t="110128" x="5473700" y="5016500"/>
          <p14:tracePt t="110133" x="5486400" y="5016500"/>
          <p14:tracePt t="110145" x="5511800" y="5003800"/>
          <p14:tracePt t="110152" x="5562600" y="5003800"/>
          <p14:tracePt t="110161" x="5575300" y="5003800"/>
          <p14:tracePt t="110165" x="5600700" y="5003800"/>
          <p14:tracePt t="110178" x="5626100" y="5003800"/>
          <p14:tracePt t="110179" x="5664200" y="5003800"/>
          <p14:tracePt t="110187" x="5689600" y="5003800"/>
          <p14:tracePt t="110195" x="5715000" y="5003800"/>
          <p14:tracePt t="110203" x="5740400" y="5003800"/>
          <p14:tracePt t="110211" x="5765800" y="5003800"/>
          <p14:tracePt t="110219" x="5778500" y="5003800"/>
          <p14:tracePt t="110235" x="5803900" y="5003800"/>
          <p14:tracePt t="110245" x="5829300" y="5003800"/>
          <p14:tracePt t="110274" x="5854700" y="5003800"/>
          <p14:tracePt t="110355" x="5829300" y="5003800"/>
          <p14:tracePt t="112934" x="5829300" y="5016500"/>
          <p14:tracePt t="112942" x="5829300" y="5041900"/>
          <p14:tracePt t="112953" x="5854700" y="5105400"/>
          <p14:tracePt t="112961" x="5867400" y="5181600"/>
          <p14:tracePt t="112967" x="5892800" y="5245100"/>
          <p14:tracePt t="112982" x="5943600" y="5308600"/>
          <p14:tracePt t="112982" x="5981700" y="5384800"/>
          <p14:tracePt t="112995" x="6045200" y="5448300"/>
          <p14:tracePt t="113001" x="6096000" y="5511800"/>
          <p14:tracePt t="113011" x="6146800" y="5562600"/>
          <p14:tracePt t="113019" x="6159500" y="5575300"/>
          <p14:tracePt t="113028" x="6235700" y="5651500"/>
          <p14:tracePt t="113034" x="6273800" y="5689600"/>
          <p14:tracePt t="113045" x="6324600" y="5740400"/>
          <p14:tracePt t="113053" x="6362700" y="5765800"/>
          <p14:tracePt t="113061" x="6388100" y="5803900"/>
          <p14:tracePt t="113067" x="6413500" y="5829300"/>
          <p14:tracePt t="113078" x="6451600" y="5867400"/>
          <p14:tracePt t="113079" x="6477000" y="5918200"/>
          <p14:tracePt t="113088" x="6502400" y="5943600"/>
          <p14:tracePt t="113095" x="6527800" y="5956300"/>
          <p14:tracePt t="113102" x="6540500" y="6007100"/>
          <p14:tracePt t="113111" x="6540500" y="6045200"/>
          <p14:tracePt t="113118" x="6565900" y="6096000"/>
          <p14:tracePt t="113128" x="6591300" y="6121400"/>
          <p14:tracePt t="113135" x="6591300" y="6159500"/>
          <p14:tracePt t="113145" x="6616700" y="6184900"/>
          <p14:tracePt t="113153" x="6616700" y="6235700"/>
          <p14:tracePt t="113161" x="6629400" y="6248400"/>
          <p14:tracePt t="113167" x="6629400" y="6273800"/>
          <p14:tracePt t="113178" x="6629400" y="6299200"/>
          <p14:tracePt t="113184" x="6629400" y="6324600"/>
          <p14:tracePt t="113195" x="6654800" y="6324600"/>
          <p14:tracePt t="113199" x="6654800" y="6337300"/>
          <p14:tracePt t="113211" x="6654800" y="6362700"/>
          <p14:tracePt t="113228" x="6680200" y="6388100"/>
          <p14:tracePt t="113245" x="6680200" y="6413500"/>
          <p14:tracePt t="113296" x="6654800" y="6413500"/>
          <p14:tracePt t="113303" x="6629400" y="6426200"/>
          <p14:tracePt t="113312" x="6565900" y="6426200"/>
          <p14:tracePt t="113320" x="6527800" y="6426200"/>
          <p14:tracePt t="113329" x="6451600" y="6426200"/>
          <p14:tracePt t="113335" x="6388100" y="6426200"/>
          <p14:tracePt t="113345" x="6324600" y="6426200"/>
          <p14:tracePt t="113351" x="6248400" y="6426200"/>
          <p14:tracePt t="113361" x="6184900" y="6426200"/>
          <p14:tracePt t="113367" x="6121400" y="6426200"/>
          <p14:tracePt t="113378" x="6070600" y="6426200"/>
          <p14:tracePt t="113384" x="6032500" y="6426200"/>
          <p14:tracePt t="113396" x="5981700" y="6426200"/>
          <p14:tracePt t="113401" x="5956300" y="6426200"/>
          <p14:tracePt t="113416" x="5943600" y="6426200"/>
          <p14:tracePt t="113417" x="5918200" y="6426200"/>
          <p14:tracePt t="113429" x="5892800" y="6426200"/>
          <p14:tracePt t="113434" x="5854700" y="6426200"/>
          <p14:tracePt t="113446" x="5829300" y="6413500"/>
          <p14:tracePt t="113453" x="5803900" y="6413500"/>
          <p14:tracePt t="113463" x="5778500" y="6388100"/>
          <p14:tracePt t="113464" x="5765800" y="6362700"/>
          <p14:tracePt t="113472" x="5715000" y="6337300"/>
          <p14:tracePt t="113482" x="5689600" y="6324600"/>
          <p14:tracePt t="113496" x="5651500" y="6299200"/>
          <p14:tracePt t="113503" x="5626100" y="6273800"/>
          <p14:tracePt t="113512" x="5600700" y="6273800"/>
          <p14:tracePt t="113519" x="5600700" y="6248400"/>
          <p14:tracePt t="113528" x="5575300" y="6248400"/>
          <p14:tracePt t="113544" x="5575300" y="6235700"/>
          <p14:tracePt t="113575" x="5575300" y="6210300"/>
          <p14:tracePt t="113607" x="5575300" y="6184900"/>
          <p14:tracePt t="113645" x="5575300" y="6159500"/>
          <p14:tracePt t="113662" x="5575300" y="6146800"/>
          <p14:tracePt t="113678" x="5575300" y="6121400"/>
          <p14:tracePt t="113684" x="5575300" y="6096000"/>
          <p14:tracePt t="113695" x="5575300" y="6070600"/>
          <p14:tracePt t="113696" x="5600700" y="6045200"/>
          <p14:tracePt t="113703" x="5600700" y="6032500"/>
          <p14:tracePt t="113715" x="5626100" y="6032500"/>
          <p14:tracePt t="113728" x="5651500" y="6007100"/>
          <p14:tracePt t="113735" x="5651500" y="5981700"/>
          <p14:tracePt t="113761" x="5664200" y="5981700"/>
          <p14:tracePt t="113839" x="5664200" y="6007100"/>
          <p14:tracePt t="113883" x="5664200" y="6032500"/>
          <p14:tracePt t="113911" x="5664200" y="6045200"/>
          <p14:tracePt t="113919" x="5664200" y="6070600"/>
          <p14:tracePt t="113936" x="5664200" y="6096000"/>
          <p14:tracePt t="113961" x="5651500" y="6121400"/>
          <p14:tracePt t="113980" x="5626100" y="6146800"/>
          <p14:tracePt t="113985" x="5600700" y="6146800"/>
          <p14:tracePt t="113995" x="5575300" y="6146800"/>
          <p14:tracePt t="114000" x="5562600" y="6146800"/>
          <p14:tracePt t="114012" x="5562600" y="6159500"/>
          <p14:tracePt t="114017" x="5537200" y="6159500"/>
          <p14:tracePt t="114032" x="5511800" y="6159500"/>
          <p14:tracePt t="114064" x="5486400" y="6159500"/>
          <p14:tracePt t="114114" x="5473700" y="6159500"/>
          <p14:tracePt t="114128" x="5473700" y="6146800"/>
          <p14:tracePt t="114146" x="5473700" y="6121400"/>
          <p14:tracePt t="114161" x="5473700" y="6096000"/>
          <p14:tracePt t="114168" x="5473700" y="6070600"/>
          <p14:tracePt t="114184" x="5473700" y="6045200"/>
          <p14:tracePt t="114195" x="5473700" y="6032500"/>
          <p14:tracePt t="114208" x="5473700" y="6007100"/>
          <p14:tracePt t="114272" x="5486400" y="6007100"/>
          <p14:tracePt t="114304" x="5511800" y="6007100"/>
          <p14:tracePt t="114336" x="5537200" y="6007100"/>
          <p14:tracePt t="114352" x="5562600" y="6007100"/>
          <p14:tracePt t="114368" x="5575300" y="5981700"/>
          <p14:tracePt t="114384" x="5600700" y="5981700"/>
          <p14:tracePt t="114408" x="5626100" y="5981700"/>
          <p14:tracePt t="114457" x="5626100" y="6007100"/>
          <p14:tracePt t="114489" x="5600700" y="6032500"/>
          <p14:tracePt t="114528" x="5600700" y="6045200"/>
          <p14:tracePt t="114536" x="5575300" y="6045200"/>
          <p14:tracePt t="114561" x="5575300" y="6070600"/>
          <p14:tracePt t="114592" x="5562600" y="6070600"/>
          <p14:tracePt t="114609" x="5562600" y="6096000"/>
          <p14:tracePt t="114628" x="5537200" y="6096000"/>
          <p14:tracePt t="114640" x="5511800" y="6096000"/>
          <p14:tracePt t="114662" x="5486400" y="6096000"/>
          <p14:tracePt t="114678" x="5473700" y="6096000"/>
          <p14:tracePt t="114715" x="5448300" y="6096000"/>
          <p14:tracePt t="114729" x="5448300" y="6070600"/>
          <p14:tracePt t="114769" x="5448300" y="6045200"/>
          <p14:tracePt t="114778" x="5473700" y="6045200"/>
          <p14:tracePt t="114785" x="5473700" y="6032500"/>
          <p14:tracePt t="114801" x="5486400" y="6007100"/>
          <p14:tracePt t="114817" x="5511800" y="6007100"/>
          <p14:tracePt t="114825" x="5511800" y="5981700"/>
          <p14:tracePt t="114849" x="5537200" y="5956300"/>
          <p14:tracePt t="114881" x="5562600" y="5956300"/>
          <p14:tracePt t="115049" x="5562600" y="5981700"/>
          <p14:tracePt t="115082" x="5562600" y="6007100"/>
          <p14:tracePt t="115115" x="5562600" y="6032500"/>
          <p14:tracePt t="116732" x="5511800" y="6032500"/>
          <p14:tracePt t="116739" x="5486400" y="6032500"/>
          <p14:tracePt t="116749" x="5448300" y="6007100"/>
          <p14:tracePt t="116762" x="5397500" y="6007100"/>
          <p14:tracePt t="116766" x="5334000" y="5981700"/>
          <p14:tracePt t="116778" x="5308600" y="5956300"/>
          <p14:tracePt t="116779" x="5270500" y="5943600"/>
          <p14:tracePt t="116788" x="5219700" y="5918200"/>
          <p14:tracePt t="116795" x="5194300" y="5892800"/>
          <p14:tracePt t="116804" x="5156200" y="5867400"/>
          <p14:tracePt t="116815" x="5130800" y="5854700"/>
          <p14:tracePt t="116828" x="5105400" y="5854700"/>
          <p14:tracePt t="116835" x="5092700" y="5829300"/>
          <p14:tracePt t="116861" x="5092700" y="5803900"/>
          <p14:tracePt t="116900" x="5092700" y="5778500"/>
          <p14:tracePt t="116932" x="5092700" y="5765800"/>
          <p14:tracePt t="116948" x="5105400" y="5765800"/>
          <p14:tracePt t="116956" x="5105400" y="5740400"/>
          <p14:tracePt t="116972" x="5130800" y="5715000"/>
          <p14:tracePt t="116995" x="5156200" y="5715000"/>
          <p14:tracePt t="116999" x="5181600" y="5689600"/>
          <p14:tracePt t="117012" x="5194300" y="5689600"/>
          <p14:tracePt t="117012" x="5194300" y="5664200"/>
          <p14:tracePt t="117020" x="5219700" y="5664200"/>
          <p14:tracePt t="117028" x="5245100" y="5664200"/>
          <p14:tracePt t="117036" x="5270500" y="5651500"/>
          <p14:tracePt t="117045" x="5283200" y="5651500"/>
          <p14:tracePt t="117052" x="5308600" y="5651500"/>
          <p14:tracePt t="117062" x="5334000" y="5651500"/>
          <p14:tracePt t="117068" x="5384800" y="5651500"/>
          <p14:tracePt t="117078" x="5397500" y="5651500"/>
          <p14:tracePt t="117084" x="5422900" y="5651500"/>
          <p14:tracePt t="117095" x="5473700" y="5651500"/>
          <p14:tracePt t="117100" x="5486400" y="5664200"/>
          <p14:tracePt t="117111" x="5511800" y="5664200"/>
          <p14:tracePt t="117117" x="5562600" y="5689600"/>
          <p14:tracePt t="117128" x="5575300" y="5715000"/>
          <p14:tracePt t="117133" x="5600700" y="5715000"/>
          <p14:tracePt t="117145" x="5626100" y="5740400"/>
          <p14:tracePt t="117152" x="5651500" y="5765800"/>
          <p14:tracePt t="117162" x="5664200" y="5765800"/>
          <p14:tracePt t="117166" x="5689600" y="5778500"/>
          <p14:tracePt t="117183" x="5715000" y="5803900"/>
          <p14:tracePt t="117215" x="5715000" y="5829300"/>
          <p14:tracePt t="117324" x="5715000" y="5803900"/>
          <p14:tracePt t="117332" x="5689600" y="5778500"/>
          <p14:tracePt t="117348" x="5689600" y="5765800"/>
          <p14:tracePt t="117364" x="5689600" y="5740400"/>
          <p14:tracePt t="117420" x="5715000" y="5715000"/>
          <p14:tracePt t="117429" x="5765800" y="5715000"/>
          <p14:tracePt t="117436" x="5829300" y="5715000"/>
          <p14:tracePt t="117445" x="5892800" y="5689600"/>
          <p14:tracePt t="117452" x="5956300" y="5689600"/>
          <p14:tracePt t="117462" x="6007100" y="5689600"/>
          <p14:tracePt t="117468" x="6070600" y="5689600"/>
          <p14:tracePt t="117482" x="6184900" y="5664200"/>
          <p14:tracePt t="117495" x="6337300" y="5664200"/>
          <p14:tracePt t="117500" x="6413500" y="5664200"/>
          <p14:tracePt t="117512" x="6451600" y="5664200"/>
          <p14:tracePt t="117518" x="6527800" y="5664200"/>
          <p14:tracePt t="117528" x="6591300" y="5689600"/>
          <p14:tracePt t="117534" x="6629400" y="5689600"/>
          <p14:tracePt t="117545" x="6680200" y="5715000"/>
          <p14:tracePt t="117552" x="6718300" y="5715000"/>
          <p14:tracePt t="117562" x="6743700" y="5740400"/>
          <p14:tracePt t="117567" x="6769100" y="5740400"/>
          <p14:tracePt t="117582" x="6794500" y="5740400"/>
          <p14:tracePt t="117583" x="6807200" y="5765800"/>
          <p14:tracePt t="117595" x="6832600" y="5765800"/>
          <p14:tracePt t="117612" x="6858000" y="5778500"/>
          <p14:tracePt t="117621" x="6883400" y="5778500"/>
          <p14:tracePt t="117628" x="6883400" y="5803900"/>
          <p14:tracePt t="117645" x="6908800" y="5803900"/>
          <p14:tracePt t="117662" x="6908800" y="5829300"/>
          <p14:tracePt t="117678" x="6921500" y="5829300"/>
          <p14:tracePt t="117773" x="6921500" y="5778500"/>
          <p14:tracePt t="117782" x="6883400" y="5740400"/>
          <p14:tracePt t="117789" x="6858000" y="5689600"/>
          <p14:tracePt t="117797" x="6807200" y="5626100"/>
          <p14:tracePt t="117805" x="6794500" y="5562600"/>
          <p14:tracePt t="117815" x="6718300" y="5486400"/>
          <p14:tracePt t="117828" x="6705600" y="5422900"/>
          <p14:tracePt t="117829" x="6680200" y="5397500"/>
          <p14:tracePt t="117837" x="6616700" y="5308600"/>
          <p14:tracePt t="117848" x="6591300" y="5270500"/>
          <p14:tracePt t="117862" x="6502400" y="5181600"/>
          <p14:tracePt t="117869" x="6477000" y="5156200"/>
          <p14:tracePt t="117878" x="6426200" y="5130800"/>
          <p14:tracePt t="117886" x="6413500" y="5105400"/>
          <p14:tracePt t="117895" x="6388100" y="5092700"/>
          <p14:tracePt t="117901" x="6337300" y="5067300"/>
          <p14:tracePt t="117912" x="6324600" y="5067300"/>
          <p14:tracePt t="117918" x="6299200" y="5041900"/>
          <p14:tracePt t="117928" x="6273800" y="5041900"/>
          <p14:tracePt t="117933" x="6248400" y="5041900"/>
          <p14:tracePt t="117945" x="6235700" y="5016500"/>
          <p14:tracePt t="117963" x="6210300" y="5016500"/>
          <p14:tracePt t="117967" x="6184900" y="5016500"/>
          <p14:tracePt t="117983" x="6159500" y="5016500"/>
          <p14:tracePt t="117999" x="6146800" y="5016500"/>
          <p14:tracePt t="118028" x="6121400" y="5016500"/>
          <p14:tracePt t="118029" x="6121400" y="5041900"/>
          <p14:tracePt t="118046" x="6096000" y="5041900"/>
          <p14:tracePt t="118062" x="6096000" y="5067300"/>
          <p14:tracePt t="118069" x="6070600" y="5067300"/>
          <p14:tracePt t="118094" x="6070600" y="5092700"/>
          <p14:tracePt t="118101" x="6045200" y="5092700"/>
          <p14:tracePt t="118125" x="6032500" y="5105400"/>
          <p14:tracePt t="118145" x="6007100" y="5105400"/>
          <p14:tracePt t="118157" x="5981700" y="5130800"/>
          <p14:tracePt t="118165" x="5943600" y="5130800"/>
          <p14:tracePt t="118174" x="5892800" y="5130800"/>
          <p14:tracePt t="118181" x="5854700" y="5156200"/>
          <p14:tracePt t="118189" x="5778500" y="5156200"/>
          <p14:tracePt t="118197" x="5715000" y="5181600"/>
          <p14:tracePt t="118205" x="5689600" y="5181600"/>
          <p14:tracePt t="118215" x="5626100" y="5194300"/>
          <p14:tracePt t="118228" x="5562600" y="5194300"/>
          <p14:tracePt t="118232" x="5486400" y="5219700"/>
          <p14:tracePt t="118245" x="5422900" y="5219700"/>
          <p14:tracePt t="118246" x="5384800" y="5219700"/>
          <p14:tracePt t="118253" x="5359400" y="5219700"/>
          <p14:tracePt t="118262" x="5308600" y="5219700"/>
          <p14:tracePt t="118269" x="5283200" y="5219700"/>
          <p14:tracePt t="118278" x="5270500" y="5219700"/>
          <p14:tracePt t="118286" x="5245100" y="5219700"/>
          <p14:tracePt t="118325" x="5219700" y="5219700"/>
          <p14:tracePt t="118422" x="5245100" y="5219700"/>
          <p14:tracePt t="118479" x="5270500" y="5219700"/>
          <p14:tracePt t="118513" x="5283200" y="5219700"/>
          <p14:tracePt t="118526" x="5308600" y="5219700"/>
          <p14:tracePt t="118534" x="5334000" y="5219700"/>
          <p14:tracePt t="118545" x="5359400" y="5219700"/>
          <p14:tracePt t="118550" x="5384800" y="5245100"/>
          <p14:tracePt t="118562" x="5397500" y="5245100"/>
          <p14:tracePt t="118567" x="5422900" y="5245100"/>
          <p14:tracePt t="118578" x="5448300" y="5245100"/>
          <p14:tracePt t="118584" x="5486400" y="5245100"/>
          <p14:tracePt t="118599" x="5511800" y="5245100"/>
          <p14:tracePt t="118612" x="5537200" y="5245100"/>
          <p14:tracePt t="118617" x="5562600" y="5245100"/>
          <p14:tracePt t="118628" x="5575300" y="5245100"/>
          <p14:tracePt t="118633" x="5600700" y="5245100"/>
          <p14:tracePt t="118645" x="5626100" y="5245100"/>
          <p14:tracePt t="118646" x="5651500" y="5245100"/>
          <p14:tracePt t="118654" x="5664200" y="5245100"/>
          <p14:tracePt t="118662" x="5689600" y="5245100"/>
          <p14:tracePt t="118679" x="5715000" y="5245100"/>
          <p14:tracePt t="118686" x="5740400" y="5245100"/>
          <p14:tracePt t="118713" x="5765800" y="5245100"/>
          <p14:tracePt t="118726" x="5765800" y="5270500"/>
          <p14:tracePt t="118766" x="5765800" y="5283200"/>
          <p14:tracePt t="118782" x="5740400" y="5308600"/>
          <p14:tracePt t="118790" x="5715000" y="5308600"/>
          <p14:tracePt t="118798" x="5664200" y="5334000"/>
          <p14:tracePt t="118806" x="5651500" y="5334000"/>
          <p14:tracePt t="118815" x="5626100" y="5359400"/>
          <p14:tracePt t="118828" x="5600700" y="5359400"/>
          <p14:tracePt t="118833" x="5562600" y="5384800"/>
          <p14:tracePt t="118845" x="5486400" y="5384800"/>
          <p14:tracePt t="118846" x="5473700" y="5384800"/>
          <p14:tracePt t="118854" x="5397500" y="5397500"/>
          <p14:tracePt t="118862" x="5359400" y="5397500"/>
          <p14:tracePt t="118870" x="5308600" y="5397500"/>
          <p14:tracePt t="118878" x="5270500" y="5397500"/>
          <p14:tracePt t="118886" x="5219700" y="5397500"/>
          <p14:tracePt t="118895" x="5194300" y="5397500"/>
          <p14:tracePt t="118902" x="5181600" y="5397500"/>
          <p14:tracePt t="118912" x="5130800" y="5397500"/>
          <p14:tracePt t="118934" x="5105400" y="5397500"/>
          <p14:tracePt t="119006" x="5105400" y="5422900"/>
          <p14:tracePt t="119062" x="5105400" y="5448300"/>
          <p14:tracePt t="119079" x="5130800" y="5448300"/>
          <p14:tracePt t="119087" x="5130800" y="5473700"/>
          <p14:tracePt t="119103" x="5156200" y="5486400"/>
          <p14:tracePt t="119112" x="5194300" y="5511800"/>
          <p14:tracePt t="119119" x="5219700" y="5511800"/>
          <p14:tracePt t="119128" x="5245100" y="5537200"/>
          <p14:tracePt t="119135" x="5270500" y="5562600"/>
          <p14:tracePt t="119145" x="5283200" y="5562600"/>
          <p14:tracePt t="119151" x="5308600" y="5575300"/>
          <p14:tracePt t="119162" x="5334000" y="5575300"/>
          <p14:tracePt t="119167" x="5359400" y="5575300"/>
          <p14:tracePt t="119178" x="5384800" y="5600700"/>
          <p14:tracePt t="119195" x="5397500" y="5600700"/>
          <p14:tracePt t="119199" x="5422900" y="5600700"/>
          <p14:tracePt t="119217" x="5448300" y="5600700"/>
          <p14:tracePt t="119228" x="5473700" y="5600700"/>
          <p14:tracePt t="119233" x="5486400" y="5600700"/>
          <p14:tracePt t="119250" x="5511800" y="5600700"/>
          <p14:tracePt t="119262" x="5562600" y="5600700"/>
          <p14:tracePt t="119266" x="5575300" y="5600700"/>
          <p14:tracePt t="119278" x="5626100" y="5575300"/>
          <p14:tracePt t="119279" x="5651500" y="5575300"/>
          <p14:tracePt t="119287" x="5664200" y="5575300"/>
          <p14:tracePt t="119295" x="5715000" y="5575300"/>
          <p14:tracePt t="119303" x="5740400" y="5562600"/>
          <p14:tracePt t="119312" x="5765800" y="5562600"/>
          <p14:tracePt t="119319" x="5778500" y="5562600"/>
          <p14:tracePt t="119328" x="5803900" y="5537200"/>
          <p14:tracePt t="119335" x="5829300" y="5537200"/>
          <p14:tracePt t="119345" x="5854700" y="5537200"/>
          <p14:tracePt t="119358" x="5867400" y="5537200"/>
          <p14:tracePt t="119378" x="5892800" y="5537200"/>
          <p14:tracePt t="121851" x="5918200" y="5537200"/>
          <p14:tracePt t="121859" x="5943600" y="5537200"/>
          <p14:tracePt t="121867" x="5956300" y="5537200"/>
          <p14:tracePt t="121878" x="5981700" y="5537200"/>
          <p14:tracePt t="121883" x="6007100" y="5537200"/>
          <p14:tracePt t="121895" x="6032500" y="5537200"/>
          <p14:tracePt t="121899" x="6045200" y="5537200"/>
          <p14:tracePt t="121912" x="6070600" y="5537200"/>
          <p14:tracePt t="121917" x="6096000" y="5537200"/>
          <p14:tracePt t="121928" x="6121400" y="5537200"/>
          <p14:tracePt t="121933" x="6146800" y="5537200"/>
          <p14:tracePt t="121945" x="6159500" y="5537200"/>
          <p14:tracePt t="121951" x="6184900" y="5537200"/>
          <p14:tracePt t="121963" x="6210300" y="5537200"/>
          <p14:tracePt t="121964" x="6210300" y="5562600"/>
          <p14:tracePt t="121971" x="6235700" y="5562600"/>
          <p14:tracePt t="121981" x="6248400" y="5575300"/>
          <p14:tracePt t="121995" x="6273800" y="5600700"/>
          <p14:tracePt t="122012" x="6273800" y="5626100"/>
          <p14:tracePt t="122019" x="6299200" y="5626100"/>
          <p14:tracePt t="122028" x="6299200" y="5651500"/>
          <p14:tracePt t="122051" x="6299200" y="5664200"/>
          <p14:tracePt t="122078" x="6299200" y="5689600"/>
          <p14:tracePt t="122084" x="6299200" y="5715000"/>
          <p14:tracePt t="122095" x="6248400" y="5740400"/>
          <p14:tracePt t="122101" x="6235700" y="5765800"/>
          <p14:tracePt t="122112" x="6210300" y="5778500"/>
          <p14:tracePt t="122119" x="6159500" y="5803900"/>
          <p14:tracePt t="122128" x="6121400" y="5829300"/>
          <p14:tracePt t="122134" x="6070600" y="5854700"/>
          <p14:tracePt t="122145" x="6032500" y="5854700"/>
          <p14:tracePt t="122151" x="5981700" y="5854700"/>
          <p14:tracePt t="122162" x="5956300" y="5867400"/>
          <p14:tracePt t="122168" x="5918200" y="5867400"/>
          <p14:tracePt t="122178" x="5867400" y="5867400"/>
          <p14:tracePt t="122179" x="5854700" y="5867400"/>
          <p14:tracePt t="122187" x="5829300" y="5867400"/>
          <p14:tracePt t="122195" x="5803900" y="5867400"/>
          <p14:tracePt t="122203" x="5778500" y="5854700"/>
          <p14:tracePt t="122212" x="5765800" y="5829300"/>
          <p14:tracePt t="122219" x="5740400" y="5803900"/>
          <p14:tracePt t="122228" x="5715000" y="5803900"/>
          <p14:tracePt t="122235" x="5689600" y="5765800"/>
          <p14:tracePt t="122245" x="5664200" y="5765800"/>
          <p14:tracePt t="122252" x="5664200" y="5715000"/>
          <p14:tracePt t="122262" x="5664200" y="5689600"/>
          <p14:tracePt t="122267" x="5651500" y="5651500"/>
          <p14:tracePt t="122278" x="5651500" y="5626100"/>
          <p14:tracePt t="122284" x="5651500" y="5575300"/>
          <p14:tracePt t="122295" x="5651500" y="5562600"/>
          <p14:tracePt t="122300" x="5651500" y="5511800"/>
          <p14:tracePt t="122312" x="5651500" y="5486400"/>
          <p14:tracePt t="122318" x="5651500" y="5473700"/>
          <p14:tracePt t="122332" x="5651500" y="5448300"/>
          <p14:tracePt t="122345" x="5651500" y="5422900"/>
          <p14:tracePt t="122362" x="5664200" y="5422900"/>
          <p14:tracePt t="122384" x="5689600" y="5422900"/>
          <p14:tracePt t="122395" x="5715000" y="5397500"/>
          <p14:tracePt t="122404" x="5740400" y="5397500"/>
          <p14:tracePt t="122415" x="5765800" y="5397500"/>
          <p14:tracePt t="122430" x="5803900" y="5397500"/>
          <p14:tracePt t="122445" x="5829300" y="5397500"/>
          <p14:tracePt t="122452" x="5854700" y="5397500"/>
          <p14:tracePt t="122462" x="5867400" y="5397500"/>
          <p14:tracePt t="122478" x="5892800" y="5397500"/>
          <p14:tracePt t="122484" x="5892800" y="5422900"/>
          <p14:tracePt t="122495" x="5918200" y="5422900"/>
          <p14:tracePt t="122512" x="5918200" y="5448300"/>
          <p14:tracePt t="122516" x="5943600" y="5448300"/>
          <p14:tracePt t="122528" x="5943600" y="5473700"/>
          <p14:tracePt t="122550" x="5943600" y="5486400"/>
          <p14:tracePt t="122572" x="5918200" y="5511800"/>
          <p14:tracePt t="122582" x="5892800" y="5511800"/>
          <p14:tracePt t="122595" x="5867400" y="5537200"/>
          <p14:tracePt t="122600" x="5854700" y="5562600"/>
          <p14:tracePt t="122612" x="5803900" y="5562600"/>
          <p14:tracePt t="122613" x="5778500" y="5575300"/>
          <p14:tracePt t="122620" x="5765800" y="5600700"/>
          <p14:tracePt t="122628" x="5740400" y="5600700"/>
          <p14:tracePt t="122636" x="5689600" y="5600700"/>
          <p14:tracePt t="122645" x="5664200" y="5626100"/>
          <p14:tracePt t="122653" x="5651500" y="5626100"/>
          <p14:tracePt t="122668" x="5626100" y="5626100"/>
          <p14:tracePt t="122684" x="5600700" y="5626100"/>
          <p14:tracePt t="122701" x="5600700" y="5600700"/>
          <p14:tracePt t="122712" x="5575300" y="5575300"/>
          <p14:tracePt t="122730" x="5575300" y="5562600"/>
          <p14:tracePt t="122734" x="5575300" y="5537200"/>
          <p14:tracePt t="122747" x="5575300" y="5511800"/>
          <p14:tracePt t="122753" x="5575300" y="5486400"/>
          <p14:tracePt t="122763" x="5575300" y="5473700"/>
          <p14:tracePt t="122767" x="5600700" y="5422900"/>
          <p14:tracePt t="122780" x="5626100" y="5397500"/>
          <p14:tracePt t="122781" x="5651500" y="5384800"/>
          <p14:tracePt t="122790" x="5689600" y="5334000"/>
          <p14:tracePt t="122797" x="5715000" y="5308600"/>
          <p14:tracePt t="122804" x="5740400" y="5283200"/>
          <p14:tracePt t="122815" x="5765800" y="5270500"/>
          <p14:tracePt t="122830" x="5778500" y="5270500"/>
          <p14:tracePt t="122845" x="5803900" y="5270500"/>
          <p14:tracePt t="122862" x="5829300" y="5270500"/>
          <p14:tracePt t="122892" x="5854700" y="5270500"/>
          <p14:tracePt t="122924" x="5867400" y="5270500"/>
          <p14:tracePt t="122949" x="5867400" y="5283200"/>
          <p14:tracePt t="122980" x="5892800" y="5308600"/>
          <p14:tracePt t="123013" x="5892800" y="5334000"/>
          <p14:tracePt t="123028" x="5892800" y="5359400"/>
          <p14:tracePt t="123052" x="5892800" y="5384800"/>
          <p14:tracePt t="123117" x="5892800" y="5397500"/>
          <p14:tracePt t="123621" x="5918200" y="5397500"/>
          <p14:tracePt t="123661" x="5943600" y="5397500"/>
          <p14:tracePt t="123805" x="5918200" y="5397500"/>
          <p14:tracePt t="123813" x="5892800" y="5397500"/>
          <p14:tracePt t="123821" x="5867400" y="5397500"/>
          <p14:tracePt t="123829" x="5854700" y="5397500"/>
          <p14:tracePt t="123838" x="5829300" y="5397500"/>
          <p14:tracePt t="123848" x="5778500" y="5397500"/>
          <p14:tracePt t="123862" x="5689600" y="5422900"/>
          <p14:tracePt t="123869" x="5651500" y="5448300"/>
          <p14:tracePt t="123879" x="5600700" y="5473700"/>
          <p14:tracePt t="123886" x="5575300" y="5473700"/>
          <p14:tracePt t="123895" x="5511800" y="5511800"/>
          <p14:tracePt t="123902" x="5486400" y="5537200"/>
          <p14:tracePt t="123912" x="5448300" y="5562600"/>
          <p14:tracePt t="123919" x="5397500" y="5575300"/>
          <p14:tracePt t="123928" x="5384800" y="5600700"/>
          <p14:tracePt t="123934" x="5359400" y="5600700"/>
          <p14:tracePt t="123945" x="5334000" y="5626100"/>
          <p14:tracePt t="123963" x="5334000" y="5651500"/>
          <p14:tracePt t="123968" x="5308600" y="5664200"/>
          <p14:tracePt t="123983" x="5308600" y="5689600"/>
          <p14:tracePt t="123995" x="5308600" y="5715000"/>
          <p14:tracePt t="124000" x="5308600" y="5740400"/>
          <p14:tracePt t="124012" x="5283200" y="5765800"/>
          <p14:tracePt t="124020" x="5283200" y="5778500"/>
          <p14:tracePt t="124028" x="5283200" y="5803900"/>
          <p14:tracePt t="124032" x="5283200" y="5829300"/>
          <p14:tracePt t="124045" x="5283200" y="5854700"/>
          <p14:tracePt t="124046" x="5283200" y="5867400"/>
          <p14:tracePt t="124054" x="5270500" y="5892800"/>
          <p14:tracePt t="124062" x="5270500" y="5918200"/>
          <p14:tracePt t="124070" x="5270500" y="5956300"/>
          <p14:tracePt t="124078" x="5245100" y="6007100"/>
          <p14:tracePt t="124086" x="5219700" y="6032500"/>
          <p14:tracePt t="124095" x="5219700" y="6070600"/>
          <p14:tracePt t="124102" x="5194300" y="6121400"/>
          <p14:tracePt t="124112" x="5181600" y="6146800"/>
          <p14:tracePt t="124119" x="5156200" y="6184900"/>
          <p14:tracePt t="124128" x="5105400" y="6210300"/>
          <p14:tracePt t="124135" x="5092700" y="6235700"/>
          <p14:tracePt t="124145" x="5067300" y="6273800"/>
          <p14:tracePt t="124152" x="5041900" y="6299200"/>
          <p14:tracePt t="124162" x="5016500" y="6299200"/>
          <p14:tracePt t="124166" x="5003800" y="6299200"/>
          <p14:tracePt t="124178" x="4978400" y="6324600"/>
          <p14:tracePt t="124186" x="4953000" y="6324600"/>
          <p14:tracePt t="124195" x="4927600" y="6324600"/>
          <p14:tracePt t="124199" x="4902200" y="6324600"/>
          <p14:tracePt t="124212" x="4889500" y="6324600"/>
          <p14:tracePt t="124217" x="4864100" y="6324600"/>
          <p14:tracePt t="124228" x="4864100" y="6299200"/>
          <p14:tracePt t="124233" x="4838700" y="6299200"/>
          <p14:tracePt t="124245" x="4813300" y="6248400"/>
          <p14:tracePt t="124246" x="4813300" y="6235700"/>
          <p14:tracePt t="124254" x="4800600" y="6210300"/>
          <p14:tracePt t="124263" x="4800600" y="6159500"/>
          <p14:tracePt t="124270" x="4800600" y="6146800"/>
          <p14:tracePt t="124278" x="4800600" y="6096000"/>
          <p14:tracePt t="124286" x="4800600" y="6045200"/>
          <p14:tracePt t="124295" x="4800600" y="6032500"/>
          <p14:tracePt t="124302" x="4800600" y="5981700"/>
          <p14:tracePt t="124312" x="4838700" y="5918200"/>
          <p14:tracePt t="124319" x="4889500" y="5867400"/>
          <p14:tracePt t="124328" x="4927600" y="5829300"/>
          <p14:tracePt t="124335" x="4953000" y="5778500"/>
          <p14:tracePt t="124346" x="5003800" y="5765800"/>
          <p14:tracePt t="124354" x="5105400" y="5689600"/>
          <p14:tracePt t="124363" x="5181600" y="5651500"/>
          <p14:tracePt t="124368" x="5245100" y="5626100"/>
          <p14:tracePt t="124378" x="5308600" y="5575300"/>
          <p14:tracePt t="124385" x="5422900" y="5562600"/>
          <p14:tracePt t="124395" x="5486400" y="5537200"/>
          <p14:tracePt t="124401" x="5562600" y="5537200"/>
          <p14:tracePt t="124413" x="5626100" y="5537200"/>
          <p14:tracePt t="124414" x="5689600" y="5537200"/>
          <p14:tracePt t="124422" x="5765800" y="5511800"/>
          <p14:tracePt t="124430" x="5829300" y="5511800"/>
          <p14:tracePt t="124439" x="5854700" y="5511800"/>
          <p14:tracePt t="124447" x="5892800" y="5511800"/>
          <p14:tracePt t="124455" x="5918200" y="5511800"/>
          <p14:tracePt t="124462" x="5943600" y="5511800"/>
          <p14:tracePt t="124478" x="5956300" y="5511800"/>
          <p14:tracePt t="124495" x="5981700" y="5511800"/>
          <p14:tracePt t="124512" x="6007100" y="5511800"/>
          <p14:tracePt t="124528" x="6032500" y="5511800"/>
          <p14:tracePt t="124543" x="6032500" y="5537200"/>
          <p14:tracePt t="124551" x="6045200" y="5537200"/>
          <p14:tracePt t="124559" x="6070600" y="5537200"/>
          <p14:tracePt t="124575" x="6096000" y="5537200"/>
          <p14:tracePt t="124590" x="6121400" y="5537200"/>
          <p14:tracePt t="124598" x="6146800" y="5537200"/>
          <p14:tracePt t="124612" x="6159500" y="5537200"/>
          <p14:tracePt t="124628" x="6184900" y="5537200"/>
          <p14:tracePt t="124633" x="6210300" y="5537200"/>
          <p14:tracePt t="124662" x="6235700" y="5537200"/>
          <p14:tracePt t="124687" x="6248400" y="5537200"/>
          <p14:tracePt t="125904" x="6273800" y="5537200"/>
          <p14:tracePt t="125914" x="6299200" y="5537200"/>
          <p14:tracePt t="125929" x="6324600" y="5537200"/>
          <p14:tracePt t="125945" x="6337300" y="5537200"/>
          <p14:tracePt t="125978" x="6362700" y="5537200"/>
          <p14:tracePt t="126112" x="6362700" y="5511800"/>
          <p14:tracePt t="126161" x="6362700" y="5486400"/>
          <p14:tracePt t="126185" x="6362700" y="5473700"/>
          <p14:tracePt t="126193" x="6337300" y="5473700"/>
          <p14:tracePt t="126209" x="6324600" y="5473700"/>
          <p14:tracePt t="126224" x="6324600" y="5448300"/>
          <p14:tracePt t="126233" x="6299200" y="5448300"/>
          <p14:tracePt t="126250" x="6273800" y="5448300"/>
          <p14:tracePt t="126266" x="6248400" y="5448300"/>
          <p14:tracePt t="126279" x="6248400" y="5422900"/>
          <p14:tracePt t="126284" x="6235700" y="5422900"/>
          <p14:tracePt t="126299" x="6210300" y="5422900"/>
          <p14:tracePt t="126313" x="6184900" y="5422900"/>
          <p14:tracePt t="126321" x="6159500" y="5397500"/>
          <p14:tracePt t="126337" x="6146800" y="5397500"/>
          <p14:tracePt t="126353" x="6121400" y="5397500"/>
          <p14:tracePt t="126362" x="6096000" y="5397500"/>
          <p14:tracePt t="126369" x="6070600" y="5397500"/>
          <p14:tracePt t="126385" x="6045200" y="5397500"/>
          <p14:tracePt t="126395" x="6032500" y="5397500"/>
          <p14:tracePt t="126401" x="6007100" y="5397500"/>
          <p14:tracePt t="126412" x="5981700" y="5397500"/>
          <p14:tracePt t="126428" x="5956300" y="5397500"/>
          <p14:tracePt t="126433" x="5943600" y="5397500"/>
          <p14:tracePt t="126450" x="5918200" y="5397500"/>
          <p14:tracePt t="126462" x="5892800" y="5397500"/>
          <p14:tracePt t="126467" x="5867400" y="5397500"/>
          <p14:tracePt t="126483" x="5854700" y="5397500"/>
          <p14:tracePt t="126495" x="5829300" y="5397500"/>
          <p14:tracePt t="126499" x="5803900" y="5397500"/>
          <p14:tracePt t="126513" x="5778500" y="5397500"/>
          <p14:tracePt t="126521" x="5765800" y="5422900"/>
          <p14:tracePt t="126529" x="5740400" y="5422900"/>
          <p14:tracePt t="126537" x="5715000" y="5422900"/>
          <p14:tracePt t="126553" x="5689600" y="5448300"/>
          <p14:tracePt t="126562" x="5664200" y="5448300"/>
          <p14:tracePt t="126569" x="5651500" y="5448300"/>
          <p14:tracePt t="126579" x="5626100" y="5448300"/>
          <p14:tracePt t="126594" x="5600700" y="5448300"/>
          <p14:tracePt t="126601" x="5575300" y="5448300"/>
          <p14:tracePt t="126612" x="5575300" y="5473700"/>
          <p14:tracePt t="126617" x="5562600" y="5473700"/>
          <p14:tracePt t="126633" x="5537200" y="5473700"/>
          <p14:tracePt t="126662" x="5511800" y="5473700"/>
          <p14:tracePt t="126678" x="5486400" y="5486400"/>
          <p14:tracePt t="126695" x="5473700" y="5486400"/>
          <p14:tracePt t="126712" x="5448300" y="5486400"/>
          <p14:tracePt t="126732" x="5422900" y="5486400"/>
          <p14:tracePt t="126745" x="5422900" y="5511800"/>
          <p14:tracePt t="126746" x="5397500" y="5511800"/>
          <p14:tracePt t="126762" x="5384800" y="5511800"/>
          <p14:tracePt t="126785" x="5384800" y="5537200"/>
          <p14:tracePt t="126795" x="5359400" y="5537200"/>
          <p14:tracePt t="126818" x="5359400" y="5562600"/>
          <p14:tracePt t="126826" x="5334000" y="5562600"/>
          <p14:tracePt t="126850" x="5334000" y="5575300"/>
          <p14:tracePt t="126866" x="5308600" y="5600700"/>
          <p14:tracePt t="126889" x="5283200" y="5626100"/>
          <p14:tracePt t="126908" x="5283200" y="5651500"/>
          <p14:tracePt t="126914" x="5283200" y="5664200"/>
          <p14:tracePt t="126922" x="5283200" y="5689600"/>
          <p14:tracePt t="126942" x="5283200" y="5715000"/>
          <p14:tracePt t="126955" x="5283200" y="5740400"/>
          <p14:tracePt t="126970" x="5283200" y="5765800"/>
          <p14:tracePt t="126986" x="5283200" y="5778500"/>
          <p14:tracePt t="127011" x="5283200" y="5803900"/>
          <p14:tracePt t="127098" x="5308600" y="5803900"/>
          <p14:tracePt t="127130" x="5334000" y="5803900"/>
          <p14:tracePt t="127146" x="5359400" y="5803900"/>
          <p14:tracePt t="127162" x="5384800" y="5803900"/>
          <p14:tracePt t="127170" x="5397500" y="5803900"/>
          <p14:tracePt t="127179" x="5422900" y="5803900"/>
          <p14:tracePt t="127186" x="5448300" y="5803900"/>
          <p14:tracePt t="127195" x="5486400" y="5803900"/>
          <p14:tracePt t="127202" x="5511800" y="5803900"/>
          <p14:tracePt t="127212" x="5562600" y="5803900"/>
          <p14:tracePt t="127218" x="5575300" y="5778500"/>
          <p14:tracePt t="127228" x="5626100" y="5778500"/>
          <p14:tracePt t="127234" x="5664200" y="5765800"/>
          <p14:tracePt t="127245" x="5715000" y="5740400"/>
          <p14:tracePt t="127253" x="5740400" y="5740400"/>
          <p14:tracePt t="127262" x="5778500" y="5715000"/>
          <p14:tracePt t="127267" x="5829300" y="5689600"/>
          <p14:tracePt t="127279" x="5854700" y="5689600"/>
          <p14:tracePt t="127284" x="5867400" y="5664200"/>
          <p14:tracePt t="127295" x="5892800" y="5664200"/>
          <p14:tracePt t="127300" x="5918200" y="5664200"/>
          <p14:tracePt t="127312" x="5918200" y="5651500"/>
          <p14:tracePt t="127318" x="5943600" y="5651500"/>
          <p14:tracePt t="127328" x="5956300" y="5651500"/>
          <p14:tracePt t="127349" x="5981700" y="5626100"/>
          <p14:tracePt t="127362" x="6007100" y="5626100"/>
          <p14:tracePt t="127379" x="6032500" y="5600700"/>
          <p14:tracePt t="127386" x="6045200" y="5600700"/>
          <p14:tracePt t="127402" x="6070600" y="5600700"/>
          <p14:tracePt t="127418" x="6096000" y="5600700"/>
          <p14:tracePt t="127434" x="6121400" y="5600700"/>
          <p14:tracePt t="127451" x="6146800" y="5600700"/>
          <p14:tracePt t="127462" x="6159500" y="5600700"/>
          <p14:tracePt t="127467" x="6159500" y="5575300"/>
          <p14:tracePt t="127495" x="6184900" y="5575300"/>
          <p14:tracePt t="127500" x="6210300" y="5575300"/>
          <p14:tracePt t="127528" x="6235700" y="5575300"/>
          <p14:tracePt t="129597" x="6273800" y="5575300"/>
          <p14:tracePt t="129608" x="6337300" y="5575300"/>
          <p14:tracePt t="129613" x="6413500" y="5575300"/>
          <p14:tracePt t="129621" x="6451600" y="5575300"/>
          <p14:tracePt t="129629" x="6527800" y="5575300"/>
          <p14:tracePt t="129645" x="6629400" y="5575300"/>
          <p14:tracePt t="129653" x="6680200" y="5575300"/>
          <p14:tracePt t="129662" x="6705600" y="5575300"/>
          <p14:tracePt t="129669" x="6718300" y="5575300"/>
          <p14:tracePt t="129679" x="6743700" y="5575300"/>
          <p14:tracePt t="129701" x="6769100" y="5575300"/>
          <p14:tracePt t="129837" x="6743700" y="5575300"/>
          <p14:tracePt t="129845" x="6718300" y="5575300"/>
          <p14:tracePt t="129854" x="6680200" y="5562600"/>
          <p14:tracePt t="129862" x="6654800" y="5562600"/>
          <p14:tracePt t="129870" x="6616700" y="5537200"/>
          <p14:tracePt t="129879" x="6591300" y="5537200"/>
          <p14:tracePt t="129885" x="6540500" y="5537200"/>
          <p14:tracePt t="129895" x="6477000" y="5511800"/>
          <p14:tracePt t="129902" x="6451600" y="5511800"/>
          <p14:tracePt t="129912" x="6413500" y="5511800"/>
          <p14:tracePt t="129918" x="6362700" y="5486400"/>
          <p14:tracePt t="129929" x="6324600" y="5486400"/>
          <p14:tracePt t="129934" x="6299200" y="5473700"/>
          <p14:tracePt t="129945" x="6248400" y="5473700"/>
          <p14:tracePt t="129950" x="6235700" y="5473700"/>
          <p14:tracePt t="129963" x="6210300" y="5473700"/>
          <p14:tracePt t="129968" x="6184900" y="5473700"/>
          <p14:tracePt t="130053" x="6184900" y="5448300"/>
          <p14:tracePt t="132546" x="6159500" y="5448300"/>
          <p14:tracePt t="132553" x="6121400" y="5448300"/>
          <p14:tracePt t="132562" x="6096000" y="5448300"/>
          <p14:tracePt t="132569" x="6070600" y="5448300"/>
          <p14:tracePt t="132578" x="6032500" y="5473700"/>
          <p14:tracePt t="132585" x="5981700" y="5473700"/>
          <p14:tracePt t="132595" x="5956300" y="5473700"/>
          <p14:tracePt t="132601" x="5918200" y="5486400"/>
          <p14:tracePt t="132612" x="5892800" y="5486400"/>
          <p14:tracePt t="132617" x="5854700" y="5486400"/>
          <p14:tracePt t="132629" x="5829300" y="5511800"/>
          <p14:tracePt t="132634" x="5803900" y="5511800"/>
          <p14:tracePt t="132645" x="5778500" y="5511800"/>
          <p14:tracePt t="132650" x="5778500" y="5537200"/>
          <p14:tracePt t="132662" x="5765800" y="5537200"/>
          <p14:tracePt t="132679" x="5740400" y="5537200"/>
          <p14:tracePt t="132712" x="5715000" y="5537200"/>
          <p14:tracePt t="142546" x="5740400" y="5511800"/>
          <p14:tracePt t="142554" x="5778500" y="5486400"/>
          <p14:tracePt t="142562" x="5803900" y="5448300"/>
          <p14:tracePt t="142572" x="5829300" y="5397500"/>
          <p14:tracePt t="142579" x="5867400" y="5359400"/>
          <p14:tracePt t="142586" x="5943600" y="5283200"/>
          <p14:tracePt t="142596" x="5956300" y="5219700"/>
          <p14:tracePt t="142603" x="6032500" y="5181600"/>
          <p14:tracePt t="142612" x="6070600" y="5130800"/>
          <p14:tracePt t="142618" x="6096000" y="5067300"/>
          <p14:tracePt t="142629" x="6159500" y="5003800"/>
          <p14:tracePt t="142636" x="6210300" y="4927600"/>
          <p14:tracePt t="142646" x="6273800" y="4864100"/>
          <p14:tracePt t="142651" x="6337300" y="4775200"/>
          <p14:tracePt t="142662" x="6426200" y="4686300"/>
          <p14:tracePt t="142668" x="6527800" y="4572000"/>
          <p14:tracePt t="142679" x="6591300" y="4457700"/>
          <p14:tracePt t="142685" x="6680200" y="4330700"/>
          <p14:tracePt t="142696" x="6769100" y="4241800"/>
          <p14:tracePt t="142703" x="6858000" y="4076700"/>
          <p14:tracePt t="142712" x="6946900" y="3949700"/>
          <p14:tracePt t="142718" x="7061200" y="3784600"/>
          <p14:tracePt t="142729" x="7124700" y="3670300"/>
          <p14:tracePt t="142735" x="7150100" y="3632200"/>
          <p14:tracePt t="142746" x="7213600" y="3517900"/>
          <p14:tracePt t="142746" x="7264400" y="3454400"/>
          <p14:tracePt t="142754" x="7302500" y="3378200"/>
          <p14:tracePt t="142762" x="7353300" y="3340100"/>
          <p14:tracePt t="142779" x="7391400" y="3251200"/>
          <p14:tracePt t="142786" x="7391400" y="3225800"/>
          <p14:tracePt t="142796" x="7416800" y="3162300"/>
          <p14:tracePt t="142812" x="7442200" y="3111500"/>
          <p14:tracePt t="142813" x="7442200" y="3098800"/>
          <p14:tracePt t="142819" x="7442200" y="3022600"/>
          <p14:tracePt t="142829" x="7467600" y="2984500"/>
          <p14:tracePt t="142836" x="7480300" y="2933700"/>
          <p14:tracePt t="142846" x="7480300" y="2908300"/>
          <p14:tracePt t="142850" x="7505700" y="2870200"/>
          <p14:tracePt t="142862" x="7505700" y="2844800"/>
          <p14:tracePt t="142867" x="7531100" y="2819400"/>
          <p14:tracePt t="142879" x="7556500" y="2781300"/>
          <p14:tracePt t="142886" x="7569200" y="2755900"/>
          <p14:tracePt t="142896" x="7620000" y="2755900"/>
          <p14:tracePt t="142902" x="7683500" y="2717800"/>
          <p14:tracePt t="142912" x="7772400" y="2692400"/>
          <p14:tracePt t="142918" x="7886700" y="2641600"/>
          <p14:tracePt t="142931" x="8267700" y="2514600"/>
          <p14:tracePt t="142939" x="8496300" y="2463800"/>
          <p14:tracePt t="142946" x="8712200" y="2425700"/>
          <p14:tracePt t="142955" x="8940800" y="2374900"/>
          <p14:tracePt t="142963" x="9080500" y="2374900"/>
          <p14:tracePt t="142983" x="9728200" y="2311400"/>
          <p14:tracePt t="142997" x="10058400" y="2286000"/>
          <p14:tracePt t="143004" x="10236200" y="2286000"/>
          <p14:tracePt t="143013" x="10439400" y="2286000"/>
          <p14:tracePt t="143019" x="10617200" y="2286000"/>
          <p14:tracePt t="143029" x="10782300" y="2286000"/>
          <p14:tracePt t="143046" x="11023600" y="2286000"/>
          <p14:tracePt t="143051" x="11074400" y="2286000"/>
          <p14:tracePt t="143064" x="11163300" y="2286000"/>
          <p14:tracePt t="143069" x="11226800" y="2311400"/>
          <p14:tracePt t="143081" x="11290300" y="2336800"/>
          <p14:tracePt t="143087" x="11315700" y="2336800"/>
          <p14:tracePt t="143097" x="11366500" y="2374900"/>
          <p14:tracePt t="143104" x="11379200" y="2374900"/>
          <p14:tracePt t="143112" x="11404600" y="2400300"/>
          <p14:tracePt t="143118" x="11430000" y="2400300"/>
          <p14:tracePt t="143571" x="11455400" y="2400300"/>
          <p14:tracePt t="143579" x="11493500" y="2425700"/>
          <p14:tracePt t="143587" x="11607800" y="2438400"/>
          <p14:tracePt t="143596" x="11722100" y="2463800"/>
          <p14:tracePt t="143606" x="11861800" y="2514600"/>
          <p14:tracePt t="143613" x="12052300" y="2527300"/>
          <p14:tracePt t="143619" x="12369800" y="2578100"/>
          <p14:tracePt t="143629" x="12636500" y="2616200"/>
          <p14:tracePt t="143636" x="12928600" y="2692400"/>
          <p14:tracePt t="143646" x="13068300" y="2717800"/>
          <p14:tracePt t="143652" x="13309600" y="2755900"/>
          <p14:tracePt t="143662" x="13512800" y="2806700"/>
          <p14:tracePt t="143670" x="13576300" y="2806700"/>
          <p14:tracePt t="143679" x="13716000" y="2844800"/>
          <p14:tracePt t="143685" x="13804900" y="2844800"/>
          <p14:tracePt t="143696" x="13868400" y="2870200"/>
          <p14:tracePt t="143703" x="13944600" y="2895600"/>
          <p14:tracePt t="143712" x="13957300" y="2895600"/>
          <p14:tracePt t="143717" x="13982700" y="2908300"/>
          <p14:tracePt t="143729" x="14008100" y="2908300"/>
          <p14:tracePt t="143749" x="14033500" y="2908300"/>
          <p14:tracePt t="143908" x="14033500" y="2895600"/>
          <p14:tracePt t="144589" x="14033500" y="2870200"/>
          <p14:tracePt t="144620" x="14033500" y="2844800"/>
          <p14:tracePt t="150113" x="14046200" y="2844800"/>
          <p14:tracePt t="150119" x="14122400" y="2870200"/>
          <p14:tracePt t="150128" x="14211300" y="2908300"/>
          <p14:tracePt t="150136" x="14274800" y="2959100"/>
          <p14:tracePt t="150143" x="14338300" y="2997200"/>
          <p14:tracePt t="150151" x="14389100" y="3022600"/>
          <p14:tracePt t="150159" x="14478000" y="3098800"/>
          <p14:tracePt t="150169" x="14528800" y="3111500"/>
          <p14:tracePt t="150179" x="14566900" y="3162300"/>
          <p14:tracePt t="150185" x="14681200" y="3225800"/>
          <p14:tracePt t="150196" x="14744700" y="3276600"/>
          <p14:tracePt t="150203" x="14795500" y="3340100"/>
          <p14:tracePt t="150212" x="14859000" y="3378200"/>
          <p14:tracePt t="150218" x="14909800" y="3454400"/>
          <p14:tracePt t="150229" x="14973300" y="3492500"/>
          <p14:tracePt t="150237" x="14998700" y="3543300"/>
          <p14:tracePt t="150246" x="15011400" y="3581400"/>
          <p14:tracePt t="150251" x="15062200" y="3632200"/>
          <p14:tracePt t="150263" x="15087600" y="3670300"/>
          <p14:tracePt t="150264" x="15100300" y="3721100"/>
          <p14:tracePt t="150272" x="15125700" y="3746500"/>
          <p14:tracePt t="150279" x="15151100" y="3784600"/>
          <p14:tracePt t="150296" x="15176500" y="3810000"/>
          <p14:tracePt t="150304" x="15176500" y="3835400"/>
          <p14:tracePt t="150313" x="15176500" y="3860800"/>
          <p14:tracePt t="150319" x="15189200" y="3873500"/>
          <p14:tracePt t="150329" x="15189200" y="3898900"/>
          <p14:tracePt t="150336" x="15214600" y="3924300"/>
          <p14:tracePt t="150343" x="15214600" y="3949700"/>
          <p14:tracePt t="150351" x="15240000" y="3962400"/>
          <p14:tracePt t="150359" x="15240000" y="3987800"/>
          <p14:tracePt t="150380" x="15240000" y="4076700"/>
          <p14:tracePt t="150384" x="15240000" y="4140200"/>
          <p14:tracePt t="150396" x="15189200" y="4216400"/>
          <p14:tracePt t="150403" x="15151100" y="4279900"/>
          <p14:tracePt t="150413" x="15100300" y="4368800"/>
          <p14:tracePt t="150418" x="15036800" y="4483100"/>
          <p14:tracePt t="150429" x="14973300" y="4597400"/>
          <p14:tracePt t="150437" x="14909800" y="4724400"/>
          <p14:tracePt t="150446" x="14833600" y="4838700"/>
          <p14:tracePt t="150452" x="14795500" y="4978400"/>
          <p14:tracePt t="150466" x="14719300" y="5105400"/>
          <p14:tracePt t="150467" x="14681200" y="5219700"/>
          <p14:tracePt t="150479" x="14592300" y="5448300"/>
          <p14:tracePt t="150487" x="14541500" y="5537200"/>
          <p14:tracePt t="150496" x="14541500" y="5575300"/>
          <p14:tracePt t="150504" x="14528800" y="5664200"/>
          <p14:tracePt t="150513" x="14478000" y="5778500"/>
          <p14:tracePt t="150520" x="14478000" y="5803900"/>
          <p14:tracePt t="150529" x="14452600" y="5867400"/>
          <p14:tracePt t="150537" x="14427200" y="5943600"/>
          <p14:tracePt t="150546" x="14427200" y="6007100"/>
          <p14:tracePt t="150552" x="14427200" y="6045200"/>
          <p14:tracePt t="150563" x="14414500" y="6121400"/>
          <p14:tracePt t="150570" x="14414500" y="6146800"/>
          <p14:tracePt t="150579" x="14414500" y="6184900"/>
          <p14:tracePt t="150584" x="14389100" y="6210300"/>
          <p14:tracePt t="150596" x="14389100" y="6248400"/>
          <p14:tracePt t="150602" x="14363700" y="6299200"/>
          <p14:tracePt t="150614" x="14338300" y="6362700"/>
          <p14:tracePt t="150619" x="14325600" y="6413500"/>
          <p14:tracePt t="150631" x="14274800" y="6502400"/>
          <p14:tracePt t="150638" x="14236700" y="6591300"/>
          <p14:tracePt t="150647" x="14211300" y="6680200"/>
          <p14:tracePt t="150652" x="14160500" y="6769100"/>
          <p14:tracePt t="150664" x="14097000" y="6908800"/>
          <p14:tracePt t="150673" x="14033500" y="7010400"/>
          <p14:tracePt t="150681" x="14033500" y="7061200"/>
          <p14:tracePt t="150688" x="13982700" y="7124700"/>
          <p14:tracePt t="150696" x="13957300" y="7175500"/>
          <p14:tracePt t="150704" x="13944600" y="7213600"/>
          <p14:tracePt t="150714" x="13919200" y="7264400"/>
          <p14:tracePt t="150720" x="13919200" y="7289800"/>
          <p14:tracePt t="150731" x="13893800" y="7302500"/>
          <p14:tracePt t="150738" x="13893800" y="7327900"/>
          <p14:tracePt t="150747" x="13868400" y="7327900"/>
          <p14:tracePt t="150760" x="13868400" y="7353300"/>
          <p14:tracePt t="150779" x="13868400" y="7378700"/>
          <p14:tracePt t="150784" x="13855700" y="7378700"/>
          <p14:tracePt t="150801" x="13830300" y="7391400"/>
          <p14:tracePt t="150814" x="13804900" y="7416800"/>
          <p14:tracePt t="150820" x="13779500" y="7467600"/>
          <p14:tracePt t="150829" x="13741400" y="7505700"/>
          <p14:tracePt t="150837" x="13665200" y="7556500"/>
          <p14:tracePt t="150847" x="13627100" y="7594600"/>
          <p14:tracePt t="150853" x="13563600" y="7670800"/>
          <p14:tracePt t="150864" x="13474700" y="7734300"/>
          <p14:tracePt t="150865" x="13449300" y="7759700"/>
          <p14:tracePt t="150874" x="13385800" y="7823200"/>
          <p14:tracePt t="150881" x="13309600" y="7861300"/>
          <p14:tracePt t="150888" x="13271500" y="7886700"/>
          <p14:tracePt t="150897" x="13246100" y="7937500"/>
          <p14:tracePt t="150905" x="13195300" y="7950200"/>
          <p14:tracePt t="150914" x="13182600" y="7975600"/>
          <p14:tracePt t="150921" x="13157200" y="8001000"/>
          <p14:tracePt t="150930" x="13157200" y="8026400"/>
          <p14:tracePt t="150936" x="13131800" y="8051800"/>
          <p14:tracePt t="150948" x="13131800" y="8064500"/>
          <p14:tracePt t="150953" x="13106400" y="8089900"/>
          <p14:tracePt t="150964" x="13093700" y="8115300"/>
          <p14:tracePt t="150971" x="13093700" y="8140700"/>
          <p14:tracePt t="150981" x="13068300" y="8153400"/>
          <p14:tracePt t="150997" x="13042900" y="8178800"/>
          <p14:tracePt t="151005" x="13042900" y="8204200"/>
          <p14:tracePt t="151029" x="13042900" y="8229600"/>
          <p14:tracePt t="151049" x="13017500" y="8229600"/>
          <p14:tracePt t="151128" x="13017500" y="8204200"/>
          <p14:tracePt t="151152" x="13017500" y="8178800"/>
          <p14:tracePt t="151179" x="13017500" y="8153400"/>
          <p14:tracePt t="151201" x="13042900" y="8140700"/>
          <p14:tracePt t="151233" x="13042900" y="8115300"/>
          <p14:tracePt t="151248" x="13068300" y="8115300"/>
          <p14:tracePt t="151267" x="13068300" y="8089900"/>
          <p14:tracePt t="151281" x="13093700" y="8089900"/>
          <p14:tracePt t="151305" x="13093700" y="8064500"/>
          <p14:tracePt t="151313" x="13106400" y="8064500"/>
          <p14:tracePt t="151467" x="13106400" y="8089900"/>
          <p14:tracePt t="151489" x="13106400" y="8115300"/>
          <p14:tracePt t="151500" x="13093700" y="8115300"/>
          <p14:tracePt t="151513" x="13093700" y="8140700"/>
          <p14:tracePt t="151521" x="13093700" y="8153400"/>
          <p14:tracePt t="151529" x="13068300" y="8178800"/>
          <p14:tracePt t="151537" x="13068300" y="8204200"/>
          <p14:tracePt t="151546" x="13042900" y="8229600"/>
          <p14:tracePt t="151553" x="13017500" y="8242300"/>
          <p14:tracePt t="151569" x="13004800" y="8267700"/>
          <p14:tracePt t="151577" x="13004800" y="8293100"/>
          <p14:tracePt t="151593" x="12979400" y="8318500"/>
          <p14:tracePt t="151603" x="12979400" y="8331200"/>
          <p14:tracePt t="151617" x="12954000" y="8331200"/>
          <p14:tracePt t="151629" x="12954000" y="8356600"/>
          <p14:tracePt t="151646" x="12928600" y="8356600"/>
          <p14:tracePt t="151650" x="12928600" y="8382000"/>
          <p14:tracePt t="151668" x="12903200" y="8407400"/>
          <p14:tracePt t="151696" x="12890500" y="8407400"/>
          <p14:tracePt t="151697" x="12890500" y="8432800"/>
          <p14:tracePt t="151721" x="12865100" y="8445500"/>
          <p14:tracePt t="151746" x="12839700" y="8445500"/>
          <p14:tracePt t="151753" x="12839700" y="8470900"/>
          <p14:tracePt t="151779" x="12814300" y="8470900"/>
          <p14:tracePt t="151785" x="12814300" y="8496300"/>
          <p14:tracePt t="152138" x="12814300" y="8521700"/>
          <p14:tracePt t="152146" x="12801600" y="8521700"/>
          <p14:tracePt t="152154" x="12776200" y="8534400"/>
          <p14:tracePt t="152163" x="12776200" y="8559800"/>
          <p14:tracePt t="152179" x="12750800" y="8559800"/>
          <p14:tracePt t="152186" x="12750800" y="8585200"/>
          <p14:tracePt t="152210" x="12725400" y="8585200"/>
          <p14:tracePt t="152226" x="12725400" y="8610600"/>
          <p14:tracePt t="152246" x="12712700" y="8610600"/>
          <p14:tracePt t="152279" x="12712700" y="8623300"/>
          <p14:tracePt t="152284" x="12687300" y="8623300"/>
          <p14:tracePt t="152301" x="12687300" y="8648700"/>
          <p14:tracePt t="152316" x="12661900" y="8648700"/>
          <p14:tracePt t="152329" x="12661900" y="8674100"/>
          <p14:tracePt t="152338" x="12636500" y="8699500"/>
          <p14:tracePt t="152346" x="12636500" y="8712200"/>
          <p14:tracePt t="152363" x="12623800" y="8737600"/>
          <p14:tracePt t="152379" x="12623800" y="8763000"/>
          <p14:tracePt t="152395" x="12598400" y="8763000"/>
          <p14:tracePt t="152402" x="12598400" y="8788400"/>
          <p14:tracePt t="152418" x="12598400" y="8813800"/>
          <p14:tracePt t="152434" x="12598400" y="8826500"/>
          <p14:tracePt t="152450" x="12598400" y="8851900"/>
          <p14:tracePt t="152458" x="12598400" y="8877300"/>
          <p14:tracePt t="152467" x="12598400" y="8902700"/>
          <p14:tracePt t="152482" x="12598400" y="8915400"/>
          <p14:tracePt t="152490" x="12598400" y="8940800"/>
          <p14:tracePt t="152513" x="12598400" y="8966200"/>
          <p14:tracePt t="152517" x="12598400" y="8991600"/>
          <p14:tracePt t="152530" x="12598400" y="9004300"/>
          <p14:tracePt t="152563" x="12598400" y="9029700"/>
          <p14:tracePt t="152587" x="12623800" y="9029700"/>
          <p14:tracePt t="152626" x="12636500" y="9029700"/>
          <p14:tracePt t="152646" x="12661900" y="9029700"/>
          <p14:tracePt t="152651" x="12687300" y="9055100"/>
          <p14:tracePt t="152663" x="12712700" y="9055100"/>
          <p14:tracePt t="152668" x="12725400" y="9055100"/>
          <p14:tracePt t="152679" x="12750800" y="9055100"/>
          <p14:tracePt t="152684" x="12801600" y="9055100"/>
          <p14:tracePt t="152696" x="12814300" y="9055100"/>
          <p14:tracePt t="152702" x="12839700" y="9055100"/>
          <p14:tracePt t="152713" x="12865100" y="9055100"/>
          <p14:tracePt t="152717" x="12890500" y="9055100"/>
          <p14:tracePt t="152729" x="12903200" y="9055100"/>
          <p14:tracePt t="152730" x="12928600" y="9055100"/>
          <p14:tracePt t="152747" x="12954000" y="9055100"/>
          <p14:tracePt t="152763" x="12979400" y="9055100"/>
          <p14:tracePt t="152771" x="12979400" y="9029700"/>
          <p14:tracePt t="152779" x="13004800" y="9029700"/>
          <p14:tracePt t="152787" x="13004800" y="9004300"/>
          <p14:tracePt t="152803" x="13017500" y="9004300"/>
          <p14:tracePt t="152812" x="13017500" y="8991600"/>
          <p14:tracePt t="152827" x="13042900" y="8966200"/>
          <p14:tracePt t="152846" x="13042900" y="8940800"/>
          <p14:tracePt t="152859" x="13068300" y="8915400"/>
          <p14:tracePt t="152868" x="13068300" y="8902700"/>
          <p14:tracePt t="152883" x="13093700" y="8877300"/>
          <p14:tracePt t="152901" x="13093700" y="8851900"/>
          <p14:tracePt t="152913" x="13106400" y="8826500"/>
          <p14:tracePt t="152935" x="13131800" y="8826500"/>
          <p14:tracePt t="152946" x="13131800" y="8813800"/>
          <p14:tracePt t="152963" x="13157200" y="8813800"/>
          <p14:tracePt t="152987" x="13182600" y="8788400"/>
          <p14:tracePt t="153027" x="13195300" y="8788400"/>
          <p14:tracePt t="153046" x="13195300" y="8763000"/>
          <p14:tracePt t="153059" x="13220700" y="8763000"/>
          <p14:tracePt t="153091" x="13220700" y="8737600"/>
          <p14:tracePt t="153115" x="13246100" y="8737600"/>
          <p14:tracePt t="154237" x="13246100" y="8699500"/>
          <p14:tracePt t="154246" x="13246100" y="8648700"/>
          <p14:tracePt t="154253" x="13246100" y="8623300"/>
          <p14:tracePt t="154265" x="13246100" y="8610600"/>
          <p14:tracePt t="154270" x="13271500" y="8585200"/>
          <p14:tracePt t="154279" x="13271500" y="8534400"/>
          <p14:tracePt t="154285" x="13284200" y="8521700"/>
          <p14:tracePt t="154296" x="13284200" y="8470900"/>
          <p14:tracePt t="154302" x="13309600" y="8445500"/>
          <p14:tracePt t="154313" x="13335000" y="8407400"/>
          <p14:tracePt t="154318" x="13335000" y="8382000"/>
          <p14:tracePt t="154329" x="13335000" y="8356600"/>
          <p14:tracePt t="154335" x="13360400" y="8331200"/>
          <p14:tracePt t="154346" x="13360400" y="8318500"/>
          <p14:tracePt t="154363" x="13360400" y="8293100"/>
          <p14:tracePt t="154379" x="13360400" y="8267700"/>
          <p14:tracePt t="154384" x="13360400" y="8242300"/>
          <p14:tracePt t="154396" x="13360400" y="8229600"/>
          <p14:tracePt t="154397" x="13360400" y="8178800"/>
          <p14:tracePt t="154405" x="13360400" y="8153400"/>
          <p14:tracePt t="154413" x="13360400" y="8140700"/>
          <p14:tracePt t="154421" x="13360400" y="8115300"/>
          <p14:tracePt t="154429" x="13360400" y="8089900"/>
          <p14:tracePt t="154437" x="13360400" y="8064500"/>
          <p14:tracePt t="154446" x="13360400" y="8051800"/>
          <p14:tracePt t="154464" x="13360400" y="8026400"/>
          <p14:tracePt t="154469" x="13360400" y="8001000"/>
          <p14:tracePt t="154485" x="13385800" y="7975600"/>
          <p14:tracePt t="154493" x="13385800" y="7950200"/>
          <p14:tracePt t="154513" x="13385800" y="7937500"/>
          <p14:tracePt t="154529" x="13385800" y="7912100"/>
          <p14:tracePt t="154546" x="13398500" y="7912100"/>
          <p14:tracePt t="154583" x="13423900" y="7886700"/>
          <p14:tracePt t="154596" x="13449300" y="7886700"/>
          <p14:tracePt t="154605" x="13474700" y="7886700"/>
          <p14:tracePt t="154621" x="13487400" y="7861300"/>
          <p14:tracePt t="154646" x="13512800" y="7861300"/>
          <p14:tracePt t="154677" x="13538200" y="7861300"/>
          <p14:tracePt t="154757" x="13563600" y="7861300"/>
          <p14:tracePt t="154837" x="13576300" y="7861300"/>
          <p14:tracePt t="155094" x="13601700" y="7861300"/>
          <p14:tracePt t="155270" x="13576300" y="7861300"/>
          <p14:tracePt t="155279" x="13576300" y="7886700"/>
          <p14:tracePt t="155310" x="13576300" y="7912100"/>
          <p14:tracePt t="155318" x="13563600" y="7912100"/>
          <p14:tracePt t="155334" x="13538200" y="7912100"/>
          <p14:tracePt t="155342" x="13538200" y="7937500"/>
          <p14:tracePt t="155358" x="13512800" y="7937500"/>
          <p14:tracePt t="155367" x="13512800" y="7950200"/>
          <p14:tracePt t="155380" x="13487400" y="7950200"/>
          <p14:tracePt t="155396" x="13487400" y="7975600"/>
          <p14:tracePt t="155402" x="13474700" y="7975600"/>
          <p14:tracePt t="155429" x="13449300" y="8001000"/>
          <p14:tracePt t="155438" x="13423900" y="8026400"/>
          <p14:tracePt t="155463" x="13398500" y="8051800"/>
          <p14:tracePt t="155479" x="13385800" y="8064500"/>
          <p14:tracePt t="155497" x="13385800" y="8089900"/>
          <p14:tracePt t="155502" x="13360400" y="8089900"/>
          <p14:tracePt t="155518" x="13360400" y="8115300"/>
          <p14:tracePt t="155535" x="13335000" y="8140700"/>
          <p14:tracePt t="155567" x="13335000" y="8153400"/>
          <p14:tracePt t="155575" x="13309600" y="8153400"/>
          <p14:tracePt t="155600" x="13309600" y="8178800"/>
          <p14:tracePt t="155622" x="13309600" y="8204200"/>
          <p14:tracePt t="155633" x="13284200" y="8204200"/>
          <p14:tracePt t="155654" x="13284200" y="8229600"/>
          <p14:tracePt t="155671" x="13271500" y="8242300"/>
          <p14:tracePt t="155687" x="13271500" y="8267700"/>
          <p14:tracePt t="155703" x="13246100" y="8293100"/>
          <p14:tracePt t="155727" x="13246100" y="8318500"/>
          <p14:tracePt t="155735" x="13220700" y="8318500"/>
          <p14:tracePt t="155751" x="13220700" y="8331200"/>
          <p14:tracePt t="155767" x="13195300" y="8356600"/>
          <p14:tracePt t="155791" x="13182600" y="8382000"/>
          <p14:tracePt t="155817" x="13157200" y="8407400"/>
          <p14:tracePt t="155834" x="13131800" y="8432800"/>
          <p14:tracePt t="155863" x="13106400" y="8432800"/>
          <p14:tracePt t="155863" x="13106400" y="8445500"/>
          <p14:tracePt t="155887" x="13106400" y="8470900"/>
          <p14:tracePt t="155900" x="13093700" y="8470900"/>
          <p14:tracePt t="155919" x="13093700" y="8496300"/>
          <p14:tracePt t="155935" x="13068300" y="8496300"/>
          <p14:tracePt t="155975" x="13068300" y="8521700"/>
          <p14:tracePt t="155991" x="13042900" y="8521700"/>
          <p14:tracePt t="156946" x="13131800" y="8521700"/>
          <p14:tracePt t="156953" x="13246100" y="8432800"/>
          <p14:tracePt t="156964" x="13335000" y="8382000"/>
          <p14:tracePt t="156969" x="13423900" y="8318500"/>
          <p14:tracePt t="156980" x="13487400" y="8267700"/>
          <p14:tracePt t="156986" x="13538200" y="8229600"/>
          <p14:tracePt t="156996" x="13627100" y="8153400"/>
          <p14:tracePt t="157003" x="13690600" y="8115300"/>
          <p14:tracePt t="157013" x="13741400" y="8064500"/>
          <p14:tracePt t="157018" x="13779500" y="8051800"/>
          <p14:tracePt t="157030" x="13779500" y="8026400"/>
          <p14:tracePt t="157035" x="13804900" y="8026400"/>
          <p14:tracePt t="157046" x="13804900" y="8001000"/>
          <p14:tracePt t="157063" x="13830300" y="7975600"/>
          <p14:tracePt t="157083" x="13830300" y="7950200"/>
          <p14:tracePt t="157097" x="13830300" y="7937500"/>
          <p14:tracePt t="157113" x="13830300" y="7912100"/>
          <p14:tracePt t="157121" x="13830300" y="7886700"/>
          <p14:tracePt t="157146" x="13830300" y="7861300"/>
          <p14:tracePt t="157153" x="13855700" y="7861300"/>
          <p14:tracePt t="157177" x="13855700" y="7848600"/>
          <p14:tracePt t="157273" x="13855700" y="7861300"/>
          <p14:tracePt t="157298" x="13855700" y="7886700"/>
          <p14:tracePt t="157321" x="13855700" y="7912100"/>
          <p14:tracePt t="157331" x="13830300" y="7912100"/>
          <p14:tracePt t="157337" x="13830300" y="7937500"/>
          <p14:tracePt t="157369" x="13830300" y="7950200"/>
          <p14:tracePt t="157379" x="13804900" y="7950200"/>
          <p14:tracePt t="157409" x="13779500" y="7950200"/>
          <p14:tracePt t="157417" x="13779500" y="7975600"/>
          <p14:tracePt t="157433" x="13766800" y="7975600"/>
          <p14:tracePt t="157466" x="13741400" y="7975600"/>
          <p14:tracePt t="157473" x="13741400" y="8001000"/>
          <p14:tracePt t="157481" x="13716000" y="8001000"/>
          <p14:tracePt t="157498" x="13690600" y="8026400"/>
          <p14:tracePt t="157505" x="13665200" y="8026400"/>
          <p14:tracePt t="157513" x="13652500" y="8064500"/>
          <p14:tracePt t="157521" x="13627100" y="8089900"/>
          <p14:tracePt t="157529" x="13576300" y="8115300"/>
          <p14:tracePt t="157537" x="13563600" y="8140700"/>
          <p14:tracePt t="157546" x="13538200" y="8153400"/>
          <p14:tracePt t="157553" x="13512800" y="8178800"/>
          <p14:tracePt t="157563" x="13487400" y="8204200"/>
          <p14:tracePt t="157570" x="13449300" y="8229600"/>
          <p14:tracePt t="157579" x="13423900" y="8242300"/>
          <p14:tracePt t="157586" x="13398500" y="8293100"/>
          <p14:tracePt t="157596" x="13385800" y="8318500"/>
          <p14:tracePt t="157604" x="13360400" y="8356600"/>
          <p14:tracePt t="157613" x="13309600" y="8382000"/>
          <p14:tracePt t="157618" x="13284200" y="8432800"/>
          <p14:tracePt t="157629" x="13271500" y="8445500"/>
          <p14:tracePt t="157637" x="13246100" y="8470900"/>
          <p14:tracePt t="157646" x="13246100" y="8496300"/>
          <p14:tracePt t="157651" x="13220700" y="8521700"/>
          <p14:tracePt t="157663" x="13220700" y="8534400"/>
          <p14:tracePt t="157668" x="13195300" y="8534400"/>
          <p14:tracePt t="157679" x="13195300" y="8559800"/>
          <p14:tracePt t="157701" x="13195300" y="8585200"/>
          <p14:tracePt t="157713" x="13182600" y="8585200"/>
          <p14:tracePt t="157737" x="13182600" y="8610600"/>
          <p14:tracePt t="157765" x="13157200" y="8610600"/>
          <p14:tracePt t="157777" x="13157200" y="8623300"/>
          <p14:tracePt t="157786" x="13131800" y="8623300"/>
          <p14:tracePt t="157810" x="13106400" y="8623300"/>
          <p14:tracePt t="157817" x="13106400" y="8648700"/>
          <p14:tracePt t="157841" x="13093700" y="8648700"/>
          <p14:tracePt t="157866" x="13068300" y="8648700"/>
          <p14:tracePt t="157874" x="13068300" y="8674100"/>
          <p14:tracePt t="157890" x="13042900" y="8674100"/>
          <p14:tracePt t="157906" x="13042900" y="8699500"/>
          <p14:tracePt t="157914" x="13017500" y="8699500"/>
          <p14:tracePt t="157979" x="13004800" y="8699500"/>
          <p14:tracePt t="161349" x="13017500" y="8674100"/>
          <p14:tracePt t="161358" x="13042900" y="8648700"/>
          <p14:tracePt t="161368" x="13093700" y="8623300"/>
          <p14:tracePt t="161380" x="13106400" y="8610600"/>
          <p14:tracePt t="161385" x="13157200" y="8585200"/>
          <p14:tracePt t="161397" x="13195300" y="8534400"/>
          <p14:tracePt t="161398" x="13220700" y="8521700"/>
          <p14:tracePt t="161406" x="13271500" y="8496300"/>
          <p14:tracePt t="161414" x="13284200" y="8470900"/>
          <p14:tracePt t="161422" x="13309600" y="8445500"/>
          <p14:tracePt t="161430" x="13335000" y="8445500"/>
          <p14:tracePt t="161438" x="13335000" y="8432800"/>
          <p14:tracePt t="161446" x="13360400" y="8407400"/>
          <p14:tracePt t="161454" x="13385800" y="8407400"/>
          <p14:tracePt t="161467" x="13385800" y="8382000"/>
          <p14:tracePt t="161480" x="13398500" y="8356600"/>
          <p14:tracePt t="161502" x="13423900" y="8331200"/>
          <p14:tracePt t="161518" x="13423900" y="8318500"/>
          <p14:tracePt t="161530" x="13449300" y="8293100"/>
          <p14:tracePt t="161537" x="13474700" y="8267700"/>
          <p14:tracePt t="161546" x="13487400" y="8229600"/>
          <p14:tracePt t="161552" x="13512800" y="8204200"/>
          <p14:tracePt t="161563" x="13538200" y="8178800"/>
          <p14:tracePt t="161571" x="13563600" y="8153400"/>
          <p14:tracePt t="161579" x="13563600" y="8140700"/>
          <p14:tracePt t="161584" x="13576300" y="8140700"/>
          <p14:tracePt t="161596" x="13576300" y="8115300"/>
          <p14:tracePt t="161602" x="13601700" y="8115300"/>
          <p14:tracePt t="161613" x="13601700" y="8089900"/>
          <p14:tracePt t="174732" x="13576300" y="8089900"/>
          <p14:tracePt t="174740" x="13563600" y="8115300"/>
          <p14:tracePt t="174748" x="13538200" y="8140700"/>
          <p14:tracePt t="174764" x="13512800" y="8153400"/>
          <p14:tracePt t="174765" x="13474700" y="8178800"/>
          <p14:tracePt t="174772" x="13423900" y="8229600"/>
          <p14:tracePt t="174780" x="13385800" y="8267700"/>
          <p14:tracePt t="174798" x="13309600" y="8356600"/>
          <p14:tracePt t="174804" x="13271500" y="8407400"/>
          <p14:tracePt t="174814" x="13246100" y="8432800"/>
          <p14:tracePt t="174830" x="13182600" y="8521700"/>
          <p14:tracePt t="174837" x="13131800" y="8559800"/>
          <p14:tracePt t="174847" x="13106400" y="8610600"/>
          <p14:tracePt t="174853" x="13093700" y="8648700"/>
          <p14:tracePt t="174863" x="13068300" y="8699500"/>
          <p14:tracePt t="174869" x="13042900" y="8712200"/>
          <p14:tracePt t="174880" x="13042900" y="8763000"/>
          <p14:tracePt t="174885" x="13017500" y="8788400"/>
          <p14:tracePt t="174897" x="13017500" y="8813800"/>
          <p14:tracePt t="174901" x="13004800" y="8826500"/>
          <p14:tracePt t="174914" x="13004800" y="8851900"/>
          <p14:tracePt t="174918" x="13004800" y="8877300"/>
          <p14:tracePt t="174934" x="12979400" y="8877300"/>
          <p14:tracePt t="174947" x="12979400" y="8902700"/>
          <p14:tracePt t="174991" x="12979400" y="8915400"/>
          <p14:tracePt t="175053" x="12979400" y="8940800"/>
          <p14:tracePt t="175101" x="12979400" y="8966200"/>
          <p14:tracePt t="175230" x="13004800" y="8966200"/>
          <p14:tracePt t="175261" x="13017500" y="8966200"/>
          <p14:tracePt t="175285" x="13042900" y="8966200"/>
          <p14:tracePt t="175309" x="13042900" y="8940800"/>
          <p14:tracePt t="175397" x="13017500" y="8915400"/>
          <p14:tracePt t="175405" x="13004800" y="8915400"/>
          <p14:tracePt t="175423" x="12979400" y="8915400"/>
          <p14:tracePt t="175430" x="12954000" y="8915400"/>
          <p14:tracePt t="175447" x="12928600" y="8915400"/>
          <p14:tracePt t="175501" x="12928600" y="8940800"/>
          <p14:tracePt t="175509" x="12903200" y="8940800"/>
          <p14:tracePt t="175533" x="12903200" y="8966200"/>
          <p14:tracePt t="175565" x="12903200" y="8991600"/>
          <p14:tracePt t="175592" x="12928600" y="8991600"/>
          <p14:tracePt t="175624" x="12954000" y="9004300"/>
          <p14:tracePt t="175654" x="12979400" y="9004300"/>
          <p14:tracePt t="175677" x="13004800" y="9004300"/>
          <p14:tracePt t="175702" x="13017500" y="8991600"/>
          <p14:tracePt t="175718" x="13042900" y="8991600"/>
          <p14:tracePt t="175846" x="13017500" y="8991600"/>
          <p14:tracePt t="175870" x="13004800" y="8991600"/>
          <p14:tracePt t="175897" x="12979400" y="8991600"/>
          <p14:tracePt t="175926" x="12954000" y="8991600"/>
          <p14:tracePt t="175950" x="12928600" y="8991600"/>
          <p14:tracePt t="175991" x="12928600" y="9004300"/>
          <p14:tracePt t="176058" x="12954000" y="9029700"/>
          <p14:tracePt t="176070" x="12979400" y="9029700"/>
          <p14:tracePt t="176080" x="13004800" y="9029700"/>
          <p14:tracePt t="176100" x="13017500" y="9029700"/>
          <p14:tracePt t="176113" x="13068300" y="9029700"/>
          <p14:tracePt t="176118" x="13093700" y="9029700"/>
          <p14:tracePt t="176134" x="13106400" y="9029700"/>
          <p14:tracePt t="176151" x="13131800" y="9029700"/>
          <p14:tracePt t="176230" x="13106400" y="9029700"/>
          <p14:tracePt t="176238" x="13093700" y="9004300"/>
          <p14:tracePt t="176247" x="13068300" y="9004300"/>
          <p14:tracePt t="176255" x="13042900" y="8991600"/>
          <p14:tracePt t="176264" x="13004800" y="8991600"/>
          <p14:tracePt t="176271" x="12979400" y="8991600"/>
          <p14:tracePt t="176280" x="12979400" y="8966200"/>
          <p14:tracePt t="176297" x="12954000" y="8966200"/>
          <p14:tracePt t="176303" x="12928600" y="8966200"/>
          <p14:tracePt t="176374" x="12928600" y="8991600"/>
          <p14:tracePt t="176399" x="12954000" y="8991600"/>
          <p14:tracePt t="176431" x="12979400" y="8991600"/>
          <p14:tracePt t="176439" x="12979400" y="9004300"/>
          <p14:tracePt t="176463" x="13004800" y="9004300"/>
          <p14:tracePt t="181426" x="13017500" y="9004300"/>
          <p14:tracePt t="181441" x="13042900" y="9004300"/>
          <p14:tracePt t="181458" x="13068300" y="9004300"/>
          <p14:tracePt t="181474" x="13093700" y="9004300"/>
          <p14:tracePt t="181498" x="13106400" y="9004300"/>
          <p14:tracePt t="181522" x="13131800" y="9004300"/>
          <p14:tracePt t="181546" x="13157200" y="9004300"/>
          <p14:tracePt t="181564" x="13182600" y="9004300"/>
          <p14:tracePt t="181580" x="13182600" y="9029700"/>
          <p14:tracePt t="181589" x="13195300" y="9029700"/>
          <p14:tracePt t="181610" x="13220700" y="9029700"/>
          <p14:tracePt t="181635" x="13246100" y="9029700"/>
          <p14:tracePt t="181667" x="13271500" y="9029700"/>
          <p14:tracePt t="181698" x="13284200" y="9029700"/>
          <p14:tracePt t="181731" x="13309600" y="9029700"/>
          <p14:tracePt t="181764" x="13335000" y="9029700"/>
          <p14:tracePt t="181796" x="13360400" y="9029700"/>
          <p14:tracePt t="181810" x="13385800" y="9029700"/>
          <p14:tracePt t="181835" x="13398500" y="9029700"/>
          <p14:tracePt t="181847" x="13398500" y="9004300"/>
          <p14:tracePt t="181864" x="13423900" y="9004300"/>
          <p14:tracePt t="181880" x="13449300" y="9004300"/>
          <p14:tracePt t="181901" x="13474700" y="9004300"/>
          <p14:tracePt t="181930" x="13474700" y="8991600"/>
          <p14:tracePt t="181931" x="13487400" y="8991600"/>
          <p14:tracePt t="181964" x="13512800" y="8966200"/>
          <p14:tracePt t="181997" x="13538200" y="8966200"/>
          <p14:tracePt t="182003" x="13538200" y="8940800"/>
          <p14:tracePt t="182027" x="13563600" y="8940800"/>
          <p14:tracePt t="182035" x="13563600" y="8915400"/>
          <p14:tracePt t="182043" x="13576300" y="8915400"/>
          <p14:tracePt t="182067" x="13601700" y="8902700"/>
          <p14:tracePt t="182097" x="13627100" y="8877300"/>
          <p14:tracePt t="182114" x="13652500" y="8877300"/>
          <p14:tracePt t="182130" x="13652500" y="8851900"/>
          <p14:tracePt t="182131" x="13665200" y="8851900"/>
          <p14:tracePt t="182139" x="13665200" y="8826500"/>
          <p14:tracePt t="182164" x="13690600" y="8826500"/>
          <p14:tracePt t="182171" x="13690600" y="8813800"/>
          <p14:tracePt t="182180" x="13716000" y="8813800"/>
          <p14:tracePt t="182197" x="13716000" y="8788400"/>
          <p14:tracePt t="182211" x="13741400" y="8763000"/>
          <p14:tracePt t="182230" x="13741400" y="8737600"/>
          <p14:tracePt t="182235" x="13766800" y="8737600"/>
          <p14:tracePt t="182247" x="13766800" y="8712200"/>
          <p14:tracePt t="182251" x="13779500" y="8712200"/>
          <p14:tracePt t="182264" x="13779500" y="8699500"/>
          <p14:tracePt t="182284" x="13804900" y="8674100"/>
          <p14:tracePt t="182314" x="13804900" y="8648700"/>
          <p14:tracePt t="182330" x="13830300" y="8648700"/>
          <p14:tracePt t="182334" x="13830300" y="8623300"/>
          <p14:tracePt t="182364" x="13830300" y="8610600"/>
          <p14:tracePt t="182380" x="13830300" y="8585200"/>
          <p14:tracePt t="182389" x="13855700" y="8585200"/>
          <p14:tracePt t="182403" x="13855700" y="8559800"/>
          <p14:tracePt t="182430" x="13855700" y="8534400"/>
          <p14:tracePt t="182435" x="13868400" y="8521700"/>
          <p14:tracePt t="182466" x="13868400" y="8496300"/>
          <p14:tracePt t="182484" x="13868400" y="8470900"/>
          <p14:tracePt t="182514" x="13868400" y="8445500"/>
          <p14:tracePt t="182530" x="13868400" y="8432800"/>
          <p14:tracePt t="182547" x="13868400" y="8407400"/>
          <p14:tracePt t="182572" x="13868400" y="8382000"/>
          <p14:tracePt t="182597" x="13868400" y="8356600"/>
          <p14:tracePt t="182603" x="13868400" y="8331200"/>
          <p14:tracePt t="182630" x="13868400" y="8293100"/>
          <p14:tracePt t="182636" x="13868400" y="8267700"/>
          <p14:tracePt t="182647" x="13893800" y="8267700"/>
          <p14:tracePt t="182664" x="13893800" y="8229600"/>
          <p14:tracePt t="182680" x="13893800" y="8204200"/>
          <p14:tracePt t="182701" x="13893800" y="8178800"/>
          <p14:tracePt t="182756" x="13893800" y="8153400"/>
          <p14:tracePt t="182829" x="13893800" y="8140700"/>
          <p14:tracePt t="182989" x="13893800" y="8115300"/>
          <p14:tracePt t="183060" x="13893800" y="8089900"/>
          <p14:tracePt t="183085" x="13868400" y="8089900"/>
          <p14:tracePt t="187947" x="13868400" y="8064500"/>
          <p14:tracePt t="187994" x="13868400" y="8051800"/>
          <p14:tracePt t="188010" x="13868400" y="8026400"/>
          <p14:tracePt t="188019" x="13868400" y="8001000"/>
          <p14:tracePt t="188030" x="13855700" y="8001000"/>
          <p14:tracePt t="188035" x="13855700" y="7975600"/>
          <p14:tracePt t="188052" x="13855700" y="7950200"/>
          <p14:tracePt t="188064" x="13855700" y="7937500"/>
          <p14:tracePt t="188085" x="13855700" y="7912100"/>
          <p14:tracePt t="188097" x="13830300" y="7912100"/>
          <p14:tracePt t="188118" x="13830300" y="7886700"/>
          <p14:tracePt t="188139" x="13830300" y="7861300"/>
          <p14:tracePt t="188164" x="13804900" y="7848600"/>
          <p14:tracePt t="188180" x="13804900" y="7823200"/>
          <p14:tracePt t="188197" x="13779500" y="7797800"/>
          <p14:tracePt t="188227" x="13779500" y="7772400"/>
          <p14:tracePt t="188243" x="13766800" y="7772400"/>
          <p14:tracePt t="188252" x="13766800" y="7759700"/>
          <p14:tracePt t="188268" x="13766800" y="7734300"/>
          <p14:tracePt t="188297" x="13741400" y="7734300"/>
          <p14:tracePt t="188301" x="13741400" y="7708900"/>
          <p14:tracePt t="188339" x="13741400" y="7683500"/>
          <p14:tracePt t="188364" x="13716000" y="7683500"/>
          <p14:tracePt t="188380" x="13716000" y="7670800"/>
          <p14:tracePt t="188403" x="13690600" y="7670800"/>
          <p14:tracePt t="188419" x="13690600" y="7645400"/>
          <p14:tracePt t="188443" x="13665200" y="7645400"/>
          <p14:tracePt t="188452" x="13665200" y="7620000"/>
          <p14:tracePt t="188487" x="13652500" y="7620000"/>
          <p14:tracePt t="188507" x="13652500" y="7594600"/>
          <p14:tracePt t="188515" x="13627100" y="7594600"/>
          <p14:tracePt t="188539" x="13601700" y="7594600"/>
          <p14:tracePt t="188555" x="13601700" y="7569200"/>
          <p14:tracePt t="188563" x="13576300" y="7569200"/>
          <p14:tracePt t="188603" x="13576300" y="7556500"/>
          <p14:tracePt t="188611" x="13563600" y="7556500"/>
          <p14:tracePt t="188653" x="13538200" y="7556500"/>
          <p14:tracePt t="188659" x="13538200" y="7531100"/>
          <p14:tracePt t="188691" x="13512800" y="7531100"/>
          <p14:tracePt t="188699" x="13512800" y="7505700"/>
          <p14:tracePt t="188731" x="13487400" y="7505700"/>
          <p14:tracePt t="188748" x="13487400" y="7480300"/>
          <p14:tracePt t="188772" x="13474700" y="7480300"/>
          <p14:tracePt t="188797" x="13449300" y="7467600"/>
          <p14:tracePt t="188812" x="13423900" y="7467600"/>
          <p14:tracePt t="188821" x="13398500" y="7467600"/>
          <p14:tracePt t="188836" x="13398500" y="7442200"/>
          <p14:tracePt t="188847" x="13385800" y="7442200"/>
          <p14:tracePt t="188864" x="13360400" y="7442200"/>
          <p14:tracePt t="188881" x="13335000" y="7416800"/>
          <p14:tracePt t="188901" x="13309600" y="7416800"/>
          <p14:tracePt t="188930" x="13284200" y="7416800"/>
          <p14:tracePt t="188948" x="13284200" y="7391400"/>
          <p14:tracePt t="188956" x="13271500" y="7391400"/>
          <p14:tracePt t="188980" x="13246100" y="7391400"/>
          <p14:tracePt t="188997" x="13220700" y="7391400"/>
          <p14:tracePt t="189020" x="13195300" y="7391400"/>
          <p14:tracePt t="189044" x="13182600" y="7391400"/>
          <p14:tracePt t="189064" x="13157200" y="7391400"/>
          <p14:tracePt t="189085" x="13131800" y="7391400"/>
          <p14:tracePt t="189097" x="13106400" y="7391400"/>
          <p14:tracePt t="189119" x="13093700" y="7391400"/>
          <p14:tracePt t="189132" x="13068300" y="7391400"/>
          <p14:tracePt t="189148" x="13042900" y="7391400"/>
          <p14:tracePt t="189164" x="13017500" y="7391400"/>
          <p14:tracePt t="189172" x="13004800" y="7391400"/>
          <p14:tracePt t="189188" x="12979400" y="7391400"/>
          <p14:tracePt t="189204" x="12954000" y="7391400"/>
          <p14:tracePt t="189214" x="12928600" y="7391400"/>
          <p14:tracePt t="189236" x="12903200" y="7391400"/>
          <p14:tracePt t="189252" x="12890500" y="7391400"/>
          <p14:tracePt t="189268" x="12865100" y="7391400"/>
          <p14:tracePt t="189285" x="12865100" y="7416800"/>
          <p14:tracePt t="189292" x="12839700" y="7416800"/>
          <p14:tracePt t="189308" x="12814300" y="7416800"/>
          <p14:tracePt t="189332" x="12801600" y="7416800"/>
          <p14:tracePt t="189352" x="12776200" y="7416800"/>
          <p14:tracePt t="189357" x="12776200" y="7442200"/>
          <p14:tracePt t="189364" x="12750800" y="7442200"/>
          <p14:tracePt t="189388" x="12725400" y="7442200"/>
          <p14:tracePt t="189397" x="12725400" y="7467600"/>
          <p14:tracePt t="189404" x="12712700" y="7467600"/>
          <p14:tracePt t="189420" x="12687300" y="7480300"/>
          <p14:tracePt t="189430" x="12661900" y="7505700"/>
          <p14:tracePt t="189437" x="12623800" y="7531100"/>
          <p14:tracePt t="189444" x="12598400" y="7556500"/>
          <p14:tracePt t="189453" x="12573000" y="7556500"/>
          <p14:tracePt t="189464" x="12547600" y="7569200"/>
          <p14:tracePt t="189470" x="12522200" y="7594600"/>
          <p14:tracePt t="189485" x="12509500" y="7594600"/>
          <p14:tracePt t="189497" x="12509500" y="7620000"/>
          <p14:tracePt t="189514" x="12484100" y="7620000"/>
          <p14:tracePt t="189553" x="12484100" y="7645400"/>
          <p14:tracePt t="193888" x="12484100" y="7670800"/>
          <p14:tracePt t="193920" x="12484100" y="7683500"/>
          <p14:tracePt t="193930" x="12458700" y="7683500"/>
          <p14:tracePt t="193953" x="12458700" y="7708900"/>
          <p14:tracePt t="193993" x="12433300" y="7708900"/>
          <p14:tracePt t="194033" x="12420600" y="7734300"/>
          <p14:tracePt t="194057" x="12395200" y="7734300"/>
          <p14:tracePt t="194065" x="12395200" y="7759700"/>
          <p14:tracePt t="194089" x="12369800" y="7759700"/>
          <p14:tracePt t="194097" x="12369800" y="7772400"/>
          <p14:tracePt t="194114" x="12344400" y="7772400"/>
          <p14:tracePt t="194130" x="12344400" y="7797800"/>
          <p14:tracePt t="194137" x="12331700" y="7797800"/>
          <p14:tracePt t="194161" x="12306300" y="7823200"/>
          <p14:tracePt t="194185" x="12280900" y="7823200"/>
          <p14:tracePt t="194201" x="12280900" y="7848600"/>
          <p14:tracePt t="194218" x="12255500" y="7848600"/>
          <p14:tracePt t="194225" x="12255500" y="7861300"/>
          <p14:tracePt t="194252" x="12242800" y="7861300"/>
          <p14:tracePt t="194265" x="12242800" y="7886700"/>
          <p14:tracePt t="194273" x="12217400" y="7886700"/>
          <p14:tracePt t="194297" x="12192000" y="7912100"/>
          <p14:tracePt t="194321" x="12192000" y="7937500"/>
          <p14:tracePt t="194330" x="12166600" y="7937500"/>
          <p14:tracePt t="194337" x="12166600" y="7950200"/>
          <p14:tracePt t="194347" x="12141200" y="7950200"/>
          <p14:tracePt t="194353" x="12141200" y="7975600"/>
          <p14:tracePt t="194369" x="12141200" y="8001000"/>
          <p14:tracePt t="194377" x="12128500" y="8026400"/>
          <p14:tracePt t="194397" x="12128500" y="8051800"/>
          <p14:tracePt t="194402" x="12103100" y="8064500"/>
          <p14:tracePt t="194419" x="12103100" y="8089900"/>
          <p14:tracePt t="194431" x="12077700" y="8115300"/>
          <p14:tracePt t="194447" x="12077700" y="8140700"/>
          <p14:tracePt t="194453" x="12077700" y="8153400"/>
          <p14:tracePt t="194464" x="12077700" y="8178800"/>
          <p14:tracePt t="194484" x="12052300" y="8204200"/>
          <p14:tracePt t="194497" x="12052300" y="8229600"/>
          <p14:tracePt t="194505" x="12052300" y="8242300"/>
          <p14:tracePt t="194514" x="12052300" y="8267700"/>
          <p14:tracePt t="194531" x="12052300" y="8293100"/>
          <p14:tracePt t="194537" x="12039600" y="8293100"/>
          <p14:tracePt t="194550" x="12039600" y="8318500"/>
          <p14:tracePt t="194564" x="12039600" y="8331200"/>
          <p14:tracePt t="194569" x="12039600" y="8356600"/>
          <p14:tracePt t="194586" x="12039600" y="8382000"/>
          <p14:tracePt t="194602" x="12039600" y="8407400"/>
          <p14:tracePt t="194619" x="12039600" y="8432800"/>
          <p14:tracePt t="194647" x="12039600" y="8445500"/>
          <p14:tracePt t="194664" x="12039600" y="8470900"/>
          <p14:tracePt t="194681" x="12039600" y="8496300"/>
          <p14:tracePt t="194698" x="12039600" y="8521700"/>
          <p14:tracePt t="194714" x="12039600" y="8534400"/>
          <p14:tracePt t="194737" x="12039600" y="8559800"/>
          <p14:tracePt t="194747" x="12039600" y="8585200"/>
          <p14:tracePt t="194770" x="12039600" y="8610600"/>
          <p14:tracePt t="194794" x="12039600" y="8623300"/>
          <p14:tracePt t="194809" x="12039600" y="8648700"/>
          <p14:tracePt t="194831" x="12039600" y="8674100"/>
          <p14:tracePt t="194847" x="12052300" y="8699500"/>
          <p14:tracePt t="194864" x="12052300" y="8712200"/>
          <p14:tracePt t="194897" x="12052300" y="8737600"/>
          <p14:tracePt t="194922" x="12077700" y="8763000"/>
          <p14:tracePt t="194946" x="12077700" y="8788400"/>
          <p14:tracePt t="194978" x="12077700" y="8813800"/>
          <p14:tracePt t="194997" x="12103100" y="8813800"/>
          <p14:tracePt t="195010" x="12103100" y="8826500"/>
          <p14:tracePt t="195047" x="12103100" y="8851900"/>
          <p14:tracePt t="195064" x="12128500" y="8851900"/>
          <p14:tracePt t="195081" x="12128500" y="8877300"/>
          <p14:tracePt t="195106" x="12141200" y="8877300"/>
          <p14:tracePt t="195117" x="12141200" y="8902700"/>
          <p14:tracePt t="195154" x="12166600" y="8902700"/>
          <p14:tracePt t="195186" x="12166600" y="8915400"/>
          <p14:tracePt t="195243" x="12192000" y="8915400"/>
          <p14:tracePt t="195386" x="12192000" y="8902700"/>
          <p14:tracePt t="200541" x="12217400" y="8902700"/>
          <p14:tracePt t="200550" x="12255500" y="8902700"/>
          <p14:tracePt t="200557" x="12331700" y="8902700"/>
          <p14:tracePt t="200565" x="12395200" y="8902700"/>
          <p14:tracePt t="200573" x="12458700" y="8915400"/>
          <p14:tracePt t="200581" x="12522200" y="8915400"/>
          <p14:tracePt t="200589" x="12623800" y="8940800"/>
          <p14:tracePt t="200597" x="12712700" y="8940800"/>
          <p14:tracePt t="200605" x="12801600" y="8940800"/>
          <p14:tracePt t="200615" x="12903200" y="8940800"/>
          <p14:tracePt t="200621" x="13004800" y="8940800"/>
          <p14:tracePt t="200631" x="13093700" y="8940800"/>
          <p14:tracePt t="200637" x="13182600" y="8940800"/>
          <p14:tracePt t="200648" x="13284200" y="8940800"/>
          <p14:tracePt t="200654" x="13360400" y="8940800"/>
          <p14:tracePt t="200664" x="13449300" y="8940800"/>
          <p14:tracePt t="200669" x="13487400" y="8940800"/>
          <p14:tracePt t="200681" x="13563600" y="8940800"/>
          <p14:tracePt t="200687" x="13627100" y="8940800"/>
          <p14:tracePt t="200698" x="13665200" y="8940800"/>
          <p14:tracePt t="200702" x="13716000" y="8940800"/>
          <p14:tracePt t="200714" x="13766800" y="8940800"/>
          <p14:tracePt t="200720" x="13804900" y="8940800"/>
          <p14:tracePt t="200731" x="13855700" y="8940800"/>
          <p14:tracePt t="200735" x="13868400" y="8940800"/>
          <p14:tracePt t="200748" x="13919200" y="8940800"/>
          <p14:tracePt t="200753" x="13944600" y="8940800"/>
          <p14:tracePt t="200764" x="13957300" y="8940800"/>
          <p14:tracePt t="200765" x="13982700" y="8940800"/>
          <p14:tracePt t="200773" x="14033500" y="8940800"/>
          <p14:tracePt t="200784" x="14046200" y="8940800"/>
          <p14:tracePt t="200798" x="14097000" y="8966200"/>
          <p14:tracePt t="200805" x="14147800" y="8966200"/>
          <p14:tracePt t="200814" x="14185900" y="8966200"/>
          <p14:tracePt t="200821" x="14211300" y="8966200"/>
          <p14:tracePt t="200831" x="14249400" y="8966200"/>
          <p14:tracePt t="200837" x="14300200" y="8966200"/>
          <p14:tracePt t="200847" x="14338300" y="8991600"/>
          <p14:tracePt t="200855" x="14363700" y="8991600"/>
          <p14:tracePt t="200864" x="14389100" y="8991600"/>
          <p14:tracePt t="200869" x="14427200" y="8991600"/>
          <p14:tracePt t="200881" x="14452600" y="8991600"/>
          <p14:tracePt t="200898" x="14478000" y="8991600"/>
          <p14:tracePt t="200902" x="14503400" y="8991600"/>
          <p14:tracePt t="200914" x="14528800" y="8991600"/>
          <p14:tracePt t="200920" x="14541500" y="8991600"/>
          <p14:tracePt t="200931" x="14566900" y="8991600"/>
          <p14:tracePt t="200935" x="14592300" y="8991600"/>
          <p14:tracePt t="200948" x="14617700" y="8991600"/>
          <p14:tracePt t="200954" x="14630400" y="8991600"/>
          <p14:tracePt t="200964" x="14655800" y="8991600"/>
          <p14:tracePt t="200968" x="14681200" y="8991600"/>
          <p14:tracePt t="200984" x="14706600" y="8991600"/>
          <p14:tracePt t="200985" x="14719300" y="8991600"/>
          <p14:tracePt t="200998" x="14744700" y="8991600"/>
          <p14:tracePt t="201006" x="14770100" y="8966200"/>
          <p14:tracePt t="201014" x="14795500" y="8966200"/>
          <p14:tracePt t="201031" x="14808200" y="8966200"/>
          <p14:tracePt t="201038" x="14833600" y="8966200"/>
          <p14:tracePt t="201048" x="14833600" y="8940800"/>
          <p14:tracePt t="201054" x="14859000" y="8940800"/>
          <p14:tracePt t="201070" x="14884400" y="8940800"/>
          <p14:tracePt t="201081" x="14884400" y="8915400"/>
          <p14:tracePt t="201087" x="14909800" y="8915400"/>
          <p14:tracePt t="201102" x="14922500" y="8915400"/>
          <p14:tracePt t="201114" x="14947900" y="8902700"/>
          <p14:tracePt t="201131" x="14973300" y="8902700"/>
          <p14:tracePt t="201135" x="14998700" y="8877300"/>
          <p14:tracePt t="201148" x="15011400" y="8877300"/>
          <p14:tracePt t="201154" x="15036800" y="8877300"/>
          <p14:tracePt t="201164" x="15062200" y="8851900"/>
          <p14:tracePt t="201169" x="15087600" y="8851900"/>
          <p14:tracePt t="201182" x="15125700" y="8826500"/>
          <p14:tracePt t="201190" x="15151100" y="8826500"/>
          <p14:tracePt t="201198" x="15176500" y="8826500"/>
          <p14:tracePt t="201206" x="15189200" y="8813800"/>
          <p14:tracePt t="201214" x="15214600" y="8813800"/>
          <p14:tracePt t="201222" x="15240000" y="8813800"/>
          <p14:tracePt t="201231" x="15240000" y="8788400"/>
          <p14:tracePt t="201238" x="15265400" y="8788400"/>
          <p14:tracePt t="201248" x="15290800" y="8763000"/>
          <p14:tracePt t="201254" x="15303500" y="8737600"/>
          <p14:tracePt t="201265" x="15328900" y="8737600"/>
          <p14:tracePt t="201270" x="15354300" y="8712200"/>
          <p14:tracePt t="201281" x="15379700" y="8699500"/>
          <p14:tracePt t="201286" x="15392400" y="8674100"/>
          <p14:tracePt t="201299" x="15417800" y="8648700"/>
          <p14:tracePt t="201302" x="15443200" y="8623300"/>
          <p14:tracePt t="201315" x="15481300" y="8610600"/>
          <p14:tracePt t="201321" x="15506700" y="8585200"/>
          <p14:tracePt t="201332" x="15532100" y="8559800"/>
          <p14:tracePt t="201336" x="15557500" y="8534400"/>
          <p14:tracePt t="201349" x="15570200" y="8521700"/>
          <p14:tracePt t="201350" x="15570200" y="8496300"/>
          <p14:tracePt t="201358" x="15595600" y="8470900"/>
          <p14:tracePt t="201374" x="15595600" y="8445500"/>
          <p14:tracePt t="201398" x="15621000" y="8432800"/>
          <p14:tracePt t="201406" x="15621000" y="8407400"/>
          <p14:tracePt t="201432" x="15621000" y="8382000"/>
          <p14:tracePt t="201448" x="15621000" y="8356600"/>
          <p14:tracePt t="201454" x="15595600" y="8356600"/>
          <p14:tracePt t="201465" x="15595600" y="8331200"/>
          <p14:tracePt t="201481" x="15570200" y="8318500"/>
          <p14:tracePt t="201494" x="15557500" y="8318500"/>
          <p14:tracePt t="201510" x="15557500" y="8293100"/>
          <p14:tracePt t="201518" x="15532100" y="8293100"/>
          <p14:tracePt t="201534" x="15506700" y="8293100"/>
          <p14:tracePt t="201542" x="15481300" y="8267700"/>
          <p14:tracePt t="201551" x="15468600" y="8267700"/>
          <p14:tracePt t="201564" x="15443200" y="8267700"/>
          <p14:tracePt t="201568" x="15417800" y="8242300"/>
          <p14:tracePt t="201581" x="15392400" y="8242300"/>
          <p14:tracePt t="201586" x="15379700" y="8229600"/>
          <p14:tracePt t="201598" x="15354300" y="8229600"/>
          <p14:tracePt t="201601" x="15328900" y="8204200"/>
          <p14:tracePt t="201614" x="15290800" y="8204200"/>
          <p14:tracePt t="201622" x="15265400" y="8178800"/>
          <p14:tracePt t="201639" x="15240000" y="8178800"/>
          <p14:tracePt t="201654" x="15214600" y="8178800"/>
          <p14:tracePt t="201664" x="15189200" y="8178800"/>
          <p14:tracePt t="201687" x="15176500" y="8178800"/>
          <p14:tracePt t="201698" x="15151100" y="8178800"/>
          <p14:tracePt t="201714" x="15125700" y="8178800"/>
          <p14:tracePt t="201719" x="15100300" y="8178800"/>
          <p14:tracePt t="201731" x="15087600" y="8178800"/>
          <p14:tracePt t="201735" x="15062200" y="8178800"/>
          <p14:tracePt t="201753" x="15036800" y="8178800"/>
          <p14:tracePt t="201764" x="15011400" y="8178800"/>
          <p14:tracePt t="201768" x="14998700" y="8178800"/>
          <p14:tracePt t="201786" x="14973300" y="8178800"/>
          <p14:tracePt t="201801" x="14947900" y="8178800"/>
          <p14:tracePt t="201815" x="14922500" y="8178800"/>
          <p14:tracePt t="201839" x="14922500" y="8204200"/>
          <p14:tracePt t="201848" x="14909800" y="8204200"/>
          <p14:tracePt t="201871" x="14884400" y="8229600"/>
          <p14:tracePt t="201895" x="14884400" y="8242300"/>
          <p14:tracePt t="201903" x="14859000" y="8242300"/>
          <p14:tracePt t="201919" x="14833600" y="8267700"/>
          <p14:tracePt t="201931" x="14833600" y="8293100"/>
          <p14:tracePt t="201935" x="14808200" y="8293100"/>
          <p14:tracePt t="201952" x="14795500" y="8318500"/>
          <p14:tracePt t="201965" x="14795500" y="8331200"/>
          <p14:tracePt t="201970" x="14770100" y="8331200"/>
          <p14:tracePt t="201985" x="14770100" y="8356600"/>
          <p14:tracePt t="202001" x="14744700" y="8382000"/>
          <p14:tracePt t="202015" x="14744700" y="8407400"/>
          <p14:tracePt t="202031" x="14719300" y="8407400"/>
          <p14:tracePt t="202048" x="14719300" y="8432800"/>
          <p14:tracePt t="202081" x="14719300" y="8445500"/>
          <p14:tracePt t="202114" x="14719300" y="8470900"/>
          <p14:tracePt t="202127" x="14719300" y="8496300"/>
          <p14:tracePt t="202148" x="14719300" y="8521700"/>
          <p14:tracePt t="202159" x="14719300" y="8534400"/>
          <p14:tracePt t="202191" x="14719300" y="8559800"/>
          <p14:tracePt t="202223" x="14719300" y="8585200"/>
          <p14:tracePt t="202255" x="14719300" y="8610600"/>
          <p14:tracePt t="202287" x="14719300" y="8623300"/>
          <p14:tracePt t="202319" x="14719300" y="8648700"/>
          <p14:tracePt t="202343" x="14719300" y="8674100"/>
          <p14:tracePt t="202359" x="14719300" y="8699500"/>
          <p14:tracePt t="202375" x="14719300" y="8712200"/>
          <p14:tracePt t="202384" x="14719300" y="8737600"/>
          <p14:tracePt t="202402" x="14719300" y="8763000"/>
          <p14:tracePt t="202415" x="14719300" y="8788400"/>
          <p14:tracePt t="202423" x="14719300" y="8813800"/>
          <p14:tracePt t="202439" x="14719300" y="8826500"/>
          <p14:tracePt t="202450" x="14744700" y="8851900"/>
          <p14:tracePt t="202464" x="14744700" y="8877300"/>
          <p14:tracePt t="202471" x="14744700" y="8902700"/>
          <p14:tracePt t="202481" x="14744700" y="8915400"/>
          <p14:tracePt t="202488" x="14744700" y="8940800"/>
          <p14:tracePt t="202498" x="14770100" y="8940800"/>
          <p14:tracePt t="202503" x="14770100" y="8966200"/>
          <p14:tracePt t="202528" x="14795500" y="8991600"/>
          <p14:tracePt t="202552" x="14795500" y="9004300"/>
          <p14:tracePt t="202568" x="14808200" y="9004300"/>
          <p14:tracePt t="202597" x="14833600" y="9004300"/>
          <p14:tracePt t="202614" x="14859000" y="9004300"/>
          <p14:tracePt t="202621" x="14884400" y="9004300"/>
          <p14:tracePt t="202634" x="14909800" y="9004300"/>
          <p14:tracePt t="202648" x="14922500" y="9004300"/>
          <p14:tracePt t="202648" x="14947900" y="9004300"/>
          <p14:tracePt t="202656" x="14973300" y="9004300"/>
          <p14:tracePt t="202672" x="14998700" y="9004300"/>
          <p14:tracePt t="202681" x="15011400" y="9029700"/>
          <p14:tracePt t="202698" x="15036800" y="9029700"/>
          <p14:tracePt t="202704" x="15062200" y="9029700"/>
          <p14:tracePt t="202720" x="15087600" y="9029700"/>
          <p14:tracePt t="202736" x="15100300" y="9029700"/>
          <p14:tracePt t="202753" x="15125700" y="9029700"/>
          <p14:tracePt t="202781" x="15151100" y="9029700"/>
          <p14:tracePt t="202798" x="15176500" y="9029700"/>
          <p14:tracePt t="202814" x="15189200" y="9004300"/>
          <p14:tracePt t="202822" x="15214600" y="9004300"/>
          <p14:tracePt t="202831" x="15240000" y="9004300"/>
          <p14:tracePt t="202834" x="15240000" y="8991600"/>
          <p14:tracePt t="202848" x="15265400" y="8991600"/>
          <p14:tracePt t="202864" x="15290800" y="8991600"/>
          <p14:tracePt t="202881" x="15290800" y="8966200"/>
          <p14:tracePt t="202888" x="15303500" y="8966200"/>
          <p14:tracePt t="206931" x="15290800" y="8966200"/>
          <p14:tracePt t="206939" x="15265400" y="8966200"/>
          <p14:tracePt t="206948" x="15240000" y="8966200"/>
          <p14:tracePt t="206955" x="15214600" y="8991600"/>
          <p14:tracePt t="206965" x="15176500" y="9004300"/>
          <p14:tracePt t="206971" x="15125700" y="9029700"/>
          <p14:tracePt t="206985" x="15100300" y="9055100"/>
          <p14:tracePt t="206998" x="15036800" y="9093200"/>
          <p14:tracePt t="207004" x="15011400" y="9093200"/>
          <p14:tracePt t="207014" x="14998700" y="9118600"/>
          <p14:tracePt t="207022" x="14973300" y="9144000"/>
          <p14:tracePt t="207031" x="14947900" y="9144000"/>
          <p14:tracePt t="207036" x="14947900" y="9169400"/>
          <p14:tracePt t="207048" x="14922500" y="9169400"/>
          <p14:tracePt t="207054" x="14909800" y="9194800"/>
          <p14:tracePt t="207068" x="14884400" y="9207500"/>
          <p14:tracePt t="207086" x="14859000" y="9232900"/>
          <p14:tracePt t="207102" x="14833600" y="9258300"/>
          <p14:tracePt t="207114" x="14808200" y="9258300"/>
          <p14:tracePt t="207115" x="14795500" y="9258300"/>
          <p14:tracePt t="207123" x="14770100" y="9283700"/>
          <p14:tracePt t="207131" x="14744700" y="9283700"/>
          <p14:tracePt t="207140" x="14719300" y="9296400"/>
          <p14:tracePt t="207148" x="14706600" y="9296400"/>
          <p14:tracePt t="207155" x="14681200" y="9321800"/>
          <p14:tracePt t="207164" x="14630400" y="9321800"/>
          <p14:tracePt t="207171" x="14592300" y="9321800"/>
          <p14:tracePt t="207181" x="14566900" y="9347200"/>
          <p14:tracePt t="207189" x="14528800" y="9347200"/>
          <p14:tracePt t="207198" x="14452600" y="9347200"/>
          <p14:tracePt t="207204" x="14389100" y="9347200"/>
          <p14:tracePt t="207214" x="14300200" y="9347200"/>
          <p14:tracePt t="207221" x="14211300" y="9347200"/>
          <p14:tracePt t="207231" x="14122400" y="9347200"/>
          <p14:tracePt t="207236" x="14033500" y="9321800"/>
          <p14:tracePt t="207248" x="13982700" y="9296400"/>
          <p14:tracePt t="207255" x="13919200" y="9283700"/>
          <p14:tracePt t="207265" x="13855700" y="9258300"/>
          <p14:tracePt t="207271" x="13804900" y="9258300"/>
          <p14:tracePt t="207281" x="13766800" y="9232900"/>
          <p14:tracePt t="207288" x="13716000" y="9207500"/>
          <p14:tracePt t="207298" x="13690600" y="9194800"/>
          <p14:tracePt t="207303" x="13665200" y="9194800"/>
          <p14:tracePt t="207314" x="13627100" y="9169400"/>
          <p14:tracePt t="207322" x="13576300" y="9144000"/>
          <p14:tracePt t="207331" x="13563600" y="9118600"/>
          <p14:tracePt t="207332" x="13512800" y="9093200"/>
          <p14:tracePt t="207340" x="13487400" y="9080500"/>
          <p14:tracePt t="207349" x="13449300" y="9055100"/>
          <p14:tracePt t="207356" x="13398500" y="9004300"/>
          <p14:tracePt t="207366" x="13360400" y="8966200"/>
          <p14:tracePt t="207373" x="13335000" y="8940800"/>
          <p14:tracePt t="207382" x="13309600" y="8902700"/>
          <p14:tracePt t="207388" x="13271500" y="8877300"/>
          <p14:tracePt t="207398" x="13246100" y="8851900"/>
          <p14:tracePt t="207404" x="13220700" y="8813800"/>
          <p14:tracePt t="207415" x="13195300" y="8788400"/>
          <p14:tracePt t="207423" x="13182600" y="8763000"/>
          <p14:tracePt t="207431" x="13157200" y="8737600"/>
          <p14:tracePt t="207437" x="13131800" y="8699500"/>
          <p14:tracePt t="207448" x="13106400" y="8674100"/>
          <p14:tracePt t="207455" x="13106400" y="8648700"/>
          <p14:tracePt t="207466" x="13093700" y="8610600"/>
          <p14:tracePt t="207482" x="13068300" y="8585200"/>
          <p14:tracePt t="207488" x="13068300" y="8559800"/>
          <p14:tracePt t="207498" x="13068300" y="8534400"/>
          <p14:tracePt t="207502" x="13068300" y="8521700"/>
          <p14:tracePt t="207515" x="13068300" y="8496300"/>
          <p14:tracePt t="207524" x="13068300" y="8470900"/>
          <p14:tracePt t="207532" x="13068300" y="8445500"/>
          <p14:tracePt t="207556" x="13068300" y="8432800"/>
          <p14:tracePt t="207564" x="13068300" y="8407400"/>
          <p14:tracePt t="207572" x="13068300" y="8382000"/>
          <p14:tracePt t="207588" x="13068300" y="8356600"/>
          <p14:tracePt t="207598" x="13068300" y="8331200"/>
          <p14:tracePt t="207604" x="13093700" y="8331200"/>
          <p14:tracePt t="207614" x="13093700" y="8318500"/>
          <p14:tracePt t="207636" x="13106400" y="8318500"/>
          <p14:tracePt t="207660" x="13106400" y="8293100"/>
          <p14:tracePt t="207692" x="13131800" y="8267700"/>
          <p14:tracePt t="207718" x="13131800" y="8242300"/>
          <p14:tracePt t="207748" x="13157200" y="8242300"/>
          <p14:tracePt t="207764" x="13157200" y="8229600"/>
          <p14:tracePt t="207814" x="13182600" y="8229600"/>
          <p14:tracePt t="207828" x="13182600" y="8204200"/>
          <p14:tracePt t="207860" x="13195300" y="8178800"/>
          <p14:tracePt t="208037" x="13182600" y="8178800"/>
          <p14:tracePt t="208069" x="13157200" y="8178800"/>
          <p14:tracePt t="208078" x="13157200" y="8204200"/>
          <p14:tracePt t="208093" x="13131800" y="8204200"/>
          <p14:tracePt t="208117" x="13106400" y="8204200"/>
          <p14:tracePt t="208141" x="13106400" y="8229600"/>
          <p14:tracePt t="208157" x="13093700" y="8229600"/>
          <p14:tracePt t="208181" x="13093700" y="8242300"/>
          <p14:tracePt t="208189" x="13068300" y="8242300"/>
          <p14:tracePt t="208205" x="13042900" y="8242300"/>
          <p14:tracePt t="208214" x="13042900" y="8267700"/>
          <p14:tracePt t="208221" x="13017500" y="8293100"/>
          <p14:tracePt t="208230" x="13004800" y="8293100"/>
          <p14:tracePt t="208237" x="13004800" y="8318500"/>
          <p14:tracePt t="208248" x="12979400" y="8318500"/>
          <p14:tracePt t="208253" x="12979400" y="8331200"/>
          <p14:tracePt t="208264" x="12954000" y="8331200"/>
          <p14:tracePt t="208285" x="12928600" y="8356600"/>
          <p14:tracePt t="208319" x="12928600" y="8382000"/>
          <p14:tracePt t="208331" x="12903200" y="8382000"/>
          <p14:tracePt t="208353" x="12903200" y="8407400"/>
          <p14:tracePt t="208368" x="12890500" y="8407400"/>
          <p14:tracePt t="208381" x="12890500" y="8432800"/>
          <p14:tracePt t="208389" x="12890500" y="8445500"/>
          <p14:tracePt t="208398" x="12865100" y="8470900"/>
          <p14:tracePt t="208405" x="12865100" y="8496300"/>
          <p14:tracePt t="208414" x="12839700" y="8496300"/>
          <p14:tracePt t="208421" x="12839700" y="8521700"/>
          <p14:tracePt t="208431" x="12839700" y="8534400"/>
          <p14:tracePt t="208437" x="12814300" y="8559800"/>
          <p14:tracePt t="208453" x="12814300" y="8585200"/>
          <p14:tracePt t="208470" x="12801600" y="8610600"/>
          <p14:tracePt t="208486" x="12801600" y="8623300"/>
          <p14:tracePt t="208502" x="12776200" y="8623300"/>
          <p14:tracePt t="208515" x="12776200" y="8648700"/>
          <p14:tracePt t="208535" x="12776200" y="8674100"/>
          <p14:tracePt t="208564" x="12750800" y="8674100"/>
          <p14:tracePt t="208584" x="12750800" y="8699500"/>
          <p14:tracePt t="208766" x="12776200" y="8699500"/>
          <p14:tracePt t="208790" x="12776200" y="8674100"/>
          <p14:tracePt t="208798" x="12801600" y="8674100"/>
          <p14:tracePt t="208814" x="12801600" y="8648700"/>
          <p14:tracePt t="208831" x="12814300" y="8623300"/>
          <p14:tracePt t="208838" x="12814300" y="8610600"/>
          <p14:tracePt t="208848" x="12839700" y="8610600"/>
          <p14:tracePt t="208854" x="12839700" y="8585200"/>
          <p14:tracePt t="208865" x="12865100" y="8559800"/>
          <p14:tracePt t="208870" x="12890500" y="8559800"/>
          <p14:tracePt t="208881" x="12890500" y="8534400"/>
          <p14:tracePt t="208898" x="12903200" y="8521700"/>
          <p14:tracePt t="208919" x="12928600" y="8496300"/>
          <p14:tracePt t="208935" x="12928600" y="8470900"/>
          <p14:tracePt t="208948" x="12954000" y="8445500"/>
          <p14:tracePt t="208956" x="12979400" y="8445500"/>
          <p14:tracePt t="208964" x="12979400" y="8432800"/>
          <p14:tracePt t="208985" x="13004800" y="8407400"/>
          <p14:tracePt t="208998" x="13004800" y="8382000"/>
          <p14:tracePt t="208998" x="13017500" y="8382000"/>
          <p14:tracePt t="209014" x="13042900" y="8356600"/>
          <p14:tracePt t="209031" x="13042900" y="8331200"/>
          <p14:tracePt t="209038" x="13068300" y="8331200"/>
          <p14:tracePt t="209048" x="13068300" y="8318500"/>
          <p14:tracePt t="209054" x="13093700" y="8318500"/>
          <p14:tracePt t="209070" x="13093700" y="8293100"/>
          <p14:tracePt t="209081" x="13106400" y="8293100"/>
          <p14:tracePt t="209335" x="13093700" y="8293100"/>
          <p14:tracePt t="209375" x="13068300" y="8318500"/>
          <p14:tracePt t="209407" x="13042900" y="8318500"/>
          <p14:tracePt t="209423" x="13042900" y="8331200"/>
          <p14:tracePt t="209431" x="13017500" y="8331200"/>
          <p14:tracePt t="209455" x="13004800" y="8331200"/>
          <p14:tracePt t="209465" x="13004800" y="8356600"/>
          <p14:tracePt t="209487" x="12979400" y="8382000"/>
          <p14:tracePt t="209503" x="12954000" y="8382000"/>
          <p14:tracePt t="209520" x="12954000" y="8407400"/>
          <p14:tracePt t="209531" x="12928600" y="8407400"/>
          <p14:tracePt t="209536" x="12903200" y="8432800"/>
          <p14:tracePt t="209548" x="12890500" y="8445500"/>
          <p14:tracePt t="209555" x="12865100" y="8470900"/>
          <p14:tracePt t="209564" x="12865100" y="8521700"/>
          <p14:tracePt t="209569" x="12839700" y="8534400"/>
          <p14:tracePt t="209581" x="12814300" y="8559800"/>
          <p14:tracePt t="209589" x="12801600" y="8585200"/>
          <p14:tracePt t="209598" x="12776200" y="8610600"/>
          <p14:tracePt t="209603" x="12776200" y="8623300"/>
          <p14:tracePt t="209615" x="12750800" y="8648700"/>
          <p14:tracePt t="209631" x="12750800" y="8674100"/>
          <p14:tracePt t="209671" x="12750800" y="8699500"/>
          <p14:tracePt t="209695" x="12725400" y="8699500"/>
          <p14:tracePt t="209727" x="12725400" y="8712200"/>
          <p14:tracePt t="209767" x="12725400" y="8737600"/>
          <p14:tracePt t="209783" x="12712700" y="8737600"/>
          <p14:tracePt t="209807" x="12712700" y="8763000"/>
          <p14:tracePt t="209927" x="12712700" y="8737600"/>
          <p14:tracePt t="209944" x="12725400" y="8712200"/>
          <p14:tracePt t="209951" x="12750800" y="8699500"/>
          <p14:tracePt t="209960" x="12776200" y="8699500"/>
          <p14:tracePt t="209968" x="12776200" y="8674100"/>
          <p14:tracePt t="209981" x="12801600" y="8648700"/>
          <p14:tracePt t="209987" x="12814300" y="8623300"/>
          <p14:tracePt t="209998" x="12814300" y="8610600"/>
          <p14:tracePt t="210002" x="12839700" y="8585200"/>
          <p14:tracePt t="210015" x="12865100" y="8559800"/>
          <p14:tracePt t="210024" x="12890500" y="8534400"/>
          <p14:tracePt t="210031" x="12890500" y="8521700"/>
          <p14:tracePt t="210040" x="12890500" y="8496300"/>
          <p14:tracePt t="210048" x="12903200" y="8496300"/>
          <p14:tracePt t="210056" x="12928600" y="8470900"/>
          <p14:tracePt t="210072" x="12954000" y="8445500"/>
          <p14:tracePt t="210088" x="12979400" y="8432800"/>
          <p14:tracePt t="210098" x="12979400" y="8407400"/>
          <p14:tracePt t="210104" x="13004800" y="8407400"/>
          <p14:tracePt t="210128" x="13004800" y="8382000"/>
          <p14:tracePt t="210136" x="13017500" y="8382000"/>
          <p14:tracePt t="210168" x="13042900" y="8382000"/>
          <p14:tracePt t="210248" x="13068300" y="8382000"/>
          <p14:tracePt t="210472" x="13042900" y="8382000"/>
          <p14:tracePt t="210498" x="13017500" y="8407400"/>
          <p14:tracePt t="210514" x="13004800" y="8407400"/>
          <p14:tracePt t="210520" x="13004800" y="8432800"/>
          <p14:tracePt t="210528" x="12979400" y="8432800"/>
          <p14:tracePt t="210544" x="12954000" y="8432800"/>
          <p14:tracePt t="210552" x="12954000" y="8445500"/>
          <p14:tracePt t="210560" x="12928600" y="8445500"/>
          <p14:tracePt t="210568" x="12928600" y="8470900"/>
          <p14:tracePt t="210581" x="12903200" y="8470900"/>
          <p14:tracePt t="210586" x="12903200" y="8496300"/>
          <p14:tracePt t="210598" x="12890500" y="8521700"/>
          <p14:tracePt t="210614" x="12890500" y="8534400"/>
          <p14:tracePt t="210620" x="12865100" y="8534400"/>
          <p14:tracePt t="210631" x="12865100" y="8559800"/>
          <p14:tracePt t="210635" x="12839700" y="8559800"/>
          <p14:tracePt t="210648" x="12839700" y="8585200"/>
          <p14:tracePt t="210649" x="12839700" y="8610600"/>
          <p14:tracePt t="210656" x="12814300" y="8610600"/>
          <p14:tracePt t="210672" x="12814300" y="8623300"/>
          <p14:tracePt t="210688" x="12801600" y="8623300"/>
          <p14:tracePt t="210698" x="12801600" y="8648700"/>
          <p14:tracePt t="210714" x="12801600" y="8674100"/>
          <p14:tracePt t="210720" x="12776200" y="8674100"/>
          <p14:tracePt t="210745" x="12776200" y="8699500"/>
          <p14:tracePt t="210760" x="12750800" y="8699500"/>
          <p14:tracePt t="210793" x="12750800" y="8712200"/>
          <p14:tracePt t="210921" x="12750800" y="8699500"/>
          <p14:tracePt t="210945" x="12750800" y="8674100"/>
          <p14:tracePt t="210953" x="12776200" y="8674100"/>
          <p14:tracePt t="210961" x="12776200" y="8648700"/>
          <p14:tracePt t="210969" x="12801600" y="8623300"/>
          <p14:tracePt t="210981" x="12814300" y="8585200"/>
          <p14:tracePt t="210986" x="12865100" y="8534400"/>
          <p14:tracePt t="210998" x="12890500" y="8496300"/>
          <p14:tracePt t="211004" x="12928600" y="8432800"/>
          <p14:tracePt t="211014" x="12954000" y="8407400"/>
          <p14:tracePt t="211021" x="13004800" y="8356600"/>
          <p14:tracePt t="211031" x="13017500" y="8318500"/>
          <p14:tracePt t="211037" x="13042900" y="8293100"/>
          <p14:tracePt t="211048" x="13068300" y="8267700"/>
          <p14:tracePt t="211053" x="13093700" y="8242300"/>
          <p14:tracePt t="211065" x="13093700" y="8229600"/>
          <p14:tracePt t="211065" x="13106400" y="8229600"/>
          <p14:tracePt t="211098" x="13131800" y="8229600"/>
          <p14:tracePt t="211114" x="13131800" y="8204200"/>
          <p14:tracePt t="211353" x="13131800" y="8229600"/>
          <p14:tracePt t="211361" x="13182600" y="8293100"/>
          <p14:tracePt t="211369" x="13220700" y="8356600"/>
          <p14:tracePt t="211381" x="13271500" y="8470900"/>
          <p14:tracePt t="211387" x="13360400" y="8585200"/>
          <p14:tracePt t="211398" x="13474700" y="8737600"/>
          <p14:tracePt t="211404" x="13576300" y="8877300"/>
          <p14:tracePt t="211415" x="13690600" y="9004300"/>
          <p14:tracePt t="211421" x="13804900" y="9144000"/>
          <p14:tracePt t="211431" x="13919200" y="9258300"/>
          <p14:tracePt t="211437" x="13957300" y="9296400"/>
          <p14:tracePt t="211448" x="14046200" y="9385300"/>
          <p14:tracePt t="211454" x="14122400" y="9436100"/>
          <p14:tracePt t="211465" x="14160500" y="9474200"/>
          <p14:tracePt t="211466" x="14211300" y="9499600"/>
          <p14:tracePt t="211481" x="14236700" y="9499600"/>
          <p14:tracePt t="211482" x="14249400" y="9525000"/>
          <p14:tracePt t="211490" x="14274800" y="9525000"/>
          <p14:tracePt t="211498" x="14300200" y="9525000"/>
          <p14:tracePt t="211514" x="14325600" y="9525000"/>
          <p14:tracePt t="211531" x="14338300" y="9525000"/>
          <p14:tracePt t="211538" x="14363700" y="9525000"/>
          <p14:tracePt t="211548" x="14389100" y="9525000"/>
          <p14:tracePt t="211561" x="14414500" y="9525000"/>
          <p14:tracePt t="211569" x="14427200" y="9525000"/>
          <p14:tracePt t="211581" x="14452600" y="9525000"/>
          <p14:tracePt t="211594" x="14478000" y="9525000"/>
          <p14:tracePt t="211610" x="14503400" y="9525000"/>
          <p14:tracePt t="211618" x="14528800" y="9525000"/>
          <p14:tracePt t="211645" x="14541500" y="9525000"/>
          <p14:tracePt t="211658" x="14566900" y="9499600"/>
          <p14:tracePt t="211676" x="14592300" y="9474200"/>
          <p14:tracePt t="211690" x="14617700" y="9436100"/>
          <p14:tracePt t="211698" x="14617700" y="9410700"/>
          <p14:tracePt t="211706" x="14630400" y="9372600"/>
          <p14:tracePt t="211715" x="14630400" y="9347200"/>
          <p14:tracePt t="211722" x="14655800" y="9296400"/>
          <p14:tracePt t="211731" x="14681200" y="9258300"/>
          <p14:tracePt t="211738" x="14681200" y="9232900"/>
          <p14:tracePt t="211748" x="14706600" y="9194800"/>
          <p14:tracePt t="211754" x="14706600" y="9144000"/>
          <p14:tracePt t="211765" x="14719300" y="9093200"/>
          <p14:tracePt t="211770" x="14719300" y="9080500"/>
          <p14:tracePt t="211781" x="14744700" y="9055100"/>
          <p14:tracePt t="211788" x="14744700" y="9029700"/>
          <p14:tracePt t="211802" x="14770100" y="9004300"/>
          <p14:tracePt t="211834" x="14770100" y="8991600"/>
          <p14:tracePt t="211878" x="14795500" y="8991600"/>
          <p14:tracePt t="212155" x="14795500" y="9004300"/>
          <p14:tracePt t="212180" x="14808200" y="9004300"/>
          <p14:tracePt t="212235" x="14833600" y="9004300"/>
          <p14:tracePt t="212267" x="14859000" y="9004300"/>
          <p14:tracePt t="212299" x="14884400" y="9004300"/>
          <p14:tracePt t="212323" x="14909800" y="9004300"/>
          <p14:tracePt t="212339" x="14922500" y="9004300"/>
          <p14:tracePt t="212355" x="14947900" y="9004300"/>
          <p14:tracePt t="212371" x="14973300" y="9004300"/>
          <p14:tracePt t="212387" x="14998700" y="9004300"/>
          <p14:tracePt t="212395" x="15011400" y="9004300"/>
          <p14:tracePt t="212411" x="15036800" y="9004300"/>
          <p14:tracePt t="212420" x="15062200" y="9004300"/>
          <p14:tracePt t="212428" x="15087600" y="9004300"/>
          <p14:tracePt t="212435" x="15100300" y="9004300"/>
          <p14:tracePt t="212452" x="15125700" y="9004300"/>
          <p14:tracePt t="212465" x="15151100" y="9004300"/>
          <p14:tracePt t="212485" x="15176500" y="9004300"/>
          <p14:tracePt t="212515" x="15189200" y="9004300"/>
          <p14:tracePt t="212523" x="15214600" y="9004300"/>
          <p14:tracePt t="212548" x="15240000" y="9004300"/>
          <p14:tracePt t="212564" x="15265400" y="8991600"/>
          <p14:tracePt t="212580" x="15290800" y="8991600"/>
          <p14:tracePt t="212604" x="15303500" y="8966200"/>
          <p14:tracePt t="212615" x="15328900" y="8966200"/>
          <p14:tracePt t="212636" x="15354300" y="8966200"/>
          <p14:tracePt t="212651" x="15379700" y="8940800"/>
          <p14:tracePt t="212678" x="15392400" y="8940800"/>
          <p14:tracePt t="212691" x="15392400" y="8915400"/>
          <p14:tracePt t="212710" x="15417800" y="8915400"/>
          <p14:tracePt t="212723" x="15417800" y="8902700"/>
          <p14:tracePt t="212731" x="15443200" y="8902700"/>
          <p14:tracePt t="212748" x="15468600" y="8902700"/>
          <p14:tracePt t="212755" x="15468600" y="8877300"/>
          <p14:tracePt t="212771" x="15481300" y="8877300"/>
          <p14:tracePt t="212788" x="15481300" y="8851900"/>
          <p14:tracePt t="212798" x="15506700" y="8851900"/>
          <p14:tracePt t="212819" x="15532100" y="8826500"/>
          <p14:tracePt t="212848" x="15557500" y="8826500"/>
          <p14:tracePt t="212852" x="15557500" y="8813800"/>
          <p14:tracePt t="212881" x="15570200" y="8813800"/>
          <p14:tracePt t="212902" x="15570200" y="8788400"/>
          <p14:tracePt t="212914" x="15595600" y="8788400"/>
          <p14:tracePt t="212948" x="15621000" y="8788400"/>
          <p14:tracePt t="212964" x="15621000" y="8763000"/>
          <p14:tracePt t="212981" x="15646400" y="8763000"/>
          <p14:tracePt t="213212" x="15621000" y="8763000"/>
          <p14:tracePt t="213236" x="15595600" y="8788400"/>
          <p14:tracePt t="213252" x="15570200" y="8788400"/>
          <p14:tracePt t="213281" x="15557500" y="8788400"/>
          <p14:tracePt t="213285" x="15557500" y="8813800"/>
          <p14:tracePt t="213298" x="15532100" y="8813800"/>
          <p14:tracePt t="213315" x="15506700" y="8813800"/>
          <p14:tracePt t="213320" x="15506700" y="8826500"/>
          <p14:tracePt t="213331" x="15481300" y="8826500"/>
          <p14:tracePt t="213348" x="15468600" y="8826500"/>
          <p14:tracePt t="213349" x="15468600" y="8851900"/>
          <p14:tracePt t="213372" x="15443200" y="8851900"/>
          <p14:tracePt t="213381" x="15443200" y="8877300"/>
          <p14:tracePt t="213397" x="15417800" y="8877300"/>
          <p14:tracePt t="213412" x="15392400" y="8902700"/>
          <p14:tracePt t="213444" x="15379700" y="8915400"/>
          <p14:tracePt t="213468" x="15354300" y="8940800"/>
          <p14:tracePt t="213477" x="15328900" y="8940800"/>
          <p14:tracePt t="213492" x="15303500" y="8966200"/>
          <p14:tracePt t="213509" x="15290800" y="8991600"/>
          <p14:tracePt t="213516" x="15265400" y="9004300"/>
          <p14:tracePt t="213524" x="15240000" y="9004300"/>
          <p14:tracePt t="213532" x="15214600" y="9029700"/>
          <p14:tracePt t="213549" x="15189200" y="9055100"/>
          <p14:tracePt t="213556" x="15176500" y="9080500"/>
          <p14:tracePt t="213565" x="15151100" y="9080500"/>
          <p14:tracePt t="213581" x="15125700" y="9093200"/>
          <p14:tracePt t="213589" x="15100300" y="9118600"/>
          <p14:tracePt t="213598" x="15087600" y="9118600"/>
          <p14:tracePt t="213615" x="15062200" y="9144000"/>
          <p14:tracePt t="213636" x="15036800" y="9144000"/>
          <p14:tracePt t="213660" x="15011400" y="9144000"/>
          <p14:tracePt t="213692" x="14998700" y="9144000"/>
          <p14:tracePt t="213724" x="14973300" y="9144000"/>
          <p14:tracePt t="213797" x="14947900" y="9144000"/>
          <p14:tracePt t="213933" x="14947900" y="9118600"/>
          <p14:tracePt t="218879" x="14973300" y="9118600"/>
          <p14:tracePt t="218911" x="14998700" y="9118600"/>
          <p14:tracePt t="218967" x="14998700" y="9144000"/>
          <p14:tracePt t="218982" x="14998700" y="9169400"/>
          <p14:tracePt t="218986" x="14998700" y="9207500"/>
          <p14:tracePt t="218998" x="14973300" y="9232900"/>
          <p14:tracePt t="219003" x="14947900" y="9258300"/>
          <p14:tracePt t="219015" x="14947900" y="9283700"/>
          <p14:tracePt t="219016" x="14922500" y="9296400"/>
          <p14:tracePt t="219023" x="14909800" y="9296400"/>
          <p14:tracePt t="219031" x="14909800" y="9321800"/>
          <p14:tracePt t="219048" x="14884400" y="9347200"/>
          <p14:tracePt t="219056" x="14859000" y="9347200"/>
          <p14:tracePt t="219065" x="14859000" y="9372600"/>
          <p14:tracePt t="219081" x="14808200" y="9385300"/>
          <p14:tracePt t="219088" x="14795500" y="9385300"/>
          <p14:tracePt t="219098" x="14770100" y="9410700"/>
          <p14:tracePt t="219104" x="14744700" y="9436100"/>
          <p14:tracePt t="219115" x="14719300" y="9436100"/>
          <p14:tracePt t="219120" x="14706600" y="9461500"/>
          <p14:tracePt t="219131" x="14681200" y="9461500"/>
          <p14:tracePt t="219136" x="14655800" y="9461500"/>
          <p14:tracePt t="219152" x="14630400" y="9474200"/>
          <p14:tracePt t="219232" x="14617700" y="9474200"/>
          <p14:tracePt t="219281" x="14617700" y="9461500"/>
          <p14:tracePt t="219312" x="14592300" y="9461500"/>
          <p14:tracePt t="219360" x="14566900" y="9461500"/>
          <p14:tracePt t="219368" x="14528800" y="9461500"/>
          <p14:tracePt t="219801" x="14503400" y="9461500"/>
          <p14:tracePt t="219809" x="14452600" y="9461500"/>
          <p14:tracePt t="219817" x="14414500" y="9461500"/>
          <p14:tracePt t="219824" x="14363700" y="9436100"/>
          <p14:tracePt t="219833" x="14325600" y="9436100"/>
          <p14:tracePt t="219848" x="14249400" y="9410700"/>
          <p14:tracePt t="219849" x="14236700" y="9410700"/>
          <p14:tracePt t="219857" x="14185900" y="9385300"/>
          <p14:tracePt t="219865" x="14147800" y="9385300"/>
          <p14:tracePt t="219882" x="14071600" y="9372600"/>
          <p14:tracePt t="219889" x="14008100" y="9347200"/>
          <p14:tracePt t="219898" x="13957300" y="9321800"/>
          <p14:tracePt t="219915" x="13855700" y="9296400"/>
          <p14:tracePt t="219921" x="13830300" y="9283700"/>
          <p14:tracePt t="219931" x="13779500" y="9283700"/>
          <p14:tracePt t="219948" x="13690600" y="9232900"/>
          <p14:tracePt t="219954" x="13665200" y="9232900"/>
          <p14:tracePt t="219965" x="13627100" y="9207500"/>
          <p14:tracePt t="219970" x="13576300" y="9207500"/>
          <p14:tracePt t="219982" x="13538200" y="9194800"/>
          <p14:tracePt t="219988" x="13487400" y="9169400"/>
          <p14:tracePt t="219998" x="13423900" y="9144000"/>
          <p14:tracePt t="220004" x="13360400" y="9118600"/>
          <p14:tracePt t="220015" x="13284200" y="9118600"/>
          <p14:tracePt t="220020" x="13220700" y="9093200"/>
          <p14:tracePt t="220032" x="13182600" y="9080500"/>
          <p14:tracePt t="220037" x="13131800" y="9055100"/>
          <p14:tracePt t="220048" x="13093700" y="9055100"/>
          <p14:tracePt t="220049" x="13042900" y="9029700"/>
          <p14:tracePt t="220057" x="13017500" y="9029700"/>
          <p14:tracePt t="220065" x="13004800" y="9004300"/>
          <p14:tracePt t="220082" x="12954000" y="9004300"/>
          <p14:tracePt t="220098" x="12903200" y="9004300"/>
          <p14:tracePt t="220107" x="12890500" y="9004300"/>
          <p14:tracePt t="220115" x="12865100" y="9004300"/>
          <p14:tracePt t="220121" x="12814300" y="8991600"/>
          <p14:tracePt t="220148" x="12776200" y="8991600"/>
          <p14:tracePt t="220153" x="12750800" y="8991600"/>
          <p14:tracePt t="220169" x="12725400" y="8991600"/>
          <p14:tracePt t="220185" x="12712700" y="8991600"/>
          <p14:tracePt t="220198" x="12712700" y="8966200"/>
          <p14:tracePt t="220219" x="12687300" y="8966200"/>
          <p14:tracePt t="220231" x="12687300" y="8940800"/>
          <p14:tracePt t="220248" x="12687300" y="8915400"/>
          <p14:tracePt t="220266" x="12661900" y="8877300"/>
          <p14:tracePt t="220282" x="12661900" y="8851900"/>
          <p14:tracePt t="220298" x="12661900" y="8826500"/>
          <p14:tracePt t="220308" x="12661900" y="8813800"/>
          <p14:tracePt t="220315" x="12661900" y="8788400"/>
          <p14:tracePt t="220321" x="12661900" y="8737600"/>
          <p14:tracePt t="220332" x="12661900" y="8712200"/>
          <p14:tracePt t="220348" x="12687300" y="8585200"/>
          <p14:tracePt t="220354" x="12687300" y="8534400"/>
          <p14:tracePt t="220365" x="12687300" y="8496300"/>
          <p14:tracePt t="220382" x="12725400" y="8382000"/>
          <p14:tracePt t="220387" x="12750800" y="8331200"/>
          <p14:tracePt t="220398" x="12776200" y="8293100"/>
          <p14:tracePt t="220404" x="12776200" y="8242300"/>
          <p14:tracePt t="220415" x="12801600" y="8229600"/>
          <p14:tracePt t="220420" x="12801600" y="8204200"/>
          <p14:tracePt t="220433" x="12814300" y="8204200"/>
          <p14:tracePt t="220434" x="12814300" y="8178800"/>
          <p14:tracePt t="220466" x="12839700" y="8153400"/>
          <p14:tracePt t="221107" x="12839700" y="8178800"/>
          <p14:tracePt t="221163" x="12814300" y="8178800"/>
          <p14:tracePt t="221195" x="12801600" y="8204200"/>
          <p14:tracePt t="221219" x="12776200" y="8204200"/>
          <p14:tracePt t="221235" x="12776200" y="8229600"/>
          <p14:tracePt t="221251" x="12750800" y="8229600"/>
          <p14:tracePt t="221259" x="12750800" y="8242300"/>
          <p14:tracePt t="221267" x="12725400" y="8242300"/>
          <p14:tracePt t="221282" x="12712700" y="8267700"/>
          <p14:tracePt t="221298" x="12687300" y="8293100"/>
          <p14:tracePt t="221299" x="12661900" y="8318500"/>
          <p14:tracePt t="221308" x="12661900" y="8331200"/>
          <p14:tracePt t="221315" x="12636500" y="8356600"/>
          <p14:tracePt t="221323" x="12623800" y="8356600"/>
          <p14:tracePt t="221331" x="12623800" y="8382000"/>
          <p14:tracePt t="221351" x="12598400" y="8445500"/>
          <p14:tracePt t="221365" x="12573000" y="8496300"/>
          <p14:tracePt t="221382" x="12547600" y="8559800"/>
          <p14:tracePt t="221387" x="12547600" y="8585200"/>
          <p14:tracePt t="221398" x="12522200" y="8610600"/>
          <p14:tracePt t="221404" x="12522200" y="8648700"/>
          <p14:tracePt t="221415" x="12522200" y="8674100"/>
          <p14:tracePt t="221420" x="12522200" y="8699500"/>
          <p14:tracePt t="221431" x="12522200" y="8712200"/>
          <p14:tracePt t="221448" x="12522200" y="8737600"/>
          <p14:tracePt t="221452" x="12522200" y="8763000"/>
          <p14:tracePt t="221467" x="12522200" y="8788400"/>
          <p14:tracePt t="221485" x="12522200" y="8813800"/>
          <p14:tracePt t="221502" x="12522200" y="8826500"/>
          <p14:tracePt t="221515" x="12522200" y="8851900"/>
          <p14:tracePt t="221541" x="12522200" y="8877300"/>
          <p14:tracePt t="221563" x="12547600" y="8877300"/>
          <p14:tracePt t="221581" x="12573000" y="8877300"/>
          <p14:tracePt t="221595" x="12623800" y="8877300"/>
          <p14:tracePt t="221615" x="12661900" y="8877300"/>
          <p14:tracePt t="221620" x="12687300" y="8877300"/>
          <p14:tracePt t="221631" x="12712700" y="8877300"/>
          <p14:tracePt t="221636" x="12725400" y="8877300"/>
          <p14:tracePt t="221648" x="12750800" y="8877300"/>
          <p14:tracePt t="221665" x="12776200" y="8877300"/>
          <p14:tracePt t="221681" x="12801600" y="8877300"/>
          <p14:tracePt t="221698" x="12814300" y="8877300"/>
          <p14:tracePt t="221715" x="12839700" y="8877300"/>
          <p14:tracePt t="221723" x="12865100" y="8877300"/>
          <p14:tracePt t="221748" x="12890500" y="8877300"/>
          <p14:tracePt t="221781" x="12903200" y="8877300"/>
          <p14:tracePt t="221807" x="12928600" y="8877300"/>
          <p14:tracePt t="221827" x="12954000" y="8877300"/>
          <p14:tracePt t="221844" x="12979400" y="8877300"/>
          <p14:tracePt t="221852" x="13004800" y="8877300"/>
          <p14:tracePt t="221860" x="13004800" y="8851900"/>
          <p14:tracePt t="221867" x="13017500" y="8851900"/>
          <p14:tracePt t="221885" x="13042900" y="8826500"/>
          <p14:tracePt t="221898" x="13068300" y="8826500"/>
          <p14:tracePt t="221915" x="13093700" y="8813800"/>
          <p14:tracePt t="221920" x="13106400" y="8788400"/>
          <p14:tracePt t="221932" x="13157200" y="8763000"/>
          <p14:tracePt t="221948" x="13195300" y="8712200"/>
          <p14:tracePt t="221956" x="13195300" y="8699500"/>
          <p14:tracePt t="221965" x="13220700" y="8699500"/>
          <p14:tracePt t="221984" x="13246100" y="8674100"/>
          <p14:tracePt t="221998" x="13271500" y="8648700"/>
          <p14:tracePt t="222028" x="13284200" y="8623300"/>
          <p14:tracePt t="222814" x="13335000" y="8623300"/>
          <p14:tracePt t="222821" x="13385800" y="8623300"/>
          <p14:tracePt t="222829" x="13449300" y="8623300"/>
          <p14:tracePt t="222839" x="13512800" y="8623300"/>
          <p14:tracePt t="222848" x="13627100" y="8623300"/>
          <p14:tracePt t="222853" x="13716000" y="8648700"/>
          <p14:tracePt t="222865" x="13804900" y="8674100"/>
          <p14:tracePt t="222871" x="13893800" y="8699500"/>
          <p14:tracePt t="222882" x="13982700" y="8712200"/>
          <p14:tracePt t="222887" x="14071600" y="8737600"/>
          <p14:tracePt t="222898" x="14160500" y="8788400"/>
          <p14:tracePt t="222904" x="14236700" y="8813800"/>
          <p14:tracePt t="222915" x="14325600" y="8826500"/>
          <p14:tracePt t="222921" x="14414500" y="8851900"/>
          <p14:tracePt t="222931" x="14478000" y="8877300"/>
          <p14:tracePt t="222937" x="14528800" y="8877300"/>
          <p14:tracePt t="222948" x="14592300" y="8902700"/>
          <p14:tracePt t="222954" x="14655800" y="8915400"/>
          <p14:tracePt t="222965" x="14719300" y="8940800"/>
          <p14:tracePt t="222966" x="14795500" y="8966200"/>
          <p14:tracePt t="222982" x="14833600" y="8966200"/>
          <p14:tracePt t="222982" x="14884400" y="8991600"/>
          <p14:tracePt t="222990" x="14922500" y="9004300"/>
          <p14:tracePt t="222998" x="14973300" y="9004300"/>
          <p14:tracePt t="223015" x="15036800" y="9029700"/>
          <p14:tracePt t="223021" x="15062200" y="9029700"/>
          <p14:tracePt t="223032" x="15087600" y="9055100"/>
          <p14:tracePt t="223048" x="15125700" y="9055100"/>
          <p14:tracePt t="223053" x="15151100" y="9080500"/>
          <p14:tracePt t="223065" x="15176500" y="9080500"/>
          <p14:tracePt t="223070" x="15189200" y="9080500"/>
          <p14:tracePt t="223082" x="15214600" y="9080500"/>
          <p14:tracePt t="223098" x="15240000" y="9093200"/>
          <p14:tracePt t="223115" x="15265400" y="9093200"/>
          <p14:tracePt t="223119" x="15265400" y="9118600"/>
          <p14:tracePt t="223189" x="15240000" y="9118600"/>
          <p14:tracePt t="223206" x="15214600" y="9118600"/>
          <p14:tracePt t="223215" x="15189200" y="9118600"/>
          <p14:tracePt t="223229" x="15176500" y="9118600"/>
          <p14:tracePt t="223248" x="15151100" y="9093200"/>
          <p14:tracePt t="223261" x="15125700" y="9093200"/>
          <p14:tracePt t="223270" x="15100300" y="9093200"/>
          <p14:tracePt t="223277" x="15087600" y="9093200"/>
          <p14:tracePt t="223294" x="15062200" y="9080500"/>
          <p14:tracePt t="223302" x="15036800" y="9080500"/>
          <p14:tracePt t="223315" x="15011400" y="9080500"/>
          <p14:tracePt t="223332" x="14998700" y="9055100"/>
          <p14:tracePt t="223337" x="14973300" y="9055100"/>
          <p14:tracePt t="223348" x="14947900" y="9055100"/>
          <p14:tracePt t="223365" x="14922500" y="9055100"/>
          <p14:tracePt t="223366" x="14909800" y="9029700"/>
          <p14:tracePt t="223382" x="14884400" y="9029700"/>
          <p14:tracePt t="223398" x="14859000" y="9029700"/>
          <p14:tracePt t="223415" x="14833600" y="9029700"/>
          <p14:tracePt t="223454" x="14808200" y="9029700"/>
          <p14:tracePt t="223502" x="14795500" y="9029700"/>
          <p14:tracePt t="223967" x="14770100" y="9029700"/>
          <p14:tracePt t="223981" x="14770100" y="9004300"/>
          <p14:tracePt t="223999" x="14744700" y="9004300"/>
          <p14:tracePt t="224167" x="14719300" y="9004300"/>
          <p14:tracePt t="224311" x="14744700" y="9004300"/>
          <p14:tracePt t="224327" x="14770100" y="9004300"/>
          <p14:tracePt t="224348" x="14795500" y="9004300"/>
          <p14:tracePt t="224365" x="14808200" y="9004300"/>
          <p14:tracePt t="224382" x="14833600" y="9029700"/>
          <p14:tracePt t="224388" x="14859000" y="9029700"/>
          <p14:tracePt t="224402" x="14884400" y="9029700"/>
          <p14:tracePt t="224416" x="14909800" y="9029700"/>
          <p14:tracePt t="224432" x="14922500" y="9029700"/>
          <p14:tracePt t="224448" x="14947900" y="9029700"/>
          <p14:tracePt t="224465" x="14973300" y="9055100"/>
          <p14:tracePt t="224482" x="14998700" y="9055100"/>
          <p14:tracePt t="224488" x="15011400" y="9055100"/>
          <p14:tracePt t="224515" x="15036800" y="9055100"/>
          <p14:tracePt t="224520" x="15062200" y="9055100"/>
          <p14:tracePt t="224536" x="15087600" y="9055100"/>
          <p14:tracePt t="224552" x="15100300" y="9055100"/>
          <p14:tracePt t="224582" x="15125700" y="9055100"/>
          <p14:tracePt t="224586" x="15151100" y="9055100"/>
          <p14:tracePt t="224602" x="15176500" y="9055100"/>
          <p14:tracePt t="224615" x="15189200" y="9055100"/>
          <p14:tracePt t="224632" x="15214600" y="9055100"/>
          <p14:tracePt t="224633" x="15240000" y="9029700"/>
          <p14:tracePt t="224648" x="15265400" y="9029700"/>
          <p14:tracePt t="224656" x="15290800" y="9029700"/>
          <p14:tracePt t="224665" x="15290800" y="9004300"/>
          <p14:tracePt t="224682" x="15328900" y="9004300"/>
          <p14:tracePt t="224696" x="15354300" y="9004300"/>
          <p14:tracePt t="224705" x="15379700" y="8991600"/>
          <p14:tracePt t="224720" x="15392400" y="8991600"/>
          <p14:tracePt t="224731" x="15417800" y="8966200"/>
          <p14:tracePt t="224749" x="15443200" y="8966200"/>
          <p14:tracePt t="224753" x="15443200" y="8940800"/>
          <p14:tracePt t="224765" x="15468600" y="8940800"/>
          <p14:tracePt t="224782" x="15481300" y="8915400"/>
          <p14:tracePt t="224792" x="15506700" y="8902700"/>
          <p14:tracePt t="224816" x="15532100" y="8877300"/>
          <p14:tracePt t="224832" x="15557500" y="8877300"/>
          <p14:tracePt t="224848" x="15557500" y="8851900"/>
          <p14:tracePt t="224856" x="15570200" y="8851900"/>
          <p14:tracePt t="224881" x="15570200" y="8826500"/>
          <p14:tracePt t="224888" x="15595600" y="8826500"/>
          <p14:tracePt t="224920" x="15621000" y="8813800"/>
          <p14:tracePt t="224948" x="15646400" y="8813800"/>
          <p14:tracePt t="224966" x="15671800" y="8788400"/>
          <p14:tracePt t="224992" x="15684500" y="8788400"/>
          <p14:tracePt t="225000" x="15684500" y="8763000"/>
          <p14:tracePt t="225048" x="15709900" y="8737600"/>
          <p14:tracePt t="225288" x="15684500" y="8737600"/>
          <p14:tracePt t="225305" x="15671800" y="8737600"/>
          <p14:tracePt t="225328" x="15646400" y="8737600"/>
          <p14:tracePt t="225369" x="15621000" y="8737600"/>
          <p14:tracePt t="225417" x="15621000" y="8763000"/>
          <p14:tracePt t="225425" x="15595600" y="8763000"/>
          <p14:tracePt t="225449" x="15595600" y="8788400"/>
          <p14:tracePt t="225473" x="15570200" y="8788400"/>
          <p14:tracePt t="225481" x="15570200" y="8813800"/>
          <p14:tracePt t="225506" x="15570200" y="8826500"/>
          <p14:tracePt t="225514" x="15557500" y="8826500"/>
          <p14:tracePt t="225521" x="15557500" y="8851900"/>
          <p14:tracePt t="225538" x="15532100" y="8877300"/>
          <p14:tracePt t="225553" x="15532100" y="8902700"/>
          <p14:tracePt t="225577" x="15506700" y="8915400"/>
          <p14:tracePt t="225593" x="15481300" y="8915400"/>
          <p14:tracePt t="225605" x="15481300" y="8940800"/>
          <p14:tracePt t="225617" x="15481300" y="8966200"/>
          <p14:tracePt t="225625" x="15468600" y="8966200"/>
          <p14:tracePt t="225641" x="15468600" y="8991600"/>
          <p14:tracePt t="225657" x="15443200" y="8991600"/>
          <p14:tracePt t="225665" x="15443200" y="9004300"/>
          <p14:tracePt t="225682" x="15417800" y="9004300"/>
          <p14:tracePt t="225689" x="15417800" y="9029700"/>
          <p14:tracePt t="225699" x="15392400" y="9029700"/>
          <p14:tracePt t="225715" x="15379700" y="9029700"/>
          <p14:tracePt t="225721" x="15379700" y="9055100"/>
          <p14:tracePt t="225748" x="15354300" y="9055100"/>
          <p14:tracePt t="225773" x="15328900" y="9055100"/>
          <p14:tracePt t="225793" x="15303500" y="9055100"/>
          <p14:tracePt t="225810" x="15290800" y="9055100"/>
          <p14:tracePt t="225841" x="15265400" y="9055100"/>
          <p14:tracePt t="225865" x="15240000" y="9055100"/>
          <p14:tracePt t="225889" x="15214600" y="9055100"/>
          <p14:tracePt t="225929" x="15189200" y="9055100"/>
          <p14:tracePt t="225953" x="15189200" y="9029700"/>
          <p14:tracePt t="227948" x="15176500" y="9029700"/>
          <p14:tracePt t="227956" x="15151100" y="9029700"/>
          <p14:tracePt t="227965" x="15125700" y="9029700"/>
          <p14:tracePt t="227974" x="15100300" y="9029700"/>
          <p14:tracePt t="227982" x="15087600" y="9029700"/>
          <p14:tracePt t="227996" x="15062200" y="9029700"/>
          <p14:tracePt t="228005" x="15036800" y="9029700"/>
          <p14:tracePt t="228020" x="15011400" y="9029700"/>
          <p14:tracePt t="228036" x="14998700" y="9029700"/>
          <p14:tracePt t="228048" x="14973300" y="9029700"/>
          <p14:tracePt t="228065" x="14947900" y="9029700"/>
          <p14:tracePt t="228082" x="14922500" y="9029700"/>
          <p14:tracePt t="228098" x="14909800" y="9029700"/>
          <p14:tracePt t="228132" x="14884400" y="9029700"/>
          <p14:tracePt t="228308" x="14909800" y="9029700"/>
          <p14:tracePt t="228332" x="14922500" y="9029700"/>
          <p14:tracePt t="228356" x="14947900" y="9029700"/>
          <p14:tracePt t="228382" x="14998700" y="9029700"/>
          <p14:tracePt t="228388" x="15011400" y="9029700"/>
          <p14:tracePt t="228398" x="15062200" y="9029700"/>
          <p14:tracePt t="228415" x="15100300" y="9029700"/>
          <p14:tracePt t="228421" x="15125700" y="9029700"/>
          <p14:tracePt t="228432" x="15176500" y="9029700"/>
          <p14:tracePt t="228437" x="15189200" y="9004300"/>
          <p14:tracePt t="228448" x="15214600" y="9004300"/>
          <p14:tracePt t="228453" x="15265400" y="9004300"/>
          <p14:tracePt t="228465" x="15303500" y="8991600"/>
          <p14:tracePt t="228470" x="15328900" y="8991600"/>
          <p14:tracePt t="228482" x="15354300" y="8966200"/>
          <p14:tracePt t="228486" x="15379700" y="8966200"/>
          <p14:tracePt t="228498" x="15392400" y="8966200"/>
          <p14:tracePt t="228503" x="15417800" y="8940800"/>
          <p14:tracePt t="228515" x="15443200" y="8940800"/>
          <p14:tracePt t="228531" x="15468600" y="8940800"/>
          <p14:tracePt t="228556" x="15481300" y="8940800"/>
          <p14:tracePt t="228582" x="15481300" y="8915400"/>
          <p14:tracePt t="228621" x="15468600" y="8915400"/>
          <p14:tracePt t="231208" x="15443200" y="8915400"/>
          <p14:tracePt t="231216" x="15417800" y="8915400"/>
          <p14:tracePt t="231224" x="15392400" y="8915400"/>
          <p14:tracePt t="231236" x="15379700" y="8915400"/>
          <p14:tracePt t="231240" x="15354300" y="8915400"/>
          <p14:tracePt t="231248" x="15328900" y="8915400"/>
          <p14:tracePt t="231256" x="15303500" y="8915400"/>
          <p14:tracePt t="231272" x="15290800" y="8915400"/>
          <p14:tracePt t="231288" x="15265400" y="8915400"/>
          <p14:tracePt t="231321" x="15240000" y="8915400"/>
          <p14:tracePt t="231377" x="15214600" y="8915400"/>
          <p14:tracePt t="231409" x="15189200" y="8915400"/>
          <p14:tracePt t="231425" x="15176500" y="8915400"/>
          <p14:tracePt t="231441" x="15151100" y="8915400"/>
          <p14:tracePt t="231449" x="15125700" y="8915400"/>
          <p14:tracePt t="231457" x="15100300" y="8915400"/>
          <p14:tracePt t="231473" x="15087600" y="8902700"/>
          <p14:tracePt t="231481" x="15062200" y="8902700"/>
          <p14:tracePt t="231521" x="15036800" y="8902700"/>
          <p14:tracePt t="231657" x="15062200" y="8902700"/>
          <p14:tracePt t="234364" x="15062200" y="8877300"/>
          <p14:tracePt t="234373" x="15062200" y="8826500"/>
          <p14:tracePt t="234382" x="15036800" y="8737600"/>
          <p14:tracePt t="234389" x="15011400" y="8648700"/>
          <p14:tracePt t="234398" x="14973300" y="8521700"/>
          <p14:tracePt t="234406" x="14922500" y="8267700"/>
          <p14:tracePt t="234413" x="14833600" y="7823200"/>
          <p14:tracePt t="234421" x="14770100" y="7416800"/>
          <p14:tracePt t="234429" x="14719300" y="6946900"/>
          <p14:tracePt t="234437" x="14655800" y="6426200"/>
          <p14:tracePt t="234445" x="14630400" y="5867400"/>
          <p14:tracePt t="234453" x="14617700" y="5575300"/>
          <p14:tracePt t="234461" x="14617700" y="5016500"/>
          <p14:tracePt t="234482" x="14617700" y="3949700"/>
          <p14:tracePt t="234488" x="14617700" y="3429000"/>
          <p14:tracePt t="234499" x="14617700" y="2984500"/>
          <p14:tracePt t="234505" x="14630400" y="2806700"/>
          <p14:tracePt t="234515" x="14655800" y="2514600"/>
          <p14:tracePt t="234521" x="14655800" y="2400300"/>
          <p14:tracePt t="234532" x="14681200" y="2222500"/>
          <p14:tracePt t="234533" x="14706600" y="2057400"/>
          <p14:tracePt t="234542" x="14719300" y="1993900"/>
          <p14:tracePt t="234549" x="14719300" y="1930400"/>
          <p14:tracePt t="234557" x="14744700" y="1879600"/>
          <p14:tracePt t="234573" x="14744700" y="1854200"/>
          <p14:tracePt t="234582" x="14744700" y="1841500"/>
          <p14:tracePt t="234605" x="14744700" y="1816100"/>
          <p14:tracePt t="234614" x="14744700" y="1765300"/>
          <p14:tracePt t="234621" x="14744700" y="1727200"/>
          <p14:tracePt t="234629" x="14719300" y="1663700"/>
          <p14:tracePt t="234640" x="14706600" y="1549400"/>
          <p14:tracePt t="234649" x="14681200" y="1435100"/>
          <p14:tracePt t="234654" x="14681200" y="1282700"/>
          <p14:tracePt t="234665" x="14655800" y="1003300"/>
          <p14:tracePt t="234672" x="14655800" y="914400"/>
          <p14:tracePt t="234682" x="14655800" y="711200"/>
          <p14:tracePt t="234686" x="14655800" y="533400"/>
          <p14:tracePt t="234699" x="14655800" y="355600"/>
          <p14:tracePt t="234704" x="14655800" y="203200"/>
          <p14:tracePt t="236451" x="15862300" y="88900"/>
          <p14:tracePt t="236461" x="15913100" y="317500"/>
          <p14:tracePt t="236470" x="15938500" y="558800"/>
          <p14:tracePt t="236477" x="15938500" y="812800"/>
          <p14:tracePt t="236484" x="15976600" y="1193800"/>
          <p14:tracePt t="236489" x="15976600" y="1435100"/>
          <p14:tracePt t="236499" x="16002000" y="1676400"/>
          <p14:tracePt t="236507" x="16002000" y="1955800"/>
          <p14:tracePt t="236515" x="16002000" y="2222500"/>
          <p14:tracePt t="236520" x="16002000" y="2514600"/>
          <p14:tracePt t="236537" x="16002000" y="2641600"/>
          <p14:tracePt t="236538" x="16002000" y="2870200"/>
          <p14:tracePt t="236550" x="16002000" y="3073400"/>
          <p14:tracePt t="236555" x="15951200" y="3251200"/>
          <p14:tracePt t="236567" x="15951200" y="3314700"/>
          <p14:tracePt t="236568" x="15938500" y="3454400"/>
          <p14:tracePt t="236576" x="15913100" y="3543300"/>
          <p14:tracePt t="236584" x="15862300" y="3721100"/>
          <p14:tracePt t="236592" x="15849600" y="3784600"/>
          <p14:tracePt t="236602" x="15798800" y="3860800"/>
          <p14:tracePt t="236617" x="15760700" y="3924300"/>
          <p14:tracePt t="236624" x="15735300" y="3962400"/>
          <p14:tracePt t="236635" x="15709900" y="4013200"/>
          <p14:tracePt t="236649" x="15671800" y="4051300"/>
          <p14:tracePt t="236656" x="15646400" y="4076700"/>
          <p14:tracePt t="236666" x="15621000" y="4102100"/>
          <p14:tracePt t="236673" x="15621000" y="4127500"/>
          <p14:tracePt t="236683" x="15595600" y="4127500"/>
          <p14:tracePt t="236688" x="15570200" y="4140200"/>
          <p14:tracePt t="236699" x="15557500" y="4165600"/>
          <p14:tracePt t="236707" x="15532100" y="4191000"/>
          <p14:tracePt t="236716" x="15506700" y="4191000"/>
          <p14:tracePt t="236721" x="15481300" y="4216400"/>
          <p14:tracePt t="236737" x="15468600" y="4216400"/>
          <p14:tracePt t="236738" x="15443200" y="4241800"/>
          <p14:tracePt t="236750" x="15417800" y="4241800"/>
          <p14:tracePt t="236755" x="15392400" y="4241800"/>
          <p14:tracePt t="236765" x="15379700" y="4241800"/>
          <p14:tracePt t="236771" x="15379700" y="4254500"/>
          <p14:tracePt t="236783" x="15354300" y="4254500"/>
          <p14:tracePt t="236784" x="15328900" y="4279900"/>
          <p14:tracePt t="236792" x="15290800" y="4279900"/>
          <p14:tracePt t="236803" x="15265400" y="4305300"/>
          <p14:tracePt t="236816" x="15240000" y="4305300"/>
          <p14:tracePt t="236816" x="15214600" y="4330700"/>
          <p14:tracePt t="236824" x="15189200" y="4330700"/>
          <p14:tracePt t="236836" x="15176500" y="4330700"/>
          <p14:tracePt t="236851" x="15151100" y="4343400"/>
          <p14:tracePt t="236867" x="15125700" y="4343400"/>
          <p14:tracePt t="236884" x="15100300" y="4343400"/>
          <p14:tracePt t="236901" x="15087600" y="4343400"/>
          <p14:tracePt t="236907" x="15062200" y="4343400"/>
          <p14:tracePt t="236916" x="15036800" y="4343400"/>
          <p14:tracePt t="236921" x="15011400" y="4343400"/>
          <p14:tracePt t="236936" x="14998700" y="4343400"/>
          <p14:tracePt t="236937" x="14973300" y="4343400"/>
          <p14:tracePt t="236951" x="14947900" y="4343400"/>
          <p14:tracePt t="236954" x="14909800" y="4343400"/>
          <p14:tracePt t="236967" x="14859000" y="4343400"/>
          <p14:tracePt t="236973" x="14795500" y="4343400"/>
          <p14:tracePt t="236983" x="14719300" y="4368800"/>
          <p14:tracePt t="236989" x="14655800" y="4368800"/>
          <p14:tracePt t="236999" x="14592300" y="4368800"/>
          <p14:tracePt t="237000" x="14503400" y="4394200"/>
          <p14:tracePt t="237009" x="14414500" y="4394200"/>
          <p14:tracePt t="237016" x="14325600" y="4394200"/>
          <p14:tracePt t="237024" x="14211300" y="4394200"/>
          <p14:tracePt t="237036" x="14122400" y="4394200"/>
          <p14:tracePt t="237051" x="13919200" y="4394200"/>
          <p14:tracePt t="237056" x="13779500" y="4394200"/>
          <p14:tracePt t="237067" x="13690600" y="4394200"/>
          <p14:tracePt t="237073" x="13576300" y="4394200"/>
          <p14:tracePt t="237083" x="13538200" y="4394200"/>
          <p14:tracePt t="237089" x="13385800" y="4368800"/>
          <p14:tracePt t="237100" x="13284200" y="4343400"/>
          <p14:tracePt t="237107" x="13195300" y="4305300"/>
          <p14:tracePt t="237115" x="13131800" y="4305300"/>
          <p14:tracePt t="237121" x="13093700" y="4254500"/>
          <p14:tracePt t="237136" x="12954000" y="4216400"/>
          <p14:tracePt t="237137" x="12903200" y="4216400"/>
          <p14:tracePt t="237149" x="12801600" y="4165600"/>
          <p14:tracePt t="237155" x="12776200" y="4140200"/>
          <p14:tracePt t="237165" x="12712700" y="4127500"/>
          <p14:tracePt t="237172" x="12661900" y="4102100"/>
          <p14:tracePt t="237182" x="12636500" y="4076700"/>
          <p14:tracePt t="237188" x="12598400" y="4076700"/>
          <p14:tracePt t="237199" x="12573000" y="4076700"/>
          <p14:tracePt t="237205" x="12547600" y="4076700"/>
          <p14:tracePt t="237217" x="12522200" y="4076700"/>
          <p14:tracePt t="237225" x="12484100" y="4076700"/>
          <p14:tracePt t="237235" x="12433300" y="4076700"/>
          <p14:tracePt t="237249" x="12344400" y="4076700"/>
          <p14:tracePt t="237257" x="12306300" y="4102100"/>
          <p14:tracePt t="237265" x="12255500" y="4102100"/>
          <p14:tracePt t="237273" x="12192000" y="4127500"/>
          <p14:tracePt t="237282" x="12166600" y="4127500"/>
          <p14:tracePt t="237289" x="12141200" y="4127500"/>
          <p14:tracePt t="237299" x="12128500" y="4127500"/>
          <p14:tracePt t="237305" x="12103100" y="4140200"/>
          <p14:tracePt t="237316" x="12077700" y="4140200"/>
          <p14:tracePt t="237329" x="12052300" y="4140200"/>
          <p14:tracePt t="238258" x="12077700" y="4140200"/>
          <p14:tracePt t="238269" x="12103100" y="4127500"/>
          <p14:tracePt t="238274" x="12128500" y="4127500"/>
          <p14:tracePt t="238282" x="12166600" y="4102100"/>
          <p14:tracePt t="238290" x="12217400" y="4102100"/>
          <p14:tracePt t="238299" x="12255500" y="4076700"/>
          <p14:tracePt t="238306" x="12306300" y="4076700"/>
          <p14:tracePt t="238315" x="12344400" y="4051300"/>
          <p14:tracePt t="238322" x="12395200" y="4051300"/>
          <p14:tracePt t="238332" x="12433300" y="4038600"/>
          <p14:tracePt t="238339" x="12484100" y="4038600"/>
          <p14:tracePt t="238349" x="12509500" y="4013200"/>
          <p14:tracePt t="238355" x="12547600" y="4013200"/>
          <p14:tracePt t="238365" x="12573000" y="4013200"/>
          <p14:tracePt t="238372" x="12598400" y="4013200"/>
          <p14:tracePt t="238387" x="12623800" y="4013200"/>
          <p14:tracePt t="238399" x="12636500" y="4013200"/>
          <p14:tracePt t="238415" x="12661900" y="4013200"/>
          <p14:tracePt t="238449" x="12687300" y="4013200"/>
          <p14:tracePt t="238530" x="12661900" y="4013200"/>
          <p14:tracePt t="238538" x="12636500" y="4013200"/>
          <p14:tracePt t="238548" x="12623800" y="4013200"/>
          <p14:tracePt t="238554" x="12573000" y="4013200"/>
          <p14:tracePt t="238566" x="12509500" y="4013200"/>
          <p14:tracePt t="238571" x="12433300" y="4013200"/>
          <p14:tracePt t="238582" x="12369800" y="4013200"/>
          <p14:tracePt t="238587" x="12280900" y="4013200"/>
          <p14:tracePt t="238599" x="12242800" y="4013200"/>
          <p14:tracePt t="238604" x="12166600" y="4013200"/>
          <p14:tracePt t="238615" x="12077700" y="4013200"/>
          <p14:tracePt t="238620" x="12014200" y="4013200"/>
          <p14:tracePt t="238632" x="11950700" y="4013200"/>
          <p14:tracePt t="238638" x="11899900" y="4013200"/>
          <p14:tracePt t="238649" x="11836400" y="4013200"/>
          <p14:tracePt t="238653" x="11785600" y="4013200"/>
          <p14:tracePt t="238665" x="11747500" y="4013200"/>
          <p14:tracePt t="238671" x="11658600" y="4013200"/>
          <p14:tracePt t="238682" x="11607800" y="4013200"/>
          <p14:tracePt t="238683" x="11544300" y="4013200"/>
          <p14:tracePt t="238691" x="11480800" y="4038600"/>
          <p14:tracePt t="238699" x="11430000" y="4051300"/>
          <p14:tracePt t="238707" x="11366500" y="4076700"/>
          <p14:tracePt t="238715" x="11315700" y="4102100"/>
          <p14:tracePt t="238723" x="11252200" y="4140200"/>
          <p14:tracePt t="238732" x="11201400" y="4140200"/>
          <p14:tracePt t="238739" x="11188700" y="4191000"/>
          <p14:tracePt t="238749" x="11163300" y="4191000"/>
          <p14:tracePt t="238755" x="11137900" y="4191000"/>
          <p14:tracePt t="238765" x="11137900" y="4216400"/>
          <p14:tracePt t="238771" x="11112500" y="4216400"/>
          <p14:tracePt t="238795" x="11112500" y="4241800"/>
          <p14:tracePt t="238843" x="11137900" y="4241800"/>
          <p14:tracePt t="238868" x="11163300" y="4241800"/>
          <p14:tracePt t="238875" x="11188700" y="4241800"/>
          <p14:tracePt t="238883" x="11201400" y="4241800"/>
          <p14:tracePt t="238891" x="11252200" y="4241800"/>
          <p14:tracePt t="238902" x="11290300" y="4241800"/>
          <p14:tracePt t="238915" x="11404600" y="4241800"/>
          <p14:tracePt t="238923" x="11493500" y="4241800"/>
          <p14:tracePt t="238932" x="11569700" y="4241800"/>
          <p14:tracePt t="238939" x="11671300" y="4241800"/>
          <p14:tracePt t="238949" x="11760200" y="4241800"/>
          <p14:tracePt t="238955" x="11874500" y="4241800"/>
          <p14:tracePt t="238965" x="11963400" y="4241800"/>
          <p14:tracePt t="238972" x="12077700" y="4216400"/>
          <p14:tracePt t="238982" x="12217400" y="4216400"/>
          <p14:tracePt t="238987" x="12344400" y="4216400"/>
          <p14:tracePt t="239002" x="12509500" y="4191000"/>
          <p14:tracePt t="239003" x="12636500" y="4191000"/>
          <p14:tracePt t="239015" x="12776200" y="4191000"/>
          <p14:tracePt t="239020" x="12839700" y="4191000"/>
          <p14:tracePt t="239032" x="12928600" y="4191000"/>
          <p14:tracePt t="239038" x="13017500" y="4191000"/>
          <p14:tracePt t="239049" x="13093700" y="4191000"/>
          <p14:tracePt t="239053" x="13157200" y="4191000"/>
          <p14:tracePt t="239065" x="13182600" y="4191000"/>
          <p14:tracePt t="239071" x="13195300" y="4191000"/>
          <p14:tracePt t="239082" x="13220700" y="4191000"/>
          <p14:tracePt t="239083" x="13246100" y="4191000"/>
          <p14:tracePt t="239115" x="13271500" y="4191000"/>
          <p14:tracePt t="239275" x="13246100" y="4191000"/>
          <p14:tracePt t="242087" x="13195300" y="4191000"/>
          <p14:tracePt t="242095" x="13157200" y="4165600"/>
          <p14:tracePt t="242103" x="13131800" y="4140200"/>
          <p14:tracePt t="242111" x="13093700" y="4140200"/>
          <p14:tracePt t="242119" x="13042900" y="4127500"/>
          <p14:tracePt t="242127" x="13004800" y="4127500"/>
          <p14:tracePt t="242136" x="12979400" y="4127500"/>
          <p14:tracePt t="242149" x="12954000" y="4102100"/>
          <p14:tracePt t="242155" x="12903200" y="4102100"/>
          <p14:tracePt t="242166" x="12890500" y="4102100"/>
          <p14:tracePt t="242167" x="12865100" y="4102100"/>
          <p14:tracePt t="242175" x="12839700" y="4102100"/>
          <p14:tracePt t="242183" x="12814300" y="4102100"/>
          <p14:tracePt t="242191" x="12801600" y="4102100"/>
          <p14:tracePt t="242203" x="12776200" y="4102100"/>
          <p14:tracePt t="242216" x="12725400" y="4102100"/>
          <p14:tracePt t="242223" x="12712700" y="4076700"/>
          <p14:tracePt t="242232" x="12687300" y="4076700"/>
          <p14:tracePt t="242239" x="12636500" y="4076700"/>
          <p14:tracePt t="242249" x="12623800" y="4076700"/>
          <p14:tracePt t="242255" x="12598400" y="4076700"/>
          <p14:tracePt t="242265" x="12547600" y="4051300"/>
          <p14:tracePt t="242273" x="12509500" y="4051300"/>
          <p14:tracePt t="242282" x="12484100" y="4051300"/>
          <p14:tracePt t="242287" x="12458700" y="4038600"/>
          <p14:tracePt t="242299" x="12433300" y="4038600"/>
          <p14:tracePt t="242305" x="12420600" y="4038600"/>
          <p14:tracePt t="242316" x="12395200" y="4038600"/>
          <p14:tracePt t="242320" x="12369800" y="4038600"/>
          <p14:tracePt t="242332" x="12369800" y="4013200"/>
          <p14:tracePt t="242338" x="12344400" y="4013200"/>
          <p14:tracePt t="242466" x="12369800" y="4013200"/>
          <p14:tracePt t="242472" x="12395200" y="4013200"/>
          <p14:tracePt t="242482" x="12420600" y="3987800"/>
          <p14:tracePt t="242488" x="12484100" y="3962400"/>
          <p14:tracePt t="242499" x="12522200" y="3962400"/>
          <p14:tracePt t="242505" x="12598400" y="3949700"/>
          <p14:tracePt t="242515" x="12661900" y="3924300"/>
          <p14:tracePt t="242521" x="12725400" y="3898900"/>
          <p14:tracePt t="242532" x="12776200" y="3898900"/>
          <p14:tracePt t="242538" x="12839700" y="3898900"/>
          <p14:tracePt t="242549" x="12903200" y="3873500"/>
          <p14:tracePt t="242555" x="12979400" y="3873500"/>
          <p14:tracePt t="242566" x="13017500" y="3860800"/>
          <p14:tracePt t="242573" x="13093700" y="3860800"/>
          <p14:tracePt t="242582" x="13131800" y="3860800"/>
          <p14:tracePt t="242587" x="13157200" y="3860800"/>
          <p14:tracePt t="242599" x="13182600" y="3860800"/>
          <p14:tracePt t="242600" x="13220700" y="3860800"/>
          <p14:tracePt t="242608" x="13246100" y="3860800"/>
          <p14:tracePt t="242624" x="13271500" y="3860800"/>
          <p14:tracePt t="242640" x="13284200" y="3860800"/>
          <p14:tracePt t="243441" x="13220700" y="3860800"/>
          <p14:tracePt t="243449" x="13131800" y="3860800"/>
          <p14:tracePt t="243457" x="13042900" y="3860800"/>
          <p14:tracePt t="243466" x="12954000" y="3860800"/>
          <p14:tracePt t="243473" x="12890500" y="3860800"/>
          <p14:tracePt t="243482" x="12801600" y="3860800"/>
          <p14:tracePt t="243489" x="12712700" y="3860800"/>
          <p14:tracePt t="243499" x="12636500" y="3860800"/>
          <p14:tracePt t="243505" x="12598400" y="3860800"/>
          <p14:tracePt t="243516" x="12547600" y="3860800"/>
          <p14:tracePt t="243521" x="12522200" y="3860800"/>
          <p14:tracePt t="243532" x="12509500" y="3860800"/>
          <p14:tracePt t="243538" x="12484100" y="3860800"/>
          <p14:tracePt t="243553" x="12458700" y="3860800"/>
          <p14:tracePt t="243571" x="12433300" y="3860800"/>
          <p14:tracePt t="243582" x="12420600" y="3860800"/>
          <p14:tracePt t="243587" x="12395200" y="3873500"/>
          <p14:tracePt t="243599" x="12344400" y="3898900"/>
          <p14:tracePt t="243606" x="12306300" y="3949700"/>
          <p14:tracePt t="243616" x="12255500" y="3962400"/>
          <p14:tracePt t="243621" x="12242800" y="3987800"/>
          <p14:tracePt t="243632" x="12166600" y="4038600"/>
          <p14:tracePt t="243633" x="12128500" y="4051300"/>
          <p14:tracePt t="243642" x="12103100" y="4076700"/>
          <p14:tracePt t="243649" x="12052300" y="4102100"/>
          <p14:tracePt t="243657" x="12039600" y="4127500"/>
          <p14:tracePt t="243665" x="12014200" y="4140200"/>
          <p14:tracePt t="243673" x="11988800" y="4140200"/>
          <p14:tracePt t="243682" x="11963400" y="4165600"/>
          <p14:tracePt t="243689" x="11950700" y="4191000"/>
          <p14:tracePt t="243699" x="11925300" y="4216400"/>
          <p14:tracePt t="243706" x="11899900" y="4241800"/>
          <p14:tracePt t="243715" x="11861800" y="4254500"/>
          <p14:tracePt t="243722" x="11836400" y="4305300"/>
          <p14:tracePt t="243732" x="11811000" y="4305300"/>
          <p14:tracePt t="243738" x="11760200" y="4343400"/>
          <p14:tracePt t="243749" x="11722100" y="4368800"/>
          <p14:tracePt t="243755" x="11696700" y="4394200"/>
          <p14:tracePt t="243766" x="11671300" y="4419600"/>
          <p14:tracePt t="243773" x="11633200" y="4432300"/>
          <p14:tracePt t="243782" x="11633200" y="4457700"/>
          <p14:tracePt t="243786" x="11607800" y="4457700"/>
          <p14:tracePt t="243799" x="11582400" y="4483100"/>
          <p14:tracePt t="243816" x="11569700" y="4483100"/>
          <p14:tracePt t="243832" x="11569700" y="4508500"/>
          <p14:tracePt t="243833" x="11544300" y="4508500"/>
          <p14:tracePt t="243842" x="11518900" y="4508500"/>
          <p14:tracePt t="243849" x="11518900" y="4521200"/>
          <p14:tracePt t="243857" x="11493500" y="4521200"/>
          <p14:tracePt t="243873" x="11480800" y="4521200"/>
          <p14:tracePt t="243882" x="11480800" y="4546600"/>
          <p14:tracePt t="243890" x="11455400" y="4546600"/>
          <p14:tracePt t="243899" x="11430000" y="4572000"/>
          <p14:tracePt t="243906" x="11404600" y="4572000"/>
          <p14:tracePt t="243915" x="11404600" y="4597400"/>
          <p14:tracePt t="243922" x="11379200" y="4597400"/>
          <p14:tracePt t="243933" x="11366500" y="4622800"/>
          <p14:tracePt t="243940" x="11341100" y="4622800"/>
          <p14:tracePt t="243950" x="11315700" y="4635500"/>
          <p14:tracePt t="243957" x="11315700" y="4660900"/>
          <p14:tracePt t="243966" x="11290300" y="4660900"/>
          <p14:tracePt t="243971" x="11277600" y="4686300"/>
          <p14:tracePt t="243985" x="11252200" y="4686300"/>
          <p14:tracePt t="243989" x="11252200" y="4711700"/>
          <p14:tracePt t="244006" x="11226800" y="4724400"/>
          <p14:tracePt t="244020" x="11226800" y="4749800"/>
          <p14:tracePt t="244042" x="11226800" y="4775200"/>
          <p14:tracePt t="244074" x="11226800" y="4800600"/>
          <p14:tracePt t="244106" x="11226800" y="4813300"/>
          <p14:tracePt t="244122" x="11252200" y="4813300"/>
          <p14:tracePt t="244132" x="11252200" y="4838700"/>
          <p14:tracePt t="244154" x="11277600" y="4864100"/>
          <p14:tracePt t="244170" x="11290300" y="4864100"/>
          <p14:tracePt t="244178" x="11315700" y="4864100"/>
          <p14:tracePt t="244186" x="11341100" y="4864100"/>
          <p14:tracePt t="244194" x="11379200" y="4864100"/>
          <p14:tracePt t="244202" x="11404600" y="4889500"/>
          <p14:tracePt t="244210" x="11430000" y="4889500"/>
          <p14:tracePt t="244218" x="11480800" y="4889500"/>
          <p14:tracePt t="244226" x="11544300" y="4889500"/>
          <p14:tracePt t="244235" x="11582400" y="4889500"/>
          <p14:tracePt t="244249" x="11671300" y="4889500"/>
          <p14:tracePt t="244253" x="11747500" y="4889500"/>
          <p14:tracePt t="244266" x="11811000" y="4889500"/>
          <p14:tracePt t="244266" x="11925300" y="4889500"/>
          <p14:tracePt t="244274" x="11988800" y="4889500"/>
          <p14:tracePt t="244282" x="12103100" y="4889500"/>
          <p14:tracePt t="244290" x="12166600" y="4889500"/>
          <p14:tracePt t="244299" x="12255500" y="4889500"/>
          <p14:tracePt t="244306" x="12306300" y="4889500"/>
          <p14:tracePt t="244316" x="12433300" y="4889500"/>
          <p14:tracePt t="244322" x="12509500" y="4889500"/>
          <p14:tracePt t="244332" x="12547600" y="4889500"/>
          <p14:tracePt t="244338" x="12623800" y="4889500"/>
          <p14:tracePt t="244349" x="12661900" y="4889500"/>
          <p14:tracePt t="244354" x="12725400" y="4889500"/>
          <p14:tracePt t="244366" x="12776200" y="4889500"/>
          <p14:tracePt t="244371" x="12814300" y="4889500"/>
          <p14:tracePt t="244382" x="12865100" y="4889500"/>
          <p14:tracePt t="244387" x="12890500" y="4889500"/>
          <p14:tracePt t="244399" x="12928600" y="4889500"/>
          <p14:tracePt t="244405" x="12954000" y="4889500"/>
          <p14:tracePt t="244416" x="13004800" y="4889500"/>
          <p14:tracePt t="244420" x="13017500" y="4889500"/>
          <p14:tracePt t="244432" x="13042900" y="4889500"/>
          <p14:tracePt t="244438" x="13068300" y="4889500"/>
          <p14:tracePt t="244449" x="13093700" y="4889500"/>
          <p14:tracePt t="244453" x="13106400" y="4902200"/>
          <p14:tracePt t="244470" x="13131800" y="4902200"/>
          <p14:tracePt t="244499" x="13157200" y="4902200"/>
          <p14:tracePt t="244516" x="13157200" y="4927600"/>
          <p14:tracePt t="244746" x="13131800" y="4927600"/>
          <p14:tracePt t="246666" x="13157200" y="4927600"/>
          <p14:tracePt t="246670" x="13195300" y="4927600"/>
          <p14:tracePt t="246683" x="13246100" y="4953000"/>
          <p14:tracePt t="246688" x="13284200" y="4978400"/>
          <p14:tracePt t="246699" x="13335000" y="5003800"/>
          <p14:tracePt t="246706" x="13385800" y="5016500"/>
          <p14:tracePt t="246716" x="13423900" y="5067300"/>
          <p14:tracePt t="246721" x="13474700" y="5105400"/>
          <p14:tracePt t="246732" x="13538200" y="5194300"/>
          <p14:tracePt t="246733" x="13665200" y="5359400"/>
          <p14:tracePt t="246742" x="13741400" y="5511800"/>
          <p14:tracePt t="246749" x="13804900" y="5664200"/>
          <p14:tracePt t="246757" x="13855700" y="5778500"/>
          <p14:tracePt t="246766" x="13944600" y="6121400"/>
          <p14:tracePt t="246774" x="14008100" y="6362700"/>
          <p14:tracePt t="246782" x="14046200" y="6629400"/>
          <p14:tracePt t="246789" x="14097000" y="6908800"/>
          <p14:tracePt t="246799" x="14160500" y="7188200"/>
          <p14:tracePt t="246806" x="14211300" y="7480300"/>
          <p14:tracePt t="246816" x="14236700" y="7772400"/>
          <p14:tracePt t="246822" x="14249400" y="7912100"/>
          <p14:tracePt t="246832" x="14249400" y="8178800"/>
          <p14:tracePt t="246838" x="14249400" y="8432800"/>
          <p14:tracePt t="246849" x="14249400" y="8623300"/>
          <p14:tracePt t="246853" x="14249400" y="8699500"/>
          <p14:tracePt t="246866" x="14249400" y="8826500"/>
          <p14:tracePt t="246871" x="14249400" y="8940800"/>
          <p14:tracePt t="246883" x="14249400" y="9004300"/>
          <p14:tracePt t="246887" x="14249400" y="9055100"/>
          <p14:tracePt t="246904" x="14249400" y="9080500"/>
          <p14:tracePt t="246916" x="14249400" y="9093200"/>
          <p14:tracePt t="246950" x="14236700" y="9093200"/>
          <p14:tracePt t="246957" x="14211300" y="9093200"/>
          <p14:tracePt t="246966" x="14185900" y="9093200"/>
          <p14:tracePt t="246982" x="14147800" y="9093200"/>
          <p14:tracePt t="246989" x="14097000" y="9093200"/>
          <p14:tracePt t="246999" x="14033500" y="9093200"/>
          <p14:tracePt t="247005" x="13957300" y="9080500"/>
          <p14:tracePt t="247016" x="13893800" y="9080500"/>
          <p14:tracePt t="247021" x="13830300" y="9055100"/>
          <p14:tracePt t="247032" x="13741400" y="9055100"/>
          <p14:tracePt t="247038" x="13652500" y="9055100"/>
          <p14:tracePt t="247049" x="13538200" y="9055100"/>
          <p14:tracePt t="247054" x="13423900" y="9055100"/>
          <p14:tracePt t="247066" x="13309600" y="9055100"/>
          <p14:tracePt t="247072" x="13195300" y="9055100"/>
          <p14:tracePt t="247082" x="13157200" y="9055100"/>
          <p14:tracePt t="247087" x="13068300" y="9029700"/>
          <p14:tracePt t="247099" x="12979400" y="9029700"/>
          <p14:tracePt t="247105" x="12928600" y="9004300"/>
          <p14:tracePt t="247116" x="12890500" y="9004300"/>
          <p14:tracePt t="247120" x="12839700" y="8991600"/>
          <p14:tracePt t="247132" x="12814300" y="8991600"/>
          <p14:tracePt t="247133" x="12801600" y="8966200"/>
          <p14:tracePt t="247150" x="12801600" y="8940800"/>
          <p14:tracePt t="247157" x="12776200" y="8940800"/>
          <p14:tracePt t="247167" x="12776200" y="8915400"/>
          <p14:tracePt t="247174" x="12776200" y="8902700"/>
          <p14:tracePt t="247182" x="12776200" y="8877300"/>
          <p14:tracePt t="247190" x="12776200" y="8851900"/>
          <p14:tracePt t="247199" x="12776200" y="8826500"/>
          <p14:tracePt t="247206" x="12776200" y="8813800"/>
          <p14:tracePt t="247216" x="12801600" y="8813800"/>
          <p14:tracePt t="247222" x="12814300" y="8788400"/>
          <p14:tracePt t="247232" x="12839700" y="8763000"/>
          <p14:tracePt t="247239" x="12865100" y="8763000"/>
          <p14:tracePt t="247249" x="12890500" y="8737600"/>
          <p14:tracePt t="247254" x="12903200" y="8737600"/>
          <p14:tracePt t="247266" x="12928600" y="8737600"/>
          <p14:tracePt t="247271" x="12954000" y="8737600"/>
          <p14:tracePt t="247288" x="12979400" y="8737600"/>
          <p14:tracePt t="247317" x="12979400" y="8763000"/>
          <p14:tracePt t="247321" x="12979400" y="8788400"/>
          <p14:tracePt t="247334" x="12979400" y="8813800"/>
          <p14:tracePt t="247334" x="12979400" y="8826500"/>
          <p14:tracePt t="247342" x="12979400" y="8851900"/>
          <p14:tracePt t="247358" x="12979400" y="8877300"/>
          <p14:tracePt t="247367" x="12954000" y="8902700"/>
          <p14:tracePt t="247374" x="12928600" y="8902700"/>
          <p14:tracePt t="247382" x="12903200" y="8915400"/>
          <p14:tracePt t="247399" x="12890500" y="8940800"/>
          <p14:tracePt t="247416" x="12865100" y="8940800"/>
          <p14:tracePt t="247422" x="12865100" y="8966200"/>
          <p14:tracePt t="247432" x="12839700" y="8966200"/>
          <p14:tracePt t="247510" x="12839700" y="8940800"/>
          <p14:tracePt t="247526" x="12865100" y="8915400"/>
          <p14:tracePt t="247534" x="12865100" y="8902700"/>
          <p14:tracePt t="247542" x="12890500" y="8902700"/>
          <p14:tracePt t="247558" x="12903200" y="8877300"/>
          <p14:tracePt t="247590" x="12928600" y="8877300"/>
          <p14:tracePt t="247670" x="12928600" y="8902700"/>
          <p14:tracePt t="251105" x="12928600" y="8851900"/>
          <p14:tracePt t="251113" x="12928600" y="8813800"/>
          <p14:tracePt t="251121" x="12954000" y="8763000"/>
          <p14:tracePt t="251132" x="12979400" y="8712200"/>
          <p14:tracePt t="251138" x="13017500" y="8674100"/>
          <p14:tracePt t="251149" x="13042900" y="8623300"/>
          <p14:tracePt t="251154" x="13093700" y="8585200"/>
          <p14:tracePt t="251166" x="13131800" y="8534400"/>
          <p14:tracePt t="251172" x="13157200" y="8496300"/>
          <p14:tracePt t="251182" x="13182600" y="8445500"/>
          <p14:tracePt t="251188" x="13246100" y="8382000"/>
          <p14:tracePt t="251199" x="13271500" y="8331200"/>
          <p14:tracePt t="251205" x="13309600" y="8267700"/>
          <p14:tracePt t="251216" x="13360400" y="8204200"/>
          <p14:tracePt t="251221" x="13385800" y="8140700"/>
          <p14:tracePt t="251232" x="13398500" y="8089900"/>
          <p14:tracePt t="251233" x="13423900" y="8051800"/>
          <p14:tracePt t="251242" x="13449300" y="8001000"/>
          <p14:tracePt t="251250" x="13474700" y="7950200"/>
          <p14:tracePt t="251266" x="13512800" y="7823200"/>
          <p14:tracePt t="251274" x="13538200" y="7759700"/>
          <p14:tracePt t="251282" x="13563600" y="7670800"/>
          <p14:tracePt t="251290" x="13576300" y="7569200"/>
          <p14:tracePt t="251299" x="13601700" y="7480300"/>
          <p14:tracePt t="251306" x="13627100" y="7391400"/>
          <p14:tracePt t="251316" x="13690600" y="7289800"/>
          <p14:tracePt t="251322" x="13716000" y="7175500"/>
          <p14:tracePt t="251333" x="13766800" y="7035800"/>
          <p14:tracePt t="251339" x="13804900" y="6883400"/>
          <p14:tracePt t="251349" x="13919200" y="6629400"/>
          <p14:tracePt t="251355" x="13957300" y="6413500"/>
          <p14:tracePt t="251366" x="14046200" y="6159500"/>
          <p14:tracePt t="251373" x="14185900" y="5664200"/>
          <p14:tracePt t="251382" x="14249400" y="5473700"/>
          <p14:tracePt t="251388" x="14452600" y="4813300"/>
          <p14:tracePt t="251399" x="14617700" y="4343400"/>
          <p14:tracePt t="251404" x="14681200" y="4102100"/>
          <p14:tracePt t="251416" x="14808200" y="3657600"/>
          <p14:tracePt t="251420" x="14973300" y="3200400"/>
          <p14:tracePt t="251432" x="15125700" y="2781300"/>
          <p14:tracePt t="251433" x="15176500" y="2616200"/>
          <p14:tracePt t="251442" x="15265400" y="2336800"/>
          <p14:tracePt t="251450" x="15328900" y="2133600"/>
          <p14:tracePt t="251458" x="15379700" y="2044700"/>
          <p14:tracePt t="251467" x="15443200" y="1879600"/>
          <p14:tracePt t="251474" x="15468600" y="1765300"/>
          <p14:tracePt t="251482" x="15506700" y="1663700"/>
          <p14:tracePt t="251490" x="15532100" y="1587500"/>
          <p14:tracePt t="251499" x="15532100" y="1574800"/>
          <p14:tracePt t="251506" x="15557500" y="1524000"/>
          <p14:tracePt t="251516" x="15557500" y="1498600"/>
          <p14:tracePt t="251522" x="15570200" y="1498600"/>
          <p14:tracePt t="251532" x="15570200" y="1473200"/>
          <p14:tracePt t="251538" x="15570200" y="1460500"/>
          <p14:tracePt t="251549" x="15570200" y="1435100"/>
          <p14:tracePt t="252035" x="15570200" y="1409700"/>
          <p14:tracePt t="252043" x="15570200" y="1371600"/>
          <p14:tracePt t="252051" x="15570200" y="1295400"/>
          <p14:tracePt t="252066" x="15570200" y="1257300"/>
          <p14:tracePt t="252070" x="15595600" y="1168400"/>
          <p14:tracePt t="252082" x="15595600" y="1092200"/>
          <p14:tracePt t="252083" x="15595600" y="990600"/>
          <p14:tracePt t="252091" x="15595600" y="876300"/>
          <p14:tracePt t="252099" x="15595600" y="736600"/>
          <p14:tracePt t="252107" x="15595600" y="609600"/>
          <p14:tracePt t="252116" x="15595600" y="469900"/>
          <p14:tracePt t="252123" x="15595600" y="406400"/>
          <p14:tracePt t="252133" x="15595600" y="317500"/>
          <p14:tracePt t="252139" x="15595600" y="228600"/>
          <p14:tracePt t="252149" x="15595600" y="152400"/>
          <p14:tracePt t="252155" x="15595600" y="114300"/>
          <p14:tracePt t="252166" x="15595600" y="88900"/>
          <p14:tracePt t="252171" x="15595600" y="50800"/>
          <p14:tracePt t="252182" x="15595600" y="254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98165" y="1550449"/>
            <a:ext cx="5127720" cy="2919679"/>
            <a:chOff x="0" y="0"/>
            <a:chExt cx="3868426" cy="22026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68426" cy="2202648"/>
            </a:xfrm>
            <a:custGeom>
              <a:avLst/>
              <a:gdLst/>
              <a:ahLst/>
              <a:cxnLst/>
              <a:rect l="l" t="t" r="r" b="b"/>
              <a:pathLst>
                <a:path w="3868426" h="2202648">
                  <a:moveTo>
                    <a:pt x="45295" y="0"/>
                  </a:moveTo>
                  <a:lnTo>
                    <a:pt x="3823131" y="0"/>
                  </a:lnTo>
                  <a:cubicBezTo>
                    <a:pt x="3835144" y="0"/>
                    <a:pt x="3846665" y="4772"/>
                    <a:pt x="3855159" y="13266"/>
                  </a:cubicBezTo>
                  <a:cubicBezTo>
                    <a:pt x="3863654" y="21761"/>
                    <a:pt x="3868426" y="33282"/>
                    <a:pt x="3868426" y="45295"/>
                  </a:cubicBezTo>
                  <a:lnTo>
                    <a:pt x="3868426" y="2157353"/>
                  </a:lnTo>
                  <a:cubicBezTo>
                    <a:pt x="3868426" y="2182369"/>
                    <a:pt x="3848147" y="2202648"/>
                    <a:pt x="3823131" y="2202648"/>
                  </a:cubicBezTo>
                  <a:lnTo>
                    <a:pt x="45295" y="2202648"/>
                  </a:lnTo>
                  <a:cubicBezTo>
                    <a:pt x="33282" y="2202648"/>
                    <a:pt x="21761" y="2197876"/>
                    <a:pt x="13266" y="2189381"/>
                  </a:cubicBezTo>
                  <a:cubicBezTo>
                    <a:pt x="4772" y="2180887"/>
                    <a:pt x="0" y="2169366"/>
                    <a:pt x="0" y="2157353"/>
                  </a:cubicBezTo>
                  <a:lnTo>
                    <a:pt x="0" y="45295"/>
                  </a:lnTo>
                  <a:cubicBezTo>
                    <a:pt x="0" y="20279"/>
                    <a:pt x="20279" y="0"/>
                    <a:pt x="45295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868426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Foie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Vésicule biliaire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Estomac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Grand omentum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Petit omentum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Côlon transverse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6598165" y="5143500"/>
            <a:ext cx="4778689" cy="4807650"/>
          </a:xfrm>
          <a:custGeom>
            <a:avLst/>
            <a:gdLst/>
            <a:ahLst/>
            <a:cxnLst/>
            <a:rect l="l" t="t" r="r" b="b"/>
            <a:pathLst>
              <a:path w="4778689" h="4807650">
                <a:moveTo>
                  <a:pt x="0" y="0"/>
                </a:moveTo>
                <a:lnTo>
                  <a:pt x="4778688" y="0"/>
                </a:lnTo>
                <a:lnTo>
                  <a:pt x="4778688" y="4807650"/>
                </a:lnTo>
                <a:lnTo>
                  <a:pt x="0" y="48076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264658" y="5143500"/>
            <a:ext cx="5407889" cy="4659990"/>
          </a:xfrm>
          <a:custGeom>
            <a:avLst/>
            <a:gdLst/>
            <a:ahLst/>
            <a:cxnLst/>
            <a:rect l="l" t="t" r="r" b="b"/>
            <a:pathLst>
              <a:path w="5407889" h="4659990">
                <a:moveTo>
                  <a:pt x="0" y="0"/>
                </a:moveTo>
                <a:lnTo>
                  <a:pt x="5407889" y="0"/>
                </a:lnTo>
                <a:lnTo>
                  <a:pt x="5407889" y="4659990"/>
                </a:lnTo>
                <a:lnTo>
                  <a:pt x="0" y="46599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TextBox 7"/>
          <p:cNvSpPr txBox="1"/>
          <p:nvPr/>
        </p:nvSpPr>
        <p:spPr>
          <a:xfrm>
            <a:off x="5503277" y="195433"/>
            <a:ext cx="7281446" cy="1355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DISPOSITION</a:t>
            </a:r>
          </a:p>
        </p:txBody>
      </p:sp>
      <p:sp>
        <p:nvSpPr>
          <p:cNvPr id="8" name="Freeform 8"/>
          <p:cNvSpPr/>
          <p:nvPr/>
        </p:nvSpPr>
        <p:spPr>
          <a:xfrm rot="-8627438">
            <a:off x="12597522" y="-2517127"/>
            <a:ext cx="11784566" cy="5870857"/>
          </a:xfrm>
          <a:custGeom>
            <a:avLst/>
            <a:gdLst/>
            <a:ahLst/>
            <a:cxnLst/>
            <a:rect l="l" t="t" r="r" b="b"/>
            <a:pathLst>
              <a:path w="11784566" h="5870857">
                <a:moveTo>
                  <a:pt x="0" y="0"/>
                </a:moveTo>
                <a:lnTo>
                  <a:pt x="11784566" y="0"/>
                </a:lnTo>
                <a:lnTo>
                  <a:pt x="11784566" y="5870857"/>
                </a:lnTo>
                <a:lnTo>
                  <a:pt x="0" y="58708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9" name="Group 9"/>
          <p:cNvGrpSpPr/>
          <p:nvPr/>
        </p:nvGrpSpPr>
        <p:grpSpPr>
          <a:xfrm>
            <a:off x="12544827" y="2642921"/>
            <a:ext cx="5127720" cy="2081479"/>
            <a:chOff x="0" y="0"/>
            <a:chExt cx="3868426" cy="15702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868426" cy="1570298"/>
            </a:xfrm>
            <a:custGeom>
              <a:avLst/>
              <a:gdLst/>
              <a:ahLst/>
              <a:cxnLst/>
              <a:rect l="l" t="t" r="r" b="b"/>
              <a:pathLst>
                <a:path w="3868426" h="1570298">
                  <a:moveTo>
                    <a:pt x="45295" y="0"/>
                  </a:moveTo>
                  <a:lnTo>
                    <a:pt x="3823131" y="0"/>
                  </a:lnTo>
                  <a:cubicBezTo>
                    <a:pt x="3835144" y="0"/>
                    <a:pt x="3846665" y="4772"/>
                    <a:pt x="3855159" y="13266"/>
                  </a:cubicBezTo>
                  <a:cubicBezTo>
                    <a:pt x="3863654" y="21761"/>
                    <a:pt x="3868426" y="33282"/>
                    <a:pt x="3868426" y="45295"/>
                  </a:cubicBezTo>
                  <a:lnTo>
                    <a:pt x="3868426" y="1525003"/>
                  </a:lnTo>
                  <a:cubicBezTo>
                    <a:pt x="3868426" y="1550019"/>
                    <a:pt x="3848147" y="1570298"/>
                    <a:pt x="3823131" y="1570298"/>
                  </a:cubicBezTo>
                  <a:lnTo>
                    <a:pt x="45295" y="1570298"/>
                  </a:lnTo>
                  <a:cubicBezTo>
                    <a:pt x="20279" y="1570298"/>
                    <a:pt x="0" y="1550019"/>
                    <a:pt x="0" y="1525003"/>
                  </a:cubicBezTo>
                  <a:lnTo>
                    <a:pt x="0" y="45295"/>
                  </a:lnTo>
                  <a:cubicBezTo>
                    <a:pt x="0" y="20279"/>
                    <a:pt x="20279" y="0"/>
                    <a:pt x="45295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3868426" cy="161792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Bloc duodénal-pancréatique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Intestin grêle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Côlon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Rectum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406"/>
    </mc:Choice>
    <mc:Fallback xmlns="">
      <p:transition spd="slow" advTm="193406"/>
    </mc:Fallback>
  </mc:AlternateContent>
  <p:extLst>
    <p:ext uri="{3A86A75C-4F4B-4683-9AE1-C65F6400EC91}">
      <p14:laserTraceLst xmlns:p14="http://schemas.microsoft.com/office/powerpoint/2010/main">
        <p14:tracePtLst>
          <p14:tracePt t="10699" x="6388100" y="10223500"/>
          <p14:tracePt t="10707" x="6413500" y="10172700"/>
          <p14:tracePt t="10714" x="6426200" y="10147300"/>
          <p14:tracePt t="10729" x="6451600" y="10083800"/>
          <p14:tracePt t="10730" x="6502400" y="10045700"/>
          <p14:tracePt t="10738" x="6540500" y="9994900"/>
          <p14:tracePt t="10746" x="6565900" y="9931400"/>
          <p14:tracePt t="10763" x="6629400" y="9842500"/>
          <p14:tracePt t="10770" x="6680200" y="9766300"/>
          <p14:tracePt t="10779" x="6705600" y="9728200"/>
          <p14:tracePt t="10796" x="6743700" y="9664700"/>
          <p14:tracePt t="10802" x="6743700" y="9639300"/>
          <p14:tracePt t="10812" x="6769100" y="9588500"/>
          <p14:tracePt t="10818" x="6794500" y="9575800"/>
          <p14:tracePt t="10829" x="6794500" y="9550400"/>
          <p14:tracePt t="10834" x="6832600" y="9499600"/>
          <p14:tracePt t="10845" x="6832600" y="9474200"/>
          <p14:tracePt t="10850" x="6858000" y="9436100"/>
          <p14:tracePt t="10862" x="6883400" y="9410700"/>
          <p14:tracePt t="10868" x="6921500" y="9372600"/>
          <p14:tracePt t="10879" x="6946900" y="9347200"/>
          <p14:tracePt t="10884" x="6946900" y="9321800"/>
          <p14:tracePt t="10895" x="6972300" y="9283700"/>
          <p14:tracePt t="10900" x="6997700" y="9258300"/>
          <p14:tracePt t="10913" x="7010400" y="9258300"/>
          <p14:tracePt t="10916" x="7010400" y="9232900"/>
          <p14:tracePt t="10929" x="7035800" y="9207500"/>
          <p14:tracePt t="10938" x="7061200" y="9194800"/>
          <p14:tracePt t="10946" x="7086600" y="9194800"/>
          <p14:tracePt t="10961" x="7086600" y="9169400"/>
          <p14:tracePt t="10962" x="7099300" y="9169400"/>
          <p14:tracePt t="10970" x="7124700" y="9169400"/>
          <p14:tracePt t="10978" x="7124700" y="9144000"/>
          <p14:tracePt t="10995" x="7150100" y="9144000"/>
          <p14:tracePt t="11002" x="7175500" y="9144000"/>
          <p14:tracePt t="11011" x="7175500" y="9118600"/>
          <p14:tracePt t="11028" x="7188200" y="9118600"/>
          <p14:tracePt t="11034" x="7213600" y="9118600"/>
          <p14:tracePt t="11050" x="7239000" y="9118600"/>
          <p14:tracePt t="11061" x="7264400" y="9118600"/>
          <p14:tracePt t="11067" x="7289800" y="9118600"/>
          <p14:tracePt t="11078" x="7327900" y="9118600"/>
          <p14:tracePt t="11082" x="7353300" y="9118600"/>
          <p14:tracePt t="11095" x="7378700" y="9118600"/>
          <p14:tracePt t="11100" x="7416800" y="9118600"/>
          <p14:tracePt t="11112" x="7467600" y="9144000"/>
          <p14:tracePt t="11117" x="7505700" y="9169400"/>
          <p14:tracePt t="11128" x="7556500" y="9169400"/>
          <p14:tracePt t="11132" x="7594600" y="9194800"/>
          <p14:tracePt t="11145" x="7620000" y="9207500"/>
          <p14:tracePt t="11149" x="7670800" y="9207500"/>
          <p14:tracePt t="11165" x="7708900" y="9232900"/>
          <p14:tracePt t="11166" x="7734300" y="9232900"/>
          <p14:tracePt t="11180" x="7772400" y="9258300"/>
          <p14:tracePt t="11196" x="7823200" y="9283700"/>
          <p14:tracePt t="11211" x="7848600" y="9296400"/>
          <p14:tracePt t="11228" x="7861300" y="9296400"/>
          <p14:tracePt t="11244" x="7886700" y="9296400"/>
          <p14:tracePt t="11266" x="7912100" y="9296400"/>
          <p14:tracePt t="11275" x="7937500" y="9296400"/>
          <p14:tracePt t="11282" x="7937500" y="9321800"/>
          <p14:tracePt t="11299" x="7950200" y="9321800"/>
          <p14:tracePt t="11315" x="7975600" y="9321800"/>
          <p14:tracePt t="11332" x="7975600" y="9347200"/>
          <p14:tracePt t="11345" x="8001000" y="9347200"/>
          <p14:tracePt t="11835" x="8051800" y="9347200"/>
          <p14:tracePt t="11851" x="8064500" y="9372600"/>
          <p14:tracePt t="11861" x="8089900" y="9372600"/>
          <p14:tracePt t="11875" x="8115300" y="9385300"/>
          <p14:tracePt t="11883" x="8140700" y="9385300"/>
          <p14:tracePt t="11915" x="8153400" y="9410700"/>
          <p14:tracePt t="11931" x="8178800" y="9410700"/>
          <p14:tracePt t="11947" x="8204200" y="9410700"/>
          <p14:tracePt t="11979" x="8229600" y="9436100"/>
          <p14:tracePt t="11996" x="8242300" y="9436100"/>
          <p14:tracePt t="12012" x="8293100" y="9461500"/>
          <p14:tracePt t="12023" x="8318500" y="9461500"/>
          <p14:tracePt t="12028" x="8331200" y="9474200"/>
          <p14:tracePt t="12035" x="8356600" y="9474200"/>
          <p14:tracePt t="12045" x="8382000" y="9499600"/>
          <p14:tracePt t="12061" x="8445500" y="9525000"/>
          <p14:tracePt t="12067" x="8470900" y="9525000"/>
          <p14:tracePt t="12078" x="8496300" y="9550400"/>
          <p14:tracePt t="12095" x="8521700" y="9575800"/>
          <p14:tracePt t="12100" x="8534400" y="9575800"/>
          <p14:tracePt t="12111" x="8559800" y="9588500"/>
          <p14:tracePt t="12116" x="8585200" y="9588500"/>
          <p14:tracePt t="12132" x="8610600" y="9613900"/>
          <p14:tracePt t="12145" x="8623300" y="9613900"/>
          <p14:tracePt t="12148" x="8648700" y="9613900"/>
          <p14:tracePt t="12162" x="8648700" y="9639300"/>
          <p14:tracePt t="12167" x="8674100" y="9639300"/>
          <p14:tracePt t="12178" x="8699500" y="9639300"/>
          <p14:tracePt t="12182" x="8712200" y="9664700"/>
          <p14:tracePt t="12195" x="8763000" y="9664700"/>
          <p14:tracePt t="12196" x="8813800" y="9664700"/>
          <p14:tracePt t="12203" x="8826500" y="9677400"/>
          <p14:tracePt t="12212" x="8877300" y="9677400"/>
          <p14:tracePt t="12228" x="8966200" y="9702800"/>
          <p14:tracePt t="12236" x="9004300" y="9702800"/>
          <p14:tracePt t="12245" x="9055100" y="9728200"/>
          <p14:tracePt t="12261" x="9144000" y="9728200"/>
          <p14:tracePt t="12268" x="9207500" y="9753600"/>
          <p14:tracePt t="12278" x="9258300" y="9753600"/>
          <p14:tracePt t="12284" x="9283700" y="9753600"/>
          <p14:tracePt t="12295" x="9321800" y="9766300"/>
          <p14:tracePt t="12300" x="9372600" y="9766300"/>
          <p14:tracePt t="12311" x="9410700" y="9766300"/>
          <p14:tracePt t="12316" x="9461500" y="9766300"/>
          <p14:tracePt t="12328" x="9474200" y="9766300"/>
          <p14:tracePt t="12333" x="9525000" y="9766300"/>
          <p14:tracePt t="12345" x="9550400" y="9766300"/>
          <p14:tracePt t="12348" x="9588500" y="9766300"/>
          <p14:tracePt t="12361" x="9639300" y="9766300"/>
          <p14:tracePt t="12366" x="9664700" y="9766300"/>
          <p14:tracePt t="12378" x="9702800" y="9766300"/>
          <p14:tracePt t="12382" x="9728200" y="9766300"/>
          <p14:tracePt t="12395" x="9753600" y="9766300"/>
          <p14:tracePt t="12400" x="9791700" y="9766300"/>
          <p14:tracePt t="12411" x="9817100" y="9766300"/>
          <p14:tracePt t="12414" x="9855200" y="9766300"/>
          <p14:tracePt t="12428" x="9880600" y="9753600"/>
          <p14:tracePt t="12429" x="9906000" y="9753600"/>
          <p14:tracePt t="12436" x="9931400" y="9753600"/>
          <p14:tracePt t="12445" x="9969500" y="9728200"/>
          <p14:tracePt t="12463" x="10020300" y="9728200"/>
          <p14:tracePt t="12468" x="10045700" y="9702800"/>
          <p14:tracePt t="12479" x="10058400" y="9702800"/>
          <p14:tracePt t="12495" x="10109200" y="9677400"/>
          <p14:tracePt t="12500" x="10134600" y="9677400"/>
          <p14:tracePt t="12511" x="10147300" y="9677400"/>
          <p14:tracePt t="12516" x="10172700" y="9664700"/>
          <p14:tracePt t="12532" x="10198100" y="9664700"/>
          <p14:tracePt t="12533" x="10223500" y="9639300"/>
          <p14:tracePt t="12546" x="10236200" y="9639300"/>
          <p14:tracePt t="12549" x="10261600" y="9613900"/>
          <p14:tracePt t="12563" x="10287000" y="9613900"/>
          <p14:tracePt t="12567" x="10312400" y="9588500"/>
          <p14:tracePt t="12582" x="10337800" y="9575800"/>
          <p14:tracePt t="12596" x="10350500" y="9575800"/>
          <p14:tracePt t="12597" x="10375900" y="9575800"/>
          <p14:tracePt t="12604" x="10401300" y="9550400"/>
          <p14:tracePt t="12621" x="10426700" y="9550400"/>
          <p14:tracePt t="12628" x="10426700" y="9525000"/>
          <p14:tracePt t="12636" x="10439400" y="9525000"/>
          <p14:tracePt t="12668" x="10464800" y="9499600"/>
          <p14:tracePt t="12700" x="10490200" y="9474200"/>
          <p14:tracePt t="12716" x="10515600" y="9461500"/>
          <p14:tracePt t="12733" x="10528300" y="9461500"/>
          <p14:tracePt t="12740" x="10528300" y="9436100"/>
          <p14:tracePt t="12756" x="10553700" y="9436100"/>
          <p14:tracePt t="12765" x="10553700" y="9410700"/>
          <p14:tracePt t="12773" x="10579100" y="9410700"/>
          <p14:tracePt t="12789" x="10579100" y="9385300"/>
          <p14:tracePt t="12805" x="10604500" y="9385300"/>
          <p14:tracePt t="12828" x="10617200" y="9372600"/>
          <p14:tracePt t="12861" x="10642600" y="9372600"/>
          <p14:tracePt t="12894" x="10668000" y="9372600"/>
          <p14:tracePt t="13478" x="10642600" y="9372600"/>
          <p14:tracePt t="13488" x="10617200" y="9372600"/>
          <p14:tracePt t="13495" x="10579100" y="9372600"/>
          <p14:tracePt t="13501" x="10553700" y="9372600"/>
          <p14:tracePt t="13511" x="10515600" y="9372600"/>
          <p14:tracePt t="13528" x="10464800" y="9385300"/>
          <p14:tracePt t="13534" x="10426700" y="9385300"/>
          <p14:tracePt t="13545" x="10375900" y="9385300"/>
          <p14:tracePt t="13550" x="10350500" y="9410700"/>
          <p14:tracePt t="13561" x="10337800" y="9410700"/>
          <p14:tracePt t="13566" x="10287000" y="9410700"/>
          <p14:tracePt t="13578" x="10261600" y="9436100"/>
          <p14:tracePt t="13583" x="10236200" y="9436100"/>
          <p14:tracePt t="13598" x="10223500" y="9436100"/>
          <p14:tracePt t="13611" x="10223500" y="9461500"/>
          <p14:tracePt t="13615" x="10198100" y="9461500"/>
          <p14:tracePt t="13632" x="10198100" y="9474200"/>
          <p14:tracePt t="13648" x="10172700" y="9474200"/>
          <p14:tracePt t="16561" x="10134600" y="9436100"/>
          <p14:tracePt t="16569" x="10083800" y="9385300"/>
          <p14:tracePt t="16578" x="10020300" y="9321800"/>
          <p14:tracePt t="16587" x="9956800" y="9258300"/>
          <p14:tracePt t="16595" x="9855200" y="9194800"/>
          <p14:tracePt t="16601" x="9791700" y="9093200"/>
          <p14:tracePt t="16611" x="9677400" y="8966200"/>
          <p14:tracePt t="16628" x="9461500" y="8763000"/>
          <p14:tracePt t="16634" x="9283700" y="8559800"/>
          <p14:tracePt t="16645" x="9118600" y="8382000"/>
          <p14:tracePt t="16661" x="8788400" y="7861300"/>
          <p14:tracePt t="16666" x="8712200" y="7708900"/>
          <p14:tracePt t="16678" x="8585200" y="7480300"/>
          <p14:tracePt t="16683" x="8470900" y="7213600"/>
          <p14:tracePt t="16695" x="8432800" y="7150100"/>
          <p14:tracePt t="16700" x="8356600" y="6997700"/>
          <p14:tracePt t="16711" x="8293100" y="6832600"/>
          <p14:tracePt t="16716" x="8242300" y="6769100"/>
          <p14:tracePt t="16728" x="8204200" y="6705600"/>
          <p14:tracePt t="16732" x="8204200" y="6629400"/>
          <p14:tracePt t="16745" x="8178800" y="6591300"/>
          <p14:tracePt t="16749" x="8153400" y="6565900"/>
          <p14:tracePt t="16762" x="8153400" y="6540500"/>
          <p14:tracePt t="16762" x="8153400" y="6527800"/>
          <p14:tracePt t="16770" x="8153400" y="6502400"/>
          <p14:tracePt t="16778" x="8140700" y="6477000"/>
          <p14:tracePt t="16795" x="8140700" y="6426200"/>
          <p14:tracePt t="16801" x="8140700" y="6413500"/>
          <p14:tracePt t="16812" x="8140700" y="6362700"/>
          <p14:tracePt t="16828" x="8140700" y="6248400"/>
          <p14:tracePt t="16834" x="8140700" y="6184900"/>
          <p14:tracePt t="16845" x="8140700" y="6096000"/>
          <p14:tracePt t="16861" x="8140700" y="5981700"/>
          <p14:tracePt t="16866" x="8115300" y="5892800"/>
          <p14:tracePt t="16878" x="8115300" y="5829300"/>
          <p14:tracePt t="16882" x="8089900" y="5765800"/>
          <p14:tracePt t="16895" x="8064500" y="5715000"/>
          <p14:tracePt t="16900" x="8064500" y="5664200"/>
          <p14:tracePt t="16911" x="8051800" y="5626100"/>
          <p14:tracePt t="16916" x="8026400" y="5600700"/>
          <p14:tracePt t="16928" x="8026400" y="5575300"/>
          <p14:tracePt t="16932" x="8001000" y="5562600"/>
          <p14:tracePt t="16948" x="8001000" y="5537200"/>
          <p14:tracePt t="16994" x="7975600" y="5537200"/>
          <p14:tracePt t="17050" x="7975600" y="5562600"/>
          <p14:tracePt t="17066" x="7975600" y="5575300"/>
          <p14:tracePt t="17074" x="7975600" y="5600700"/>
          <p14:tracePt t="17090" x="7975600" y="5626100"/>
          <p14:tracePt t="17098" x="7975600" y="5651500"/>
          <p14:tracePt t="17106" x="7950200" y="5651500"/>
          <p14:tracePt t="17114" x="7950200" y="5664200"/>
          <p14:tracePt t="17128" x="7950200" y="5689600"/>
          <p14:tracePt t="17132" x="7937500" y="5740400"/>
          <p14:tracePt t="17145" x="7937500" y="5765800"/>
          <p14:tracePt t="17149" x="7937500" y="5778500"/>
          <p14:tracePt t="17162" x="7937500" y="5829300"/>
          <p14:tracePt t="17165" x="7937500" y="5867400"/>
          <p14:tracePt t="17179" x="7937500" y="5918200"/>
          <p14:tracePt t="17179" x="7912100" y="5943600"/>
          <p14:tracePt t="17195" x="7912100" y="6007100"/>
          <p14:tracePt t="17202" x="7912100" y="6032500"/>
          <p14:tracePt t="17228" x="7912100" y="6045200"/>
          <p14:tracePt t="17258" x="7912100" y="6070600"/>
          <p14:tracePt t="19911" x="7937500" y="6070600"/>
          <p14:tracePt t="19920" x="7950200" y="6070600"/>
          <p14:tracePt t="19934" x="8001000" y="6070600"/>
          <p14:tracePt t="19944" x="8026400" y="6070600"/>
          <p14:tracePt t="19952" x="8051800" y="6070600"/>
          <p14:tracePt t="19962" x="8064500" y="6070600"/>
          <p14:tracePt t="19966" x="8089900" y="6070600"/>
          <p14:tracePt t="19978" x="8140700" y="6070600"/>
          <p14:tracePt t="19983" x="8153400" y="6070600"/>
          <p14:tracePt t="19995" x="8178800" y="6070600"/>
          <p14:tracePt t="20007" x="8204200" y="6070600"/>
          <p14:tracePt t="20031" x="8229600" y="6070600"/>
          <p14:tracePt t="20111" x="8229600" y="6096000"/>
          <p14:tracePt t="20154" x="8229600" y="6121400"/>
          <p14:tracePt t="20183" x="8204200" y="6121400"/>
          <p14:tracePt t="20199" x="8204200" y="6146800"/>
          <p14:tracePt t="20215" x="8178800" y="6146800"/>
          <p14:tracePt t="20231" x="8153400" y="6146800"/>
          <p14:tracePt t="20247" x="8140700" y="6146800"/>
          <p14:tracePt t="20265" x="8115300" y="6146800"/>
          <p14:tracePt t="20295" x="8089900" y="6146800"/>
          <p14:tracePt t="20311" x="8064500" y="6146800"/>
          <p14:tracePt t="20328" x="8051800" y="6146800"/>
          <p14:tracePt t="20345" x="8026400" y="6121400"/>
          <p14:tracePt t="20361" x="8001000" y="6096000"/>
          <p14:tracePt t="20375" x="7975600" y="6070600"/>
          <p14:tracePt t="20386" x="7975600" y="6045200"/>
          <p14:tracePt t="20395" x="7950200" y="6045200"/>
          <p14:tracePt t="20399" x="7950200" y="6032500"/>
          <p14:tracePt t="20412" x="7937500" y="6007100"/>
          <p14:tracePt t="20416" x="7937500" y="5981700"/>
          <p14:tracePt t="20428" x="7912100" y="5956300"/>
          <p14:tracePt t="20433" x="7912100" y="5918200"/>
          <p14:tracePt t="20445" x="7912100" y="5892800"/>
          <p14:tracePt t="20449" x="7886700" y="5854700"/>
          <p14:tracePt t="20462" x="7886700" y="5829300"/>
          <p14:tracePt t="20466" x="7886700" y="5803900"/>
          <p14:tracePt t="20478" x="7861300" y="5778500"/>
          <p14:tracePt t="20482" x="7861300" y="5765800"/>
          <p14:tracePt t="20495" x="7861300" y="5740400"/>
          <p14:tracePt t="20496" x="7861300" y="5715000"/>
          <p14:tracePt t="20503" x="7848600" y="5715000"/>
          <p14:tracePt t="20512" x="7848600" y="5689600"/>
          <p14:tracePt t="20720" x="7848600" y="5740400"/>
          <p14:tracePt t="20728" x="7848600" y="5765800"/>
          <p14:tracePt t="20736" x="7848600" y="5803900"/>
          <p14:tracePt t="20745" x="7848600" y="5829300"/>
          <p14:tracePt t="20752" x="7848600" y="5867400"/>
          <p14:tracePt t="20762" x="7848600" y="5943600"/>
          <p14:tracePt t="20768" x="7848600" y="5956300"/>
          <p14:tracePt t="20778" x="7848600" y="6007100"/>
          <p14:tracePt t="20795" x="7823200" y="6070600"/>
          <p14:tracePt t="20800" x="7823200" y="6096000"/>
          <p14:tracePt t="20812" x="7823200" y="6121400"/>
          <p14:tracePt t="20828" x="7797800" y="6184900"/>
          <p14:tracePt t="20845" x="7797800" y="6235700"/>
          <p14:tracePt t="20849" x="7772400" y="6248400"/>
          <p14:tracePt t="20862" x="7772400" y="6299200"/>
          <p14:tracePt t="20865" x="7772400" y="6324600"/>
          <p14:tracePt t="20878" x="7759700" y="6362700"/>
          <p14:tracePt t="20883" x="7734300" y="6451600"/>
          <p14:tracePt t="20895" x="7734300" y="6477000"/>
          <p14:tracePt t="20898" x="7708900" y="6565900"/>
          <p14:tracePt t="20912" x="7708900" y="6591300"/>
          <p14:tracePt t="20912" x="7683500" y="6705600"/>
          <p14:tracePt t="20928" x="7670800" y="6832600"/>
          <p14:tracePt t="20936" x="7645400" y="6921500"/>
          <p14:tracePt t="20945" x="7620000" y="6997700"/>
          <p14:tracePt t="20962" x="7594600" y="7099300"/>
          <p14:tracePt t="20968" x="7594600" y="7175500"/>
          <p14:tracePt t="20978" x="7594600" y="7239000"/>
          <p14:tracePt t="20995" x="7569200" y="7378700"/>
          <p14:tracePt t="21000" x="7556500" y="7391400"/>
          <p14:tracePt t="21012" x="7556500" y="7442200"/>
          <p14:tracePt t="21028" x="7531100" y="7531100"/>
          <p14:tracePt t="21033" x="7505700" y="7569200"/>
          <p14:tracePt t="21045" x="7505700" y="7620000"/>
          <p14:tracePt t="21049" x="7480300" y="7645400"/>
          <p14:tracePt t="21062" x="7480300" y="7683500"/>
          <p14:tracePt t="21065" x="7467600" y="7734300"/>
          <p14:tracePt t="21078" x="7467600" y="7759700"/>
          <p14:tracePt t="21082" x="7442200" y="7772400"/>
          <p14:tracePt t="21095" x="7442200" y="7797800"/>
          <p14:tracePt t="21098" x="7442200" y="7823200"/>
          <p14:tracePt t="21114" x="7416800" y="7848600"/>
          <p14:tracePt t="21128" x="7416800" y="7861300"/>
          <p14:tracePt t="21136" x="7416800" y="7886700"/>
          <p14:tracePt t="21145" x="7416800" y="7912100"/>
          <p14:tracePt t="21162" x="7416800" y="7937500"/>
          <p14:tracePt t="21168" x="7416800" y="7950200"/>
          <p14:tracePt t="21179" x="7416800" y="7975600"/>
          <p14:tracePt t="21195" x="7442200" y="8001000"/>
          <p14:tracePt t="21208" x="7467600" y="8026400"/>
          <p14:tracePt t="21232" x="7480300" y="8026400"/>
          <p14:tracePt t="21248" x="7480300" y="8051800"/>
          <p14:tracePt t="21297" x="7467600" y="8051800"/>
          <p14:tracePt t="21305" x="7416800" y="8051800"/>
          <p14:tracePt t="21313" x="7378700" y="8051800"/>
          <p14:tracePt t="21321" x="7302500" y="8051800"/>
          <p14:tracePt t="21329" x="7239000" y="8026400"/>
          <p14:tracePt t="21337" x="7188200" y="8001000"/>
          <p14:tracePt t="21345" x="7150100" y="8001000"/>
          <p14:tracePt t="21362" x="7010400" y="7950200"/>
          <p14:tracePt t="21369" x="6972300" y="7950200"/>
          <p14:tracePt t="21378" x="6946900" y="7937500"/>
          <p14:tracePt t="21395" x="6908800" y="7937500"/>
          <p14:tracePt t="21401" x="6883400" y="7912100"/>
          <p14:tracePt t="21431" x="6858000" y="7912100"/>
          <p14:tracePt t="21529" x="6883400" y="7912100"/>
          <p14:tracePt t="21545" x="6908800" y="7912100"/>
          <p14:tracePt t="21562" x="6997700" y="7937500"/>
          <p14:tracePt t="21569" x="7035800" y="7950200"/>
          <p14:tracePt t="21578" x="7086600" y="7950200"/>
          <p14:tracePt t="21595" x="7175500" y="7975600"/>
          <p14:tracePt t="21601" x="7188200" y="7975600"/>
          <p14:tracePt t="21612" x="7239000" y="7975600"/>
          <p14:tracePt t="21628" x="7289800" y="8001000"/>
          <p14:tracePt t="21633" x="7302500" y="8001000"/>
          <p14:tracePt t="21645" x="7327900" y="8026400"/>
          <p14:tracePt t="21662" x="7353300" y="8026400"/>
          <p14:tracePt t="21665" x="7378700" y="8051800"/>
          <p14:tracePt t="21681" x="7391400" y="8064500"/>
          <p14:tracePt t="21698" x="7416800" y="8089900"/>
          <p14:tracePt t="21712" x="7442200" y="8115300"/>
          <p14:tracePt t="21716" x="7442200" y="8140700"/>
          <p14:tracePt t="21728" x="7467600" y="8153400"/>
          <p14:tracePt t="21733" x="7467600" y="8204200"/>
          <p14:tracePt t="21745" x="7467600" y="8229600"/>
          <p14:tracePt t="21746" x="7467600" y="8267700"/>
          <p14:tracePt t="21762" x="7467600" y="8382000"/>
          <p14:tracePt t="21769" x="7467600" y="8445500"/>
          <p14:tracePt t="21778" x="7467600" y="8496300"/>
          <p14:tracePt t="21795" x="7442200" y="8610600"/>
          <p14:tracePt t="21801" x="7416800" y="8674100"/>
          <p14:tracePt t="21812" x="7416800" y="8737600"/>
          <p14:tracePt t="21828" x="7378700" y="8902700"/>
          <p14:tracePt t="21833" x="7378700" y="8966200"/>
          <p14:tracePt t="21845" x="7378700" y="9055100"/>
          <p14:tracePt t="21862" x="7378700" y="9194800"/>
          <p14:tracePt t="21866" x="7378700" y="9283700"/>
          <p14:tracePt t="21878" x="7378700" y="9372600"/>
          <p14:tracePt t="21882" x="7378700" y="9461500"/>
          <p14:tracePt t="21895" x="7378700" y="9575800"/>
          <p14:tracePt t="21898" x="7378700" y="9702800"/>
          <p14:tracePt t="21912" x="7378700" y="9817100"/>
          <p14:tracePt t="21930" x="7391400" y="9906000"/>
          <p14:tracePt t="21931" x="7480300" y="10083800"/>
          <p14:tracePt t="21938" x="7556500" y="10147300"/>
          <p14:tracePt t="21946" x="7620000" y="10223500"/>
          <p14:tracePt t="21954" x="7683500" y="10261600"/>
          <p14:tracePt t="22073" x="7759700" y="10261600"/>
          <p14:tracePt t="22085" x="7759700" y="10223500"/>
          <p14:tracePt t="22095" x="7759700" y="10147300"/>
          <p14:tracePt t="22099" x="7759700" y="10109200"/>
          <p14:tracePt t="22112" x="7759700" y="10045700"/>
          <p14:tracePt t="22116" x="7759700" y="9969500"/>
          <p14:tracePt t="22128" x="7759700" y="9817100"/>
          <p14:tracePt t="22132" x="7759700" y="9677400"/>
          <p14:tracePt t="22145" x="7759700" y="9550400"/>
          <p14:tracePt t="22146" x="7772400" y="9385300"/>
          <p14:tracePt t="22162" x="7772400" y="9232900"/>
          <p14:tracePt t="22162" x="7797800" y="9093200"/>
          <p14:tracePt t="22170" x="7797800" y="8966200"/>
          <p14:tracePt t="22179" x="7823200" y="8826500"/>
          <p14:tracePt t="22195" x="7823200" y="8610600"/>
          <p14:tracePt t="22202" x="7848600" y="8496300"/>
          <p14:tracePt t="22212" x="7848600" y="8382000"/>
          <p14:tracePt t="22228" x="7861300" y="8140700"/>
          <p14:tracePt t="22234" x="7886700" y="8026400"/>
          <p14:tracePt t="22245" x="7886700" y="7912100"/>
          <p14:tracePt t="22262" x="7886700" y="7683500"/>
          <p14:tracePt t="22266" x="7912100" y="7569200"/>
          <p14:tracePt t="22278" x="7912100" y="7467600"/>
          <p14:tracePt t="22295" x="7912100" y="7264400"/>
          <p14:tracePt t="22299" x="7937500" y="7150100"/>
          <p14:tracePt t="22312" x="7937500" y="7035800"/>
          <p14:tracePt t="22315" x="7937500" y="6908800"/>
          <p14:tracePt t="22328" x="7950200" y="6794500"/>
          <p14:tracePt t="22333" x="7950200" y="6680200"/>
          <p14:tracePt t="22345" x="7950200" y="6616700"/>
          <p14:tracePt t="22348" x="7975600" y="6540500"/>
          <p14:tracePt t="22362" x="7975600" y="6451600"/>
          <p14:tracePt t="22362" x="7975600" y="6413500"/>
          <p14:tracePt t="22370" x="7975600" y="6337300"/>
          <p14:tracePt t="22379" x="7975600" y="6324600"/>
          <p14:tracePt t="22395" x="7975600" y="6273800"/>
          <p14:tracePt t="22402" x="7975600" y="6248400"/>
          <p14:tracePt t="22412" x="7975600" y="6235700"/>
          <p14:tracePt t="22434" x="7975600" y="6210300"/>
          <p14:tracePt t="22570" x="8001000" y="6184900"/>
          <p14:tracePt t="22579" x="8026400" y="6184900"/>
          <p14:tracePt t="22595" x="8089900" y="6146800"/>
          <p14:tracePt t="22602" x="8140700" y="6146800"/>
          <p14:tracePt t="22612" x="8178800" y="6121400"/>
          <p14:tracePt t="22628" x="8229600" y="6096000"/>
          <p14:tracePt t="22634" x="8242300" y="6070600"/>
          <p14:tracePt t="22645" x="8267700" y="6070600"/>
          <p14:tracePt t="22662" x="8293100" y="6045200"/>
          <p14:tracePt t="22674" x="8318500" y="6045200"/>
          <p14:tracePt t="22747" x="8293100" y="6045200"/>
          <p14:tracePt t="22765" x="8267700" y="6070600"/>
          <p14:tracePt t="22778" x="8242300" y="6070600"/>
          <p14:tracePt t="22779" x="8229600" y="6096000"/>
          <p14:tracePt t="22795" x="8178800" y="6146800"/>
          <p14:tracePt t="22803" x="8153400" y="6146800"/>
          <p14:tracePt t="22812" x="8115300" y="6159500"/>
          <p14:tracePt t="22831" x="8051800" y="6235700"/>
          <p14:tracePt t="22845" x="7975600" y="6273800"/>
          <p14:tracePt t="22862" x="7937500" y="6324600"/>
          <p14:tracePt t="22867" x="7912100" y="6324600"/>
          <p14:tracePt t="22878" x="7886700" y="6337300"/>
          <p14:tracePt t="22883" x="7861300" y="6337300"/>
          <p14:tracePt t="22899" x="7861300" y="6362700"/>
          <p14:tracePt t="23019" x="7861300" y="6337300"/>
          <p14:tracePt t="23028" x="7886700" y="6337300"/>
          <p14:tracePt t="23035" x="7912100" y="6337300"/>
          <p14:tracePt t="23044" x="7937500" y="6324600"/>
          <p14:tracePt t="23054" x="7950200" y="6299200"/>
          <p14:tracePt t="23062" x="8001000" y="6299200"/>
          <p14:tracePt t="23067" x="8051800" y="6273800"/>
          <p14:tracePt t="23078" x="8089900" y="6248400"/>
          <p14:tracePt t="23095" x="8267700" y="6210300"/>
          <p14:tracePt t="23100" x="8382000" y="6159500"/>
          <p14:tracePt t="23112" x="8521700" y="6146800"/>
          <p14:tracePt t="23116" x="8674100" y="6096000"/>
          <p14:tracePt t="23128" x="8826500" y="6070600"/>
          <p14:tracePt t="23133" x="8991600" y="6045200"/>
          <p14:tracePt t="23145" x="9144000" y="6032500"/>
          <p14:tracePt t="23150" x="9296400" y="6032500"/>
          <p14:tracePt t="23162" x="9474200" y="6032500"/>
          <p14:tracePt t="23166" x="9639300" y="6032500"/>
          <p14:tracePt t="23179" x="9766300" y="6032500"/>
          <p14:tracePt t="23179" x="9906000" y="6032500"/>
          <p14:tracePt t="23195" x="10045700" y="6032500"/>
          <p14:tracePt t="23196" x="10172700" y="6032500"/>
          <p14:tracePt t="23203" x="10312400" y="6045200"/>
          <p14:tracePt t="23212" x="10426700" y="6070600"/>
          <p14:tracePt t="23229" x="10604500" y="6121400"/>
          <p14:tracePt t="23235" x="10668000" y="6146800"/>
          <p14:tracePt t="23245" x="10731500" y="6159500"/>
          <p14:tracePt t="23262" x="10845800" y="6184900"/>
          <p14:tracePt t="23268" x="10871200" y="6210300"/>
          <p14:tracePt t="23278" x="10909300" y="6210300"/>
          <p14:tracePt t="23295" x="10934700" y="6235700"/>
          <p14:tracePt t="23307" x="10934700" y="6248400"/>
          <p14:tracePt t="23329" x="10934700" y="6273800"/>
          <p14:tracePt t="23345" x="10934700" y="6299200"/>
          <p14:tracePt t="23348" x="10934700" y="6324600"/>
          <p14:tracePt t="23362" x="10934700" y="6337300"/>
          <p14:tracePt t="23365" x="10934700" y="6388100"/>
          <p14:tracePt t="23378" x="10934700" y="6413500"/>
          <p14:tracePt t="23381" x="10934700" y="6502400"/>
          <p14:tracePt t="23395" x="10934700" y="6565900"/>
          <p14:tracePt t="23396" x="10934700" y="6629400"/>
          <p14:tracePt t="23404" x="10960100" y="6807200"/>
          <p14:tracePt t="23412" x="10960100" y="6997700"/>
          <p14:tracePt t="23429" x="10985500" y="7289800"/>
          <p14:tracePt t="23436" x="10998200" y="7505700"/>
          <p14:tracePt t="23445" x="10998200" y="7708900"/>
          <p14:tracePt t="23462" x="11023600" y="8089900"/>
          <p14:tracePt t="23468" x="11023600" y="8267700"/>
          <p14:tracePt t="23478" x="11049000" y="8318500"/>
          <p14:tracePt t="23495" x="11074400" y="8534400"/>
          <p14:tracePt t="23500" x="11074400" y="8610600"/>
          <p14:tracePt t="23512" x="11099800" y="8674100"/>
          <p14:tracePt t="23530" x="11099800" y="8737600"/>
          <p14:tracePt t="23534" x="11099800" y="8763000"/>
          <p14:tracePt t="23548" x="11099800" y="8788400"/>
          <p14:tracePt t="23572" x="11099800" y="8813800"/>
          <p14:tracePt t="23596" x="11099800" y="8826500"/>
          <p14:tracePt t="23620" x="11099800" y="8851900"/>
          <p14:tracePt t="23628" x="11074400" y="8851900"/>
          <p14:tracePt t="23636" x="11074400" y="8877300"/>
          <p14:tracePt t="23652" x="11074400" y="8902700"/>
          <p14:tracePt t="23662" x="11049000" y="8902700"/>
          <p14:tracePt t="23676" x="11049000" y="8915400"/>
          <p14:tracePt t="26775" x="11023600" y="8915400"/>
          <p14:tracePt t="26784" x="10998200" y="8915400"/>
          <p14:tracePt t="26796" x="10934700" y="8915400"/>
          <p14:tracePt t="26800" x="10845800" y="8902700"/>
          <p14:tracePt t="26812" x="10782300" y="8877300"/>
          <p14:tracePt t="26818" x="10693400" y="8826500"/>
          <p14:tracePt t="26829" x="10579100" y="8813800"/>
          <p14:tracePt t="26833" x="10464800" y="8788400"/>
          <p14:tracePt t="26845" x="10337800" y="8737600"/>
          <p14:tracePt t="26851" x="10223500" y="8699500"/>
          <p14:tracePt t="26862" x="10109200" y="8674100"/>
          <p14:tracePt t="26866" x="10020300" y="8623300"/>
          <p14:tracePt t="26879" x="9969500" y="8610600"/>
          <p14:tracePt t="26884" x="9842500" y="8534400"/>
          <p14:tracePt t="26895" x="9791700" y="8521700"/>
          <p14:tracePt t="26896" x="9753600" y="8470900"/>
          <p14:tracePt t="26904" x="9677400" y="8445500"/>
          <p14:tracePt t="26912" x="9639300" y="8407400"/>
          <p14:tracePt t="26929" x="9525000" y="8318500"/>
          <p14:tracePt t="26936" x="9474200" y="8293100"/>
          <p14:tracePt t="26945" x="9410700" y="8242300"/>
          <p14:tracePt t="26952" x="9385300" y="8229600"/>
          <p14:tracePt t="26962" x="9296400" y="8204200"/>
          <p14:tracePt t="26968" x="9283700" y="8178800"/>
          <p14:tracePt t="26978" x="9207500" y="8153400"/>
          <p14:tracePt t="26985" x="9169400" y="8140700"/>
          <p14:tracePt t="26995" x="9118600" y="8089900"/>
          <p14:tracePt t="27000" x="9080500" y="8064500"/>
          <p14:tracePt t="27012" x="8991600" y="8026400"/>
          <p14:tracePt t="27018" x="8940800" y="7975600"/>
          <p14:tracePt t="27028" x="8902700" y="7912100"/>
          <p14:tracePt t="27033" x="8826500" y="7848600"/>
          <p14:tracePt t="27045" x="8763000" y="7759700"/>
          <p14:tracePt t="27051" x="8699500" y="7645400"/>
          <p14:tracePt t="27062" x="8623300" y="7556500"/>
          <p14:tracePt t="27067" x="8559800" y="7467600"/>
          <p14:tracePt t="27079" x="8534400" y="7416800"/>
          <p14:tracePt t="27080" x="8470900" y="7353300"/>
          <p14:tracePt t="27088" x="8432800" y="7264400"/>
          <p14:tracePt t="27096" x="8407400" y="7213600"/>
          <p14:tracePt t="27104" x="8382000" y="7175500"/>
          <p14:tracePt t="27112" x="8356600" y="7124700"/>
          <p14:tracePt t="27129" x="8331200" y="7061200"/>
          <p14:tracePt t="27136" x="8331200" y="7035800"/>
          <p14:tracePt t="27145" x="8331200" y="7010400"/>
          <p14:tracePt t="27163" x="8331200" y="6946900"/>
          <p14:tracePt t="27168" x="8331200" y="6908800"/>
          <p14:tracePt t="27182" x="8331200" y="6883400"/>
          <p14:tracePt t="27196" x="8445500" y="6743700"/>
          <p14:tracePt t="27202" x="8496300" y="6705600"/>
          <p14:tracePt t="27212" x="8521700" y="6654800"/>
          <p14:tracePt t="27218" x="8559800" y="6616700"/>
          <p14:tracePt t="27228" x="8610600" y="6565900"/>
          <p14:tracePt t="27233" x="8648700" y="6540500"/>
          <p14:tracePt t="27245" x="8674100" y="6527800"/>
          <p14:tracePt t="27251" x="8699500" y="6502400"/>
          <p14:tracePt t="27263" x="8712200" y="6477000"/>
          <p14:tracePt t="27268" x="8737600" y="6477000"/>
          <p14:tracePt t="27280" x="8737600" y="6451600"/>
          <p14:tracePt t="27288" x="8763000" y="6451600"/>
          <p14:tracePt t="27320" x="8788400" y="6451600"/>
          <p14:tracePt t="27352" x="8813800" y="6451600"/>
          <p14:tracePt t="27384" x="8826500" y="6451600"/>
          <p14:tracePt t="27418" x="8851900" y="6451600"/>
          <p14:tracePt t="27424" x="8877300" y="6451600"/>
          <p14:tracePt t="27432" x="8902700" y="6451600"/>
          <p14:tracePt t="27449" x="8940800" y="6451600"/>
          <p14:tracePt t="27456" x="8966200" y="6451600"/>
          <p14:tracePt t="27464" x="8991600" y="6451600"/>
          <p14:tracePt t="27472" x="9029700" y="6451600"/>
          <p14:tracePt t="27495" x="9055100" y="6451600"/>
          <p14:tracePt t="27498" x="9080500" y="6451600"/>
          <p14:tracePt t="27512" x="9093200" y="6451600"/>
          <p14:tracePt t="27536" x="9118600" y="6451600"/>
          <p14:tracePt t="27633" x="9093200" y="6451600"/>
          <p14:tracePt t="27650" x="9080500" y="6451600"/>
          <p14:tracePt t="27656" x="9080500" y="6477000"/>
          <p14:tracePt t="27673" x="9055100" y="6477000"/>
          <p14:tracePt t="27689" x="9029700" y="6502400"/>
          <p14:tracePt t="27696" x="9004300" y="6502400"/>
          <p14:tracePt t="27705" x="8991600" y="6502400"/>
          <p14:tracePt t="27716" x="8966200" y="6502400"/>
          <p14:tracePt t="27721" x="8940800" y="6502400"/>
          <p14:tracePt t="27729" x="8915400" y="6502400"/>
          <p14:tracePt t="27737" x="8902700" y="6527800"/>
          <p14:tracePt t="27745" x="8851900" y="6527800"/>
          <p14:tracePt t="27762" x="8826500" y="6527800"/>
          <p14:tracePt t="27769" x="8813800" y="6527800"/>
          <p14:tracePt t="27779" x="8788400" y="6527800"/>
          <p14:tracePt t="27785" x="8763000" y="6527800"/>
          <p14:tracePt t="27801" x="8737600" y="6527800"/>
          <p14:tracePt t="27812" x="8712200" y="6540500"/>
          <p14:tracePt t="27829" x="8699500" y="6540500"/>
          <p14:tracePt t="27841" x="8674100" y="6565900"/>
          <p14:tracePt t="27862" x="8648700" y="6565900"/>
          <p14:tracePt t="27878" x="8623300" y="6565900"/>
          <p14:tracePt t="27883" x="8623300" y="6591300"/>
          <p14:tracePt t="27899" x="8610600" y="6591300"/>
          <p14:tracePt t="27929" x="8585200" y="6616700"/>
          <p14:tracePt t="29644" x="8610600" y="6616700"/>
          <p14:tracePt t="29653" x="8648700" y="6616700"/>
          <p14:tracePt t="29662" x="8699500" y="6591300"/>
          <p14:tracePt t="29668" x="8763000" y="6565900"/>
          <p14:tracePt t="29679" x="8851900" y="6540500"/>
          <p14:tracePt t="29685" x="8940800" y="6527800"/>
          <p14:tracePt t="29695" x="9029700" y="6477000"/>
          <p14:tracePt t="29700" x="9118600" y="6426200"/>
          <p14:tracePt t="29712" x="9144000" y="6413500"/>
          <p14:tracePt t="29718" x="9194800" y="6388100"/>
          <p14:tracePt t="29729" x="9232900" y="6362700"/>
          <p14:tracePt t="29733" x="9283700" y="6337300"/>
          <p14:tracePt t="29745" x="9296400" y="6324600"/>
          <p14:tracePt t="29752" x="9321800" y="6324600"/>
          <p14:tracePt t="29762" x="9321800" y="6299200"/>
          <p14:tracePt t="29779" x="9347200" y="6273800"/>
          <p14:tracePt t="29803" x="9372600" y="6273800"/>
          <p14:tracePt t="29812" x="9372600" y="6248400"/>
          <p14:tracePt t="29819" x="9385300" y="6248400"/>
          <p14:tracePt t="29828" x="9410700" y="6235700"/>
          <p14:tracePt t="29835" x="9436100" y="6235700"/>
          <p14:tracePt t="29845" x="9461500" y="6210300"/>
          <p14:tracePt t="29852" x="9474200" y="6210300"/>
          <p14:tracePt t="29861" x="9499600" y="6184900"/>
          <p14:tracePt t="29868" x="9550400" y="6159500"/>
          <p14:tracePt t="29876" x="9575800" y="6159500"/>
          <p14:tracePt t="29884" x="9588500" y="6146800"/>
          <p14:tracePt t="29895" x="9613900" y="6146800"/>
          <p14:tracePt t="29900" x="9639300" y="6146800"/>
          <p14:tracePt t="29912" x="9664700" y="6121400"/>
          <p14:tracePt t="29918" x="9677400" y="6121400"/>
          <p14:tracePt t="29929" x="9702800" y="6121400"/>
          <p14:tracePt t="29945" x="9728200" y="6096000"/>
          <p14:tracePt t="29962" x="9753600" y="6096000"/>
          <p14:tracePt t="29995" x="9766300" y="6096000"/>
          <p14:tracePt t="30052" x="9766300" y="6121400"/>
          <p14:tracePt t="30076" x="9766300" y="6146800"/>
          <p14:tracePt t="30095" x="9766300" y="6159500"/>
          <p14:tracePt t="30100" x="9753600" y="6159500"/>
          <p14:tracePt t="30112" x="9753600" y="6184900"/>
          <p14:tracePt t="30129" x="9728200" y="6210300"/>
          <p14:tracePt t="30133" x="9728200" y="6235700"/>
          <p14:tracePt t="30145" x="9702800" y="6235700"/>
          <p14:tracePt t="30150" x="9702800" y="6248400"/>
          <p14:tracePt t="30162" x="9677400" y="6248400"/>
          <p14:tracePt t="30165" x="9664700" y="6273800"/>
          <p14:tracePt t="30180" x="9639300" y="6299200"/>
          <p14:tracePt t="30196" x="9613900" y="6324600"/>
          <p14:tracePt t="30204" x="9588500" y="6324600"/>
          <p14:tracePt t="30215" x="9575800" y="6324600"/>
          <p14:tracePt t="30220" x="9575800" y="6337300"/>
          <p14:tracePt t="30229" x="9550400" y="6337300"/>
          <p14:tracePt t="30236" x="9525000" y="6337300"/>
          <p14:tracePt t="30245" x="9525000" y="6362700"/>
          <p14:tracePt t="30252" x="9499600" y="6362700"/>
          <p14:tracePt t="30262" x="9474200" y="6388100"/>
          <p14:tracePt t="30278" x="9461500" y="6388100"/>
          <p14:tracePt t="30292" x="9436100" y="6413500"/>
          <p14:tracePt t="30308" x="9410700" y="6413500"/>
          <p14:tracePt t="30329" x="9385300" y="6413500"/>
          <p14:tracePt t="30333" x="9372600" y="6426200"/>
          <p14:tracePt t="30345" x="9347200" y="6426200"/>
          <p14:tracePt t="30350" x="9321800" y="6426200"/>
          <p14:tracePt t="30362" x="9321800" y="6451600"/>
          <p14:tracePt t="30366" x="9296400" y="6451600"/>
          <p14:tracePt t="30379" x="9283700" y="6451600"/>
          <p14:tracePt t="30384" x="9258300" y="6451600"/>
          <p14:tracePt t="30395" x="9232900" y="6477000"/>
          <p14:tracePt t="30400" x="9207500" y="6477000"/>
          <p14:tracePt t="30412" x="9169400" y="6502400"/>
          <p14:tracePt t="30413" x="9144000" y="6527800"/>
          <p14:tracePt t="30421" x="9118600" y="6527800"/>
          <p14:tracePt t="30429" x="9055100" y="6540500"/>
          <p14:tracePt t="30436" x="9004300" y="6565900"/>
          <p14:tracePt t="30445" x="8966200" y="6591300"/>
          <p14:tracePt t="30453" x="8915400" y="6616700"/>
          <p14:tracePt t="30462" x="8877300" y="6629400"/>
          <p14:tracePt t="30469" x="8813800" y="6654800"/>
          <p14:tracePt t="30479" x="8788400" y="6680200"/>
          <p14:tracePt t="30485" x="8712200" y="6718300"/>
          <p14:tracePt t="30495" x="8674100" y="6743700"/>
          <p14:tracePt t="30501" x="8648700" y="6769100"/>
          <p14:tracePt t="30512" x="8610600" y="6769100"/>
          <p14:tracePt t="30517" x="8585200" y="6794500"/>
          <p14:tracePt t="30529" x="8534400" y="6807200"/>
          <p14:tracePt t="30533" x="8521700" y="6807200"/>
          <p14:tracePt t="30550" x="8496300" y="6832600"/>
          <p14:tracePt t="30562" x="8470900" y="6832600"/>
          <p14:tracePt t="30566" x="8445500" y="6832600"/>
          <p14:tracePt t="30579" x="8445500" y="6858000"/>
          <p14:tracePt t="30583" x="8432800" y="6858000"/>
          <p14:tracePt t="30599" x="8407400" y="6858000"/>
          <p14:tracePt t="30612" x="8407400" y="6883400"/>
          <p14:tracePt t="30613" x="8382000" y="6883400"/>
          <p14:tracePt t="30621" x="8356600" y="6883400"/>
          <p14:tracePt t="30629" x="8356600" y="6908800"/>
          <p14:tracePt t="30637" x="8331200" y="6908800"/>
          <p14:tracePt t="30645" x="8318500" y="6921500"/>
          <p14:tracePt t="30661" x="8293100" y="6921500"/>
          <p14:tracePt t="30669" x="8267700" y="6946900"/>
          <p14:tracePt t="30678" x="8242300" y="6972300"/>
          <p14:tracePt t="30685" x="8229600" y="6972300"/>
          <p14:tracePt t="30695" x="8204200" y="6997700"/>
          <p14:tracePt t="30701" x="8178800" y="7010400"/>
          <p14:tracePt t="30709" x="8153400" y="7035800"/>
          <p14:tracePt t="30718" x="8140700" y="7061200"/>
          <p14:tracePt t="30729" x="8115300" y="7061200"/>
          <p14:tracePt t="30733" x="8089900" y="7086600"/>
          <p14:tracePt t="30746" x="8064500" y="7086600"/>
          <p14:tracePt t="30751" x="8064500" y="7099300"/>
          <p14:tracePt t="30762" x="8051800" y="7124700"/>
          <p14:tracePt t="30766" x="8026400" y="7124700"/>
          <p14:tracePt t="30779" x="8026400" y="7150100"/>
          <p14:tracePt t="30795" x="8001000" y="7150100"/>
          <p14:tracePt t="30893" x="8001000" y="7124700"/>
          <p14:tracePt t="30909" x="8001000" y="7099300"/>
          <p14:tracePt t="30929" x="8001000" y="7086600"/>
          <p14:tracePt t="30934" x="8001000" y="7061200"/>
          <p14:tracePt t="30945" x="8001000" y="7035800"/>
          <p14:tracePt t="30950" x="8001000" y="7010400"/>
          <p14:tracePt t="30962" x="8001000" y="6997700"/>
          <p14:tracePt t="30966" x="8001000" y="6972300"/>
          <p14:tracePt t="30983" x="8001000" y="6946900"/>
          <p14:tracePt t="30996" x="8001000" y="6921500"/>
          <p14:tracePt t="30999" x="8026400" y="6908800"/>
          <p14:tracePt t="31012" x="8026400" y="6883400"/>
          <p14:tracePt t="31017" x="8051800" y="6832600"/>
          <p14:tracePt t="31029" x="8064500" y="6807200"/>
          <p14:tracePt t="31029" x="8089900" y="6794500"/>
          <p14:tracePt t="31037" x="8140700" y="6743700"/>
          <p14:tracePt t="31048" x="8153400" y="6718300"/>
          <p14:tracePt t="31062" x="8229600" y="6654800"/>
          <p14:tracePt t="31069" x="8267700" y="6616700"/>
          <p14:tracePt t="31079" x="8293100" y="6591300"/>
          <p14:tracePt t="31086" x="8318500" y="6540500"/>
          <p14:tracePt t="31095" x="8331200" y="6527800"/>
          <p14:tracePt t="31101" x="8356600" y="6502400"/>
          <p14:tracePt t="31112" x="8382000" y="6477000"/>
          <p14:tracePt t="31118" x="8407400" y="6477000"/>
          <p14:tracePt t="31129" x="8407400" y="6451600"/>
          <p14:tracePt t="31133" x="8432800" y="6451600"/>
          <p14:tracePt t="31145" x="8432800" y="6426200"/>
          <p14:tracePt t="31162" x="8445500" y="6426200"/>
          <p14:tracePt t="31269" x="8445500" y="6451600"/>
          <p14:tracePt t="31295" x="8445500" y="6477000"/>
          <p14:tracePt t="31310" x="8470900" y="6477000"/>
          <p14:tracePt t="31319" x="8470900" y="6502400"/>
          <p14:tracePt t="31329" x="8470900" y="6527800"/>
          <p14:tracePt t="31341" x="8496300" y="6527800"/>
          <p14:tracePt t="31350" x="8496300" y="6540500"/>
          <p14:tracePt t="31363" x="8521700" y="6540500"/>
          <p14:tracePt t="31367" x="8521700" y="6565900"/>
          <p14:tracePt t="31383" x="8534400" y="6565900"/>
          <p14:tracePt t="31395" x="8534400" y="6591300"/>
          <p14:tracePt t="31502" x="8521700" y="6591300"/>
          <p14:tracePt t="31526" x="8496300" y="6591300"/>
          <p14:tracePt t="31542" x="8470900" y="6565900"/>
          <p14:tracePt t="31562" x="8445500" y="6565900"/>
          <p14:tracePt t="31566" x="8445500" y="6540500"/>
          <p14:tracePt t="31579" x="8432800" y="6540500"/>
          <p14:tracePt t="31584" x="8432800" y="6527800"/>
          <p14:tracePt t="31595" x="8407400" y="6527800"/>
          <p14:tracePt t="31599" x="8382000" y="6502400"/>
          <p14:tracePt t="31616" x="8356600" y="6477000"/>
          <p14:tracePt t="31629" x="8331200" y="6477000"/>
          <p14:tracePt t="31632" x="8331200" y="6451600"/>
          <p14:tracePt t="31646" x="8318500" y="6426200"/>
          <p14:tracePt t="31662" x="8293100" y="6413500"/>
          <p14:tracePt t="31678" x="8293100" y="6388100"/>
          <p14:tracePt t="31686" x="8267700" y="6388100"/>
          <p14:tracePt t="31695" x="8267700" y="6362700"/>
          <p14:tracePt t="31702" x="8242300" y="6337300"/>
          <p14:tracePt t="31712" x="8242300" y="6324600"/>
          <p14:tracePt t="31718" x="8229600" y="6324600"/>
          <p14:tracePt t="31728" x="8229600" y="6299200"/>
          <p14:tracePt t="31734" x="8204200" y="6273800"/>
          <p14:tracePt t="31742" x="8178800" y="6248400"/>
          <p14:tracePt t="31762" x="8178800" y="6235700"/>
          <p14:tracePt t="31766" x="8153400" y="6210300"/>
          <p14:tracePt t="31783" x="8140700" y="6210300"/>
          <p14:tracePt t="31795" x="8140700" y="6184900"/>
          <p14:tracePt t="31812" x="8115300" y="6184900"/>
          <p14:tracePt t="31817" x="8115300" y="6159500"/>
          <p14:tracePt t="31832" x="8089900" y="6146800"/>
          <p14:tracePt t="31854" x="8089900" y="6121400"/>
          <p14:tracePt t="31870" x="8064500" y="6121400"/>
          <p14:tracePt t="31887" x="8064500" y="6096000"/>
          <p14:tracePt t="31926" x="8064500" y="6070600"/>
          <p14:tracePt t="31934" x="8051800" y="6070600"/>
          <p14:tracePt t="31958" x="8051800" y="6045200"/>
          <p14:tracePt t="31974" x="8051800" y="6032500"/>
          <p14:tracePt t="32016" x="8051800" y="6007100"/>
          <p14:tracePt t="33032" x="8064500" y="6007100"/>
          <p14:tracePt t="33040" x="8115300" y="6007100"/>
          <p14:tracePt t="33049" x="8178800" y="5981700"/>
          <p14:tracePt t="33056" x="8267700" y="5943600"/>
          <p14:tracePt t="33064" x="8382000" y="5918200"/>
          <p14:tracePt t="33072" x="8496300" y="5867400"/>
          <p14:tracePt t="33082" x="8623300" y="5854700"/>
          <p14:tracePt t="33096" x="8763000" y="5803900"/>
          <p14:tracePt t="33096" x="8915400" y="5765800"/>
          <p14:tracePt t="33104" x="9055100" y="5740400"/>
          <p14:tracePt t="33115" x="9194800" y="5715000"/>
          <p14:tracePt t="33129" x="9410700" y="5689600"/>
          <p14:tracePt t="33136" x="9525000" y="5664200"/>
          <p14:tracePt t="33146" x="9575800" y="5664200"/>
          <p14:tracePt t="33152" x="9728200" y="5664200"/>
          <p14:tracePt t="33162" x="9791700" y="5664200"/>
          <p14:tracePt t="33168" x="9855200" y="5664200"/>
          <p14:tracePt t="33182" x="9931400" y="5664200"/>
          <p14:tracePt t="33195" x="10058400" y="5664200"/>
          <p14:tracePt t="33200" x="10147300" y="5664200"/>
          <p14:tracePt t="33212" x="10223500" y="5664200"/>
          <p14:tracePt t="33217" x="10287000" y="5664200"/>
          <p14:tracePt t="33229" x="10350500" y="5689600"/>
          <p14:tracePt t="33233" x="10439400" y="5689600"/>
          <p14:tracePt t="33245" x="10490200" y="5689600"/>
          <p14:tracePt t="33250" x="10604500" y="5715000"/>
          <p14:tracePt t="33262" x="10642600" y="5740400"/>
          <p14:tracePt t="33267" x="10718800" y="5740400"/>
          <p14:tracePt t="33279" x="10756900" y="5765800"/>
          <p14:tracePt t="33285" x="10820400" y="5778500"/>
          <p14:tracePt t="33295" x="10871200" y="5803900"/>
          <p14:tracePt t="33300" x="10896600" y="5803900"/>
          <p14:tracePt t="33312" x="10934700" y="5829300"/>
          <p14:tracePt t="33313" x="10960100" y="5854700"/>
          <p14:tracePt t="33321" x="10985500" y="5854700"/>
          <p14:tracePt t="33329" x="10998200" y="5867400"/>
          <p14:tracePt t="33348" x="11023600" y="5892800"/>
          <p14:tracePt t="33352" x="11023600" y="5918200"/>
          <p14:tracePt t="33362" x="11023600" y="5943600"/>
          <p14:tracePt t="33368" x="11049000" y="5943600"/>
          <p14:tracePt t="33379" x="11049000" y="5956300"/>
          <p14:tracePt t="33392" x="11049000" y="5981700"/>
          <p14:tracePt t="33400" x="11049000" y="6007100"/>
          <p14:tracePt t="33416" x="11049000" y="6032500"/>
          <p14:tracePt t="33424" x="11023600" y="6032500"/>
          <p14:tracePt t="33432" x="11023600" y="6045200"/>
          <p14:tracePt t="33441" x="10998200" y="6045200"/>
          <p14:tracePt t="33462" x="10960100" y="6096000"/>
          <p14:tracePt t="33467" x="10934700" y="6121400"/>
          <p14:tracePt t="33479" x="10909300" y="6146800"/>
          <p14:tracePt t="33486" x="10896600" y="6146800"/>
          <p14:tracePt t="33495" x="10871200" y="6159500"/>
          <p14:tracePt t="33499" x="10845800" y="6184900"/>
          <p14:tracePt t="33515" x="10820400" y="6210300"/>
          <p14:tracePt t="33529" x="10807700" y="6235700"/>
          <p14:tracePt t="33545" x="10782300" y="6248400"/>
          <p14:tracePt t="33562" x="10782300" y="6273800"/>
          <p14:tracePt t="33569" x="10782300" y="6299200"/>
          <p14:tracePt t="33585" x="10756900" y="6337300"/>
          <p14:tracePt t="33595" x="10756900" y="6362700"/>
          <p14:tracePt t="33601" x="10756900" y="6388100"/>
          <p14:tracePt t="33612" x="10756900" y="6413500"/>
          <p14:tracePt t="33617" x="10756900" y="6426200"/>
          <p14:tracePt t="33633" x="10756900" y="6451600"/>
          <p14:tracePt t="33645" x="10756900" y="6477000"/>
          <p14:tracePt t="33662" x="10756900" y="6502400"/>
          <p14:tracePt t="33682" x="10756900" y="6540500"/>
          <p14:tracePt t="33695" x="10756900" y="6565900"/>
          <p14:tracePt t="33712" x="10756900" y="6591300"/>
          <p14:tracePt t="33713" x="10756900" y="6616700"/>
          <p14:tracePt t="33729" x="10756900" y="6629400"/>
          <p14:tracePt t="33737" x="10756900" y="6654800"/>
          <p14:tracePt t="33753" x="10756900" y="6680200"/>
          <p14:tracePt t="33781" x="10756900" y="6705600"/>
          <p14:tracePt t="33809" x="10782300" y="6718300"/>
          <p14:tracePt t="33881" x="10782300" y="6705600"/>
          <p14:tracePt t="33915" x="10782300" y="6680200"/>
          <p14:tracePt t="33921" x="10756900" y="6680200"/>
          <p14:tracePt t="33937" x="10731500" y="6680200"/>
          <p14:tracePt t="33945" x="10718800" y="6680200"/>
          <p14:tracePt t="33953" x="10693400" y="6680200"/>
          <p14:tracePt t="33969" x="10668000" y="6680200"/>
          <p14:tracePt t="33985" x="10642600" y="6680200"/>
          <p14:tracePt t="34001" x="10617200" y="6680200"/>
          <p14:tracePt t="34073" x="10617200" y="6705600"/>
          <p14:tracePt t="34099" x="10617200" y="6718300"/>
          <p14:tracePt t="34116" x="10617200" y="6743700"/>
          <p14:tracePt t="34137" x="10617200" y="6769100"/>
          <p14:tracePt t="34162" x="10617200" y="6794500"/>
          <p14:tracePt t="34169" x="10617200" y="6807200"/>
          <p14:tracePt t="34202" x="10617200" y="6832600"/>
          <p14:tracePt t="34257" x="10642600" y="6832600"/>
          <p14:tracePt t="34282" x="10642600" y="6807200"/>
          <p14:tracePt t="34290" x="10668000" y="6807200"/>
          <p14:tracePt t="34305" x="10693400" y="6794500"/>
          <p14:tracePt t="34329" x="10693400" y="6769100"/>
          <p14:tracePt t="34348" x="10693400" y="6743700"/>
          <p14:tracePt t="34377" x="10693400" y="6718300"/>
          <p14:tracePt t="34386" x="10668000" y="6718300"/>
          <p14:tracePt t="34402" x="10642600" y="6718300"/>
          <p14:tracePt t="34411" x="10604500" y="6718300"/>
          <p14:tracePt t="34418" x="10579100" y="6718300"/>
          <p14:tracePt t="34426" x="10528300" y="6718300"/>
          <p14:tracePt t="34434" x="10515600" y="6718300"/>
          <p14:tracePt t="34442" x="10464800" y="6718300"/>
          <p14:tracePt t="34450" x="10439400" y="6718300"/>
          <p14:tracePt t="34458" x="10426700" y="6718300"/>
          <p14:tracePt t="34466" x="10401300" y="6718300"/>
          <p14:tracePt t="34474" x="10375900" y="6718300"/>
          <p14:tracePt t="34482" x="10350500" y="6718300"/>
          <p14:tracePt t="34495" x="10337800" y="6718300"/>
          <p14:tracePt t="34529" x="10337800" y="6743700"/>
          <p14:tracePt t="34546" x="10337800" y="6769100"/>
          <p14:tracePt t="34581" x="10337800" y="6794500"/>
          <p14:tracePt t="34610" x="10337800" y="6807200"/>
          <p14:tracePt t="34618" x="10350500" y="6807200"/>
          <p14:tracePt t="34650" x="10375900" y="6807200"/>
          <p14:tracePt t="34682" x="10401300" y="6807200"/>
          <p14:tracePt t="34698" x="10426700" y="6807200"/>
          <p14:tracePt t="34706" x="10426700" y="6794500"/>
          <p14:tracePt t="34716" x="10439400" y="6794500"/>
          <p14:tracePt t="34729" x="10464800" y="6769100"/>
          <p14:tracePt t="34746" x="10490200" y="6769100"/>
          <p14:tracePt t="34746" x="10515600" y="6743700"/>
          <p14:tracePt t="34770" x="10528300" y="6743700"/>
          <p14:tracePt t="34779" x="10528300" y="6718300"/>
          <p14:tracePt t="34842" x="10515600" y="6718300"/>
          <p14:tracePt t="34862" x="10490200" y="6743700"/>
          <p14:tracePt t="34867" x="10490200" y="6769100"/>
          <p14:tracePt t="34879" x="10464800" y="6769100"/>
          <p14:tracePt t="34884" x="10464800" y="6794500"/>
          <p14:tracePt t="34895" x="10426700" y="6832600"/>
          <p14:tracePt t="34900" x="10401300" y="6858000"/>
          <p14:tracePt t="34912" x="10350500" y="6908800"/>
          <p14:tracePt t="34918" x="10312400" y="6946900"/>
          <p14:tracePt t="34929" x="10261600" y="7010400"/>
          <p14:tracePt t="34930" x="10236200" y="7035800"/>
          <p14:tracePt t="34938" x="10198100" y="7086600"/>
          <p14:tracePt t="34949" x="10147300" y="7099300"/>
          <p14:tracePt t="34962" x="10134600" y="7150100"/>
          <p14:tracePt t="34963" x="10109200" y="7175500"/>
          <p14:tracePt t="34971" x="10083800" y="7175500"/>
          <p14:tracePt t="34979" x="10058400" y="7188200"/>
          <p14:tracePt t="35067" x="10058400" y="7175500"/>
          <p14:tracePt t="35091" x="10058400" y="7150100"/>
          <p14:tracePt t="35116" x="10058400" y="7124700"/>
          <p14:tracePt t="35123" x="10058400" y="7099300"/>
          <p14:tracePt t="35131" x="10058400" y="7086600"/>
          <p14:tracePt t="35139" x="10083800" y="7086600"/>
          <p14:tracePt t="35148" x="10083800" y="7061200"/>
          <p14:tracePt t="35162" x="10083800" y="7035800"/>
          <p14:tracePt t="35171" x="10109200" y="7010400"/>
          <p14:tracePt t="35182" x="10109200" y="6997700"/>
          <p14:tracePt t="35195" x="10134600" y="6946900"/>
          <p14:tracePt t="35203" x="10134600" y="6921500"/>
          <p14:tracePt t="35212" x="10147300" y="6921500"/>
          <p14:tracePt t="35219" x="10147300" y="6883400"/>
          <p14:tracePt t="35229" x="10172700" y="6858000"/>
          <p14:tracePt t="35235" x="10198100" y="6832600"/>
          <p14:tracePt t="35245" x="10223500" y="6769100"/>
          <p14:tracePt t="35252" x="10236200" y="6743700"/>
          <p14:tracePt t="35262" x="10261600" y="6718300"/>
          <p14:tracePt t="35267" x="10287000" y="6680200"/>
          <p14:tracePt t="35279" x="10337800" y="6629400"/>
          <p14:tracePt t="35285" x="10350500" y="6616700"/>
          <p14:tracePt t="35296" x="10401300" y="6565900"/>
          <p14:tracePt t="35300" x="10426700" y="6540500"/>
          <p14:tracePt t="35312" x="10439400" y="6527800"/>
          <p14:tracePt t="35318" x="10490200" y="6477000"/>
          <p14:tracePt t="35329" x="10515600" y="6451600"/>
          <p14:tracePt t="35334" x="10528300" y="6426200"/>
          <p14:tracePt t="35345" x="10553700" y="6413500"/>
          <p14:tracePt t="35351" x="10604500" y="6413500"/>
          <p14:tracePt t="35362" x="10617200" y="6388100"/>
          <p14:tracePt t="35366" x="10642600" y="6362700"/>
          <p14:tracePt t="35379" x="10668000" y="6337300"/>
          <p14:tracePt t="35380" x="10693400" y="6324600"/>
          <p14:tracePt t="35388" x="10718800" y="6324600"/>
          <p14:tracePt t="35395" x="10731500" y="6299200"/>
          <p14:tracePt t="35403" x="10756900" y="6273800"/>
          <p14:tracePt t="35412" x="10756900" y="6248400"/>
          <p14:tracePt t="35419" x="10782300" y="6235700"/>
          <p14:tracePt t="35429" x="10807700" y="6235700"/>
          <p14:tracePt t="35435" x="10807700" y="6210300"/>
          <p14:tracePt t="35445" x="10820400" y="6210300"/>
          <p14:tracePt t="35451" x="10845800" y="6184900"/>
          <p14:tracePt t="35467" x="10845800" y="6159500"/>
          <p14:tracePt t="35479" x="10871200" y="6159500"/>
          <p14:tracePt t="35484" x="10871200" y="6146800"/>
          <p14:tracePt t="35496" x="10896600" y="6146800"/>
          <p14:tracePt t="35507" x="10896600" y="6121400"/>
          <p14:tracePt t="35529" x="10909300" y="6121400"/>
          <p14:tracePt t="35549" x="10934700" y="6121400"/>
          <p14:tracePt t="35549" x="10934700" y="6096000"/>
          <p14:tracePt t="35582" x="10960100" y="6096000"/>
          <p14:tracePt t="35635" x="10960100" y="6070600"/>
          <p14:tracePt t="36196" x="10960100" y="6096000"/>
          <p14:tracePt t="36204" x="10909300" y="6146800"/>
          <p14:tracePt t="36213" x="10845800" y="6235700"/>
          <p14:tracePt t="36220" x="10782300" y="6337300"/>
          <p14:tracePt t="36229" x="10693400" y="6451600"/>
          <p14:tracePt t="36236" x="10604500" y="6540500"/>
          <p14:tracePt t="36246" x="10528300" y="6654800"/>
          <p14:tracePt t="36252" x="10515600" y="6705600"/>
          <p14:tracePt t="36262" x="10439400" y="6794500"/>
          <p14:tracePt t="36268" x="10401300" y="6832600"/>
          <p14:tracePt t="36279" x="10375900" y="6883400"/>
          <p14:tracePt t="36285" x="10350500" y="6921500"/>
          <p14:tracePt t="36295" x="10337800" y="6946900"/>
          <p14:tracePt t="36300" x="10337800" y="6972300"/>
          <p14:tracePt t="36312" x="10312400" y="6972300"/>
          <p14:tracePt t="36381" x="10287000" y="6972300"/>
          <p14:tracePt t="36396" x="10287000" y="6946900"/>
          <p14:tracePt t="36413" x="10287000" y="6921500"/>
          <p14:tracePt t="36420" x="10287000" y="6908800"/>
          <p14:tracePt t="36429" x="10287000" y="6883400"/>
          <p14:tracePt t="36446" x="10287000" y="6858000"/>
          <p14:tracePt t="36453" x="10287000" y="6832600"/>
          <p14:tracePt t="36468" x="10287000" y="6807200"/>
          <p14:tracePt t="36479" x="10287000" y="6794500"/>
          <p14:tracePt t="36485" x="10312400" y="6794500"/>
          <p14:tracePt t="36495" x="10312400" y="6769100"/>
          <p14:tracePt t="36500" x="10337800" y="6769100"/>
          <p14:tracePt t="36512" x="10350500" y="6743700"/>
          <p14:tracePt t="36519" x="10375900" y="6743700"/>
          <p14:tracePt t="36529" x="10426700" y="6705600"/>
          <p14:tracePt t="36533" x="10439400" y="6705600"/>
          <p14:tracePt t="36545" x="10490200" y="6680200"/>
          <p14:tracePt t="36551" x="10528300" y="6654800"/>
          <p14:tracePt t="36562" x="10553700" y="6629400"/>
          <p14:tracePt t="36566" x="10617200" y="6616700"/>
          <p14:tracePt t="36579" x="10668000" y="6591300"/>
          <p14:tracePt t="36585" x="10718800" y="6540500"/>
          <p14:tracePt t="36596" x="10782300" y="6527800"/>
          <p14:tracePt t="36600" x="10807700" y="6502400"/>
          <p14:tracePt t="36612" x="10845800" y="6477000"/>
          <p14:tracePt t="36613" x="10871200" y="6451600"/>
          <p14:tracePt t="36621" x="10896600" y="6426200"/>
          <p14:tracePt t="36629" x="10909300" y="6413500"/>
          <p14:tracePt t="36637" x="10934700" y="6388100"/>
          <p14:tracePt t="36662" x="10960100" y="6362700"/>
          <p14:tracePt t="36680" x="10960100" y="6337300"/>
          <p14:tracePt t="36693" x="10985500" y="6337300"/>
          <p14:tracePt t="36701" x="10985500" y="6324600"/>
          <p14:tracePt t="36717" x="10998200" y="6299200"/>
          <p14:tracePt t="36733" x="11023600" y="6273800"/>
          <p14:tracePt t="36749" x="11049000" y="6273800"/>
          <p14:tracePt t="36757" x="11049000" y="6248400"/>
          <p14:tracePt t="36765" x="11074400" y="6248400"/>
          <p14:tracePt t="36773" x="11099800" y="6235700"/>
          <p14:tracePt t="36796" x="11112500" y="6210300"/>
          <p14:tracePt t="36800" x="11137900" y="6210300"/>
          <p14:tracePt t="36812" x="11137900" y="6184900"/>
          <p14:tracePt t="36813" x="11163300" y="6184900"/>
          <p14:tracePt t="36837" x="11188700" y="6159500"/>
          <p14:tracePt t="40016" x="11163300" y="6159500"/>
          <p14:tracePt t="40024" x="11099800" y="6159500"/>
          <p14:tracePt t="40032" x="11023600" y="6210300"/>
          <p14:tracePt t="40040" x="10934700" y="6248400"/>
          <p14:tracePt t="40049" x="10845800" y="6337300"/>
          <p14:tracePt t="40063" x="10756900" y="6413500"/>
          <p14:tracePt t="40067" x="10693400" y="6451600"/>
          <p14:tracePt t="40079" x="10617200" y="6527800"/>
          <p14:tracePt t="40080" x="10490200" y="6616700"/>
          <p14:tracePt t="40088" x="10375900" y="6680200"/>
          <p14:tracePt t="40096" x="10337800" y="6718300"/>
          <p14:tracePt t="40104" x="10261600" y="6769100"/>
          <p14:tracePt t="40112" x="10198100" y="6832600"/>
          <p14:tracePt t="40120" x="10134600" y="6883400"/>
          <p14:tracePt t="40129" x="10083800" y="6921500"/>
          <p14:tracePt t="40136" x="10045700" y="6972300"/>
          <p14:tracePt t="40146" x="10020300" y="6997700"/>
          <p14:tracePt t="40152" x="9969500" y="7035800"/>
          <p14:tracePt t="40162" x="9931400" y="7086600"/>
          <p14:tracePt t="40168" x="9906000" y="7099300"/>
          <p14:tracePt t="40182" x="9880600" y="7150100"/>
          <p14:tracePt t="40196" x="9855200" y="7188200"/>
          <p14:tracePt t="40201" x="9842500" y="7213600"/>
          <p14:tracePt t="40212" x="9817100" y="7239000"/>
          <p14:tracePt t="40218" x="9791700" y="7264400"/>
          <p14:tracePt t="40229" x="9766300" y="7289800"/>
          <p14:tracePt t="40233" x="9728200" y="7302500"/>
          <p14:tracePt t="40246" x="9702800" y="7327900"/>
          <p14:tracePt t="40252" x="9664700" y="7327900"/>
          <p14:tracePt t="40262" x="9588500" y="7353300"/>
          <p14:tracePt t="40267" x="9525000" y="7378700"/>
          <p14:tracePt t="40279" x="9499600" y="7378700"/>
          <p14:tracePt t="40280" x="9436100" y="7378700"/>
          <p14:tracePt t="40288" x="9385300" y="7378700"/>
          <p14:tracePt t="40296" x="9283700" y="7378700"/>
          <p14:tracePt t="40304" x="9207500" y="7378700"/>
          <p14:tracePt t="40316" x="9144000" y="7378700"/>
          <p14:tracePt t="40329" x="8940800" y="7378700"/>
          <p14:tracePt t="40336" x="8851900" y="7378700"/>
          <p14:tracePt t="40346" x="8813800" y="7378700"/>
          <p14:tracePt t="40352" x="8712200" y="7378700"/>
          <p14:tracePt t="40362" x="8648700" y="7378700"/>
          <p14:tracePt t="40368" x="8585200" y="7353300"/>
          <p14:tracePt t="40379" x="8534400" y="7353300"/>
          <p14:tracePt t="40385" x="8496300" y="7353300"/>
          <p14:tracePt t="40396" x="8470900" y="7353300"/>
          <p14:tracePt t="40400" x="8445500" y="7353300"/>
          <p14:tracePt t="40417" x="8432800" y="7353300"/>
          <p14:tracePt t="40432" x="8407400" y="7353300"/>
          <p14:tracePt t="40481" x="8407400" y="7327900"/>
          <p14:tracePt t="40520" x="8382000" y="7327900"/>
          <p14:tracePt t="40562" x="8356600" y="7327900"/>
          <p14:tracePt t="40579" x="8356600" y="7302500"/>
          <p14:tracePt t="40593" x="8331200" y="7302500"/>
          <p14:tracePt t="40612" x="8331200" y="7289800"/>
          <p14:tracePt t="40633" x="8331200" y="7264400"/>
          <p14:tracePt t="40649" x="8331200" y="7239000"/>
          <p14:tracePt t="40681" x="8331200" y="7213600"/>
          <p14:tracePt t="40689" x="8356600" y="7188200"/>
          <p14:tracePt t="40705" x="8382000" y="7175500"/>
          <p14:tracePt t="40714" x="8407400" y="7175500"/>
          <p14:tracePt t="40721" x="8407400" y="7150100"/>
          <p14:tracePt t="40729" x="8432800" y="7124700"/>
          <p14:tracePt t="40746" x="8445500" y="7124700"/>
          <p14:tracePt t="40762" x="8445500" y="7099300"/>
          <p14:tracePt t="40769" x="8470900" y="7099300"/>
          <p14:tracePt t="40801" x="8496300" y="7099300"/>
          <p14:tracePt t="40857" x="8521700" y="7099300"/>
          <p14:tracePt t="40873" x="8534400" y="7099300"/>
          <p14:tracePt t="40882" x="8534400" y="7124700"/>
          <p14:tracePt t="40889" x="8559800" y="7124700"/>
          <p14:tracePt t="40897" x="8559800" y="7150100"/>
          <p14:tracePt t="40905" x="8585200" y="7150100"/>
          <p14:tracePt t="40915" x="8585200" y="7175500"/>
          <p14:tracePt t="40929" x="8610600" y="7175500"/>
          <p14:tracePt t="40946" x="8610600" y="7188200"/>
          <p14:tracePt t="40993" x="8610600" y="7213600"/>
          <p14:tracePt t="41025" x="8585200" y="7213600"/>
          <p14:tracePt t="41057" x="8559800" y="7239000"/>
          <p14:tracePt t="41081" x="8534400" y="7239000"/>
          <p14:tracePt t="41121" x="8521700" y="7239000"/>
          <p14:tracePt t="41180" x="8521700" y="7213600"/>
          <p14:tracePt t="41185" x="8521700" y="7188200"/>
          <p14:tracePt t="41195" x="8521700" y="7175500"/>
          <p14:tracePt t="41202" x="8521700" y="7150100"/>
          <p14:tracePt t="41212" x="8521700" y="7124700"/>
          <p14:tracePt t="41218" x="8521700" y="7099300"/>
          <p14:tracePt t="41229" x="8521700" y="7086600"/>
          <p14:tracePt t="41234" x="8521700" y="7035800"/>
          <p14:tracePt t="41246" x="8521700" y="7010400"/>
          <p14:tracePt t="41251" x="8521700" y="6997700"/>
          <p14:tracePt t="41266" x="8521700" y="6972300"/>
          <p14:tracePt t="41283" x="8521700" y="6946900"/>
          <p14:tracePt t="41312" x="8534400" y="6946900"/>
          <p14:tracePt t="41346" x="8559800" y="6946900"/>
          <p14:tracePt t="41379" x="8585200" y="6946900"/>
          <p14:tracePt t="41395" x="8585200" y="6972300"/>
          <p14:tracePt t="41458" x="8585200" y="6997700"/>
          <p14:tracePt t="41498" x="8585200" y="7010400"/>
          <p14:tracePt t="41514" x="8559800" y="7010400"/>
          <p14:tracePt t="41538" x="8559800" y="7035800"/>
          <p14:tracePt t="41549" x="8534400" y="7035800"/>
          <p14:tracePt t="41562" x="8534400" y="7061200"/>
          <p14:tracePt t="41579" x="8521700" y="7061200"/>
          <p14:tracePt t="41586" x="8521700" y="7086600"/>
          <p14:tracePt t="41612" x="8521700" y="7099300"/>
          <p14:tracePt t="41618" x="8496300" y="7099300"/>
          <p14:tracePt t="41629" x="8496300" y="7124700"/>
          <p14:tracePt t="41658" x="8496300" y="7150100"/>
          <p14:tracePt t="41674" x="8470900" y="7150100"/>
          <p14:tracePt t="41770" x="8470900" y="7175500"/>
          <p14:tracePt t="42507" x="8470900" y="7150100"/>
          <p14:tracePt t="42515" x="8496300" y="7124700"/>
          <p14:tracePt t="42523" x="8496300" y="7099300"/>
          <p14:tracePt t="42531" x="8521700" y="7086600"/>
          <p14:tracePt t="42539" x="8521700" y="7061200"/>
          <p14:tracePt t="42547" x="8521700" y="7035800"/>
          <p14:tracePt t="42555" x="8534400" y="7035800"/>
          <p14:tracePt t="42563" x="8534400" y="7010400"/>
          <p14:tracePt t="42579" x="8559800" y="7010400"/>
          <p14:tracePt t="42587" x="8559800" y="6997700"/>
          <p14:tracePt t="42667" x="8585200" y="6997700"/>
          <p14:tracePt t="42707" x="8585200" y="6972300"/>
          <p14:tracePt t="42740" x="8610600" y="6972300"/>
          <p14:tracePt t="42771" x="8623300" y="6972300"/>
          <p14:tracePt t="42796" x="8648700" y="6972300"/>
          <p14:tracePt t="42852" x="8674100" y="6972300"/>
          <p14:tracePt t="42932" x="8674100" y="6997700"/>
          <p14:tracePt t="42972" x="8674100" y="7010400"/>
          <p14:tracePt t="43004" x="8674100" y="7035800"/>
          <p14:tracePt t="43036" x="8674100" y="7061200"/>
          <p14:tracePt t="43078" x="8674100" y="7086600"/>
          <p14:tracePt t="43124" x="8674100" y="7099300"/>
          <p14:tracePt t="43140" x="8648700" y="7099300"/>
          <p14:tracePt t="43180" x="8648700" y="7124700"/>
          <p14:tracePt t="43220" x="8623300" y="7124700"/>
          <p14:tracePt t="43252" x="8623300" y="7150100"/>
          <p14:tracePt t="43284" x="8610600" y="7150100"/>
          <p14:tracePt t="43348" x="8585200" y="7150100"/>
          <p14:tracePt t="43373" x="8585200" y="7175500"/>
          <p14:tracePt t="43412" x="8559800" y="7175500"/>
          <p14:tracePt t="43468" x="8534400" y="7175500"/>
          <p14:tracePt t="43637" x="8534400" y="7150100"/>
          <p14:tracePt t="43757" x="8534400" y="7124700"/>
          <p14:tracePt t="43805" x="8559800" y="7124700"/>
          <p14:tracePt t="43815" x="8559800" y="7099300"/>
          <p14:tracePt t="46168" x="8585200" y="7086600"/>
          <p14:tracePt t="46181" x="8610600" y="7061200"/>
          <p14:tracePt t="46186" x="8623300" y="7035800"/>
          <p14:tracePt t="46196" x="8674100" y="7035800"/>
          <p14:tracePt t="46200" x="8699500" y="7010400"/>
          <p14:tracePt t="46213" x="8737600" y="6972300"/>
          <p14:tracePt t="46219" x="8763000" y="6946900"/>
          <p14:tracePt t="46229" x="8813800" y="6921500"/>
          <p14:tracePt t="46234" x="8877300" y="6883400"/>
          <p14:tracePt t="46246" x="8915400" y="6858000"/>
          <p14:tracePt t="46252" x="8966200" y="6832600"/>
          <p14:tracePt t="46263" x="9004300" y="6807200"/>
          <p14:tracePt t="46267" x="9080500" y="6794500"/>
          <p14:tracePt t="46279" x="9118600" y="6769100"/>
          <p14:tracePt t="46280" x="9169400" y="6743700"/>
          <p14:tracePt t="46289" x="9207500" y="6718300"/>
          <p14:tracePt t="46296" x="9232900" y="6705600"/>
          <p14:tracePt t="46304" x="9258300" y="6705600"/>
          <p14:tracePt t="46313" x="9283700" y="6680200"/>
          <p14:tracePt t="46320" x="9296400" y="6680200"/>
          <p14:tracePt t="46329" x="9321800" y="6680200"/>
          <p14:tracePt t="46346" x="9347200" y="6680200"/>
          <p14:tracePt t="46360" x="9372600" y="6654800"/>
          <p14:tracePt t="46376" x="9385300" y="6654800"/>
          <p14:tracePt t="46384" x="9410700" y="6654800"/>
          <p14:tracePt t="46400" x="9436100" y="6629400"/>
          <p14:tracePt t="46409" x="9461500" y="6629400"/>
          <p14:tracePt t="46417" x="9474200" y="6629400"/>
          <p14:tracePt t="46432" x="9499600" y="6629400"/>
          <p14:tracePt t="46449" x="9525000" y="6629400"/>
          <p14:tracePt t="46464" x="9550400" y="6629400"/>
          <p14:tracePt t="46472" x="9575800" y="6629400"/>
          <p14:tracePt t="46488" x="9588500" y="6629400"/>
          <p14:tracePt t="46496" x="9613900" y="6629400"/>
          <p14:tracePt t="46505" x="9639300" y="6629400"/>
          <p14:tracePt t="46513" x="9664700" y="6629400"/>
          <p14:tracePt t="46529" x="9677400" y="6629400"/>
          <p14:tracePt t="46545" x="9702800" y="6629400"/>
          <p14:tracePt t="46552" x="9702800" y="6654800"/>
          <p14:tracePt t="46578" x="9728200" y="6654800"/>
          <p14:tracePt t="46592" x="9728200" y="6680200"/>
          <p14:tracePt t="46609" x="9728200" y="6705600"/>
          <p14:tracePt t="46617" x="9753600" y="6705600"/>
          <p14:tracePt t="46625" x="9753600" y="6718300"/>
          <p14:tracePt t="46633" x="9753600" y="6743700"/>
          <p14:tracePt t="46649" x="9753600" y="6769100"/>
          <p14:tracePt t="46662" x="9753600" y="6794500"/>
          <p14:tracePt t="46666" x="9766300" y="6807200"/>
          <p14:tracePt t="46682" x="9766300" y="6832600"/>
          <p14:tracePt t="46683" x="9766300" y="6858000"/>
          <p14:tracePt t="46696" x="9766300" y="6908800"/>
          <p14:tracePt t="46697" x="9766300" y="6921500"/>
          <p14:tracePt t="46713" x="9766300" y="6946900"/>
          <p14:tracePt t="46713" x="9766300" y="6972300"/>
          <p14:tracePt t="46721" x="9766300" y="6997700"/>
          <p14:tracePt t="46729" x="9766300" y="7010400"/>
          <p14:tracePt t="46737" x="9766300" y="7035800"/>
          <p14:tracePt t="46753" x="9766300" y="7061200"/>
          <p14:tracePt t="46769" x="9766300" y="7086600"/>
          <p14:tracePt t="46793" x="9766300" y="7099300"/>
          <p14:tracePt t="46843" x="9766300" y="7124700"/>
          <p14:tracePt t="46881" x="9766300" y="7150100"/>
          <p14:tracePt t="46913" x="9766300" y="7175500"/>
          <p14:tracePt t="46961" x="9766300" y="7188200"/>
          <p14:tracePt t="46969" x="9753600" y="7188200"/>
          <p14:tracePt t="46993" x="9753600" y="7213600"/>
          <p14:tracePt t="47025" x="9728200" y="7239000"/>
          <p14:tracePt t="47057" x="9728200" y="7264400"/>
          <p14:tracePt t="47129" x="9728200" y="7289800"/>
          <p14:tracePt t="47140" x="9702800" y="7289800"/>
          <p14:tracePt t="51683" x="9728200" y="7239000"/>
          <p14:tracePt t="51691" x="9753600" y="7188200"/>
          <p14:tracePt t="51699" x="9766300" y="7150100"/>
          <p14:tracePt t="51713" x="9817100" y="7099300"/>
          <p14:tracePt t="51718" x="9842500" y="7061200"/>
          <p14:tracePt t="51729" x="9880600" y="6997700"/>
          <p14:tracePt t="51734" x="9931400" y="6946900"/>
          <p14:tracePt t="51746" x="9956800" y="6908800"/>
          <p14:tracePt t="51752" x="9994900" y="6858000"/>
          <p14:tracePt t="51763" x="10045700" y="6832600"/>
          <p14:tracePt t="51767" x="10083800" y="6769100"/>
          <p14:tracePt t="51779" x="10134600" y="6718300"/>
          <p14:tracePt t="51780" x="10198100" y="6680200"/>
          <p14:tracePt t="51788" x="10223500" y="6654800"/>
          <p14:tracePt t="51796" x="10261600" y="6629400"/>
          <p14:tracePt t="51813" x="10337800" y="6565900"/>
          <p14:tracePt t="51820" x="10350500" y="6565900"/>
          <p14:tracePt t="51830" x="10375900" y="6540500"/>
          <p14:tracePt t="51836" x="10401300" y="6527800"/>
          <p14:tracePt t="51860" x="10426700" y="6527800"/>
          <p14:tracePt t="51892" x="10426700" y="6502400"/>
          <p14:tracePt t="51908" x="10439400" y="6502400"/>
          <p14:tracePt t="51948" x="10464800" y="6502400"/>
          <p14:tracePt t="51980" x="10490200" y="6502400"/>
          <p14:tracePt t="52004" x="10515600" y="6502400"/>
          <p14:tracePt t="52020" x="10528300" y="6502400"/>
          <p14:tracePt t="52052" x="10553700" y="6527800"/>
          <p14:tracePt t="53702" x="10553700" y="6540500"/>
          <p14:tracePt t="53718" x="10579100" y="6540500"/>
          <p14:tracePt t="53742" x="10579100" y="6565900"/>
          <p14:tracePt t="53790" x="10579100" y="6591300"/>
          <p14:tracePt t="53830" x="10579100" y="6616700"/>
          <p14:tracePt t="53870" x="10579100" y="6629400"/>
          <p14:tracePt t="53895" x="10553700" y="6629400"/>
          <p14:tracePt t="53912" x="10553700" y="6654800"/>
          <p14:tracePt t="53943" x="10528300" y="6654800"/>
          <p14:tracePt t="53951" x="10528300" y="6680200"/>
          <p14:tracePt t="53982" x="10515600" y="6680200"/>
          <p14:tracePt t="54008" x="10490200" y="6705600"/>
          <p14:tracePt t="54031" x="10464800" y="6705600"/>
          <p14:tracePt t="54055" x="10439400" y="6718300"/>
          <p14:tracePt t="54072" x="10426700" y="6718300"/>
          <p14:tracePt t="54087" x="10401300" y="6718300"/>
          <p14:tracePt t="54119" x="10375900" y="6718300"/>
          <p14:tracePt t="54143" x="10350500" y="6718300"/>
          <p14:tracePt t="54175" x="10337800" y="6718300"/>
          <p14:tracePt t="54207" x="10337800" y="6705600"/>
          <p14:tracePt t="54223" x="10312400" y="6705600"/>
          <p14:tracePt t="54240" x="10312400" y="6680200"/>
          <p14:tracePt t="54263" x="10312400" y="6654800"/>
          <p14:tracePt t="54279" x="10312400" y="6629400"/>
          <p14:tracePt t="54296" x="10287000" y="6629400"/>
          <p14:tracePt t="54303" x="10287000" y="6616700"/>
          <p14:tracePt t="54327" x="10287000" y="6591300"/>
          <p14:tracePt t="54367" x="10287000" y="6565900"/>
          <p14:tracePt t="54399" x="10287000" y="6540500"/>
          <p14:tracePt t="54433" x="10287000" y="6527800"/>
          <p14:tracePt t="54449" x="10287000" y="6502400"/>
          <p14:tracePt t="54480" x="10312400" y="6477000"/>
          <p14:tracePt t="54503" x="10312400" y="6451600"/>
          <p14:tracePt t="54512" x="10337800" y="6451600"/>
          <p14:tracePt t="54519" x="10350500" y="6426200"/>
          <p14:tracePt t="54543" x="10375900" y="6426200"/>
          <p14:tracePt t="54551" x="10401300" y="6426200"/>
          <p14:tracePt t="54559" x="10401300" y="6413500"/>
          <p14:tracePt t="54567" x="10426700" y="6413500"/>
          <p14:tracePt t="54579" x="10439400" y="6413500"/>
          <p14:tracePt t="54591" x="10464800" y="6413500"/>
          <p14:tracePt t="54607" x="10490200" y="6413500"/>
          <p14:tracePt t="54640" x="10515600" y="6413500"/>
          <p14:tracePt t="54680" x="10528300" y="6413500"/>
          <p14:tracePt t="54696" x="10528300" y="6426200"/>
          <p14:tracePt t="54729" x="10528300" y="6451600"/>
          <p14:tracePt t="54752" x="10528300" y="6477000"/>
          <p14:tracePt t="54783" x="10528300" y="6502400"/>
          <p14:tracePt t="54808" x="10528300" y="6527800"/>
          <p14:tracePt t="54841" x="10528300" y="6540500"/>
          <p14:tracePt t="54864" x="10528300" y="6565900"/>
          <p14:tracePt t="54880" x="10528300" y="6591300"/>
          <p14:tracePt t="54904" x="10528300" y="6616700"/>
          <p14:tracePt t="54928" x="10528300" y="6629400"/>
          <p14:tracePt t="54952" x="10528300" y="6654800"/>
          <p14:tracePt t="54984" x="10528300" y="6680200"/>
          <p14:tracePt t="61760" x="10490200" y="6680200"/>
          <p14:tracePt t="61770" x="10426700" y="6705600"/>
          <p14:tracePt t="61780" x="10375900" y="6718300"/>
          <p14:tracePt t="61785" x="10337800" y="6743700"/>
          <p14:tracePt t="61796" x="10287000" y="6769100"/>
          <p14:tracePt t="61801" x="10261600" y="6794500"/>
          <p14:tracePt t="61813" x="10236200" y="6794500"/>
          <p14:tracePt t="61817" x="10198100" y="6807200"/>
          <p14:tracePt t="61830" x="10172700" y="6832600"/>
          <p14:tracePt t="61834" x="10147300" y="6858000"/>
          <p14:tracePt t="61846" x="10134600" y="6858000"/>
          <p14:tracePt t="61850" x="10109200" y="6858000"/>
          <p14:tracePt t="61863" x="10109200" y="6883400"/>
          <p14:tracePt t="61868" x="10083800" y="6883400"/>
          <p14:tracePt t="61880" x="10083800" y="6908800"/>
          <p14:tracePt t="61896" x="10058400" y="6908800"/>
          <p14:tracePt t="61913" x="10020300" y="6946900"/>
          <p14:tracePt t="61921" x="9994900" y="6946900"/>
          <p14:tracePt t="61931" x="9969500" y="6972300"/>
          <p14:tracePt t="61947" x="9931400" y="7010400"/>
          <p14:tracePt t="61953" x="9880600" y="7010400"/>
          <p14:tracePt t="61963" x="9855200" y="7035800"/>
          <p14:tracePt t="61980" x="9791700" y="7086600"/>
          <p14:tracePt t="61985" x="9766300" y="7099300"/>
          <p14:tracePt t="61996" x="9728200" y="7124700"/>
          <p14:tracePt t="62013" x="9677400" y="7175500"/>
          <p14:tracePt t="62018" x="9677400" y="7188200"/>
          <p14:tracePt t="62030" x="9664700" y="7188200"/>
          <p14:tracePt t="62034" x="9639300" y="7213600"/>
          <p14:tracePt t="62046" x="9613900" y="7239000"/>
          <p14:tracePt t="62051" x="9588500" y="7239000"/>
          <p14:tracePt t="62063" x="9588500" y="7264400"/>
          <p14:tracePt t="62067" x="9575800" y="7289800"/>
          <p14:tracePt t="62080" x="9550400" y="7289800"/>
          <p14:tracePt t="62083" x="9550400" y="7302500"/>
          <p14:tracePt t="62096" x="9525000" y="7327900"/>
          <p14:tracePt t="62100" x="9525000" y="7353300"/>
          <p14:tracePt t="62113" x="9499600" y="7378700"/>
          <p14:tracePt t="62114" x="9499600" y="7416800"/>
          <p14:tracePt t="62121" x="9474200" y="7416800"/>
          <p14:tracePt t="62130" x="9474200" y="7442200"/>
          <p14:tracePt t="62148" x="9461500" y="7505700"/>
          <p14:tracePt t="62154" x="9461500" y="7531100"/>
          <p14:tracePt t="62164" x="9436100" y="7556500"/>
          <p14:tracePt t="62170" x="9436100" y="7569200"/>
          <p14:tracePt t="62181" x="9436100" y="7620000"/>
          <p14:tracePt t="62186" x="9410700" y="7670800"/>
          <p14:tracePt t="62197" x="9385300" y="7683500"/>
          <p14:tracePt t="62202" x="9385300" y="7734300"/>
          <p14:tracePt t="62213" x="9372600" y="7759700"/>
          <p14:tracePt t="62218" x="9347200" y="7797800"/>
          <p14:tracePt t="62237" x="9347200" y="7823200"/>
          <p14:tracePt t="62247" x="9321800" y="7848600"/>
          <p14:tracePt t="62252" x="9321800" y="7861300"/>
          <p14:tracePt t="62264" x="9296400" y="7886700"/>
          <p14:tracePt t="62270" x="9296400" y="7912100"/>
          <p14:tracePt t="62284" x="9283700" y="7937500"/>
          <p14:tracePt t="62298" x="9258300" y="7950200"/>
          <p14:tracePt t="62314" x="9232900" y="8001000"/>
          <p14:tracePt t="62330" x="9207500" y="8001000"/>
          <p14:tracePt t="62346" x="9169400" y="8026400"/>
          <p14:tracePt t="62354" x="9169400" y="8051800"/>
          <p14:tracePt t="62363" x="9144000" y="8051800"/>
          <p14:tracePt t="62381" x="9093200" y="8064500"/>
          <p14:tracePt t="62386" x="9080500" y="8064500"/>
          <p14:tracePt t="62397" x="9055100" y="8064500"/>
          <p14:tracePt t="62414" x="9004300" y="8089900"/>
          <p14:tracePt t="62420" x="8966200" y="8089900"/>
          <p14:tracePt t="62430" x="8940800" y="8089900"/>
          <p14:tracePt t="62434" x="8902700" y="8089900"/>
          <p14:tracePt t="62448" x="8851900" y="8089900"/>
          <p14:tracePt t="62451" x="8826500" y="8089900"/>
          <p14:tracePt t="62463" x="8813800" y="8089900"/>
          <p14:tracePt t="62467" x="8788400" y="8089900"/>
          <p14:tracePt t="62481" x="8737600" y="8089900"/>
          <p14:tracePt t="62484" x="8712200" y="8089900"/>
          <p14:tracePt t="62498" x="8699500" y="8089900"/>
          <p14:tracePt t="62513" x="8674100" y="8089900"/>
          <p14:tracePt t="62516" x="8648700" y="8089900"/>
          <p14:tracePt t="62531" x="8623300" y="8064500"/>
          <p14:tracePt t="62548" x="8585200" y="8064500"/>
          <p14:tracePt t="62554" x="8585200" y="8051800"/>
          <p14:tracePt t="62563" x="8559800" y="8051800"/>
          <p14:tracePt t="62581" x="8521700" y="8026400"/>
          <p14:tracePt t="62586" x="8496300" y="8001000"/>
          <p14:tracePt t="62597" x="8470900" y="8001000"/>
          <p14:tracePt t="62614" x="8445500" y="7975600"/>
          <p14:tracePt t="62619" x="8432800" y="7975600"/>
          <p14:tracePt t="62630" x="8407400" y="7950200"/>
          <p14:tracePt t="62648" x="8382000" y="7937500"/>
          <p14:tracePt t="62653" x="8356600" y="7937500"/>
          <p14:tracePt t="62665" x="8356600" y="7912100"/>
          <p14:tracePt t="62670" x="8331200" y="7912100"/>
          <p14:tracePt t="62698" x="8318500" y="7912100"/>
          <p14:tracePt t="62713" x="8318500" y="7886700"/>
          <p14:tracePt t="62786" x="8331200" y="7886700"/>
          <p14:tracePt t="62810" x="8356600" y="7886700"/>
          <p14:tracePt t="62818" x="8382000" y="7886700"/>
          <p14:tracePt t="62826" x="8407400" y="7886700"/>
          <p14:tracePt t="62835" x="8445500" y="7912100"/>
          <p14:tracePt t="62846" x="8496300" y="7912100"/>
          <p14:tracePt t="62850" x="8559800" y="7937500"/>
          <p14:tracePt t="62863" x="8610600" y="7937500"/>
          <p14:tracePt t="62867" x="8674100" y="7950200"/>
          <p14:tracePt t="62880" x="8712200" y="7975600"/>
          <p14:tracePt t="62885" x="8763000" y="7975600"/>
          <p14:tracePt t="62896" x="8826500" y="7975600"/>
          <p14:tracePt t="62900" x="8877300" y="8001000"/>
          <p14:tracePt t="62913" x="8915400" y="8001000"/>
          <p14:tracePt t="62917" x="8966200" y="8026400"/>
          <p14:tracePt t="62931" x="9004300" y="8026400"/>
          <p14:tracePt t="62931" x="9055100" y="8026400"/>
          <p14:tracePt t="62947" x="9144000" y="8026400"/>
          <p14:tracePt t="62955" x="9194800" y="8026400"/>
          <p14:tracePt t="62963" x="9207500" y="8026400"/>
          <p14:tracePt t="62980" x="9296400" y="8051800"/>
          <p14:tracePt t="62987" x="9347200" y="8051800"/>
          <p14:tracePt t="62996" x="9385300" y="8051800"/>
          <p14:tracePt t="63013" x="9461500" y="8051800"/>
          <p14:tracePt t="63019" x="9474200" y="8051800"/>
          <p14:tracePt t="63030" x="9525000" y="8051800"/>
          <p14:tracePt t="63046" x="9575800" y="8051800"/>
          <p14:tracePt t="63051" x="9588500" y="8051800"/>
          <p14:tracePt t="63063" x="9613900" y="8026400"/>
          <p14:tracePt t="63068" x="9639300" y="8026400"/>
          <p14:tracePt t="63080" x="9664700" y="8001000"/>
          <p14:tracePt t="63084" x="9677400" y="7975600"/>
          <p14:tracePt t="63096" x="9702800" y="7975600"/>
          <p14:tracePt t="63100" x="9728200" y="7950200"/>
          <p14:tracePt t="63113" x="9753600" y="7950200"/>
          <p14:tracePt t="63117" x="9766300" y="7937500"/>
          <p14:tracePt t="63130" x="9766300" y="7912100"/>
          <p14:tracePt t="63133" x="9791700" y="7912100"/>
          <p14:tracePt t="63148" x="9842500" y="7861300"/>
          <p14:tracePt t="63163" x="9855200" y="7848600"/>
          <p14:tracePt t="63172" x="9880600" y="7823200"/>
          <p14:tracePt t="63180" x="9906000" y="7797800"/>
          <p14:tracePt t="63196" x="9931400" y="7772400"/>
          <p14:tracePt t="63205" x="9956800" y="7772400"/>
          <p14:tracePt t="63213" x="9956800" y="7759700"/>
          <p14:tracePt t="63219" x="9969500" y="7734300"/>
          <p14:tracePt t="63230" x="9994900" y="7734300"/>
          <p14:tracePt t="63247" x="10020300" y="7708900"/>
          <p14:tracePt t="63251" x="10045700" y="7683500"/>
          <p14:tracePt t="63263" x="10058400" y="7683500"/>
          <p14:tracePt t="63280" x="10058400" y="7670800"/>
          <p14:tracePt t="63283" x="10083800" y="7645400"/>
          <p14:tracePt t="63300" x="10109200" y="7645400"/>
          <p14:tracePt t="63314" x="10109200" y="7620000"/>
          <p14:tracePt t="63331" x="10134600" y="7620000"/>
          <p14:tracePt t="63331" x="10134600" y="7594600"/>
          <p14:tracePt t="63348" x="10147300" y="7594600"/>
          <p14:tracePt t="63355" x="10147300" y="7569200"/>
          <p14:tracePt t="63363" x="10172700" y="7569200"/>
          <p14:tracePt t="63380" x="10198100" y="7556500"/>
          <p14:tracePt t="63387" x="10223500" y="7556500"/>
          <p14:tracePt t="63396" x="10236200" y="7531100"/>
          <p14:tracePt t="63413" x="10261600" y="7505700"/>
          <p14:tracePt t="63427" x="10287000" y="7505700"/>
          <p14:tracePt t="63475" x="10312400" y="7505700"/>
          <p14:tracePt t="63539" x="10312400" y="7531100"/>
          <p14:tracePt t="63563" x="10312400" y="7556500"/>
          <p14:tracePt t="63580" x="10337800" y="7569200"/>
          <p14:tracePt t="63587" x="10337800" y="7594600"/>
          <p14:tracePt t="63596" x="10337800" y="7620000"/>
          <p14:tracePt t="63613" x="10337800" y="7645400"/>
          <p14:tracePt t="63619" x="10337800" y="7670800"/>
          <p14:tracePt t="63630" x="10337800" y="7683500"/>
          <p14:tracePt t="63646" x="10337800" y="7708900"/>
          <p14:tracePt t="63651" x="10337800" y="7734300"/>
          <p14:tracePt t="63663" x="10337800" y="7759700"/>
          <p14:tracePt t="63682" x="10337800" y="7797800"/>
          <p14:tracePt t="63696" x="10337800" y="7823200"/>
          <p14:tracePt t="63697" x="10337800" y="7861300"/>
          <p14:tracePt t="63701" x="10312400" y="7886700"/>
          <p14:tracePt t="63713" x="10287000" y="7912100"/>
          <p14:tracePt t="63719" x="10287000" y="7950200"/>
          <p14:tracePt t="63730" x="10287000" y="7975600"/>
          <p14:tracePt t="63734" x="10261600" y="8001000"/>
          <p14:tracePt t="63746" x="10261600" y="8026400"/>
          <p14:tracePt t="63749" x="10261600" y="8051800"/>
          <p14:tracePt t="63763" x="10236200" y="8064500"/>
          <p14:tracePt t="63764" x="10236200" y="8089900"/>
          <p14:tracePt t="63780" x="10223500" y="8140700"/>
          <p14:tracePt t="63788" x="10223500" y="8153400"/>
          <p14:tracePt t="63796" x="10198100" y="8178800"/>
          <p14:tracePt t="63813" x="10198100" y="8204200"/>
          <p14:tracePt t="63820" x="10172700" y="8229600"/>
          <p14:tracePt t="63830" x="10172700" y="8242300"/>
          <p14:tracePt t="63846" x="10172700" y="8293100"/>
          <p14:tracePt t="63852" x="10147300" y="8293100"/>
          <p14:tracePt t="63863" x="10147300" y="8318500"/>
          <p14:tracePt t="63880" x="10147300" y="8382000"/>
          <p14:tracePt t="63884" x="10147300" y="8407400"/>
          <p14:tracePt t="63896" x="10147300" y="8432800"/>
          <p14:tracePt t="63900" x="10134600" y="8445500"/>
          <p14:tracePt t="63913" x="10134600" y="8496300"/>
          <p14:tracePt t="63917" x="10134600" y="8521700"/>
          <p14:tracePt t="63930" x="10134600" y="8534400"/>
          <p14:tracePt t="63936" x="10134600" y="8585200"/>
          <p14:tracePt t="63947" x="10134600" y="8610600"/>
          <p14:tracePt t="63950" x="10109200" y="8648700"/>
          <p14:tracePt t="63964" x="10109200" y="8699500"/>
          <p14:tracePt t="63981" x="10083800" y="8763000"/>
          <p14:tracePt t="63988" x="10083800" y="8788400"/>
          <p14:tracePt t="64014" x="10058400" y="8826500"/>
          <p14:tracePt t="64020" x="10045700" y="8851900"/>
          <p14:tracePt t="64047" x="10020300" y="8902700"/>
          <p14:tracePt t="64060" x="9994900" y="8915400"/>
          <p14:tracePt t="64070" x="9969500" y="8915400"/>
          <p14:tracePt t="64080" x="9969500" y="8940800"/>
          <p14:tracePt t="64084" x="9956800" y="8940800"/>
          <p14:tracePt t="64096" x="9931400" y="8966200"/>
          <p14:tracePt t="64101" x="9906000" y="8991600"/>
          <p14:tracePt t="64113" x="9880600" y="9004300"/>
          <p14:tracePt t="64117" x="9855200" y="9029700"/>
          <p14:tracePt t="64130" x="9842500" y="9055100"/>
          <p14:tracePt t="64135" x="9817100" y="9080500"/>
          <p14:tracePt t="64148" x="9791700" y="9093200"/>
          <p14:tracePt t="64148" x="9766300" y="9118600"/>
          <p14:tracePt t="64156" x="9753600" y="9144000"/>
          <p14:tracePt t="64164" x="9728200" y="9144000"/>
          <p14:tracePt t="64183" x="9677400" y="9169400"/>
          <p14:tracePt t="64198" x="9664700" y="9194800"/>
          <p14:tracePt t="64214" x="9588500" y="9207500"/>
          <p14:tracePt t="64229" x="9575800" y="9232900"/>
          <p14:tracePt t="64238" x="9550400" y="9232900"/>
          <p14:tracePt t="64246" x="9525000" y="9232900"/>
          <p14:tracePt t="64252" x="9499600" y="9232900"/>
          <p14:tracePt t="64280" x="9461500" y="9232900"/>
          <p14:tracePt t="64292" x="9436100" y="9232900"/>
          <p14:tracePt t="64302" x="9410700" y="9232900"/>
          <p14:tracePt t="64313" x="9385300" y="9232900"/>
          <p14:tracePt t="64324" x="9372600" y="9232900"/>
          <p14:tracePt t="64336" x="9347200" y="9232900"/>
          <p14:tracePt t="64346" x="9321800" y="9232900"/>
          <p14:tracePt t="64363" x="9296400" y="9232900"/>
          <p14:tracePt t="64367" x="9283700" y="9232900"/>
          <p14:tracePt t="64380" x="9258300" y="9232900"/>
          <p14:tracePt t="64380" x="9232900" y="9232900"/>
          <p14:tracePt t="64396" x="9207500" y="9232900"/>
          <p14:tracePt t="64413" x="9169400" y="9232900"/>
          <p14:tracePt t="64421" x="9144000" y="9232900"/>
          <p14:tracePt t="64430" x="9118600" y="9207500"/>
          <p14:tracePt t="64446" x="9093200" y="9207500"/>
          <p14:tracePt t="64453" x="9080500" y="9207500"/>
          <p14:tracePt t="64481" x="9055100" y="9207500"/>
          <p14:tracePt t="66623" x="9029700" y="9207500"/>
          <p14:tracePt t="66631" x="9004300" y="9194800"/>
          <p14:tracePt t="66639" x="8991600" y="9144000"/>
          <p14:tracePt t="66647" x="8966200" y="9118600"/>
          <p14:tracePt t="66655" x="8940800" y="9093200"/>
          <p14:tracePt t="66663" x="8940800" y="9080500"/>
          <p14:tracePt t="66681" x="8902700" y="9055100"/>
          <p14:tracePt t="66687" x="8877300" y="9029700"/>
          <p14:tracePt t="66697" x="8877300" y="9004300"/>
          <p14:tracePt t="66713" x="8851900" y="8991600"/>
          <p14:tracePt t="66719" x="8851900" y="8966200"/>
          <p14:tracePt t="66730" x="8826500" y="8940800"/>
          <p14:tracePt t="66736" x="8826500" y="8915400"/>
          <p14:tracePt t="66751" x="8813800" y="8902700"/>
          <p14:tracePt t="66763" x="8813800" y="8877300"/>
          <p14:tracePt t="66769" x="8788400" y="8877300"/>
          <p14:tracePt t="66780" x="8788400" y="8851900"/>
          <p14:tracePt t="66791" x="8788400" y="8826500"/>
          <p14:tracePt t="66802" x="8763000" y="8826500"/>
          <p14:tracePt t="66813" x="8763000" y="8813800"/>
          <p14:tracePt t="66833" x="8763000" y="8788400"/>
          <p14:tracePt t="66880" x="8737600" y="8763000"/>
          <p14:tracePt t="69308" x="8737600" y="8737600"/>
          <p14:tracePt t="69316" x="8763000" y="8712200"/>
          <p14:tracePt t="69324" x="8763000" y="8699500"/>
          <p14:tracePt t="69333" x="8788400" y="8648700"/>
          <p14:tracePt t="69347" x="8788400" y="8623300"/>
          <p14:tracePt t="69348" x="8813800" y="8610600"/>
          <p14:tracePt t="69356" x="8813800" y="8585200"/>
          <p14:tracePt t="69364" x="8813800" y="8559800"/>
          <p14:tracePt t="69372" x="8826500" y="8534400"/>
          <p14:tracePt t="69388" x="8826500" y="8521700"/>
          <p14:tracePt t="69404" x="8826500" y="8496300"/>
          <p14:tracePt t="69419" x="8826500" y="8470900"/>
          <p14:tracePt t="69447" x="8826500" y="8432800"/>
          <p14:tracePt t="69452" x="8826500" y="8407400"/>
          <p14:tracePt t="69480" x="8826500" y="8356600"/>
          <p14:tracePt t="69484" x="8826500" y="8331200"/>
          <p14:tracePt t="69496" x="8826500" y="8318500"/>
          <p14:tracePt t="69501" x="8826500" y="8293100"/>
          <p14:tracePt t="69513" x="8826500" y="8267700"/>
          <p14:tracePt t="69517" x="8826500" y="8229600"/>
          <p14:tracePt t="69530" x="8826500" y="8204200"/>
          <p14:tracePt t="69535" x="8826500" y="8153400"/>
          <p14:tracePt t="69546" x="8826500" y="8115300"/>
          <p14:tracePt t="69550" x="8826500" y="8064500"/>
          <p14:tracePt t="69563" x="8826500" y="8051800"/>
          <p14:tracePt t="69564" x="8826500" y="8001000"/>
          <p14:tracePt t="69572" x="8826500" y="7975600"/>
          <p14:tracePt t="69580" x="8826500" y="7950200"/>
          <p14:tracePt t="69588" x="8826500" y="7937500"/>
          <p14:tracePt t="69597" x="8813800" y="7937500"/>
          <p14:tracePt t="69613" x="8788400" y="7912100"/>
          <p14:tracePt t="69620" x="8788400" y="7886700"/>
          <p14:tracePt t="69630" x="8763000" y="7886700"/>
          <p14:tracePt t="69636" x="8737600" y="7886700"/>
          <p14:tracePt t="69644" x="8737600" y="7861300"/>
          <p14:tracePt t="69652" x="8712200" y="7861300"/>
          <p14:tracePt t="69660" x="8699500" y="7848600"/>
          <p14:tracePt t="69669" x="8674100" y="7823200"/>
          <p14:tracePt t="69680" x="8648700" y="7823200"/>
          <p14:tracePt t="69684" x="8623300" y="7797800"/>
          <p14:tracePt t="69697" x="8610600" y="7772400"/>
          <p14:tracePt t="69703" x="8585200" y="7759700"/>
          <p14:tracePt t="69713" x="8559800" y="7759700"/>
          <p14:tracePt t="69717" x="8534400" y="7734300"/>
          <p14:tracePt t="69730" x="8521700" y="7708900"/>
          <p14:tracePt t="69736" x="8470900" y="7708900"/>
          <p14:tracePt t="69747" x="8445500" y="7683500"/>
          <p14:tracePt t="69763" x="8432800" y="7670800"/>
          <p14:tracePt t="69772" x="8407400" y="7670800"/>
          <p14:tracePt t="69780" x="8382000" y="7645400"/>
          <p14:tracePt t="69813" x="8356600" y="7645400"/>
          <p14:tracePt t="69876" x="8331200" y="7645400"/>
          <p14:tracePt t="69935" x="8318500" y="7645400"/>
          <p14:tracePt t="69988" x="8318500" y="7670800"/>
          <p14:tracePt t="70020" x="8318500" y="7683500"/>
          <p14:tracePt t="70046" x="8293100" y="7708900"/>
          <p14:tracePt t="70053" x="8293100" y="7734300"/>
          <p14:tracePt t="70061" x="8293100" y="7759700"/>
          <p14:tracePt t="70080" x="8293100" y="7797800"/>
          <p14:tracePt t="70085" x="8267700" y="7823200"/>
          <p14:tracePt t="70097" x="8267700" y="7886700"/>
          <p14:tracePt t="70102" x="8267700" y="7937500"/>
          <p14:tracePt t="70113" x="8267700" y="8001000"/>
          <p14:tracePt t="70117" x="8267700" y="8051800"/>
          <p14:tracePt t="70130" x="8267700" y="8115300"/>
          <p14:tracePt t="70135" x="8267700" y="8153400"/>
          <p14:tracePt t="70147" x="8267700" y="8204200"/>
          <p14:tracePt t="70150" x="8267700" y="8267700"/>
          <p14:tracePt t="70163" x="8267700" y="8293100"/>
          <p14:tracePt t="70167" x="8267700" y="8331200"/>
          <p14:tracePt t="70180" x="8267700" y="8382000"/>
          <p14:tracePt t="70181" x="8267700" y="8407400"/>
          <p14:tracePt t="70197" x="8267700" y="8432800"/>
          <p14:tracePt t="70213" x="8267700" y="8445500"/>
          <p14:tracePt t="70237" x="8267700" y="8470900"/>
          <p14:tracePt t="70325" x="8267700" y="8445500"/>
          <p14:tracePt t="70334" x="8293100" y="8407400"/>
          <p14:tracePt t="70347" x="8318500" y="8356600"/>
          <p14:tracePt t="70351" x="8331200" y="8293100"/>
          <p14:tracePt t="70363" x="8407400" y="8178800"/>
          <p14:tracePt t="70370" x="8470900" y="8089900"/>
          <p14:tracePt t="70380" x="8534400" y="7937500"/>
          <p14:tracePt t="70384" x="8610600" y="7823200"/>
          <p14:tracePt t="70397" x="8648700" y="7759700"/>
          <p14:tracePt t="70397" x="8699500" y="7645400"/>
          <p14:tracePt t="70405" x="8737600" y="7569200"/>
          <p14:tracePt t="70413" x="8763000" y="7505700"/>
          <p14:tracePt t="70421" x="8788400" y="7467600"/>
          <p14:tracePt t="70430" x="8813800" y="7442200"/>
          <p14:tracePt t="70437" x="8813800" y="7416800"/>
          <p14:tracePt t="70453" x="8826500" y="7391400"/>
          <p14:tracePt t="70535" x="8826500" y="7416800"/>
          <p14:tracePt t="70549" x="8826500" y="7442200"/>
          <p14:tracePt t="70567" x="8826500" y="7467600"/>
          <p14:tracePt t="70573" x="8826500" y="7480300"/>
          <p14:tracePt t="70581" x="8826500" y="7505700"/>
          <p14:tracePt t="70589" x="8826500" y="7531100"/>
          <p14:tracePt t="70597" x="8813800" y="7556500"/>
          <p14:tracePt t="70605" x="8813800" y="7569200"/>
          <p14:tracePt t="70613" x="8788400" y="7594600"/>
          <p14:tracePt t="70621" x="8788400" y="7620000"/>
          <p14:tracePt t="70630" x="8788400" y="7645400"/>
          <p14:tracePt t="70637" x="8763000" y="7670800"/>
          <p14:tracePt t="70647" x="8763000" y="7683500"/>
          <p14:tracePt t="70669" x="8763000" y="7708900"/>
          <p14:tracePt t="70685" x="8737600" y="7708900"/>
          <p14:tracePt t="70693" x="8737600" y="7734300"/>
          <p14:tracePt t="70773" x="8712200" y="7734300"/>
          <p14:tracePt t="70781" x="8712200" y="7708900"/>
          <p14:tracePt t="70801" x="8712200" y="7683500"/>
          <p14:tracePt t="70821" x="8712200" y="7670800"/>
          <p14:tracePt t="70830" x="8699500" y="7670800"/>
          <p14:tracePt t="70869" x="8699500" y="7645400"/>
          <p14:tracePt t="70934" x="8699500" y="7620000"/>
          <p14:tracePt t="70982" x="8699500" y="7594600"/>
          <p14:tracePt t="71006" x="8699500" y="7569200"/>
          <p14:tracePt t="71102" x="8712200" y="7569200"/>
          <p14:tracePt t="71158" x="8737600" y="7569200"/>
          <p14:tracePt t="71182" x="8763000" y="7569200"/>
          <p14:tracePt t="71200" x="8788400" y="7569200"/>
          <p14:tracePt t="71206" x="8813800" y="7569200"/>
          <p14:tracePt t="71214" x="8826500" y="7569200"/>
          <p14:tracePt t="71222" x="8851900" y="7569200"/>
          <p14:tracePt t="71230" x="8877300" y="7569200"/>
          <p14:tracePt t="71238" x="8902700" y="7569200"/>
          <p14:tracePt t="71254" x="8915400" y="7569200"/>
          <p14:tracePt t="71263" x="8940800" y="7569200"/>
          <p14:tracePt t="71279" x="8966200" y="7569200"/>
          <p14:tracePt t="71286" x="8991600" y="7569200"/>
          <p14:tracePt t="71302" x="9004300" y="7594600"/>
          <p14:tracePt t="71318" x="9029700" y="7594600"/>
          <p14:tracePt t="71326" x="9055100" y="7594600"/>
          <p14:tracePt t="71350" x="9080500" y="7594600"/>
          <p14:tracePt t="71363" x="9080500" y="7620000"/>
          <p14:tracePt t="71380" x="9093200" y="7620000"/>
          <p14:tracePt t="71397" x="9118600" y="7620000"/>
          <p14:tracePt t="71416" x="9144000" y="7645400"/>
          <p14:tracePt t="71438" x="9169400" y="7645400"/>
          <p14:tracePt t="71454" x="9194800" y="7670800"/>
          <p14:tracePt t="71470" x="9207500" y="7670800"/>
          <p14:tracePt t="71480" x="9232900" y="7670800"/>
          <p14:tracePt t="71486" x="9258300" y="7670800"/>
          <p14:tracePt t="71497" x="9283700" y="7683500"/>
          <p14:tracePt t="71513" x="9296400" y="7683500"/>
          <p14:tracePt t="71518" x="9321800" y="7708900"/>
          <p14:tracePt t="71530" x="9372600" y="7708900"/>
          <p14:tracePt t="71535" x="9385300" y="7708900"/>
          <p14:tracePt t="71547" x="9410700" y="7708900"/>
          <p14:tracePt t="71550" x="9436100" y="7734300"/>
          <p14:tracePt t="71563" x="9461500" y="7734300"/>
          <p14:tracePt t="71569" x="9499600" y="7734300"/>
          <p14:tracePt t="71580" x="9525000" y="7734300"/>
          <p14:tracePt t="71584" x="9550400" y="7734300"/>
          <p14:tracePt t="71601" x="9575800" y="7734300"/>
          <p14:tracePt t="71616" x="9588500" y="7734300"/>
          <p14:tracePt t="71647" x="9613900" y="7734300"/>
          <p14:tracePt t="71663" x="9639300" y="7734300"/>
          <p14:tracePt t="71686" x="9664700" y="7734300"/>
          <p14:tracePt t="71703" x="9677400" y="7708900"/>
          <p14:tracePt t="71727" x="9702800" y="7708900"/>
          <p14:tracePt t="71746" x="9753600" y="7683500"/>
          <p14:tracePt t="71751" x="9753600" y="7670800"/>
          <p14:tracePt t="71763" x="9766300" y="7670800"/>
          <p14:tracePt t="71768" x="9791700" y="7670800"/>
          <p14:tracePt t="71780" x="9817100" y="7645400"/>
          <p14:tracePt t="71784" x="9842500" y="7620000"/>
          <p14:tracePt t="71797" x="9855200" y="7620000"/>
          <p14:tracePt t="71802" x="9880600" y="7594600"/>
          <p14:tracePt t="71813" x="9906000" y="7569200"/>
          <p14:tracePt t="71818" x="9956800" y="7556500"/>
          <p14:tracePt t="71830" x="9969500" y="7531100"/>
          <p14:tracePt t="71839" x="10020300" y="7505700"/>
          <p14:tracePt t="71847" x="10020300" y="7480300"/>
          <p14:tracePt t="71855" x="10045700" y="7467600"/>
          <p14:tracePt t="71871" x="10058400" y="7442200"/>
          <p14:tracePt t="71887" x="10058400" y="7416800"/>
          <p14:tracePt t="71903" x="10083800" y="7391400"/>
          <p14:tracePt t="71919" x="10083800" y="7378700"/>
          <p14:tracePt t="71947" x="10083800" y="7353300"/>
          <p14:tracePt t="71951" x="10109200" y="7353300"/>
          <p14:tracePt t="71963" x="10109200" y="7327900"/>
          <p14:tracePt t="71980" x="10109200" y="7302500"/>
          <p14:tracePt t="71984" x="10109200" y="7289800"/>
          <p14:tracePt t="71997" x="10134600" y="7264400"/>
          <p14:tracePt t="72013" x="10134600" y="7239000"/>
          <p14:tracePt t="72017" x="10134600" y="7213600"/>
          <p14:tracePt t="72030" x="10147300" y="7213600"/>
          <p14:tracePt t="72031" x="10147300" y="7188200"/>
          <p14:tracePt t="72047" x="10147300" y="7175500"/>
          <p14:tracePt t="72071" x="10172700" y="7175500"/>
          <p14:tracePt t="72080" x="10172700" y="7150100"/>
          <p14:tracePt t="72127" x="10172700" y="7124700"/>
          <p14:tracePt t="72255" x="10198100" y="7124700"/>
          <p14:tracePt t="72319" x="10223500" y="7124700"/>
          <p14:tracePt t="72407" x="10236200" y="7124700"/>
          <p14:tracePt t="72520" x="10261600" y="7124700"/>
          <p14:tracePt t="72552" x="10261600" y="7150100"/>
          <p14:tracePt t="72568" x="10287000" y="7150100"/>
          <p14:tracePt t="72576" x="10287000" y="7175500"/>
          <p14:tracePt t="72584" x="10287000" y="7188200"/>
          <p14:tracePt t="72592" x="10312400" y="7188200"/>
          <p14:tracePt t="72613" x="10312400" y="7239000"/>
          <p14:tracePt t="72617" x="10337800" y="7264400"/>
          <p14:tracePt t="72630" x="10337800" y="7289800"/>
          <p14:tracePt t="72635" x="10350500" y="7289800"/>
          <p14:tracePt t="72647" x="10350500" y="7302500"/>
          <p14:tracePt t="72650" x="10350500" y="7353300"/>
          <p14:tracePt t="72664" x="10375900" y="7378700"/>
          <p14:tracePt t="72672" x="10401300" y="7391400"/>
          <p14:tracePt t="72680" x="10401300" y="7416800"/>
          <p14:tracePt t="72696" x="10401300" y="7442200"/>
          <p14:tracePt t="72704" x="10426700" y="7442200"/>
          <p14:tracePt t="72720" x="10426700" y="7467600"/>
          <p14:tracePt t="72736" x="10426700" y="7480300"/>
          <p14:tracePt t="72752" x="10439400" y="7480300"/>
          <p14:tracePt t="72760" x="10439400" y="7505700"/>
          <p14:tracePt t="72780" x="10439400" y="7531100"/>
          <p14:tracePt t="72800" x="10439400" y="7556500"/>
          <p14:tracePt t="72833" x="10439400" y="7569200"/>
          <p14:tracePt t="72867" x="10439400" y="7594600"/>
          <p14:tracePt t="75539" x="10401300" y="7594600"/>
          <p14:tracePt t="75547" x="10337800" y="7645400"/>
          <p14:tracePt t="75555" x="10287000" y="7683500"/>
          <p14:tracePt t="75567" x="10223500" y="7734300"/>
          <p14:tracePt t="75580" x="10058400" y="7823200"/>
          <p14:tracePt t="75587" x="9994900" y="7886700"/>
          <p14:tracePt t="75597" x="9956800" y="7912100"/>
          <p14:tracePt t="75604" x="9880600" y="7937500"/>
          <p14:tracePt t="75613" x="9817100" y="7975600"/>
          <p14:tracePt t="75619" x="9753600" y="8001000"/>
          <p14:tracePt t="75630" x="9702800" y="8026400"/>
          <p14:tracePt t="75636" x="9639300" y="8051800"/>
          <p14:tracePt t="75647" x="9588500" y="8064500"/>
          <p14:tracePt t="75652" x="9550400" y="8089900"/>
          <p14:tracePt t="75663" x="9461500" y="8115300"/>
          <p14:tracePt t="75669" x="9410700" y="8115300"/>
          <p14:tracePt t="75680" x="9347200" y="8140700"/>
          <p14:tracePt t="75685" x="9283700" y="8140700"/>
          <p14:tracePt t="75697" x="9232900" y="8153400"/>
          <p14:tracePt t="75703" x="9169400" y="8153400"/>
          <p14:tracePt t="75713" x="9118600" y="8153400"/>
          <p14:tracePt t="75717" x="9080500" y="8153400"/>
          <p14:tracePt t="75730" x="9004300" y="8153400"/>
          <p14:tracePt t="75735" x="8966200" y="8153400"/>
          <p14:tracePt t="75747" x="8940800" y="8153400"/>
          <p14:tracePt t="75750" x="8915400" y="8153400"/>
          <p14:tracePt t="75764" x="8877300" y="8140700"/>
          <p14:tracePt t="75764" x="8851900" y="8140700"/>
          <p14:tracePt t="75772" x="8851900" y="8115300"/>
          <p14:tracePt t="75780" x="8826500" y="8089900"/>
          <p14:tracePt t="75788" x="8826500" y="8064500"/>
          <p14:tracePt t="75797" x="8813800" y="8051800"/>
          <p14:tracePt t="75804" x="8788400" y="8026400"/>
          <p14:tracePt t="75814" x="8788400" y="7975600"/>
          <p14:tracePt t="75820" x="8763000" y="7950200"/>
          <p14:tracePt t="75830" x="8763000" y="7912100"/>
          <p14:tracePt t="75836" x="8763000" y="7886700"/>
          <p14:tracePt t="75847" x="8763000" y="7861300"/>
          <p14:tracePt t="75852" x="8763000" y="7823200"/>
          <p14:tracePt t="75863" x="8763000" y="7772400"/>
          <p14:tracePt t="75869" x="8763000" y="7759700"/>
          <p14:tracePt t="75880" x="8763000" y="7734300"/>
          <p14:tracePt t="75884" x="8763000" y="7708900"/>
          <p14:tracePt t="75897" x="8763000" y="7683500"/>
          <p14:tracePt t="75902" x="8763000" y="7670800"/>
          <p14:tracePt t="75913" x="8763000" y="7645400"/>
          <p14:tracePt t="75917" x="8763000" y="7620000"/>
          <p14:tracePt t="75934" x="8763000" y="7594600"/>
          <p14:tracePt t="75935" x="8788400" y="7569200"/>
          <p14:tracePt t="75947" x="8788400" y="7556500"/>
          <p14:tracePt t="75948" x="8788400" y="7531100"/>
          <p14:tracePt t="75956" x="8788400" y="7505700"/>
          <p14:tracePt t="75966" x="8813800" y="7480300"/>
          <p14:tracePt t="75982" x="8813800" y="7467600"/>
          <p14:tracePt t="75988" x="8826500" y="7442200"/>
          <p14:tracePt t="76004" x="8826500" y="7416800"/>
          <p14:tracePt t="76036" x="8826500" y="7391400"/>
          <p14:tracePt t="76076" x="8826500" y="7378700"/>
          <p14:tracePt t="76100" x="8851900" y="7378700"/>
          <p14:tracePt t="76140" x="8851900" y="7353300"/>
          <p14:tracePt t="76166" x="8877300" y="7353300"/>
          <p14:tracePt t="76172" x="8877300" y="7327900"/>
          <p14:tracePt t="76188" x="8902700" y="7302500"/>
          <p14:tracePt t="76196" x="8902700" y="7289800"/>
          <p14:tracePt t="76204" x="8902700" y="7264400"/>
          <p14:tracePt t="76213" x="8915400" y="7264400"/>
          <p14:tracePt t="76220" x="8915400" y="7239000"/>
          <p14:tracePt t="76236" x="8915400" y="7213600"/>
          <p14:tracePt t="76247" x="8940800" y="7213600"/>
          <p14:tracePt t="76252" x="8940800" y="7188200"/>
          <p14:tracePt t="76268" x="8966200" y="7175500"/>
          <p14:tracePt t="76285" x="8966200" y="7150100"/>
          <p14:tracePt t="76301" x="8991600" y="7124700"/>
          <p14:tracePt t="76335" x="8991600" y="7099300"/>
          <p14:tracePt t="76347" x="9004300" y="7099300"/>
          <p14:tracePt t="76388" x="9004300" y="7086600"/>
          <p14:tracePt t="76413" x="9029700" y="7086600"/>
          <p14:tracePt t="76420" x="9029700" y="7061200"/>
          <p14:tracePt t="76452" x="9029700" y="7035800"/>
          <p14:tracePt t="76461" x="9055100" y="7035800"/>
          <p14:tracePt t="76493" x="9055100" y="7010400"/>
          <p14:tracePt t="76517" x="9080500" y="7010400"/>
          <p14:tracePt t="76599" x="9080500" y="6997700"/>
          <p14:tracePt t="76669" x="9080500" y="6972300"/>
          <p14:tracePt t="76685" x="9055100" y="6972300"/>
          <p14:tracePt t="76701" x="9029700" y="6972300"/>
          <p14:tracePt t="76725" x="9004300" y="6972300"/>
          <p14:tracePt t="76750" x="8991600" y="6946900"/>
          <p14:tracePt t="76780" x="8966200" y="6946900"/>
          <p14:tracePt t="76797" x="8966200" y="6921500"/>
          <p14:tracePt t="76798" x="8940800" y="6921500"/>
          <p14:tracePt t="76813" x="8915400" y="6908800"/>
          <p14:tracePt t="76832" x="8902700" y="6883400"/>
          <p14:tracePt t="76846" x="8877300" y="6883400"/>
          <p14:tracePt t="76853" x="8877300" y="6858000"/>
          <p14:tracePt t="76865" x="8851900" y="6858000"/>
          <p14:tracePt t="76885" x="8851900" y="6832600"/>
          <p14:tracePt t="76901" x="8826500" y="6832600"/>
          <p14:tracePt t="76925" x="8826500" y="6807200"/>
          <p14:tracePt t="76949" x="8813800" y="6807200"/>
          <p14:tracePt t="76989" x="8813800" y="6794500"/>
          <p14:tracePt t="77101" x="8826500" y="6794500"/>
          <p14:tracePt t="77126" x="8851900" y="6794500"/>
          <p14:tracePt t="77151" x="8877300" y="6794500"/>
          <p14:tracePt t="77167" x="8902700" y="6794500"/>
          <p14:tracePt t="77180" x="8915400" y="6794500"/>
          <p14:tracePt t="77184" x="8940800" y="6794500"/>
          <p14:tracePt t="77197" x="8966200" y="6794500"/>
          <p14:tracePt t="77198" x="8991600" y="6794500"/>
          <p14:tracePt t="77214" x="9004300" y="6794500"/>
          <p14:tracePt t="77222" x="9029700" y="6794500"/>
          <p14:tracePt t="77238" x="9055100" y="6794500"/>
          <p14:tracePt t="77265" x="9080500" y="6794500"/>
          <p14:tracePt t="77278" x="9093200" y="6794500"/>
          <p14:tracePt t="77294" x="9118600" y="6794500"/>
          <p14:tracePt t="77310" x="9144000" y="6794500"/>
          <p14:tracePt t="77325" x="9169400" y="6794500"/>
          <p14:tracePt t="77350" x="9194800" y="6794500"/>
          <p14:tracePt t="77383" x="9207500" y="6794500"/>
          <p14:tracePt t="77510" x="9194800" y="6807200"/>
          <p14:tracePt t="77526" x="9169400" y="6807200"/>
          <p14:tracePt t="77547" x="9144000" y="6807200"/>
          <p14:tracePt t="77550" x="9118600" y="6832600"/>
          <p14:tracePt t="77564" x="9093200" y="6832600"/>
          <p14:tracePt t="77569" x="9055100" y="6832600"/>
          <p14:tracePt t="77580" x="9029700" y="6832600"/>
          <p14:tracePt t="77584" x="9004300" y="6858000"/>
          <p14:tracePt t="77597" x="8966200" y="6858000"/>
          <p14:tracePt t="77602" x="8940800" y="6858000"/>
          <p14:tracePt t="77614" x="8902700" y="6858000"/>
          <p14:tracePt t="77614" x="8877300" y="6883400"/>
          <p14:tracePt t="77622" x="8851900" y="6883400"/>
          <p14:tracePt t="77633" x="8813800" y="6883400"/>
          <p14:tracePt t="77647" x="8788400" y="6883400"/>
          <p14:tracePt t="77654" x="8763000" y="6908800"/>
          <p14:tracePt t="77664" x="8737600" y="6908800"/>
          <p14:tracePt t="77680" x="8712200" y="6908800"/>
          <p14:tracePt t="77686" x="8699500" y="6908800"/>
          <p14:tracePt t="77718" x="8674100" y="6908800"/>
          <p14:tracePt t="77767" x="8648700" y="6908800"/>
          <p14:tracePt t="77832" x="8648700" y="6883400"/>
          <p14:tracePt t="78087" x="8674100" y="6883400"/>
          <p14:tracePt t="78655" x="8674100" y="6908800"/>
          <p14:tracePt t="78713" x="8674100" y="6921500"/>
          <p14:tracePt t="78760" x="8674100" y="6946900"/>
          <p14:tracePt t="78816" x="8674100" y="6972300"/>
          <p14:tracePt t="78865" x="8674100" y="6997700"/>
          <p14:tracePt t="78888" x="8648700" y="6997700"/>
          <p14:tracePt t="78920" x="8648700" y="7010400"/>
          <p14:tracePt t="78984" x="8648700" y="7035800"/>
          <p14:tracePt t="79016" x="8623300" y="7035800"/>
          <p14:tracePt t="79040" x="8623300" y="7061200"/>
          <p14:tracePt t="79113" x="8610600" y="7061200"/>
          <p14:tracePt t="79120" x="8610600" y="7086600"/>
          <p14:tracePt t="79192" x="8610600" y="7099300"/>
          <p14:tracePt t="79213" x="8585200" y="7099300"/>
          <p14:tracePt t="79256" x="8585200" y="7124700"/>
          <p14:tracePt t="79267" x="8559800" y="7124700"/>
          <p14:tracePt t="79537" x="8559800" y="7150100"/>
          <p14:tracePt t="79569" x="8559800" y="7175500"/>
          <p14:tracePt t="79596" x="8559800" y="7188200"/>
          <p14:tracePt t="79633" x="8559800" y="7213600"/>
          <p14:tracePt t="79673" x="8559800" y="7239000"/>
          <p14:tracePt t="79681" x="8585200" y="7239000"/>
          <p14:tracePt t="79689" x="8585200" y="7264400"/>
          <p14:tracePt t="79705" x="8585200" y="7289800"/>
          <p14:tracePt t="79714" x="8585200" y="7302500"/>
          <p14:tracePt t="79721" x="8585200" y="7327900"/>
          <p14:tracePt t="79730" x="8585200" y="7353300"/>
          <p14:tracePt t="79737" x="8585200" y="7378700"/>
          <p14:tracePt t="79747" x="8585200" y="7391400"/>
          <p14:tracePt t="79753" x="8585200" y="7416800"/>
          <p14:tracePt t="79769" x="8585200" y="7442200"/>
          <p14:tracePt t="79780" x="8585200" y="7467600"/>
          <p14:tracePt t="79785" x="8585200" y="7480300"/>
          <p14:tracePt t="79813" x="8585200" y="7505700"/>
          <p14:tracePt t="79817" x="8585200" y="7531100"/>
          <p14:tracePt t="79847" x="8585200" y="7556500"/>
          <p14:tracePt t="79969" x="8585200" y="7531100"/>
          <p14:tracePt t="79997" x="8585200" y="7505700"/>
          <p14:tracePt t="80009" x="8585200" y="7480300"/>
          <p14:tracePt t="80025" x="8610600" y="7480300"/>
          <p14:tracePt t="80033" x="8610600" y="7467600"/>
          <p14:tracePt t="80068" x="8623300" y="7442200"/>
          <p14:tracePt t="80098" x="8648700" y="7416800"/>
          <p14:tracePt t="80121" x="8674100" y="7416800"/>
          <p14:tracePt t="80137" x="8699500" y="7391400"/>
          <p14:tracePt t="80164" x="8712200" y="7391400"/>
          <p14:tracePt t="80169" x="8737600" y="7391400"/>
          <p14:tracePt t="80180" x="8737600" y="7378700"/>
          <p14:tracePt t="80185" x="8763000" y="7378700"/>
          <p14:tracePt t="80202" x="8788400" y="7378700"/>
          <p14:tracePt t="80214" x="8788400" y="7353300"/>
          <p14:tracePt t="80218" x="8813800" y="7353300"/>
          <p14:tracePt t="80235" x="8826500" y="7353300"/>
          <p14:tracePt t="80250" x="8851900" y="7353300"/>
          <p14:tracePt t="80268" x="8877300" y="7353300"/>
          <p14:tracePt t="80283" x="8902700" y="7353300"/>
          <p14:tracePt t="80305" x="8915400" y="7353300"/>
          <p14:tracePt t="80337" x="8940800" y="7353300"/>
          <p14:tracePt t="80370" x="8966200" y="7353300"/>
          <p14:tracePt t="80386" x="8991600" y="7353300"/>
          <p14:tracePt t="80418" x="9004300" y="7353300"/>
          <p14:tracePt t="80425" x="9004300" y="7378700"/>
          <p14:tracePt t="80447" x="9029700" y="7378700"/>
          <p14:tracePt t="80468" x="9055100" y="7378700"/>
          <p14:tracePt t="80483" x="9080500" y="7378700"/>
          <p14:tracePt t="80497" x="9080500" y="7391400"/>
          <p14:tracePt t="80506" x="9093200" y="7391400"/>
          <p14:tracePt t="80522" x="9118600" y="7416800"/>
          <p14:tracePt t="80538" x="9144000" y="7416800"/>
          <p14:tracePt t="80564" x="9169400" y="7416800"/>
          <p14:tracePt t="80597" x="9194800" y="7416800"/>
          <p14:tracePt t="80610" x="9207500" y="7416800"/>
          <p14:tracePt t="80642" x="9232900" y="7416800"/>
          <p14:tracePt t="80650" x="9232900" y="7391400"/>
          <p14:tracePt t="80674" x="9258300" y="7391400"/>
          <p14:tracePt t="80682" x="9258300" y="7378700"/>
          <p14:tracePt t="80698" x="9258300" y="7353300"/>
          <p14:tracePt t="80706" x="9283700" y="7353300"/>
          <p14:tracePt t="80722" x="9283700" y="7327900"/>
          <p14:tracePt t="80731" x="9296400" y="7327900"/>
          <p14:tracePt t="80738" x="9296400" y="7302500"/>
          <p14:tracePt t="80764" x="9321800" y="7289800"/>
          <p14:tracePt t="80786" x="9321800" y="7264400"/>
          <p14:tracePt t="80798" x="9347200" y="7264400"/>
          <p14:tracePt t="80810" x="9347200" y="7239000"/>
          <p14:tracePt t="80842" x="9347200" y="7213600"/>
          <p14:tracePt t="80850" x="9372600" y="7213600"/>
          <p14:tracePt t="80874" x="9372600" y="7188200"/>
          <p14:tracePt t="80899" x="9372600" y="7175500"/>
          <p14:tracePt t="80922" x="9372600" y="7150100"/>
          <p14:tracePt t="80947" x="9372600" y="7124700"/>
          <p14:tracePt t="80971" x="9372600" y="7099300"/>
          <p14:tracePt t="80986" x="9372600" y="7086600"/>
          <p14:tracePt t="81010" x="9372600" y="7061200"/>
          <p14:tracePt t="81035" x="9372600" y="7035800"/>
          <p14:tracePt t="81051" x="9347200" y="7010400"/>
          <p14:tracePt t="81074" x="9347200" y="6997700"/>
          <p14:tracePt t="81091" x="9321800" y="6997700"/>
          <p14:tracePt t="81101" x="9321800" y="6972300"/>
          <p14:tracePt t="81114" x="9321800" y="6946900"/>
          <p14:tracePt t="81123" x="9296400" y="6921500"/>
          <p14:tracePt t="81147" x="9296400" y="6908800"/>
          <p14:tracePt t="81155" x="9296400" y="6883400"/>
          <p14:tracePt t="81171" x="9296400" y="6858000"/>
          <p14:tracePt t="81187" x="9296400" y="6832600"/>
          <p14:tracePt t="81198" x="9283700" y="6807200"/>
          <p14:tracePt t="81219" x="9283700" y="6794500"/>
          <p14:tracePt t="81235" x="9283700" y="6769100"/>
          <p14:tracePt t="81259" x="9283700" y="6743700"/>
          <p14:tracePt t="81280" x="9258300" y="6743700"/>
          <p14:tracePt t="81297" x="9258300" y="6718300"/>
          <p14:tracePt t="81339" x="9258300" y="6705600"/>
          <p14:tracePt t="81397" x="9258300" y="6680200"/>
          <p14:tracePt t="84006" x="9258300" y="6705600"/>
          <p14:tracePt t="84015" x="9258300" y="6718300"/>
          <p14:tracePt t="84023" x="9258300" y="6743700"/>
          <p14:tracePt t="84031" x="9258300" y="6769100"/>
          <p14:tracePt t="84047" x="9258300" y="6794500"/>
          <p14:tracePt t="84055" x="9258300" y="6807200"/>
          <p14:tracePt t="84087" x="9258300" y="6832600"/>
          <p14:tracePt t="84119" x="9258300" y="6858000"/>
          <p14:tracePt t="84214" x="9232900" y="6858000"/>
          <p14:tracePt t="89977" x="9232900" y="6883400"/>
          <p14:tracePt t="89985" x="9232900" y="6921500"/>
          <p14:tracePt t="89997" x="9232900" y="6946900"/>
          <p14:tracePt t="90001" x="9207500" y="7010400"/>
          <p14:tracePt t="90014" x="9207500" y="7099300"/>
          <p14:tracePt t="90018" x="9194800" y="7188200"/>
          <p14:tracePt t="90031" x="9169400" y="7264400"/>
          <p14:tracePt t="90036" x="9169400" y="7378700"/>
          <p14:tracePt t="90047" x="9144000" y="7391400"/>
          <p14:tracePt t="90052" x="9118600" y="7480300"/>
          <p14:tracePt t="90064" x="9118600" y="7531100"/>
          <p14:tracePt t="90065" x="9093200" y="7569200"/>
          <p14:tracePt t="90073" x="9093200" y="7620000"/>
          <p14:tracePt t="90081" x="9080500" y="7670800"/>
          <p14:tracePt t="90097" x="9055100" y="7708900"/>
          <p14:tracePt t="90105" x="9055100" y="7734300"/>
          <p14:tracePt t="90121" x="9029700" y="7759700"/>
          <p14:tracePt t="90131" x="9029700" y="7772400"/>
          <p14:tracePt t="90137" x="9004300" y="7797800"/>
          <p14:tracePt t="90147" x="8991600" y="7823200"/>
          <p14:tracePt t="90153" x="8966200" y="7848600"/>
          <p14:tracePt t="90164" x="8940800" y="7861300"/>
          <p14:tracePt t="90169" x="8902700" y="7886700"/>
          <p14:tracePt t="90181" x="8877300" y="7937500"/>
          <p14:tracePt t="90186" x="8826500" y="7950200"/>
          <p14:tracePt t="90197" x="8813800" y="7975600"/>
          <p14:tracePt t="90202" x="8788400" y="7975600"/>
          <p14:tracePt t="90214" x="8763000" y="8001000"/>
          <p14:tracePt t="90218" x="8737600" y="8026400"/>
          <p14:tracePt t="90236" x="8712200" y="8051800"/>
          <p14:tracePt t="90247" x="8699500" y="8051800"/>
          <p14:tracePt t="90251" x="8674100" y="8051800"/>
          <p14:tracePt t="90264" x="8648700" y="8051800"/>
          <p14:tracePt t="90269" x="8623300" y="8051800"/>
          <p14:tracePt t="90281" x="8610600" y="8051800"/>
          <p14:tracePt t="90284" x="8559800" y="8051800"/>
          <p14:tracePt t="90297" x="8534400" y="8051800"/>
          <p14:tracePt t="90298" x="8521700" y="8051800"/>
          <p14:tracePt t="90305" x="8496300" y="8051800"/>
          <p14:tracePt t="90314" x="8445500" y="8051800"/>
          <p14:tracePt t="90331" x="8407400" y="8026400"/>
          <p14:tracePt t="90337" x="8407400" y="8001000"/>
          <p14:tracePt t="90347" x="8382000" y="8001000"/>
          <p14:tracePt t="90353" x="8356600" y="7975600"/>
          <p14:tracePt t="90364" x="8331200" y="7975600"/>
          <p14:tracePt t="90370" x="8331200" y="7950200"/>
          <p14:tracePt t="90381" x="8318500" y="7937500"/>
          <p14:tracePt t="90397" x="8318500" y="7912100"/>
          <p14:tracePt t="90402" x="8293100" y="7912100"/>
          <p14:tracePt t="90414" x="8293100" y="7886700"/>
          <p14:tracePt t="90433" x="8293100" y="7861300"/>
          <p14:tracePt t="90442" x="8267700" y="7861300"/>
          <p14:tracePt t="90481" x="8267700" y="7848600"/>
          <p14:tracePt t="90506" x="8242300" y="7823200"/>
          <p14:tracePt t="90530" x="8242300" y="7797800"/>
          <p14:tracePt t="90538" x="8229600" y="7797800"/>
          <p14:tracePt t="90547" x="8229600" y="7772400"/>
          <p14:tracePt t="90554" x="8229600" y="7759700"/>
          <p14:tracePt t="90564" x="8204200" y="7734300"/>
          <p14:tracePt t="90578" x="8178800" y="7708900"/>
          <p14:tracePt t="90586" x="8178800" y="7683500"/>
          <p14:tracePt t="90602" x="8153400" y="7670800"/>
          <p14:tracePt t="90630" x="8153400" y="7645400"/>
          <p14:tracePt t="90714" x="8140700" y="7645400"/>
          <p14:tracePt t="90938" x="8153400" y="7645400"/>
          <p14:tracePt t="91003" x="8178800" y="7645400"/>
          <p14:tracePt t="91018" x="8178800" y="7670800"/>
          <p14:tracePt t="91051" x="8204200" y="7670800"/>
          <p14:tracePt t="91075" x="8204200" y="7683500"/>
          <p14:tracePt t="91099" x="8229600" y="7683500"/>
          <p14:tracePt t="91115" x="8229600" y="7708900"/>
          <p14:tracePt t="91131" x="8242300" y="7708900"/>
          <p14:tracePt t="91147" x="8267700" y="7734300"/>
          <p14:tracePt t="91179" x="8293100" y="7759700"/>
          <p14:tracePt t="91203" x="8318500" y="7759700"/>
          <p14:tracePt t="91235" x="8331200" y="7759700"/>
          <p14:tracePt t="91251" x="8356600" y="7772400"/>
          <p14:tracePt t="91275" x="8382000" y="7772400"/>
          <p14:tracePt t="91307" x="8407400" y="7797800"/>
          <p14:tracePt t="91339" x="8432800" y="7797800"/>
          <p14:tracePt t="91355" x="8432800" y="7823200"/>
          <p14:tracePt t="91364" x="8445500" y="7823200"/>
          <p14:tracePt t="91380" x="8470900" y="7823200"/>
          <p14:tracePt t="91387" x="8470900" y="7848600"/>
          <p14:tracePt t="91397" x="8496300" y="7848600"/>
          <p14:tracePt t="91403" x="8521700" y="7861300"/>
          <p14:tracePt t="91419" x="8534400" y="7861300"/>
          <p14:tracePt t="91431" x="8534400" y="7886700"/>
          <p14:tracePt t="91435" x="8559800" y="7886700"/>
          <p14:tracePt t="91447" x="8559800" y="7912100"/>
          <p14:tracePt t="91451" x="8585200" y="7912100"/>
          <p14:tracePt t="91468" x="8610600" y="7912100"/>
          <p14:tracePt t="91481" x="8610600" y="7937500"/>
          <p14:tracePt t="91484" x="8623300" y="7937500"/>
          <p14:tracePt t="91502" x="8648700" y="7937500"/>
          <p14:tracePt t="91514" x="8648700" y="7950200"/>
          <p14:tracePt t="91531" x="8674100" y="7950200"/>
          <p14:tracePt t="91547" x="8699500" y="7975600"/>
          <p14:tracePt t="91564" x="8712200" y="7975600"/>
          <p14:tracePt t="91571" x="8737600" y="7975600"/>
          <p14:tracePt t="91587" x="8763000" y="8001000"/>
          <p14:tracePt t="91597" x="8788400" y="8001000"/>
          <p14:tracePt t="91603" x="8813800" y="8001000"/>
          <p14:tracePt t="91611" x="8826500" y="8001000"/>
          <p14:tracePt t="91619" x="8851900" y="8026400"/>
          <p14:tracePt t="91630" x="8877300" y="8026400"/>
          <p14:tracePt t="91635" x="8902700" y="8026400"/>
          <p14:tracePt t="91647" x="8902700" y="8051800"/>
          <p14:tracePt t="91651" x="8915400" y="8051800"/>
          <p14:tracePt t="91667" x="8940800" y="8051800"/>
          <p14:tracePt t="91681" x="8966200" y="8051800"/>
          <p14:tracePt t="91697" x="8991600" y="8064500"/>
          <p14:tracePt t="91714" x="9004300" y="8064500"/>
          <p14:tracePt t="91731" x="9029700" y="8064500"/>
          <p14:tracePt t="91747" x="9055100" y="8064500"/>
          <p14:tracePt t="91771" x="9080500" y="8089900"/>
          <p14:tracePt t="91788" x="9093200" y="8089900"/>
          <p14:tracePt t="91803" x="9118600" y="8089900"/>
          <p14:tracePt t="91812" x="9144000" y="8115300"/>
          <p14:tracePt t="91819" x="9169400" y="8115300"/>
          <p14:tracePt t="91836" x="9194800" y="8115300"/>
          <p14:tracePt t="91847" x="9207500" y="8115300"/>
          <p14:tracePt t="91852" x="9232900" y="8140700"/>
          <p14:tracePt t="91868" x="9258300" y="8140700"/>
          <p14:tracePt t="91881" x="9283700" y="8140700"/>
          <p14:tracePt t="91897" x="9296400" y="8140700"/>
          <p14:tracePt t="91914" x="9321800" y="8140700"/>
          <p14:tracePt t="91935" x="9347200" y="8140700"/>
          <p14:tracePt t="91947" x="9372600" y="8140700"/>
          <p14:tracePt t="91964" x="9385300" y="8140700"/>
          <p14:tracePt t="91988" x="9410700" y="8140700"/>
          <p14:tracePt t="92012" x="9436100" y="8140700"/>
          <p14:tracePt t="92036" x="9461500" y="8140700"/>
          <p14:tracePt t="92052" x="9461500" y="8115300"/>
          <p14:tracePt t="92064" x="9474200" y="8115300"/>
          <p14:tracePt t="92076" x="9499600" y="8089900"/>
          <p14:tracePt t="92092" x="9525000" y="8089900"/>
          <p14:tracePt t="92108" x="9550400" y="8064500"/>
          <p14:tracePt t="92125" x="9575800" y="8064500"/>
          <p14:tracePt t="92140" x="9588500" y="8051800"/>
          <p14:tracePt t="92159" x="9613900" y="8051800"/>
          <p14:tracePt t="92172" x="9613900" y="8026400"/>
          <p14:tracePt t="92180" x="9639300" y="8026400"/>
          <p14:tracePt t="92188" x="9664700" y="8026400"/>
          <p14:tracePt t="92204" x="9664700" y="8001000"/>
          <p14:tracePt t="92214" x="9677400" y="8001000"/>
          <p14:tracePt t="92220" x="9702800" y="8001000"/>
          <p14:tracePt t="92231" x="9702800" y="7975600"/>
          <p14:tracePt t="92236" x="9728200" y="7975600"/>
          <p14:tracePt t="92247" x="9753600" y="7975600"/>
          <p14:tracePt t="92252" x="9766300" y="7950200"/>
          <p14:tracePt t="92268" x="9791700" y="7950200"/>
          <p14:tracePt t="92281" x="9817100" y="7950200"/>
          <p14:tracePt t="92285" x="9842500" y="7937500"/>
          <p14:tracePt t="92297" x="9855200" y="7937500"/>
          <p14:tracePt t="92303" x="9880600" y="7912100"/>
          <p14:tracePt t="92314" x="9906000" y="7912100"/>
          <p14:tracePt t="92318" x="9931400" y="7912100"/>
          <p14:tracePt t="92331" x="9956800" y="7886700"/>
          <p14:tracePt t="92336" x="9969500" y="7886700"/>
          <p14:tracePt t="92347" x="9994900" y="7861300"/>
          <p14:tracePt t="92364" x="10020300" y="7848600"/>
          <p14:tracePt t="92372" x="10045700" y="7848600"/>
          <p14:tracePt t="92397" x="10058400" y="7823200"/>
          <p14:tracePt t="92420" x="10083800" y="7823200"/>
          <p14:tracePt t="92430" x="10083800" y="7797800"/>
          <p14:tracePt t="92452" x="10109200" y="7797800"/>
          <p14:tracePt t="92464" x="10109200" y="7772400"/>
          <p14:tracePt t="92484" x="10134600" y="7772400"/>
          <p14:tracePt t="92500" x="10134600" y="7759700"/>
          <p14:tracePt t="92508" x="10147300" y="7759700"/>
          <p14:tracePt t="92564" x="10172700" y="7759700"/>
          <p14:tracePt t="92572" x="10172700" y="7734300"/>
          <p14:tracePt t="92652" x="10172700" y="7708900"/>
          <p14:tracePt t="92664" x="10198100" y="7708900"/>
          <p14:tracePt t="92780" x="10198100" y="7683500"/>
          <p14:tracePt t="92797" x="10223500" y="7683500"/>
          <p14:tracePt t="94159" x="10223500" y="7708900"/>
          <p14:tracePt t="94193" x="10223500" y="7734300"/>
          <p14:tracePt t="94226" x="10223500" y="7759700"/>
          <p14:tracePt t="94231" x="10198100" y="7759700"/>
          <p14:tracePt t="94254" x="10198100" y="7772400"/>
          <p14:tracePt t="94271" x="10172700" y="7772400"/>
          <p14:tracePt t="94303" x="10172700" y="7797800"/>
          <p14:tracePt t="94319" x="10147300" y="7797800"/>
          <p14:tracePt t="94342" x="10134600" y="7823200"/>
          <p14:tracePt t="94367" x="10109200" y="7823200"/>
          <p14:tracePt t="94383" x="10083800" y="7848600"/>
          <p14:tracePt t="94399" x="10058400" y="7848600"/>
          <p14:tracePt t="94415" x="10045700" y="7861300"/>
          <p14:tracePt t="94431" x="10020300" y="7861300"/>
          <p14:tracePt t="94439" x="10020300" y="7886700"/>
          <p14:tracePt t="94447" x="9994900" y="7886700"/>
          <p14:tracePt t="94464" x="9969500" y="7886700"/>
          <p14:tracePt t="94471" x="9956800" y="7912100"/>
          <p14:tracePt t="94481" x="9931400" y="7912100"/>
          <p14:tracePt t="94497" x="9880600" y="7937500"/>
          <p14:tracePt t="94503" x="9855200" y="7937500"/>
          <p14:tracePt t="94514" x="9842500" y="7937500"/>
          <p14:tracePt t="94519" x="9817100" y="7950200"/>
          <p14:tracePt t="94531" x="9766300" y="7950200"/>
          <p14:tracePt t="94535" x="9753600" y="7975600"/>
          <p14:tracePt t="94547" x="9728200" y="7975600"/>
          <p14:tracePt t="94551" x="9677400" y="8001000"/>
          <p14:tracePt t="94564" x="9639300" y="8001000"/>
          <p14:tracePt t="94568" x="9613900" y="8001000"/>
          <p14:tracePt t="94581" x="9588500" y="8026400"/>
          <p14:tracePt t="94585" x="9575800" y="8026400"/>
          <p14:tracePt t="94597" x="9525000" y="8026400"/>
          <p14:tracePt t="94601" x="9499600" y="8051800"/>
          <p14:tracePt t="94614" x="9474200" y="8051800"/>
          <p14:tracePt t="94617" x="9461500" y="8051800"/>
          <p14:tracePt t="94631" x="9436100" y="8064500"/>
          <p14:tracePt t="94632" x="9385300" y="8064500"/>
          <p14:tracePt t="94639" x="9372600" y="8064500"/>
          <p14:tracePt t="94647" x="9347200" y="8064500"/>
          <p14:tracePt t="94664" x="9283700" y="8064500"/>
          <p14:tracePt t="94671" x="9258300" y="8064500"/>
          <p14:tracePt t="94681" x="9232900" y="8089900"/>
          <p14:tracePt t="94697" x="9144000" y="8089900"/>
          <p14:tracePt t="94703" x="9118600" y="8089900"/>
          <p14:tracePt t="94714" x="9093200" y="8089900"/>
          <p14:tracePt t="94719" x="9055100" y="8089900"/>
          <p14:tracePt t="94731" x="9004300" y="8089900"/>
          <p14:tracePt t="94735" x="8991600" y="8089900"/>
          <p14:tracePt t="94747" x="8940800" y="8089900"/>
          <p14:tracePt t="94751" x="8902700" y="8089900"/>
          <p14:tracePt t="94764" x="8851900" y="8089900"/>
          <p14:tracePt t="94769" x="8813800" y="8089900"/>
          <p14:tracePt t="94781" x="8763000" y="8089900"/>
          <p14:tracePt t="94785" x="8712200" y="8089900"/>
          <p14:tracePt t="94797" x="8674100" y="8089900"/>
          <p14:tracePt t="94801" x="8623300" y="8089900"/>
          <p14:tracePt t="94814" x="8559800" y="8089900"/>
          <p14:tracePt t="94817" x="8534400" y="8064500"/>
          <p14:tracePt t="94834" x="8496300" y="8051800"/>
          <p14:tracePt t="94835" x="8445500" y="8051800"/>
          <p14:tracePt t="94847" x="8407400" y="8001000"/>
          <p14:tracePt t="94864" x="8382000" y="7950200"/>
          <p14:tracePt t="94871" x="8356600" y="7950200"/>
          <p14:tracePt t="94881" x="8356600" y="7937500"/>
          <p14:tracePt t="94897" x="8356600" y="7912100"/>
          <p14:tracePt t="95047" x="8382000" y="7937500"/>
          <p14:tracePt t="95064" x="8407400" y="7937500"/>
          <p14:tracePt t="95072" x="8432800" y="7937500"/>
          <p14:tracePt t="95081" x="8445500" y="7950200"/>
          <p14:tracePt t="95097" x="8496300" y="7975600"/>
          <p14:tracePt t="95104" x="8534400" y="8001000"/>
          <p14:tracePt t="95114" x="8585200" y="8001000"/>
          <p14:tracePt t="95120" x="8623300" y="8026400"/>
          <p14:tracePt t="95131" x="8648700" y="8026400"/>
          <p14:tracePt t="95136" x="8699500" y="8051800"/>
          <p14:tracePt t="95147" x="8712200" y="8051800"/>
          <p14:tracePt t="95152" x="8763000" y="8064500"/>
          <p14:tracePt t="95164" x="8788400" y="8064500"/>
          <p14:tracePt t="95168" x="8813800" y="8064500"/>
          <p14:tracePt t="95181" x="8826500" y="8089900"/>
          <p14:tracePt t="95186" x="8851900" y="8089900"/>
          <p14:tracePt t="95197" x="8877300" y="8089900"/>
          <p14:tracePt t="95201" x="8902700" y="8089900"/>
          <p14:tracePt t="95214" x="8902700" y="8115300"/>
          <p14:tracePt t="95218" x="8915400" y="8115300"/>
          <p14:tracePt t="95231" x="8940800" y="8115300"/>
          <p14:tracePt t="95232" x="8966200" y="8115300"/>
          <p14:tracePt t="95248" x="8991600" y="8115300"/>
          <p14:tracePt t="95264" x="9004300" y="8115300"/>
          <p14:tracePt t="95280" x="9029700" y="8115300"/>
          <p14:tracePt t="95304" x="9055100" y="8115300"/>
          <p14:tracePt t="95320" x="9080500" y="8115300"/>
          <p14:tracePt t="95336" x="9093200" y="8115300"/>
          <p14:tracePt t="95352" x="9118600" y="8115300"/>
          <p14:tracePt t="95368" x="9144000" y="8115300"/>
          <p14:tracePt t="95384" x="9169400" y="8115300"/>
          <p14:tracePt t="95397" x="9194800" y="8115300"/>
          <p14:tracePt t="95414" x="9207500" y="8115300"/>
          <p14:tracePt t="95418" x="9232900" y="8115300"/>
          <p14:tracePt t="95431" x="9258300" y="8115300"/>
          <p14:tracePt t="95436" x="9283700" y="8115300"/>
          <p14:tracePt t="95447" x="9296400" y="8115300"/>
          <p14:tracePt t="95448" x="9321800" y="8115300"/>
          <p14:tracePt t="95464" x="9347200" y="8115300"/>
          <p14:tracePt t="95472" x="9372600" y="8115300"/>
          <p14:tracePt t="95481" x="9410700" y="8115300"/>
          <p14:tracePt t="95497" x="9461500" y="8115300"/>
          <p14:tracePt t="95504" x="9474200" y="8115300"/>
          <p14:tracePt t="95514" x="9525000" y="8115300"/>
          <p14:tracePt t="95531" x="9575800" y="8115300"/>
          <p14:tracePt t="95536" x="9588500" y="8115300"/>
          <p14:tracePt t="95547" x="9613900" y="8115300"/>
          <p14:tracePt t="95552" x="9664700" y="8115300"/>
          <p14:tracePt t="95564" x="9677400" y="8115300"/>
          <p14:tracePt t="95569" x="9702800" y="8115300"/>
          <p14:tracePt t="95581" x="9728200" y="8115300"/>
          <p14:tracePt t="95585" x="9753600" y="8089900"/>
          <p14:tracePt t="95597" x="9766300" y="8089900"/>
          <p14:tracePt t="95601" x="9791700" y="8089900"/>
          <p14:tracePt t="95617" x="9817100" y="8089900"/>
          <p14:tracePt t="95631" x="9842500" y="8064500"/>
          <p14:tracePt t="95637" x="9855200" y="8064500"/>
          <p14:tracePt t="95650" x="9880600" y="8064500"/>
          <p14:tracePt t="95664" x="9906000" y="8051800"/>
          <p14:tracePt t="95672" x="9931400" y="8051800"/>
          <p14:tracePt t="95690" x="9956800" y="8051800"/>
          <p14:tracePt t="95698" x="9956800" y="8026400"/>
          <p14:tracePt t="95705" x="9969500" y="8026400"/>
          <p14:tracePt t="95731" x="9994900" y="8001000"/>
          <p14:tracePt t="95744" x="10020300" y="8001000"/>
          <p14:tracePt t="95768" x="10045700" y="7975600"/>
          <p14:tracePt t="95793" x="10058400" y="7975600"/>
          <p14:tracePt t="95808" x="10083800" y="7950200"/>
          <p14:tracePt t="95833" x="10109200" y="7950200"/>
          <p14:tracePt t="95841" x="10109200" y="7937500"/>
          <p14:tracePt t="95849" x="10134600" y="7937500"/>
          <p14:tracePt t="95865" x="10147300" y="7912100"/>
          <p14:tracePt t="95881" x="10172700" y="7886700"/>
          <p14:tracePt t="95890" x="10198100" y="7886700"/>
          <p14:tracePt t="95898" x="10223500" y="7861300"/>
          <p14:tracePt t="95905" x="10236200" y="7861300"/>
          <p14:tracePt t="95914" x="10236200" y="7848600"/>
          <p14:tracePt t="95932" x="10261600" y="7823200"/>
          <p14:tracePt t="95938" x="10287000" y="7797800"/>
          <p14:tracePt t="95953" x="10312400" y="7797800"/>
          <p14:tracePt t="95964" x="10312400" y="7772400"/>
          <p14:tracePt t="95969" x="10337800" y="7772400"/>
          <p14:tracePt t="95981" x="10337800" y="7759700"/>
          <p14:tracePt t="95997" x="10350500" y="7759700"/>
          <p14:tracePt t="96009" x="10350500" y="7734300"/>
          <p14:tracePt t="96033" x="10375900" y="7734300"/>
          <p14:tracePt t="96177" x="10401300" y="7708900"/>
          <p14:tracePt t="96217" x="10426700" y="7708900"/>
          <p14:tracePt t="96226" x="10426700" y="7683500"/>
          <p14:tracePt t="96241" x="10439400" y="7670800"/>
          <p14:tracePt t="96257" x="10464800" y="7670800"/>
          <p14:tracePt t="96265" x="10464800" y="7645400"/>
          <p14:tracePt t="96281" x="10490200" y="7645400"/>
          <p14:tracePt t="96290" x="10490200" y="7620000"/>
          <p14:tracePt t="96314" x="10515600" y="7594600"/>
          <p14:tracePt t="96353" x="10515600" y="7569200"/>
          <p14:tracePt t="96426" x="10490200" y="7594600"/>
          <p14:tracePt t="96441" x="10490200" y="7620000"/>
          <p14:tracePt t="96450" x="10464800" y="7620000"/>
          <p14:tracePt t="96464" x="10464800" y="7645400"/>
          <p14:tracePt t="96468" x="10439400" y="7645400"/>
          <p14:tracePt t="96481" x="10426700" y="7670800"/>
          <p14:tracePt t="96498" x="10401300" y="7683500"/>
          <p14:tracePt t="96505" x="10350500" y="7708900"/>
          <p14:tracePt t="96514" x="10337800" y="7734300"/>
          <p14:tracePt t="96531" x="10261600" y="7759700"/>
          <p14:tracePt t="96538" x="10223500" y="7772400"/>
          <p14:tracePt t="96547" x="10172700" y="7797800"/>
          <p14:tracePt t="96554" x="10134600" y="7823200"/>
          <p14:tracePt t="96564" x="10083800" y="7823200"/>
          <p14:tracePt t="96570" x="10058400" y="7848600"/>
          <p14:tracePt t="96581" x="10020300" y="7848600"/>
          <p14:tracePt t="96586" x="9969500" y="7861300"/>
          <p14:tracePt t="96597" x="9956800" y="7861300"/>
          <p14:tracePt t="96602" x="9931400" y="7861300"/>
          <p14:tracePt t="96614" x="9880600" y="7886700"/>
          <p14:tracePt t="96619" x="9855200" y="7886700"/>
          <p14:tracePt t="96631" x="9842500" y="7912100"/>
          <p14:tracePt t="96635" x="9817100" y="7912100"/>
          <p14:tracePt t="96647" x="9766300" y="7912100"/>
          <p14:tracePt t="96651" x="9753600" y="7937500"/>
          <p14:tracePt t="96664" x="9728200" y="7937500"/>
          <p14:tracePt t="96668" x="9702800" y="7937500"/>
          <p14:tracePt t="96681" x="9677400" y="7950200"/>
          <p14:tracePt t="96686" x="9664700" y="7950200"/>
          <p14:tracePt t="96698" x="9639300" y="7950200"/>
          <p14:tracePt t="96698" x="9613900" y="7975600"/>
          <p14:tracePt t="96706" x="9575800" y="7975600"/>
          <p14:tracePt t="96714" x="9550400" y="7975600"/>
          <p14:tracePt t="96731" x="9474200" y="8001000"/>
          <p14:tracePt t="96738" x="9436100" y="8001000"/>
          <p14:tracePt t="96748" x="9410700" y="8001000"/>
          <p14:tracePt t="96764" x="9283700" y="8026400"/>
          <p14:tracePt t="96770" x="9258300" y="8051800"/>
          <p14:tracePt t="96781" x="9207500" y="8051800"/>
          <p14:tracePt t="96786" x="9169400" y="8051800"/>
          <p14:tracePt t="96797" x="9093200" y="8064500"/>
          <p14:tracePt t="96802" x="9055100" y="8064500"/>
          <p14:tracePt t="96814" x="9029700" y="8064500"/>
          <p14:tracePt t="96818" x="8991600" y="8064500"/>
          <p14:tracePt t="96831" x="8966200" y="8064500"/>
          <p14:tracePt t="96834" x="8940800" y="8064500"/>
          <p14:tracePt t="96847" x="8915400" y="8064500"/>
          <p14:tracePt t="96851" x="8902700" y="8064500"/>
          <p14:tracePt t="96865" x="8877300" y="8064500"/>
          <p14:tracePt t="96866" x="8851900" y="8064500"/>
          <p14:tracePt t="96874" x="8826500" y="8064500"/>
          <p14:tracePt t="96882" x="8813800" y="8064500"/>
          <p14:tracePt t="96898" x="8788400" y="8064500"/>
          <p14:tracePt t="96898" x="8763000" y="8051800"/>
          <p14:tracePt t="96906" x="8737600" y="8051800"/>
          <p14:tracePt t="96914" x="8712200" y="8051800"/>
          <p14:tracePt t="96932" x="8699500" y="8026400"/>
          <p14:tracePt t="96939" x="8674100" y="8001000"/>
          <p14:tracePt t="96949" x="8648700" y="8001000"/>
          <p14:tracePt t="96965" x="8623300" y="8001000"/>
          <p14:tracePt t="96970" x="8610600" y="7975600"/>
          <p14:tracePt t="96981" x="8585200" y="7975600"/>
          <p14:tracePt t="97002" x="8559800" y="7975600"/>
          <p14:tracePt t="97014" x="8534400" y="7950200"/>
          <p14:tracePt t="97035" x="8521700" y="7950200"/>
          <p14:tracePt t="97052" x="8496300" y="7937500"/>
          <p14:tracePt t="97082" x="8470900" y="7937500"/>
          <p14:tracePt t="97098" x="8470900" y="7912100"/>
          <p14:tracePt t="99493" x="8496300" y="7912100"/>
          <p14:tracePt t="99501" x="8534400" y="7912100"/>
          <p14:tracePt t="99509" x="8623300" y="7912100"/>
          <p14:tracePt t="99517" x="8674100" y="7912100"/>
          <p14:tracePt t="99531" x="8712200" y="7912100"/>
          <p14:tracePt t="99534" x="8788400" y="7912100"/>
          <p14:tracePt t="99547" x="8826500" y="7912100"/>
          <p14:tracePt t="99551" x="8877300" y="7912100"/>
          <p14:tracePt t="99564" x="8915400" y="7912100"/>
          <p14:tracePt t="99567" x="8966200" y="7912100"/>
          <p14:tracePt t="99581" x="8991600" y="7912100"/>
          <p14:tracePt t="99582" x="9029700" y="7912100"/>
          <p14:tracePt t="99598" x="9118600" y="7912100"/>
          <p14:tracePt t="99605" x="9144000" y="7912100"/>
          <p14:tracePt t="99614" x="9194800" y="7912100"/>
          <p14:tracePt t="99631" x="9258300" y="7912100"/>
          <p14:tracePt t="99637" x="9296400" y="7912100"/>
          <p14:tracePt t="99648" x="9347200" y="7912100"/>
          <p14:tracePt t="99664" x="9410700" y="7912100"/>
          <p14:tracePt t="99669" x="9461500" y="7912100"/>
          <p14:tracePt t="99681" x="9474200" y="7912100"/>
          <p14:tracePt t="99698" x="9588500" y="7912100"/>
          <p14:tracePt t="99702" x="9664700" y="7912100"/>
          <p14:tracePt t="99714" x="9702800" y="7912100"/>
          <p14:tracePt t="99718" x="9766300" y="7912100"/>
          <p14:tracePt t="99731" x="9855200" y="7912100"/>
          <p14:tracePt t="99735" x="9931400" y="7912100"/>
          <p14:tracePt t="99748" x="9969500" y="7912100"/>
          <p14:tracePt t="99752" x="10109200" y="7912100"/>
          <p14:tracePt t="99764" x="10198100" y="7912100"/>
          <p14:tracePt t="99767" x="10287000" y="7912100"/>
          <p14:tracePt t="99781" x="10375900" y="7912100"/>
          <p14:tracePt t="99784" x="10464800" y="7886700"/>
          <p14:tracePt t="99798" x="10642600" y="7886700"/>
          <p14:tracePt t="99805" x="10693400" y="7886700"/>
          <p14:tracePt t="99814" x="10807700" y="7861300"/>
          <p14:tracePt t="99831" x="10909300" y="7848600"/>
          <p14:tracePt t="99838" x="10960100" y="7848600"/>
          <p14:tracePt t="99848" x="11023600" y="7823200"/>
          <p14:tracePt t="99864" x="11163300" y="7772400"/>
          <p14:tracePt t="99870" x="11226800" y="7759700"/>
          <p14:tracePt t="99881" x="11290300" y="7708900"/>
          <p14:tracePt t="99898" x="11379200" y="7683500"/>
          <p14:tracePt t="99902" x="11430000" y="7645400"/>
          <p14:tracePt t="99914" x="11480800" y="7620000"/>
          <p14:tracePt t="99919" x="11493500" y="7620000"/>
          <p14:tracePt t="99932" x="11544300" y="7569200"/>
          <p14:tracePt t="99949" x="11569700" y="7556500"/>
          <p14:tracePt t="99950" x="11582400" y="7556500"/>
          <p14:tracePt t="99966" x="11582400" y="7531100"/>
          <p14:tracePt t="99966" x="11582400" y="7505700"/>
          <p14:tracePt t="99974" x="11607800" y="7505700"/>
          <p14:tracePt t="99982" x="11607800" y="7480300"/>
          <p14:tracePt t="99999" x="11633200" y="7467600"/>
          <p14:tracePt t="100006" x="11633200" y="7442200"/>
          <p14:tracePt t="100032" x="11658600" y="7416800"/>
          <p14:tracePt t="100038" x="11671300" y="7391400"/>
          <p14:tracePt t="100066" x="11696700" y="7378700"/>
          <p14:tracePt t="100070" x="11747500" y="7353300"/>
          <p14:tracePt t="100082" x="11760200" y="7327900"/>
          <p14:tracePt t="100099" x="11836400" y="7302500"/>
          <p14:tracePt t="100104" x="11874500" y="7289800"/>
          <p14:tracePt t="100116" x="11925300" y="7264400"/>
          <p14:tracePt t="100121" x="11950700" y="7264400"/>
          <p14:tracePt t="100132" x="11988800" y="7239000"/>
          <p14:tracePt t="100137" x="12039600" y="7213600"/>
          <p14:tracePt t="100148" x="12052300" y="7188200"/>
          <p14:tracePt t="100153" x="12077700" y="7188200"/>
          <p14:tracePt t="100166" x="12128500" y="7175500"/>
          <p14:tracePt t="100166" x="12141200" y="7150100"/>
          <p14:tracePt t="100174" x="12192000" y="7124700"/>
          <p14:tracePt t="100182" x="12217400" y="7124700"/>
          <p14:tracePt t="100199" x="12280900" y="7086600"/>
          <p14:tracePt t="100206" x="12344400" y="7035800"/>
          <p14:tracePt t="100215" x="12395200" y="7010400"/>
          <p14:tracePt t="100232" x="12484100" y="6972300"/>
          <p14:tracePt t="100238" x="12509500" y="6946900"/>
          <p14:tracePt t="100248" x="12573000" y="6921500"/>
          <p14:tracePt t="100265" x="12661900" y="6858000"/>
          <p14:tracePt t="100270" x="12750800" y="6832600"/>
          <p14:tracePt t="100281" x="12814300" y="6794500"/>
          <p14:tracePt t="100298" x="13004800" y="6680200"/>
          <p14:tracePt t="100303" x="13093700" y="6654800"/>
          <p14:tracePt t="100316" x="13195300" y="6591300"/>
          <p14:tracePt t="100321" x="13246100" y="6565900"/>
          <p14:tracePt t="100332" x="13309600" y="6527800"/>
          <p14:tracePt t="100337" x="13385800" y="6502400"/>
          <p14:tracePt t="100349" x="13449300" y="6477000"/>
          <p14:tracePt t="100353" x="13474700" y="6426200"/>
          <p14:tracePt t="100364" x="13512800" y="6426200"/>
          <p14:tracePt t="100368" x="13563600" y="6413500"/>
          <p14:tracePt t="100383" x="13576300" y="6413500"/>
          <p14:tracePt t="100384" x="13576300" y="6388100"/>
          <p14:tracePt t="100399" x="13627100" y="6388100"/>
          <p14:tracePt t="100406" x="13652500" y="6362700"/>
          <p14:tracePt t="100414" x="13665200" y="6362700"/>
          <p14:tracePt t="100431" x="13766800" y="6337300"/>
          <p14:tracePt t="100438" x="13779500" y="6337300"/>
          <p14:tracePt t="100448" x="13804900" y="6324600"/>
          <p14:tracePt t="100464" x="13855700" y="6324600"/>
          <p14:tracePt t="100471" x="13868400" y="6324600"/>
          <p14:tracePt t="100481" x="13893800" y="6324600"/>
          <p14:tracePt t="100498" x="13919200" y="6324600"/>
          <p14:tracePt t="100503" x="13944600" y="6324600"/>
          <p14:tracePt t="100514" x="13957300" y="6324600"/>
          <p14:tracePt t="100519" x="13982700" y="6324600"/>
          <p14:tracePt t="100532" x="14008100" y="6324600"/>
          <p14:tracePt t="100549" x="14033500" y="6324600"/>
          <p14:tracePt t="100552" x="14046200" y="6324600"/>
          <p14:tracePt t="100566" x="14071600" y="6324600"/>
          <p14:tracePt t="100582" x="14097000" y="6337300"/>
          <p14:tracePt t="100587" x="14122400" y="6337300"/>
          <p14:tracePt t="100600" x="14147800" y="6362700"/>
          <p14:tracePt t="100614" x="14160500" y="6362700"/>
          <p14:tracePt t="100623" x="14160500" y="6388100"/>
          <p14:tracePt t="100647" x="14185900" y="6388100"/>
          <p14:tracePt t="100655" x="14185900" y="6413500"/>
          <p14:tracePt t="100690" x="14185900" y="6426200"/>
          <p14:tracePt t="101039" x="14185900" y="6451600"/>
          <p14:tracePt t="101047" x="14185900" y="6477000"/>
          <p14:tracePt t="101064" x="14185900" y="6527800"/>
          <p14:tracePt t="101071" x="14185900" y="6565900"/>
          <p14:tracePt t="101081" x="14185900" y="6616700"/>
          <p14:tracePt t="101098" x="14211300" y="6718300"/>
          <p14:tracePt t="101103" x="14236700" y="6769100"/>
          <p14:tracePt t="101114" x="14249400" y="6832600"/>
          <p14:tracePt t="101131" x="14300200" y="6997700"/>
          <p14:tracePt t="101136" x="14300200" y="7010400"/>
          <p14:tracePt t="101148" x="14325600" y="7086600"/>
          <p14:tracePt t="101153" x="14338300" y="7124700"/>
          <p14:tracePt t="101164" x="14338300" y="7188200"/>
          <p14:tracePt t="101168" x="14363700" y="7239000"/>
          <p14:tracePt t="101181" x="14363700" y="7289800"/>
          <p14:tracePt t="101186" x="14389100" y="7327900"/>
          <p14:tracePt t="101198" x="14389100" y="7378700"/>
          <p14:tracePt t="101202" x="14389100" y="7416800"/>
          <p14:tracePt t="101214" x="14389100" y="7467600"/>
          <p14:tracePt t="101218" x="14389100" y="7480300"/>
          <p14:tracePt t="101231" x="14389100" y="7531100"/>
          <p14:tracePt t="101232" x="14389100" y="7569200"/>
          <p14:tracePt t="101239" x="14389100" y="7594600"/>
          <p14:tracePt t="101248" x="14389100" y="7645400"/>
          <p14:tracePt t="101264" x="14363700" y="7734300"/>
          <p14:tracePt t="101271" x="14363700" y="7759700"/>
          <p14:tracePt t="101281" x="14338300" y="7797800"/>
          <p14:tracePt t="101298" x="14274800" y="7886700"/>
          <p14:tracePt t="101303" x="14236700" y="7950200"/>
          <p14:tracePt t="101314" x="14211300" y="7975600"/>
          <p14:tracePt t="101331" x="14147800" y="8089900"/>
          <p14:tracePt t="101336" x="14097000" y="8140700"/>
          <p14:tracePt t="101348" x="14046200" y="8178800"/>
          <p14:tracePt t="101353" x="14033500" y="8229600"/>
          <p14:tracePt t="101364" x="13982700" y="8267700"/>
          <p14:tracePt t="101369" x="13957300" y="8318500"/>
          <p14:tracePt t="101381" x="13919200" y="8331200"/>
          <p14:tracePt t="101386" x="13919200" y="8356600"/>
          <p14:tracePt t="101398" x="13893800" y="8407400"/>
          <p14:tracePt t="101402" x="13893800" y="8432800"/>
          <p14:tracePt t="101414" x="13868400" y="8432800"/>
          <p14:tracePt t="101417" x="13868400" y="8445500"/>
          <p14:tracePt t="101431" x="13868400" y="8470900"/>
          <p14:tracePt t="101432" x="13868400" y="8496300"/>
          <p14:tracePt t="101440" x="13855700" y="8496300"/>
          <p14:tracePt t="101456" x="13855700" y="8521700"/>
          <p14:tracePt t="101489" x="13855700" y="8534400"/>
          <p14:tracePt t="101528" x="13855700" y="8559800"/>
          <p14:tracePt t="101552" x="13868400" y="8559800"/>
          <p14:tracePt t="101608" x="13868400" y="8585200"/>
          <p14:tracePt t="101640" x="13868400" y="8610600"/>
          <p14:tracePt t="101648" x="13868400" y="8623300"/>
          <p14:tracePt t="101664" x="13893800" y="8648700"/>
          <p14:tracePt t="101681" x="13919200" y="8674100"/>
          <p14:tracePt t="101698" x="13919200" y="8699500"/>
          <p14:tracePt t="101704" x="13944600" y="8712200"/>
          <p14:tracePt t="101714" x="13957300" y="8712200"/>
          <p14:tracePt t="101731" x="13982700" y="8737600"/>
          <p14:tracePt t="101744" x="14008100" y="8763000"/>
          <p14:tracePt t="101760" x="14033500" y="8763000"/>
          <p14:tracePt t="101768" x="14046200" y="8763000"/>
          <p14:tracePt t="101776" x="14046200" y="8788400"/>
          <p14:tracePt t="101792" x="14071600" y="8788400"/>
          <p14:tracePt t="101808" x="14097000" y="8788400"/>
          <p14:tracePt t="101816" x="14122400" y="8788400"/>
          <p14:tracePt t="101834" x="14147800" y="8788400"/>
          <p14:tracePt t="101848" x="14160500" y="8788400"/>
          <p14:tracePt t="101864" x="14185900" y="8788400"/>
          <p14:tracePt t="101872" x="14211300" y="8788400"/>
          <p14:tracePt t="101898" x="14249400" y="8763000"/>
          <p14:tracePt t="101904" x="14274800" y="8763000"/>
          <p14:tracePt t="101914" x="14300200" y="8737600"/>
          <p14:tracePt t="101934" x="14389100" y="8712200"/>
          <p14:tracePt t="101948" x="14427200" y="8712200"/>
          <p14:tracePt t="101964" x="14503400" y="8699500"/>
          <p14:tracePt t="101969" x="14528800" y="8699500"/>
          <p14:tracePt t="101981" x="14541500" y="8699500"/>
          <p14:tracePt t="101985" x="14566900" y="8699500"/>
          <p14:tracePt t="101998" x="14592300" y="8699500"/>
          <p14:tracePt t="102001" x="14617700" y="8699500"/>
          <p14:tracePt t="102014" x="14630400" y="8699500"/>
          <p14:tracePt t="102018" x="14655800" y="8699500"/>
          <p14:tracePt t="102034" x="14681200" y="8699500"/>
          <p14:tracePt t="102048" x="14706600" y="8699500"/>
          <p14:tracePt t="102064" x="14719300" y="8699500"/>
          <p14:tracePt t="102072" x="14744700" y="8699500"/>
          <p14:tracePt t="102098" x="14770100" y="8712200"/>
          <p14:tracePt t="102104" x="14795500" y="8712200"/>
          <p14:tracePt t="102131" x="14808200" y="8712200"/>
          <p14:tracePt t="102144" x="14833600" y="8712200"/>
          <p14:tracePt t="102156" x="14833600" y="8737600"/>
          <p14:tracePt t="102169" x="14859000" y="8737600"/>
          <p14:tracePt t="102201" x="14884400" y="8737600"/>
          <p14:tracePt t="102217" x="14884400" y="8763000"/>
          <p14:tracePt t="102330" x="14859000" y="8788400"/>
          <p14:tracePt t="102361" x="14833600" y="8788400"/>
          <p14:tracePt t="102385" x="14808200" y="8813800"/>
          <p14:tracePt t="102417" x="14795500" y="8813800"/>
          <p14:tracePt t="102431" x="14795500" y="8826500"/>
          <p14:tracePt t="106044" x="14770100" y="8826500"/>
          <p14:tracePt t="106054" x="14744700" y="8826500"/>
          <p14:tracePt t="106064" x="14706600" y="8851900"/>
          <p14:tracePt t="106069" x="14681200" y="8851900"/>
          <p14:tracePt t="106081" x="14617700" y="8877300"/>
          <p14:tracePt t="106087" x="14566900" y="8902700"/>
          <p14:tracePt t="106098" x="14528800" y="8915400"/>
          <p14:tracePt t="106102" x="14478000" y="8940800"/>
          <p14:tracePt t="106114" x="14427200" y="8966200"/>
          <p14:tracePt t="106119" x="14414500" y="8991600"/>
          <p14:tracePt t="106131" x="14389100" y="9004300"/>
          <p14:tracePt t="106135" x="14363700" y="9004300"/>
          <p14:tracePt t="106148" x="14338300" y="9029700"/>
          <p14:tracePt t="106165" x="14325600" y="9055100"/>
          <p14:tracePt t="106197" x="14325600" y="9080500"/>
          <p14:tracePt t="106332" x="14325600" y="9093200"/>
          <p14:tracePt t="108816" x="14300200" y="9093200"/>
          <p14:tracePt t="108824" x="14249400" y="9093200"/>
          <p14:tracePt t="108832" x="14211300" y="9080500"/>
          <p14:tracePt t="108840" x="14185900" y="9055100"/>
          <p14:tracePt t="108848" x="14147800" y="9029700"/>
          <p14:tracePt t="108856" x="14122400" y="9004300"/>
          <p14:tracePt t="108864" x="14071600" y="8991600"/>
          <p14:tracePt t="108872" x="14046200" y="8966200"/>
          <p14:tracePt t="108881" x="14033500" y="8940800"/>
          <p14:tracePt t="108889" x="14033500" y="8915400"/>
          <p14:tracePt t="108898" x="14008100" y="8902700"/>
          <p14:tracePt t="108904" x="14008100" y="8877300"/>
          <p14:tracePt t="108914" x="13982700" y="8877300"/>
          <p14:tracePt t="108934" x="13982700" y="8788400"/>
          <p14:tracePt t="108948" x="13957300" y="8712200"/>
          <p14:tracePt t="108954" x="13957300" y="8699500"/>
          <p14:tracePt t="108964" x="13944600" y="8674100"/>
          <p14:tracePt t="108969" x="13944600" y="8623300"/>
          <p14:tracePt t="108981" x="13919200" y="8610600"/>
          <p14:tracePt t="108987" x="13919200" y="8585200"/>
          <p14:tracePt t="108998" x="13868400" y="8534400"/>
          <p14:tracePt t="109002" x="13830300" y="8521700"/>
          <p14:tracePt t="109014" x="13779500" y="8470900"/>
          <p14:tracePt t="109020" x="13741400" y="8445500"/>
          <p14:tracePt t="109031" x="13690600" y="8382000"/>
          <p14:tracePt t="109036" x="13652500" y="8356600"/>
          <p14:tracePt t="109048" x="13601700" y="8318500"/>
          <p14:tracePt t="109049" x="13512800" y="8242300"/>
          <p14:tracePt t="109057" x="13423900" y="8204200"/>
          <p14:tracePt t="109065" x="13360400" y="8153400"/>
          <p14:tracePt t="109073" x="13246100" y="8115300"/>
          <p14:tracePt t="109081" x="13131800" y="8064500"/>
          <p14:tracePt t="109098" x="12801600" y="7950200"/>
          <p14:tracePt t="109105" x="12598400" y="7912100"/>
          <p14:tracePt t="109115" x="12344400" y="7848600"/>
          <p14:tracePt t="109131" x="11874500" y="7734300"/>
          <p14:tracePt t="109137" x="11607800" y="7645400"/>
          <p14:tracePt t="109148" x="11315700" y="7556500"/>
          <p14:tracePt t="109154" x="11049000" y="7442200"/>
          <p14:tracePt t="109165" x="10756900" y="7353300"/>
          <p14:tracePt t="109169" x="10617200" y="7302500"/>
          <p14:tracePt t="109181" x="10198100" y="7175500"/>
          <p14:tracePt t="109186" x="9956800" y="7086600"/>
          <p14:tracePt t="109198" x="9842500" y="7061200"/>
          <p14:tracePt t="109202" x="9639300" y="7010400"/>
          <p14:tracePt t="109216" x="9575800" y="6997700"/>
          <p14:tracePt t="109217" x="9436100" y="6946900"/>
          <p14:tracePt t="109226" x="9321800" y="6921500"/>
          <p14:tracePt t="109233" x="9232900" y="6908800"/>
          <p14:tracePt t="109241" x="9169400" y="6883400"/>
          <p14:tracePt t="109252" x="9118600" y="6858000"/>
          <p14:tracePt t="109265" x="9080500" y="6858000"/>
          <p14:tracePt t="109273" x="9055100" y="6832600"/>
          <p14:tracePt t="109281" x="9029700" y="6832600"/>
          <p14:tracePt t="109314" x="9004300" y="6832600"/>
          <p14:tracePt t="109337" x="8991600" y="6807200"/>
          <p14:tracePt t="109365" x="8966200" y="6807200"/>
          <p14:tracePt t="109387" x="8940800" y="6807200"/>
          <p14:tracePt t="109419" x="8915400" y="6807200"/>
          <p14:tracePt t="109457" x="8915400" y="6832600"/>
          <p14:tracePt t="109473" x="8940800" y="6832600"/>
          <p14:tracePt t="109481" x="8966200" y="6832600"/>
          <p14:tracePt t="109489" x="9004300" y="6858000"/>
          <p14:tracePt t="109497" x="9080500" y="6858000"/>
          <p14:tracePt t="109505" x="9169400" y="6858000"/>
          <p14:tracePt t="109514" x="9283700" y="6858000"/>
          <p14:tracePt t="109522" x="9410700" y="6883400"/>
          <p14:tracePt t="109531" x="9575800" y="6883400"/>
          <p14:tracePt t="109537" x="9702800" y="6883400"/>
          <p14:tracePt t="109548" x="9842500" y="6883400"/>
          <p14:tracePt t="109564" x="10109200" y="6883400"/>
          <p14:tracePt t="109569" x="10172700" y="6883400"/>
          <p14:tracePt t="109581" x="10236200" y="6883400"/>
          <p14:tracePt t="109598" x="10350500" y="6883400"/>
          <p14:tracePt t="109602" x="10375900" y="6883400"/>
          <p14:tracePt t="109614" x="10401300" y="6883400"/>
          <p14:tracePt t="109619" x="10426700" y="6883400"/>
          <p14:tracePt t="109631" x="10426700" y="6908800"/>
          <p14:tracePt t="109664" x="10401300" y="6921500"/>
          <p14:tracePt t="109668" x="10350500" y="6921500"/>
          <p14:tracePt t="109681" x="10261600" y="6972300"/>
          <p14:tracePt t="109682" x="10134600" y="7010400"/>
          <p14:tracePt t="109691" x="9956800" y="7061200"/>
          <p14:tracePt t="109698" x="9753600" y="7124700"/>
          <p14:tracePt t="109706" x="9613900" y="7150100"/>
          <p14:tracePt t="109714" x="9410700" y="7213600"/>
          <p14:tracePt t="109734" x="8991600" y="7327900"/>
          <p14:tracePt t="109748" x="8788400" y="7378700"/>
          <p14:tracePt t="109765" x="8623300" y="7391400"/>
          <p14:tracePt t="109770" x="8585200" y="7391400"/>
          <p14:tracePt t="109781" x="8534400" y="7391400"/>
          <p14:tracePt t="109798" x="8521700" y="7391400"/>
          <p14:tracePt t="109842" x="8534400" y="7391400"/>
          <p14:tracePt t="109852" x="8585200" y="7391400"/>
          <p14:tracePt t="109858" x="8648700" y="7391400"/>
          <p14:tracePt t="109866" x="8712200" y="7391400"/>
          <p14:tracePt t="109874" x="8826500" y="7391400"/>
          <p14:tracePt t="109882" x="8940800" y="7391400"/>
          <p14:tracePt t="109890" x="9093200" y="7391400"/>
          <p14:tracePt t="109898" x="9232900" y="7391400"/>
          <p14:tracePt t="109906" x="9296400" y="7391400"/>
          <p14:tracePt t="109915" x="9385300" y="7391400"/>
          <p14:tracePt t="109935" x="9525000" y="7391400"/>
          <p14:tracePt t="109948" x="9588500" y="7391400"/>
          <p14:tracePt t="109994" x="9525000" y="7391400"/>
          <p14:tracePt t="110002" x="9436100" y="7378700"/>
          <p14:tracePt t="110010" x="9347200" y="7378700"/>
          <p14:tracePt t="110031" x="9118600" y="7353300"/>
          <p14:tracePt t="110036" x="9004300" y="7327900"/>
          <p14:tracePt t="110048" x="8902700" y="7327900"/>
          <p14:tracePt t="110052" x="8763000" y="7327900"/>
          <p14:tracePt t="110065" x="8712200" y="7327900"/>
          <p14:tracePt t="110068" x="8623300" y="7327900"/>
          <p14:tracePt t="110081" x="8585200" y="7327900"/>
          <p14:tracePt t="110085" x="8521700" y="7327900"/>
          <p14:tracePt t="110098" x="8496300" y="7327900"/>
          <p14:tracePt t="110099" x="8470900" y="7327900"/>
          <p14:tracePt t="110114" x="8445500" y="7327900"/>
          <p14:tracePt t="110147" x="8445500" y="7302500"/>
          <p14:tracePt t="110155" x="8521700" y="7302500"/>
          <p14:tracePt t="110164" x="8623300" y="7289800"/>
          <p14:tracePt t="110170" x="8763000" y="7239000"/>
          <p14:tracePt t="110181" x="8940800" y="7188200"/>
          <p14:tracePt t="110188" x="9194800" y="7124700"/>
          <p14:tracePt t="110198" x="9461500" y="7086600"/>
          <p14:tracePt t="110203" x="9588500" y="7061200"/>
          <p14:tracePt t="110214" x="9842500" y="7035800"/>
          <p14:tracePt t="110220" x="10045700" y="7010400"/>
          <p14:tracePt t="110231" x="10236200" y="7010400"/>
          <p14:tracePt t="110235" x="10401300" y="7010400"/>
          <p14:tracePt t="110248" x="10439400" y="7010400"/>
          <p14:tracePt t="110252" x="10553700" y="7010400"/>
          <p14:tracePt t="110264" x="10617200" y="7010400"/>
          <p14:tracePt t="110268" x="10668000" y="7035800"/>
          <p14:tracePt t="110281" x="10693400" y="7035800"/>
          <p14:tracePt t="110285" x="10718800" y="7061200"/>
          <p14:tracePt t="110298" x="10731500" y="7086600"/>
          <p14:tracePt t="110307" x="10731500" y="7099300"/>
          <p14:tracePt t="110315" x="10756900" y="7124700"/>
          <p14:tracePt t="110331" x="10756900" y="7188200"/>
          <p14:tracePt t="110338" x="10756900" y="7213600"/>
          <p14:tracePt t="110348" x="10756900" y="7264400"/>
          <p14:tracePt t="110364" x="10756900" y="7327900"/>
          <p14:tracePt t="110371" x="10756900" y="7353300"/>
          <p14:tracePt t="110381" x="10756900" y="7378700"/>
          <p14:tracePt t="110398" x="10756900" y="7416800"/>
          <p14:tracePt t="110419" x="10731500" y="7442200"/>
          <p14:tracePt t="110620" x="10718800" y="7442200"/>
          <p14:tracePt t="110627" x="10718800" y="7467600"/>
          <p14:tracePt t="110653" x="10693400" y="7467600"/>
          <p14:tracePt t="110659" x="10693400" y="7480300"/>
          <p14:tracePt t="110675" x="10668000" y="7505700"/>
          <p14:tracePt t="110686" x="10642600" y="7531100"/>
          <p14:tracePt t="110691" x="10617200" y="7556500"/>
          <p14:tracePt t="110699" x="10604500" y="7569200"/>
          <p14:tracePt t="110707" x="10579100" y="7594600"/>
          <p14:tracePt t="110715" x="10528300" y="7620000"/>
          <p14:tracePt t="110723" x="10515600" y="7670800"/>
          <p14:tracePt t="110731" x="10490200" y="7683500"/>
          <p14:tracePt t="110739" x="10439400" y="7708900"/>
          <p14:tracePt t="110748" x="10426700" y="7734300"/>
          <p14:tracePt t="110755" x="10375900" y="7772400"/>
          <p14:tracePt t="110765" x="10350500" y="7797800"/>
          <p14:tracePt t="110771" x="10287000" y="7823200"/>
          <p14:tracePt t="110781" x="10261600" y="7848600"/>
          <p14:tracePt t="110788" x="10198100" y="7861300"/>
          <p14:tracePt t="110798" x="10134600" y="7886700"/>
          <p14:tracePt t="110803" x="10083800" y="7886700"/>
          <p14:tracePt t="110814" x="9994900" y="7912100"/>
          <p14:tracePt t="110820" x="9969500" y="7937500"/>
          <p14:tracePt t="110831" x="9906000" y="7950200"/>
          <p14:tracePt t="110836" x="9855200" y="7950200"/>
          <p14:tracePt t="110848" x="9817100" y="7975600"/>
          <p14:tracePt t="110855" x="9766300" y="7975600"/>
          <p14:tracePt t="110864" x="9728200" y="8001000"/>
          <p14:tracePt t="110869" x="9702800" y="8001000"/>
          <p14:tracePt t="110881" x="9664700" y="8026400"/>
          <p14:tracePt t="110887" x="9613900" y="8026400"/>
          <p14:tracePt t="110898" x="9575800" y="8026400"/>
          <p14:tracePt t="110901" x="9550400" y="8051800"/>
          <p14:tracePt t="110915" x="9499600" y="8051800"/>
          <p14:tracePt t="110919" x="9461500" y="8051800"/>
          <p14:tracePt t="110932" x="9385300" y="8064500"/>
          <p14:tracePt t="110939" x="9347200" y="8064500"/>
          <p14:tracePt t="110948" x="9296400" y="8089900"/>
          <p14:tracePt t="110955" x="9258300" y="8089900"/>
          <p14:tracePt t="110965" x="9194800" y="8089900"/>
          <p14:tracePt t="110971" x="9118600" y="8115300"/>
          <p14:tracePt t="110981" x="9055100" y="8115300"/>
          <p14:tracePt t="110987" x="8991600" y="8140700"/>
          <p14:tracePt t="110998" x="8902700" y="8140700"/>
          <p14:tracePt t="111003" x="8813800" y="8140700"/>
          <p14:tracePt t="111015" x="8712200" y="8153400"/>
          <p14:tracePt t="111021" x="8623300" y="8153400"/>
          <p14:tracePt t="111031" x="8585200" y="8178800"/>
          <p14:tracePt t="111036" x="8521700" y="8178800"/>
          <p14:tracePt t="111048" x="8445500" y="8178800"/>
          <p14:tracePt t="111053" x="8407400" y="8178800"/>
          <p14:tracePt t="111065" x="8356600" y="8178800"/>
          <p14:tracePt t="111068" x="8331200" y="8178800"/>
          <p14:tracePt t="111081" x="8318500" y="8178800"/>
          <p14:tracePt t="111086" x="8293100" y="8153400"/>
          <p14:tracePt t="111101" x="8293100" y="8140700"/>
          <p14:tracePt t="111119" x="8293100" y="8115300"/>
          <p14:tracePt t="111156" x="8318500" y="8115300"/>
          <p14:tracePt t="111164" x="8382000" y="8115300"/>
          <p14:tracePt t="111172" x="8432800" y="8115300"/>
          <p14:tracePt t="111181" x="8559800" y="8115300"/>
          <p14:tracePt t="111188" x="8699500" y="8115300"/>
          <p14:tracePt t="111197" x="8902700" y="8140700"/>
          <p14:tracePt t="111204" x="9118600" y="8140700"/>
          <p14:tracePt t="111212" x="9613900" y="8153400"/>
          <p14:tracePt t="111220" x="9855200" y="8178800"/>
          <p14:tracePt t="111231" x="10528300" y="8229600"/>
          <p14:tracePt t="111236" x="10807700" y="8242300"/>
          <p14:tracePt t="111248" x="11252200" y="8242300"/>
          <p14:tracePt t="111253" x="11696700" y="8267700"/>
          <p14:tracePt t="111265" x="12141200" y="8293100"/>
          <p14:tracePt t="111268" x="12573000" y="8318500"/>
          <p14:tracePt t="111281" x="12750800" y="8331200"/>
          <p14:tracePt t="111287" x="13068300" y="8331200"/>
          <p14:tracePt t="111298" x="13335000" y="8331200"/>
          <p14:tracePt t="111301" x="13576300" y="8331200"/>
          <p14:tracePt t="111314" x="13766800" y="8331200"/>
          <p14:tracePt t="111319" x="13804900" y="8331200"/>
          <p14:tracePt t="111333" x="14033500" y="8331200"/>
          <p14:tracePt t="111340" x="14071600" y="8318500"/>
          <p14:tracePt t="111348" x="14122400" y="8293100"/>
          <p14:tracePt t="111356" x="14160500" y="8293100"/>
          <p14:tracePt t="111365" x="14185900" y="8267700"/>
          <p14:tracePt t="111372" x="14185900" y="8242300"/>
          <p14:tracePt t="111381" x="14211300" y="8242300"/>
          <p14:tracePt t="111388" x="14211300" y="8229600"/>
          <p14:tracePt t="111398" x="14236700" y="8204200"/>
          <p14:tracePt t="111412" x="14249400" y="8153400"/>
          <p14:tracePt t="111420" x="14274800" y="8140700"/>
          <p14:tracePt t="111431" x="14300200" y="8089900"/>
          <p14:tracePt t="111436" x="14325600" y="8051800"/>
          <p14:tracePt t="111448" x="14363700" y="8001000"/>
          <p14:tracePt t="111453" x="14389100" y="7937500"/>
          <p14:tracePt t="111465" x="14414500" y="7886700"/>
          <p14:tracePt t="111469" x="14452600" y="7848600"/>
          <p14:tracePt t="111481" x="14452600" y="7823200"/>
          <p14:tracePt t="111499" x="14478000" y="7772400"/>
          <p14:tracePt t="111500" x="14503400" y="7759700"/>
          <p14:tracePt t="111500" x="14528800" y="7734300"/>
          <p14:tracePt t="111508" x="14528800" y="7708900"/>
          <p14:tracePt t="111532" x="14541500" y="7683500"/>
          <p14:tracePt t="111540" x="14541500" y="7670800"/>
          <p14:tracePt t="111556" x="14541500" y="7645400"/>
          <p14:tracePt t="111581" x="14541500" y="7620000"/>
          <p14:tracePt t="111589" x="14541500" y="7594600"/>
          <p14:tracePt t="111598" x="14541500" y="7556500"/>
          <p14:tracePt t="111604" x="14528800" y="7505700"/>
          <p14:tracePt t="111615" x="14528800" y="7467600"/>
          <p14:tracePt t="111631" x="14503400" y="7391400"/>
          <p14:tracePt t="111636" x="14478000" y="7327900"/>
          <p14:tracePt t="111648" x="14452600" y="7302500"/>
          <p14:tracePt t="111654" x="14452600" y="7264400"/>
          <p14:tracePt t="111665" x="14427200" y="7239000"/>
          <p14:tracePt t="111669" x="14427200" y="7213600"/>
          <p14:tracePt t="111685" x="14414500" y="7188200"/>
          <p14:tracePt t="111686" x="14414500" y="7175500"/>
          <p14:tracePt t="111702" x="14414500" y="7150100"/>
          <p14:tracePt t="111717" x="14414500" y="7124700"/>
          <p14:tracePt t="111756" x="14414500" y="7099300"/>
          <p14:tracePt t="111788" x="14427200" y="7099300"/>
          <p14:tracePt t="111798" x="14452600" y="7099300"/>
          <p14:tracePt t="111804" x="14478000" y="7099300"/>
          <p14:tracePt t="111814" x="14528800" y="7086600"/>
          <p14:tracePt t="111821" x="14541500" y="7086600"/>
          <p14:tracePt t="111828" x="14592300" y="7061200"/>
          <p14:tracePt t="111836" x="14630400" y="7061200"/>
          <p14:tracePt t="111844" x="14681200" y="7035800"/>
          <p14:tracePt t="111854" x="14719300" y="7035800"/>
          <p14:tracePt t="111865" x="14770100" y="7010400"/>
          <p14:tracePt t="111869" x="14833600" y="7010400"/>
          <p14:tracePt t="111881" x="14884400" y="6997700"/>
          <p14:tracePt t="111888" x="14909800" y="6997700"/>
          <p14:tracePt t="111898" x="14947900" y="6972300"/>
          <p14:tracePt t="111903" x="14998700" y="6972300"/>
          <p14:tracePt t="111914" x="15011400" y="6946900"/>
          <p14:tracePt t="111922" x="15062200" y="6946900"/>
          <p14:tracePt t="111932" x="15087600" y="6946900"/>
          <p14:tracePt t="111933" x="15125700" y="6946900"/>
          <p14:tracePt t="111941" x="15151100" y="6921500"/>
          <p14:tracePt t="111952" x="15176500" y="6921500"/>
          <p14:tracePt t="111965" x="15240000" y="6921500"/>
          <p14:tracePt t="111973" x="15290800" y="6921500"/>
          <p14:tracePt t="111981" x="15328900" y="6921500"/>
          <p14:tracePt t="111989" x="15379700" y="6921500"/>
          <p14:tracePt t="111998" x="15417800" y="6921500"/>
          <p14:tracePt t="112005" x="15481300" y="6921500"/>
          <p14:tracePt t="112015" x="15532100" y="6921500"/>
          <p14:tracePt t="112031" x="15621000" y="6921500"/>
          <p14:tracePt t="112037" x="15684500" y="6921500"/>
          <p14:tracePt t="112048" x="15735300" y="6921500"/>
          <p14:tracePt t="112053" x="15760700" y="6921500"/>
          <p14:tracePt t="112065" x="15773400" y="6921500"/>
          <p14:tracePt t="112069" x="15824200" y="6921500"/>
          <p14:tracePt t="112081" x="15849600" y="6921500"/>
          <p14:tracePt t="112086" x="15862300" y="6921500"/>
          <p14:tracePt t="112101" x="15887700" y="6921500"/>
          <p14:tracePt t="112134" x="15913100" y="6921500"/>
          <p14:tracePt t="114624" x="15913100" y="6946900"/>
          <p14:tracePt t="114632" x="15913100" y="6972300"/>
          <p14:tracePt t="114640" x="15887700" y="7010400"/>
          <p14:tracePt t="114652" x="15862300" y="7061200"/>
          <p14:tracePt t="114656" x="15862300" y="7099300"/>
          <p14:tracePt t="114665" x="15849600" y="7124700"/>
          <p14:tracePt t="114672" x="15824200" y="7175500"/>
          <p14:tracePt t="114685" x="15824200" y="7188200"/>
          <p14:tracePt t="114698" x="15798800" y="7264400"/>
          <p14:tracePt t="114704" x="15798800" y="7289800"/>
          <p14:tracePt t="114715" x="15773400" y="7302500"/>
          <p14:tracePt t="114720" x="15773400" y="7327900"/>
          <p14:tracePt t="114731" x="15760700" y="7327900"/>
          <p14:tracePt t="114736" x="15760700" y="7353300"/>
          <p14:tracePt t="114748" x="15760700" y="7378700"/>
          <p14:tracePt t="114768" x="15735300" y="7391400"/>
          <p14:tracePt t="114801" x="15709900" y="7391400"/>
          <p14:tracePt t="114809" x="15709900" y="7416800"/>
          <p14:tracePt t="114818" x="15684500" y="7416800"/>
          <p14:tracePt t="114824" x="15671800" y="7416800"/>
          <p14:tracePt t="114833" x="15646400" y="7416800"/>
          <p14:tracePt t="114840" x="15621000" y="7442200"/>
          <p14:tracePt t="114851" x="15570200" y="7442200"/>
          <p14:tracePt t="114865" x="15506700" y="7467600"/>
          <p14:tracePt t="114872" x="15481300" y="7467600"/>
          <p14:tracePt t="114882" x="15468600" y="7467600"/>
          <p14:tracePt t="114889" x="15443200" y="7480300"/>
          <p14:tracePt t="114898" x="15417800" y="7480300"/>
          <p14:tracePt t="114905" x="15392400" y="7480300"/>
          <p14:tracePt t="114921" x="15379700" y="7480300"/>
          <p14:tracePt t="114932" x="15354300" y="7480300"/>
          <p14:tracePt t="114944" x="15328900" y="7480300"/>
          <p14:tracePt t="114965" x="15303500" y="7467600"/>
          <p14:tracePt t="114969" x="15290800" y="7467600"/>
          <p14:tracePt t="114981" x="15265400" y="7442200"/>
          <p14:tracePt t="114998" x="15265400" y="7416800"/>
          <p14:tracePt t="115002" x="15240000" y="7416800"/>
          <p14:tracePt t="115031" x="15240000" y="7391400"/>
          <p14:tracePt t="116907" x="15214600" y="7391400"/>
          <p14:tracePt t="116918" x="15176500" y="7416800"/>
          <p14:tracePt t="116923" x="15125700" y="7416800"/>
          <p14:tracePt t="116932" x="15087600" y="7467600"/>
          <p14:tracePt t="116939" x="15036800" y="7467600"/>
          <p14:tracePt t="116948" x="14973300" y="7480300"/>
          <p14:tracePt t="116955" x="14922500" y="7480300"/>
          <p14:tracePt t="116965" x="14884400" y="7505700"/>
          <p14:tracePt t="116971" x="14833600" y="7505700"/>
          <p14:tracePt t="116981" x="14795500" y="7531100"/>
          <p14:tracePt t="116988" x="14719300" y="7531100"/>
          <p14:tracePt t="116998" x="14681200" y="7531100"/>
          <p14:tracePt t="117003" x="14630400" y="7480300"/>
          <p14:tracePt t="117015" x="14592300" y="7442200"/>
          <p14:tracePt t="117021" x="14566900" y="7378700"/>
          <p14:tracePt t="117031" x="14541500" y="7327900"/>
          <p14:tracePt t="117036" x="14541500" y="7264400"/>
          <p14:tracePt t="117048" x="14528800" y="7188200"/>
          <p14:tracePt t="117054" x="14528800" y="7150100"/>
          <p14:tracePt t="117065" x="14528800" y="7099300"/>
          <p14:tracePt t="117069" x="14528800" y="7035800"/>
          <p14:tracePt t="117081" x="14528800" y="6997700"/>
          <p14:tracePt t="117086" x="14528800" y="6972300"/>
          <p14:tracePt t="117098" x="14528800" y="6946900"/>
          <p14:tracePt t="117101" x="14528800" y="6908800"/>
          <p14:tracePt t="117115" x="14541500" y="6883400"/>
          <p14:tracePt t="117116" x="14592300" y="6832600"/>
          <p14:tracePt t="117124" x="14617700" y="6807200"/>
          <p14:tracePt t="117132" x="14630400" y="6794500"/>
          <p14:tracePt t="117139" x="14681200" y="6769100"/>
          <p14:tracePt t="117148" x="14719300" y="6743700"/>
          <p14:tracePt t="117155" x="14795500" y="6718300"/>
          <p14:tracePt t="117165" x="14808200" y="6718300"/>
          <p14:tracePt t="117172" x="14909800" y="6718300"/>
          <p14:tracePt t="117185" x="14947900" y="6718300"/>
          <p14:tracePt t="117198" x="15087600" y="6718300"/>
          <p14:tracePt t="117204" x="15151100" y="6718300"/>
          <p14:tracePt t="117215" x="15214600" y="6743700"/>
          <p14:tracePt t="117221" x="15290800" y="6769100"/>
          <p14:tracePt t="117231" x="15354300" y="6807200"/>
          <p14:tracePt t="117236" x="15392400" y="6832600"/>
          <p14:tracePt t="117248" x="15443200" y="6858000"/>
          <p14:tracePt t="117253" x="15481300" y="6908800"/>
          <p14:tracePt t="117265" x="15532100" y="6946900"/>
          <p14:tracePt t="117269" x="15570200" y="6972300"/>
          <p14:tracePt t="117281" x="15595600" y="7010400"/>
          <p14:tracePt t="117286" x="15621000" y="7035800"/>
          <p14:tracePt t="117300" x="15646400" y="7061200"/>
          <p14:tracePt t="117300" x="15671800" y="7099300"/>
          <p14:tracePt t="117308" x="15671800" y="7124700"/>
          <p14:tracePt t="117318" x="15671800" y="7150100"/>
          <p14:tracePt t="117333" x="15684500" y="7188200"/>
          <p14:tracePt t="117340" x="15684500" y="7239000"/>
          <p14:tracePt t="117349" x="15684500" y="7264400"/>
          <p14:tracePt t="117356" x="15684500" y="7289800"/>
          <p14:tracePt t="117366" x="15671800" y="7302500"/>
          <p14:tracePt t="117372" x="15646400" y="7327900"/>
          <p14:tracePt t="117382" x="15646400" y="7353300"/>
          <p14:tracePt t="117388" x="15621000" y="7378700"/>
          <p14:tracePt t="117398" x="15595600" y="7391400"/>
          <p14:tracePt t="117404" x="15570200" y="7416800"/>
          <p14:tracePt t="117415" x="15557500" y="7442200"/>
          <p14:tracePt t="117420" x="15506700" y="7480300"/>
          <p14:tracePt t="117432" x="15481300" y="7505700"/>
          <p14:tracePt t="117436" x="15443200" y="7505700"/>
          <p14:tracePt t="117448" x="15379700" y="7556500"/>
          <p14:tracePt t="117453" x="15354300" y="7556500"/>
          <p14:tracePt t="117465" x="15290800" y="7569200"/>
          <p14:tracePt t="117468" x="15265400" y="7569200"/>
          <p14:tracePt t="117483" x="15189200" y="7594600"/>
          <p14:tracePt t="117489" x="15151100" y="7594600"/>
          <p14:tracePt t="117499" x="15100300" y="7620000"/>
          <p14:tracePt t="117503" x="15062200" y="7620000"/>
          <p14:tracePt t="117516" x="15036800" y="7620000"/>
          <p14:tracePt t="117517" x="14998700" y="7620000"/>
          <p14:tracePt t="117525" x="14973300" y="7620000"/>
          <p14:tracePt t="117532" x="14947900" y="7620000"/>
          <p14:tracePt t="117540" x="14922500" y="7620000"/>
          <p14:tracePt t="117551" x="14909800" y="7620000"/>
          <p14:tracePt t="117565" x="14859000" y="7594600"/>
          <p14:tracePt t="117583" x="14833600" y="7594600"/>
          <p14:tracePt t="117588" x="14808200" y="7569200"/>
          <p14:tracePt t="117598" x="14808200" y="7556500"/>
          <p14:tracePt t="117604" x="14795500" y="7556500"/>
          <p14:tracePt t="117615" x="14795500" y="7531100"/>
          <p14:tracePt t="117628" x="14770100" y="7505700"/>
          <p14:tracePt t="117652" x="14770100" y="7480300"/>
          <p14:tracePt t="117676" x="14770100" y="7467600"/>
          <p14:tracePt t="117692" x="14795500" y="7442200"/>
          <p14:tracePt t="117700" x="14808200" y="7442200"/>
          <p14:tracePt t="117708" x="14833600" y="7416800"/>
          <p14:tracePt t="117718" x="14859000" y="7416800"/>
          <p14:tracePt t="117731" x="14909800" y="7416800"/>
          <p14:tracePt t="117735" x="14922500" y="7416800"/>
          <p14:tracePt t="117748" x="14947900" y="7416800"/>
          <p14:tracePt t="117749" x="14973300" y="7391400"/>
          <p14:tracePt t="117756" x="14998700" y="7391400"/>
          <p14:tracePt t="117765" x="15036800" y="7391400"/>
          <p14:tracePt t="117784" x="15062200" y="7391400"/>
          <p14:tracePt t="117788" x="15087600" y="7391400"/>
          <p14:tracePt t="117798" x="15100300" y="7391400"/>
          <p14:tracePt t="117804" x="15125700" y="7391400"/>
          <p14:tracePt t="117820" x="15151100" y="7391400"/>
          <p14:tracePt t="117831" x="15176500" y="7391400"/>
          <p14:tracePt t="117844" x="15176500" y="7416800"/>
          <p14:tracePt t="117865" x="15189200" y="7416800"/>
          <p14:tracePt t="120440" x="15189200" y="7442200"/>
          <p14:tracePt t="120456" x="15189200" y="7467600"/>
          <p14:tracePt t="120465" x="15189200" y="7480300"/>
          <p14:tracePt t="120472" x="15176500" y="7505700"/>
          <p14:tracePt t="120504" x="15176500" y="7531100"/>
          <p14:tracePt t="120552" x="15189200" y="7531100"/>
          <p14:tracePt t="120568" x="15189200" y="7505700"/>
          <p14:tracePt t="120576" x="15214600" y="7480300"/>
          <p14:tracePt t="120584" x="15240000" y="7442200"/>
          <p14:tracePt t="120592" x="15265400" y="7416800"/>
          <p14:tracePt t="120600" x="15265400" y="7391400"/>
          <p14:tracePt t="120608" x="15290800" y="7378700"/>
          <p14:tracePt t="120618" x="15290800" y="7353300"/>
          <p14:tracePt t="120631" x="15290800" y="7327900"/>
          <p14:tracePt t="120635" x="15303500" y="7327900"/>
          <p14:tracePt t="120648" x="15303500" y="7302500"/>
          <p14:tracePt t="120649" x="15303500" y="7289800"/>
          <p14:tracePt t="120683" x="15303500" y="7264400"/>
          <p14:tracePt t="120793" x="15290800" y="7264400"/>
          <p14:tracePt t="120898" x="15290800" y="7289800"/>
          <p14:tracePt t="120928" x="15265400" y="7289800"/>
          <p14:tracePt t="120937" x="15265400" y="7302500"/>
          <p14:tracePt t="120969" x="15265400" y="7327900"/>
          <p14:tracePt t="120993" x="15240000" y="7327900"/>
          <p14:tracePt t="121017" x="15240000" y="7353300"/>
          <p14:tracePt t="121057" x="15240000" y="7378700"/>
          <p14:tracePt t="121105" x="15240000" y="7391400"/>
          <p14:tracePt t="121121" x="15240000" y="7416800"/>
          <p14:tracePt t="121148" x="15240000" y="7442200"/>
          <p14:tracePt t="121161" x="15240000" y="7467600"/>
          <p14:tracePt t="121185" x="15240000" y="7480300"/>
          <p14:tracePt t="121209" x="15265400" y="7480300"/>
          <p14:tracePt t="121219" x="15265400" y="7505700"/>
          <p14:tracePt t="121257" x="15290800" y="7505700"/>
          <p14:tracePt t="121265" x="15290800" y="7531100"/>
          <p14:tracePt t="121282" x="15303500" y="7531100"/>
          <p14:tracePt t="121321" x="15328900" y="7556500"/>
          <p14:tracePt t="121353" x="15354300" y="7556500"/>
          <p14:tracePt t="121385" x="15379700" y="7569200"/>
          <p14:tracePt t="121425" x="15392400" y="7569200"/>
          <p14:tracePt t="121441" x="15392400" y="7594600"/>
          <p14:tracePt t="121473" x="15417800" y="7594600"/>
          <p14:tracePt t="121531" x="15417800" y="7620000"/>
          <p14:tracePt t="121602" x="15443200" y="7620000"/>
          <p14:tracePt t="121690" x="15468600" y="7620000"/>
          <p14:tracePt t="121882" x="15481300" y="7620000"/>
          <p14:tracePt t="121922" x="15481300" y="7645400"/>
          <p14:tracePt t="121954" x="15506700" y="7645400"/>
          <p14:tracePt t="122002" x="15532100" y="7645400"/>
          <p14:tracePt t="122050" x="15557500" y="7645400"/>
          <p14:tracePt t="122082" x="15570200" y="7645400"/>
          <p14:tracePt t="122115" x="15595600" y="7645400"/>
          <p14:tracePt t="122138" x="15621000" y="7645400"/>
          <p14:tracePt t="122170" x="15646400" y="7645400"/>
          <p14:tracePt t="122194" x="15671800" y="7670800"/>
          <p14:tracePt t="122226" x="15684500" y="7670800"/>
          <p14:tracePt t="122258" x="15709900" y="7670800"/>
          <p14:tracePt t="122299" x="15735300" y="7670800"/>
          <p14:tracePt t="122338" x="15760700" y="7670800"/>
          <p14:tracePt t="122362" x="15760700" y="7683500"/>
          <p14:tracePt t="122387" x="15773400" y="7683500"/>
          <p14:tracePt t="122459" x="15798800" y="7683500"/>
          <p14:tracePt t="124165" x="15798800" y="7708900"/>
          <p14:tracePt t="124198" x="15798800" y="7734300"/>
          <p14:tracePt t="124228" x="15798800" y="7759700"/>
          <p14:tracePt t="124253" x="15798800" y="7772400"/>
          <p14:tracePt t="124269" x="15798800" y="7797800"/>
          <p14:tracePt t="124293" x="15798800" y="7823200"/>
          <p14:tracePt t="124301" x="15798800" y="7848600"/>
          <p14:tracePt t="124309" x="15773400" y="7848600"/>
          <p14:tracePt t="124332" x="15760700" y="7861300"/>
          <p14:tracePt t="124349" x="15735300" y="7861300"/>
          <p14:tracePt t="124357" x="15735300" y="7886700"/>
          <p14:tracePt t="124373" x="15709900" y="7886700"/>
          <p14:tracePt t="124382" x="15709900" y="7912100"/>
          <p14:tracePt t="124389" x="15684500" y="7912100"/>
          <p14:tracePt t="124405" x="15671800" y="7912100"/>
          <p14:tracePt t="124415" x="15671800" y="7937500"/>
          <p14:tracePt t="124421" x="15646400" y="7937500"/>
          <p14:tracePt t="124437" x="15621000" y="7937500"/>
          <p14:tracePt t="124448" x="15595600" y="7950200"/>
          <p14:tracePt t="124453" x="15570200" y="7950200"/>
          <p14:tracePt t="124465" x="15557500" y="7950200"/>
          <p14:tracePt t="124469" x="15532100" y="7950200"/>
          <p14:tracePt t="124482" x="15481300" y="7975600"/>
          <p14:tracePt t="124486" x="15468600" y="7975600"/>
          <p14:tracePt t="124498" x="15392400" y="8001000"/>
          <p14:tracePt t="124502" x="15379700" y="8001000"/>
          <p14:tracePt t="124515" x="15303500" y="8026400"/>
          <p14:tracePt t="124519" x="15265400" y="8026400"/>
          <p14:tracePt t="124532" x="15214600" y="8026400"/>
          <p14:tracePt t="124535" x="15176500" y="8051800"/>
          <p14:tracePt t="124548" x="15151100" y="8051800"/>
          <p14:tracePt t="124549" x="15125700" y="8064500"/>
          <p14:tracePt t="124557" x="15100300" y="8064500"/>
          <p14:tracePt t="124565" x="15087600" y="8064500"/>
          <p14:tracePt t="124573" x="15062200" y="8064500"/>
          <p14:tracePt t="124709" x="15087600" y="8064500"/>
          <p14:tracePt t="124748" x="15100300" y="8064500"/>
          <p14:tracePt t="124766" x="15125700" y="8064500"/>
          <p14:tracePt t="124774" x="15151100" y="8089900"/>
          <p14:tracePt t="124785" x="15176500" y="8089900"/>
          <p14:tracePt t="124798" x="15214600" y="8089900"/>
          <p14:tracePt t="124805" x="15240000" y="8115300"/>
          <p14:tracePt t="124815" x="15265400" y="8115300"/>
          <p14:tracePt t="124822" x="15290800" y="8115300"/>
          <p14:tracePt t="124832" x="15303500" y="8115300"/>
          <p14:tracePt t="124838" x="15303500" y="8140700"/>
          <p14:tracePt t="124848" x="15328900" y="8140700"/>
          <p14:tracePt t="124870" x="15354300" y="8140700"/>
          <p14:tracePt t="124882" x="15354300" y="8153400"/>
          <p14:tracePt t="124893" x="15379700" y="8153400"/>
          <p14:tracePt t="124909" x="15379700" y="8178800"/>
          <p14:tracePt t="124926" x="15392400" y="8178800"/>
          <p14:tracePt t="124934" x="15392400" y="8204200"/>
          <p14:tracePt t="124950" x="15392400" y="8229600"/>
          <p14:tracePt t="124958" x="15417800" y="8229600"/>
          <p14:tracePt t="124974" x="15417800" y="8242300"/>
          <p14:tracePt t="124998" x="15417800" y="8267700"/>
          <p14:tracePt t="125006" x="15417800" y="8293100"/>
          <p14:tracePt t="125022" x="15417800" y="8318500"/>
          <p14:tracePt t="125038" x="15417800" y="8331200"/>
          <p14:tracePt t="125048" x="15417800" y="8356600"/>
          <p14:tracePt t="125054" x="15392400" y="8356600"/>
          <p14:tracePt t="125065" x="15379700" y="8382000"/>
          <p14:tracePt t="125070" x="15354300" y="8382000"/>
          <p14:tracePt t="125082" x="15328900" y="8407400"/>
          <p14:tracePt t="125086" x="15303500" y="8407400"/>
          <p14:tracePt t="125098" x="15290800" y="8432800"/>
          <p14:tracePt t="125102" x="15265400" y="8432800"/>
          <p14:tracePt t="125115" x="15240000" y="8432800"/>
          <p14:tracePt t="125132" x="15214600" y="8432800"/>
          <p14:tracePt t="125135" x="15189200" y="8432800"/>
          <p14:tracePt t="125148" x="15176500" y="8432800"/>
          <p14:tracePt t="125154" x="15151100" y="8432800"/>
          <p14:tracePt t="125168" x="15125700" y="8445500"/>
          <p14:tracePt t="125185" x="15100300" y="8445500"/>
          <p14:tracePt t="125198" x="15087600" y="8445500"/>
          <p14:tracePt t="125206" x="15062200" y="8445500"/>
          <p14:tracePt t="125215" x="15062200" y="8470900"/>
          <p14:tracePt t="125222" x="15036800" y="8470900"/>
          <p14:tracePt t="125238" x="15011400" y="8496300"/>
          <p14:tracePt t="125262" x="15011400" y="8521700"/>
          <p14:tracePt t="125326" x="15011400" y="8534400"/>
          <p14:tracePt t="125358" x="15036800" y="8559800"/>
          <p14:tracePt t="125383" x="15062200" y="8559800"/>
          <p14:tracePt t="125390" x="15062200" y="8585200"/>
          <p14:tracePt t="125399" x="15087600" y="8585200"/>
          <p14:tracePt t="125415" x="15100300" y="8585200"/>
          <p14:tracePt t="125422" x="15100300" y="8610600"/>
          <p14:tracePt t="125438" x="15125700" y="8610600"/>
          <p14:tracePt t="125448" x="15125700" y="8623300"/>
          <p14:tracePt t="125462" x="15151100" y="8623300"/>
          <p14:tracePt t="125481" x="15151100" y="8648700"/>
          <p14:tracePt t="125486" x="15176500" y="8648700"/>
          <p14:tracePt t="125534" x="15189200" y="8674100"/>
          <p14:tracePt t="125598" x="15189200" y="8699500"/>
          <p14:tracePt t="125648" x="15189200" y="8712200"/>
          <p14:tracePt t="125719" x="15189200" y="8737600"/>
          <p14:tracePt t="125783" x="15189200" y="8763000"/>
          <p14:tracePt t="125807" x="15176500" y="8763000"/>
          <p14:tracePt t="125881" x="15176500" y="8737600"/>
          <p14:tracePt t="129330" x="15176500" y="8763000"/>
          <p14:tracePt t="129338" x="15176500" y="8788400"/>
          <p14:tracePt t="129349" x="15176500" y="8813800"/>
          <p14:tracePt t="129361" x="15176500" y="8826500"/>
          <p14:tracePt t="129370" x="15176500" y="8851900"/>
          <p14:tracePt t="129382" x="15176500" y="8877300"/>
          <p14:tracePt t="129386" x="15176500" y="8915400"/>
          <p14:tracePt t="129399" x="15176500" y="8940800"/>
          <p14:tracePt t="129402" x="15176500" y="8966200"/>
          <p14:tracePt t="129419" x="15176500" y="8991600"/>
          <p14:tracePt t="129432" x="15176500" y="9004300"/>
          <p14:tracePt t="129436" x="15176500" y="9029700"/>
          <p14:tracePt t="129465" x="15176500" y="9055100"/>
          <p14:tracePt t="129466" x="15176500" y="9080500"/>
          <p14:tracePt t="129489" x="15176500" y="9093200"/>
          <p14:tracePt t="129522" x="15176500" y="9118600"/>
          <p14:tracePt t="129594" x="15151100" y="9118600"/>
          <p14:tracePt t="129602" x="15151100" y="9144000"/>
          <p14:tracePt t="129649" x="15125700" y="9144000"/>
          <p14:tracePt t="129665" x="15125700" y="9169400"/>
          <p14:tracePt t="129682" x="15100300" y="9169400"/>
          <p14:tracePt t="129698" x="15087600" y="9169400"/>
          <p14:tracePt t="129706" x="15062200" y="9194800"/>
          <p14:tracePt t="129722" x="15036800" y="9194800"/>
          <p14:tracePt t="129732" x="15011400" y="9194800"/>
          <p14:tracePt t="129738" x="14998700" y="9194800"/>
          <p14:tracePt t="129754" x="14973300" y="9194800"/>
          <p14:tracePt t="129765" x="14947900" y="9194800"/>
          <p14:tracePt t="129770" x="14922500" y="9194800"/>
          <p14:tracePt t="129782" x="14909800" y="9194800"/>
          <p14:tracePt t="129787" x="14884400" y="9194800"/>
          <p14:tracePt t="129798" x="14859000" y="9194800"/>
          <p14:tracePt t="129802" x="14833600" y="9194800"/>
          <p14:tracePt t="129815" x="14808200" y="9194800"/>
          <p14:tracePt t="129820" x="14795500" y="9169400"/>
          <p14:tracePt t="129832" x="14770100" y="9169400"/>
          <p14:tracePt t="129849" x="14744700" y="9144000"/>
          <p14:tracePt t="129865" x="14719300" y="9118600"/>
          <p14:tracePt t="129883" x="14706600" y="9093200"/>
          <p14:tracePt t="129898" x="14706600" y="9080500"/>
          <p14:tracePt t="129922" x="14681200" y="9055100"/>
          <p14:tracePt t="129932" x="14681200" y="9029700"/>
          <p14:tracePt t="129948" x="14681200" y="9004300"/>
          <p14:tracePt t="129954" x="14655800" y="9004300"/>
          <p14:tracePt t="129963" x="14655800" y="8991600"/>
          <p14:tracePt t="129979" x="14630400" y="8966200"/>
          <p14:tracePt t="129987" x="14630400" y="8940800"/>
          <p14:tracePt t="129995" x="14617700" y="8940800"/>
          <p14:tracePt t="130003" x="14617700" y="8915400"/>
          <p14:tracePt t="130015" x="14617700" y="8902700"/>
          <p14:tracePt t="130019" x="14592300" y="8877300"/>
          <p14:tracePt t="130035" x="14566900" y="8851900"/>
          <p14:tracePt t="130049" x="14566900" y="8826500"/>
          <p14:tracePt t="130053" x="14541500" y="8813800"/>
          <p14:tracePt t="130065" x="14541500" y="8788400"/>
          <p14:tracePt t="130069" x="14528800" y="8763000"/>
          <p14:tracePt t="130083" x="14503400" y="8737600"/>
          <p14:tracePt t="130091" x="14503400" y="8712200"/>
          <p14:tracePt t="130099" x="14478000" y="8712200"/>
          <p14:tracePt t="130115" x="14478000" y="8699500"/>
          <p14:tracePt t="130123" x="14452600" y="8699500"/>
          <p14:tracePt t="130139" x="14427200" y="8699500"/>
          <p14:tracePt t="130187" x="14414500" y="8699500"/>
          <p14:tracePt t="130315" x="14389100" y="8699500"/>
          <p14:tracePt t="130355" x="14389100" y="8674100"/>
          <p14:tracePt t="130387" x="14363700" y="8674100"/>
          <p14:tracePt t="130499" x="14363700" y="8648700"/>
          <p14:tracePt t="130507" x="14338300" y="8648700"/>
          <p14:tracePt t="130579" x="14325600" y="8648700"/>
          <p14:tracePt t="130595" x="14325600" y="8623300"/>
          <p14:tracePt t="130627" x="14300200" y="8623300"/>
          <p14:tracePt t="130668" x="14274800" y="8623300"/>
          <p14:tracePt t="130684" x="14274800" y="8610600"/>
          <p14:tracePt t="130748" x="14249400" y="8610600"/>
          <p14:tracePt t="130820" x="14236700" y="8610600"/>
          <p14:tracePt t="130868" x="14211300" y="8610600"/>
          <p14:tracePt t="130916" x="14185900" y="8610600"/>
          <p14:tracePt t="133094" x="14160500" y="8610600"/>
          <p14:tracePt t="133103" x="14147800" y="8585200"/>
          <p14:tracePt t="133116" x="14122400" y="8585200"/>
          <p14:tracePt t="133119" x="14097000" y="8585200"/>
          <p14:tracePt t="133132" x="14071600" y="8559800"/>
          <p14:tracePt t="133137" x="14046200" y="8559800"/>
          <p14:tracePt t="133149" x="14033500" y="8559800"/>
          <p14:tracePt t="133154" x="14033500" y="8534400"/>
          <p14:tracePt t="133165" x="14008100" y="8534400"/>
          <p14:tracePt t="133199" x="13982700" y="8534400"/>
          <p14:tracePt t="133238" x="13957300" y="8534400"/>
          <p14:tracePt t="133279" x="13944600" y="8534400"/>
          <p14:tracePt t="133303" x="13919200" y="8534400"/>
          <p14:tracePt t="133327" x="13919200" y="8559800"/>
          <p14:tracePt t="133335" x="13893800" y="8559800"/>
          <p14:tracePt t="133365" x="13893800" y="8585200"/>
          <p14:tracePt t="133382" x="13868400" y="8585200"/>
          <p14:tracePt t="133399" x="13868400" y="8610600"/>
          <p14:tracePt t="133432" x="13868400" y="8623300"/>
          <p14:tracePt t="133448" x="13868400" y="8648700"/>
          <p14:tracePt t="133464" x="13868400" y="8674100"/>
          <p14:tracePt t="133471" x="13868400" y="8699500"/>
          <p14:tracePt t="133482" x="13868400" y="8712200"/>
          <p14:tracePt t="133487" x="13868400" y="8737600"/>
          <p14:tracePt t="133499" x="13893800" y="8788400"/>
          <p14:tracePt t="133503" x="13893800" y="8813800"/>
          <p14:tracePt t="133515" x="13919200" y="8826500"/>
          <p14:tracePt t="133522" x="13944600" y="8877300"/>
          <p14:tracePt t="133532" x="13957300" y="8915400"/>
          <p14:tracePt t="133537" x="13982700" y="8940800"/>
          <p14:tracePt t="133549" x="14008100" y="8991600"/>
          <p14:tracePt t="133554" x="14033500" y="9004300"/>
          <p14:tracePt t="133565" x="14071600" y="9029700"/>
          <p14:tracePt t="133570" x="14097000" y="9055100"/>
          <p14:tracePt t="133586" x="14122400" y="9080500"/>
          <p14:tracePt t="133599" x="14147800" y="9080500"/>
          <p14:tracePt t="133615" x="14147800" y="9093200"/>
          <p14:tracePt t="133616" x="14160500" y="9093200"/>
          <p14:tracePt t="133632" x="14185900" y="9093200"/>
          <p14:tracePt t="133648" x="14211300" y="9093200"/>
          <p14:tracePt t="133655" x="14236700" y="9080500"/>
          <p14:tracePt t="133664" x="14249400" y="9055100"/>
          <p14:tracePt t="133679" x="14274800" y="9029700"/>
          <p14:tracePt t="133695" x="14300200" y="9004300"/>
          <p14:tracePt t="133711" x="14300200" y="8991600"/>
          <p14:tracePt t="133719" x="14325600" y="8991600"/>
          <p14:tracePt t="133727" x="14325600" y="8966200"/>
          <p14:tracePt t="133744" x="14325600" y="8940800"/>
          <p14:tracePt t="133751" x="14325600" y="8915400"/>
          <p14:tracePt t="133759" x="14325600" y="8902700"/>
          <p14:tracePt t="133767" x="14325600" y="8877300"/>
          <p14:tracePt t="133782" x="14325600" y="8851900"/>
          <p14:tracePt t="133785" x="14325600" y="8826500"/>
          <p14:tracePt t="133799" x="14325600" y="8813800"/>
          <p14:tracePt t="133802" x="14325600" y="8788400"/>
          <p14:tracePt t="133816" x="14325600" y="8763000"/>
          <p14:tracePt t="133823" x="14300200" y="8763000"/>
          <p14:tracePt t="133832" x="14300200" y="8737600"/>
          <p14:tracePt t="133855" x="14300200" y="8712200"/>
          <p14:tracePt t="133865" x="14274800" y="8712200"/>
          <p14:tracePt t="133887" x="14274800" y="8699500"/>
          <p14:tracePt t="133915" x="14249400" y="8699500"/>
          <p14:tracePt t="133920" x="14249400" y="8674100"/>
          <p14:tracePt t="133944" x="14236700" y="8648700"/>
          <p14:tracePt t="133968" x="14211300" y="8623300"/>
          <p14:tracePt t="133984" x="14185900" y="8623300"/>
          <p14:tracePt t="133992" x="14185900" y="8610600"/>
          <p14:tracePt t="134000" x="14160500" y="8610600"/>
          <p14:tracePt t="134016" x="14147800" y="8610600"/>
          <p14:tracePt t="134032" x="14122400" y="8610600"/>
          <p14:tracePt t="134049" x="14097000" y="8610600"/>
          <p14:tracePt t="134065" x="14071600" y="8610600"/>
          <p14:tracePt t="134096" x="14046200" y="8610600"/>
          <p14:tracePt t="134120" x="14033500" y="8610600"/>
          <p14:tracePt t="134136" x="14008100" y="8610600"/>
          <p14:tracePt t="134152" x="13982700" y="8610600"/>
          <p14:tracePt t="134160" x="13957300" y="8610600"/>
          <p14:tracePt t="134177" x="13944600" y="8610600"/>
          <p14:tracePt t="134192" x="13919200" y="8610600"/>
          <p14:tracePt t="134210" x="13919200" y="8623300"/>
          <p14:tracePt t="134288" x="13919200" y="8648700"/>
          <p14:tracePt t="134352" x="13919200" y="8674100"/>
          <p14:tracePt t="134411" x="13919200" y="8699500"/>
          <p14:tracePt t="134424" x="13944600" y="8699500"/>
          <p14:tracePt t="134472" x="13957300" y="8699500"/>
          <p14:tracePt t="134504" x="13957300" y="8712200"/>
          <p14:tracePt t="134536" x="13982700" y="8712200"/>
          <p14:tracePt t="134644" x="14008100" y="8712200"/>
          <p14:tracePt t="139787" x="14008100" y="8737600"/>
          <p14:tracePt t="139803" x="14008100" y="8763000"/>
          <p14:tracePt t="139819" x="14008100" y="8788400"/>
          <p14:tracePt t="139827" x="14033500" y="8788400"/>
          <p14:tracePt t="139851" x="14033500" y="8813800"/>
          <p14:tracePt t="139867" x="14046200" y="8813800"/>
          <p14:tracePt t="140123" x="14046200" y="8826500"/>
          <p14:tracePt t="140141" x="14071600" y="8826500"/>
          <p14:tracePt t="140163" x="14097000" y="8851900"/>
          <p14:tracePt t="140179" x="14122400" y="8851900"/>
          <p14:tracePt t="140195" x="14147800" y="8851900"/>
          <p14:tracePt t="140203" x="14147800" y="8877300"/>
          <p14:tracePt t="140219" x="14160500" y="8877300"/>
          <p14:tracePt t="140235" x="14185900" y="8877300"/>
          <p14:tracePt t="140283" x="14185900" y="8902700"/>
          <p14:tracePt t="140412" x="14211300" y="8902700"/>
          <p14:tracePt t="140459" x="14211300" y="8915400"/>
          <p14:tracePt t="140476" x="14236700" y="8915400"/>
          <p14:tracePt t="144473" x="14249400" y="8915400"/>
          <p14:tracePt t="144507" x="14274800" y="8915400"/>
          <p14:tracePt t="144519" x="14274800" y="8940800"/>
          <p14:tracePt t="144527" x="14300200" y="8940800"/>
          <p14:tracePt t="144551" x="14325600" y="8940800"/>
          <p14:tracePt t="144567" x="14338300" y="8966200"/>
          <p14:tracePt t="144599" x="14363700" y="8966200"/>
          <p14:tracePt t="144632" x="14363700" y="8991600"/>
          <p14:tracePt t="144640" x="14389100" y="8991600"/>
          <p14:tracePt t="144711" x="14414500" y="8991600"/>
          <p14:tracePt t="144743" x="14414500" y="9004300"/>
          <p14:tracePt t="144808" x="14427200" y="9004300"/>
          <p14:tracePt t="144907" x="14427200" y="9029700"/>
          <p14:tracePt t="144992" x="14427200" y="9055100"/>
          <p14:tracePt t="145120" x="14427200" y="9080500"/>
          <p14:tracePt t="145208" x="14427200" y="9093200"/>
          <p14:tracePt t="145274" x="14414500" y="9093200"/>
          <p14:tracePt t="145288" x="14414500" y="9118600"/>
          <p14:tracePt t="145352" x="14414500" y="9144000"/>
          <p14:tracePt t="145449" x="14414500" y="9169400"/>
          <p14:tracePt t="145456" x="14389100" y="9169400"/>
          <p14:tracePt t="145520" x="14389100" y="9194800"/>
          <p14:tracePt t="145664" x="14389100" y="9207500"/>
          <p14:tracePt t="145713" x="14363700" y="9207500"/>
          <p14:tracePt t="150187" x="14363700" y="9194800"/>
          <p14:tracePt t="150211" x="14363700" y="9169400"/>
          <p14:tracePt t="150238" x="14363700" y="9144000"/>
          <p14:tracePt t="150251" x="14363700" y="9118600"/>
          <p14:tracePt t="150271" x="14363700" y="9093200"/>
          <p14:tracePt t="150291" x="14363700" y="9080500"/>
          <p14:tracePt t="150308" x="14363700" y="9055100"/>
          <p14:tracePt t="154887" x="14363700" y="9029700"/>
          <p14:tracePt t="154926" x="14338300" y="9029700"/>
          <p14:tracePt t="154950" x="14338300" y="9004300"/>
          <p14:tracePt t="155007" x="14338300" y="8991600"/>
          <p14:tracePt t="155023" x="14325600" y="8991600"/>
          <p14:tracePt t="155047" x="14325600" y="8966200"/>
          <p14:tracePt t="155055" x="14300200" y="8966200"/>
          <p14:tracePt t="155063" x="14300200" y="8940800"/>
          <p14:tracePt t="155087" x="14274800" y="8940800"/>
          <p14:tracePt t="155099" x="14274800" y="8915400"/>
          <p14:tracePt t="155133" x="14249400" y="8902700"/>
          <p14:tracePt t="155151" x="14236700" y="8902700"/>
          <p14:tracePt t="155159" x="14211300" y="8877300"/>
          <p14:tracePt t="155183" x="14185900" y="8877300"/>
          <p14:tracePt t="155191" x="14160500" y="8851900"/>
          <p14:tracePt t="155207" x="14147800" y="8851900"/>
          <p14:tracePt t="155223" x="14122400" y="8826500"/>
          <p14:tracePt t="155233" x="14097000" y="8826500"/>
          <p14:tracePt t="155248" x="14071600" y="8826500"/>
          <p14:tracePt t="155255" x="14046200" y="8813800"/>
          <p14:tracePt t="155271" x="14033500" y="8788400"/>
          <p14:tracePt t="155287" x="14008100" y="8788400"/>
          <p14:tracePt t="155295" x="14008100" y="8763000"/>
          <p14:tracePt t="155304" x="13982700" y="8763000"/>
          <p14:tracePt t="155316" x="13982700" y="8737600"/>
          <p14:tracePt t="155321" x="13957300" y="8737600"/>
          <p14:tracePt t="155333" x="13957300" y="8712200"/>
          <p14:tracePt t="155338" x="13957300" y="8699500"/>
          <p14:tracePt t="155349" x="13944600" y="8674100"/>
          <p14:tracePt t="155359" x="13944600" y="8648700"/>
          <p14:tracePt t="155370" x="13919200" y="8623300"/>
          <p14:tracePt t="155383" x="13919200" y="8610600"/>
          <p14:tracePt t="155391" x="13919200" y="8585200"/>
          <p14:tracePt t="155416" x="13919200" y="8559800"/>
          <p14:tracePt t="155432" x="13919200" y="8534400"/>
          <p14:tracePt t="155449" x="13919200" y="8521700"/>
          <p14:tracePt t="155455" x="13944600" y="8521700"/>
          <p14:tracePt t="155471" x="13957300" y="8496300"/>
          <p14:tracePt t="155479" x="13982700" y="8496300"/>
          <p14:tracePt t="155488" x="14008100" y="8470900"/>
          <p14:tracePt t="155495" x="14033500" y="8470900"/>
          <p14:tracePt t="155516" x="14071600" y="8445500"/>
          <p14:tracePt t="155533" x="14097000" y="8445500"/>
          <p14:tracePt t="155549" x="14122400" y="8445500"/>
          <p14:tracePt t="155566" x="14147800" y="8445500"/>
          <p14:tracePt t="155584" x="14160500" y="8470900"/>
          <p14:tracePt t="155603" x="14160500" y="8496300"/>
          <p14:tracePt t="155608" x="14160500" y="8521700"/>
          <p14:tracePt t="155616" x="14160500" y="8534400"/>
          <p14:tracePt t="155624" x="14160500" y="8559800"/>
          <p14:tracePt t="155633" x="14160500" y="8585200"/>
          <p14:tracePt t="155640" x="14160500" y="8610600"/>
          <p14:tracePt t="155656" x="14160500" y="8623300"/>
          <p14:tracePt t="155666" x="14185900" y="8648700"/>
          <p14:tracePt t="155673" x="14185900" y="8674100"/>
          <p14:tracePt t="155688" x="14185900" y="8699500"/>
          <p14:tracePt t="155704" x="14185900" y="8712200"/>
          <p14:tracePt t="155728" x="14185900" y="8737600"/>
          <p14:tracePt t="155760" x="14160500" y="8737600"/>
          <p14:tracePt t="155783" x="14147800" y="8737600"/>
          <p14:tracePt t="155800" x="14122400" y="8737600"/>
          <p14:tracePt t="155800" x="14097000" y="8737600"/>
          <p14:tracePt t="155808" x="14071600" y="8737600"/>
          <p14:tracePt t="155816" x="14046200" y="8737600"/>
          <p14:tracePt t="155824" x="14033500" y="8737600"/>
          <p14:tracePt t="155833" x="14008100" y="8737600"/>
          <p14:tracePt t="155849" x="13982700" y="8737600"/>
          <p14:tracePt t="155865" x="13957300" y="8737600"/>
          <p14:tracePt t="155872" x="13957300" y="8712200"/>
          <p14:tracePt t="155888" x="13957300" y="8699500"/>
          <p14:tracePt t="155904" x="13957300" y="8674100"/>
          <p14:tracePt t="155912" x="13957300" y="8648700"/>
          <p14:tracePt t="155928" x="13957300" y="8623300"/>
          <p14:tracePt t="155950" x="13982700" y="8610600"/>
          <p14:tracePt t="155954" x="13982700" y="8585200"/>
          <p14:tracePt t="155971" x="14008100" y="8585200"/>
          <p14:tracePt t="155983" x="14008100" y="8559800"/>
          <p14:tracePt t="156008" x="14033500" y="8559800"/>
          <p14:tracePt t="156024" x="14033500" y="8534400"/>
          <p14:tracePt t="156040" x="14046200" y="8534400"/>
          <p14:tracePt t="156049" x="14071600" y="8534400"/>
          <p14:tracePt t="156056" x="14097000" y="8534400"/>
          <p14:tracePt t="156080" x="14122400" y="8534400"/>
          <p14:tracePt t="156104" x="14147800" y="8534400"/>
          <p14:tracePt t="156136" x="14160500" y="8559800"/>
          <p14:tracePt t="156160" x="14160500" y="8585200"/>
          <p14:tracePt t="156169" x="14160500" y="8610600"/>
          <p14:tracePt t="156176" x="14160500" y="8623300"/>
          <p14:tracePt t="156192" x="14160500" y="8648700"/>
          <p14:tracePt t="156203" x="14160500" y="8674100"/>
          <p14:tracePt t="156216" x="14160500" y="8699500"/>
          <p14:tracePt t="156240" x="14160500" y="8712200"/>
          <p14:tracePt t="156272" x="14160500" y="8737600"/>
          <p14:tracePt t="156282" x="14147800" y="8737600"/>
          <p14:tracePt t="156296" x="14122400" y="8737600"/>
          <p14:tracePt t="156321" x="14097000" y="8737600"/>
          <p14:tracePt t="156338" x="14071600" y="8737600"/>
          <p14:tracePt t="156353" x="14046200" y="8737600"/>
          <p14:tracePt t="156370" x="14033500" y="8737600"/>
          <p14:tracePt t="156383" x="14033500" y="8712200"/>
          <p14:tracePt t="156400" x="14008100" y="8712200"/>
          <p14:tracePt t="156400" x="14008100" y="8699500"/>
          <p14:tracePt t="156457" x="14008100" y="8674100"/>
          <p14:tracePt t="156809" x="14033500" y="8674100"/>
          <p14:tracePt t="156849" x="14046200" y="8674100"/>
          <p14:tracePt t="156873" x="14071600" y="8699500"/>
          <p14:tracePt t="156897" x="14071600" y="8712200"/>
          <p14:tracePt t="156906" x="14097000" y="8712200"/>
          <p14:tracePt t="156921" x="14097000" y="8737600"/>
          <p14:tracePt t="156954" x="14097000" y="8763000"/>
          <p14:tracePt t="156983" x="14097000" y="8788400"/>
          <p14:tracePt t="157000" x="14071600" y="8813800"/>
          <p14:tracePt t="157007" x="14046200" y="8813800"/>
          <p14:tracePt t="157016" x="14046200" y="8826500"/>
          <p14:tracePt t="157019" x="14033500" y="8826500"/>
          <p14:tracePt t="157033" x="13982700" y="8851900"/>
          <p14:tracePt t="157034" x="13957300" y="8851900"/>
          <p14:tracePt t="157042" x="13944600" y="8877300"/>
          <p14:tracePt t="157050" x="13919200" y="8877300"/>
          <p14:tracePt t="157058" x="13893800" y="8877300"/>
          <p14:tracePt t="157066" x="13868400" y="8902700"/>
          <p14:tracePt t="157082" x="13855700" y="8902700"/>
          <p14:tracePt t="157099" x="13830300" y="8902700"/>
          <p14:tracePt t="157122" x="13804900" y="8902700"/>
          <p14:tracePt t="157154" x="13779500" y="8902700"/>
          <p14:tracePt t="157170" x="13779500" y="8877300"/>
          <p14:tracePt t="157178" x="13779500" y="8851900"/>
          <p14:tracePt t="157203" x="13779500" y="8826500"/>
          <p14:tracePt t="157217" x="13779500" y="8813800"/>
          <p14:tracePt t="157250" x="13779500" y="8788400"/>
          <p14:tracePt t="157282" x="13779500" y="8763000"/>
          <p14:tracePt t="157315" x="13779500" y="8737600"/>
          <p14:tracePt t="157322" x="13804900" y="8737600"/>
          <p14:tracePt t="157354" x="13830300" y="8737600"/>
          <p14:tracePt t="157378" x="13855700" y="8712200"/>
          <p14:tracePt t="157394" x="13868400" y="8712200"/>
          <p14:tracePt t="157410" x="13893800" y="8712200"/>
          <p14:tracePt t="157442" x="13919200" y="8712200"/>
          <p14:tracePt t="157538" x="13944600" y="8712200"/>
          <p14:tracePt t="157570" x="13944600" y="8699500"/>
          <p14:tracePt t="157586" x="13957300" y="8699500"/>
          <p14:tracePt t="157610" x="13957300" y="8674100"/>
          <p14:tracePt t="157626" x="13982700" y="8674100"/>
          <p14:tracePt t="157636" x="13982700" y="8648700"/>
          <p14:tracePt t="157669" x="14008100" y="8623300"/>
          <p14:tracePt t="158371" x="14008100" y="8610600"/>
          <p14:tracePt t="158379" x="14008100" y="8585200"/>
          <p14:tracePt t="158387" x="14008100" y="8559800"/>
          <p14:tracePt t="158395" x="14008100" y="8534400"/>
          <p14:tracePt t="158416" x="14008100" y="8496300"/>
          <p14:tracePt t="158420" x="14008100" y="8470900"/>
          <p14:tracePt t="158436" x="14008100" y="8445500"/>
          <p14:tracePt t="158450" x="14008100" y="8432800"/>
          <p14:tracePt t="158467" x="14008100" y="8407400"/>
          <p14:tracePt t="158475" x="14008100" y="8382000"/>
          <p14:tracePt t="158491" x="14008100" y="8356600"/>
          <p14:tracePt t="158507" x="14008100" y="8331200"/>
          <p14:tracePt t="158516" x="14008100" y="8318500"/>
          <p14:tracePt t="158535" x="14008100" y="8293100"/>
          <p14:tracePt t="158549" x="14008100" y="8267700"/>
          <p14:tracePt t="158563" x="14008100" y="8242300"/>
          <p14:tracePt t="158572" x="13982700" y="8242300"/>
          <p14:tracePt t="158579" x="13982700" y="8229600"/>
          <p14:tracePt t="158587" x="13982700" y="8204200"/>
          <p14:tracePt t="158604" x="13982700" y="8178800"/>
          <p14:tracePt t="158619" x="13982700" y="8153400"/>
          <p14:tracePt t="158628" x="13957300" y="8140700"/>
          <p14:tracePt t="158649" x="13957300" y="8115300"/>
          <p14:tracePt t="158654" x="13957300" y="8089900"/>
          <p14:tracePt t="158667" x="13957300" y="8064500"/>
          <p14:tracePt t="158676" x="13957300" y="8051800"/>
          <p14:tracePt t="158683" x="13957300" y="8026400"/>
          <p14:tracePt t="158700" x="13957300" y="8001000"/>
          <p14:tracePt t="158708" x="13957300" y="7975600"/>
          <p14:tracePt t="158716" x="13957300" y="7950200"/>
          <p14:tracePt t="158724" x="13957300" y="7937500"/>
          <p14:tracePt t="158740" x="13957300" y="7912100"/>
          <p14:tracePt t="158750" x="13957300" y="7886700"/>
          <p14:tracePt t="158756" x="13944600" y="7861300"/>
          <p14:tracePt t="158772" x="13944600" y="7848600"/>
          <p14:tracePt t="158783" x="13944600" y="7823200"/>
          <p14:tracePt t="158796" x="13944600" y="7797800"/>
          <p14:tracePt t="158804" x="13944600" y="7772400"/>
          <p14:tracePt t="158816" x="13944600" y="7759700"/>
          <p14:tracePt t="158820" x="13919200" y="7734300"/>
          <p14:tracePt t="158833" x="13919200" y="7708900"/>
          <p14:tracePt t="158850" x="13919200" y="7683500"/>
          <p14:tracePt t="158854" x="13919200" y="7670800"/>
          <p14:tracePt t="158871" x="13919200" y="7645400"/>
          <p14:tracePt t="158884" x="13919200" y="7620000"/>
          <p14:tracePt t="158916" x="13919200" y="7594600"/>
          <p14:tracePt t="158949" x="13919200" y="7569200"/>
          <p14:tracePt t="158969" x="13919200" y="7556500"/>
          <p14:tracePt t="158996" x="13919200" y="7531100"/>
          <p14:tracePt t="159020" x="13919200" y="7505700"/>
          <p14:tracePt t="159049" x="13919200" y="7480300"/>
          <p14:tracePt t="159071" x="13919200" y="7467600"/>
          <p14:tracePt t="159086" x="13919200" y="7442200"/>
          <p14:tracePt t="159100" x="13919200" y="7416800"/>
          <p14:tracePt t="159101" x="13919200" y="7391400"/>
          <p14:tracePt t="159116" x="13919200" y="7378700"/>
          <p14:tracePt t="159124" x="13919200" y="7353300"/>
          <p14:tracePt t="159134" x="13919200" y="7327900"/>
          <p14:tracePt t="159149" x="13919200" y="7302500"/>
          <p14:tracePt t="159168" x="13919200" y="7289800"/>
          <p14:tracePt t="159188" x="13919200" y="7264400"/>
          <p14:tracePt t="159236" x="13919200" y="7239000"/>
          <p14:tracePt t="159260" x="13893800" y="7239000"/>
          <p14:tracePt t="160342" x="13893800" y="7264400"/>
          <p14:tracePt t="160350" x="13893800" y="7289800"/>
          <p14:tracePt t="160358" x="13893800" y="7302500"/>
          <p14:tracePt t="160367" x="13893800" y="7353300"/>
          <p14:tracePt t="160374" x="13893800" y="7378700"/>
          <p14:tracePt t="160383" x="13893800" y="7391400"/>
          <p14:tracePt t="160390" x="13893800" y="7442200"/>
          <p14:tracePt t="160400" x="13893800" y="7467600"/>
          <p14:tracePt t="160406" x="13893800" y="7480300"/>
          <p14:tracePt t="160417" x="13893800" y="7505700"/>
          <p14:tracePt t="160422" x="13893800" y="7531100"/>
          <p14:tracePt t="160449" x="13893800" y="7556500"/>
          <p14:tracePt t="160454" x="13893800" y="7569200"/>
          <p14:tracePt t="160466" x="13893800" y="7594600"/>
          <p14:tracePt t="160472" x="13893800" y="7620000"/>
          <p14:tracePt t="160483" x="13893800" y="7670800"/>
          <p14:tracePt t="160487" x="13893800" y="7708900"/>
          <p14:tracePt t="160499" x="13893800" y="7759700"/>
          <p14:tracePt t="160504" x="13919200" y="7772400"/>
          <p14:tracePt t="160516" x="13919200" y="7848600"/>
          <p14:tracePt t="160520" x="13944600" y="7886700"/>
          <p14:tracePt t="160533" x="13944600" y="7950200"/>
          <p14:tracePt t="160534" x="13944600" y="8001000"/>
          <p14:tracePt t="160542" x="13944600" y="8051800"/>
          <p14:tracePt t="160550" x="13944600" y="8089900"/>
          <p14:tracePt t="160558" x="13944600" y="8153400"/>
          <p14:tracePt t="160567" x="13944600" y="8178800"/>
          <p14:tracePt t="160574" x="13944600" y="8229600"/>
          <p14:tracePt t="160583" x="13957300" y="8267700"/>
          <p14:tracePt t="160590" x="13957300" y="8293100"/>
          <p14:tracePt t="160600" x="13957300" y="8318500"/>
          <p14:tracePt t="160606" x="13957300" y="8331200"/>
          <p14:tracePt t="160616" x="13957300" y="8356600"/>
          <p14:tracePt t="160634" x="13957300" y="8382000"/>
          <p14:tracePt t="160638" x="13982700" y="8382000"/>
          <p14:tracePt t="160654" x="13982700" y="8407400"/>
          <p14:tracePt t="160671" x="13982700" y="8432800"/>
          <p14:tracePt t="160834" x="13982700" y="8445500"/>
          <p14:tracePt t="160854" x="13982700" y="8470900"/>
          <p14:tracePt t="160870" x="13982700" y="8496300"/>
          <p14:tracePt t="160886" x="13982700" y="8521700"/>
          <p14:tracePt t="160903" x="13982700" y="8534400"/>
          <p14:tracePt t="160926" x="13982700" y="8559800"/>
          <p14:tracePt t="161727" x="13982700" y="8534400"/>
          <p14:tracePt t="161736" x="13982700" y="8521700"/>
          <p14:tracePt t="161744" x="13982700" y="8496300"/>
          <p14:tracePt t="161752" x="13982700" y="8470900"/>
          <p14:tracePt t="161768" x="13982700" y="8445500"/>
          <p14:tracePt t="161776" x="13982700" y="8432800"/>
          <p14:tracePt t="161791" x="13982700" y="8407400"/>
          <p14:tracePt t="161808" x="13982700" y="8382000"/>
          <p14:tracePt t="161816" x="13982700" y="8356600"/>
          <p14:tracePt t="161834" x="13982700" y="8331200"/>
          <p14:tracePt t="161839" x="13982700" y="8318500"/>
          <p14:tracePt t="161855" x="13982700" y="8293100"/>
          <p14:tracePt t="161867" x="13982700" y="8267700"/>
          <p14:tracePt t="161872" x="13982700" y="8242300"/>
          <p14:tracePt t="161883" x="13982700" y="8229600"/>
          <p14:tracePt t="161895" x="13982700" y="8204200"/>
          <p14:tracePt t="161904" x="13982700" y="8178800"/>
          <p14:tracePt t="161912" x="13982700" y="8153400"/>
          <p14:tracePt t="161927" x="13982700" y="8140700"/>
          <p14:tracePt t="161944" x="13982700" y="8115300"/>
          <p14:tracePt t="161952" x="13982700" y="8089900"/>
          <p14:tracePt t="161968" x="13982700" y="8064500"/>
          <p14:tracePt t="161976" x="13982700" y="8051800"/>
          <p14:tracePt t="161984" x="13982700" y="8026400"/>
          <p14:tracePt t="161992" x="13982700" y="8001000"/>
          <p14:tracePt t="162003" x="13982700" y="7975600"/>
          <p14:tracePt t="162016" x="13982700" y="7937500"/>
          <p14:tracePt t="162024" x="13982700" y="7912100"/>
          <p14:tracePt t="162033" x="13957300" y="7886700"/>
          <p14:tracePt t="162040" x="13957300" y="7861300"/>
          <p14:tracePt t="162056" x="13957300" y="7823200"/>
          <p14:tracePt t="162067" x="13957300" y="7797800"/>
          <p14:tracePt t="162072" x="13957300" y="7772400"/>
          <p14:tracePt t="162083" x="13957300" y="7759700"/>
          <p14:tracePt t="162088" x="13957300" y="7734300"/>
          <p14:tracePt t="162100" x="13944600" y="7708900"/>
          <p14:tracePt t="162116" x="13944600" y="7683500"/>
          <p14:tracePt t="162120" x="13944600" y="7670800"/>
          <p14:tracePt t="162138" x="13944600" y="7645400"/>
          <p14:tracePt t="162153" x="13944600" y="7620000"/>
          <p14:tracePt t="162168" x="13944600" y="7594600"/>
          <p14:tracePt t="162176" x="13944600" y="7569200"/>
          <p14:tracePt t="162184" x="13944600" y="7556500"/>
          <p14:tracePt t="162192" x="13944600" y="7531100"/>
          <p14:tracePt t="162217" x="13944600" y="7480300"/>
          <p14:tracePt t="162224" x="13944600" y="7467600"/>
          <p14:tracePt t="162233" x="13944600" y="7442200"/>
          <p14:tracePt t="162240" x="13944600" y="7391400"/>
          <p14:tracePt t="162250" x="13944600" y="7378700"/>
          <p14:tracePt t="162256" x="13944600" y="7353300"/>
          <p14:tracePt t="162267" x="13944600" y="7327900"/>
          <p14:tracePt t="162272" x="13944600" y="7289800"/>
          <p14:tracePt t="162283" x="13944600" y="7264400"/>
          <p14:tracePt t="162288" x="13944600" y="7239000"/>
          <p14:tracePt t="162300" x="13944600" y="7213600"/>
          <p14:tracePt t="162305" x="13944600" y="7188200"/>
          <p14:tracePt t="162320" x="13944600" y="7175500"/>
          <p14:tracePt t="162337" x="13944600" y="7150100"/>
          <p14:tracePt t="162370" x="13944600" y="7124700"/>
          <p14:tracePt t="162408" x="13944600" y="7099300"/>
          <p14:tracePt t="165172" x="13919200" y="7099300"/>
          <p14:tracePt t="165188" x="13919200" y="7086600"/>
          <p14:tracePt t="165204" x="13893800" y="7086600"/>
          <p14:tracePt t="165220" x="13893800" y="7061200"/>
          <p14:tracePt t="165266" x="13893800" y="7035800"/>
          <p14:tracePt t="165316" x="13893800" y="7010400"/>
          <p14:tracePt t="165348" x="13893800" y="6997700"/>
          <p14:tracePt t="165356" x="13919200" y="6997700"/>
          <p14:tracePt t="165366" x="13944600" y="6972300"/>
          <p14:tracePt t="165373" x="13957300" y="6972300"/>
          <p14:tracePt t="165383" x="13982700" y="6972300"/>
          <p14:tracePt t="165388" x="14008100" y="6972300"/>
          <p14:tracePt t="165400" x="14033500" y="6946900"/>
          <p14:tracePt t="165416" x="14046200" y="6946900"/>
          <p14:tracePt t="165433" x="14071600" y="6946900"/>
          <p14:tracePt t="165444" x="14097000" y="6946900"/>
          <p14:tracePt t="165477" x="14097000" y="6972300"/>
          <p14:tracePt t="165501" x="14097000" y="6997700"/>
          <p14:tracePt t="165533" x="14097000" y="7010400"/>
          <p14:tracePt t="165566" x="14097000" y="7035800"/>
          <p14:tracePt t="165621" x="14097000" y="7061200"/>
          <p14:tracePt t="165653" x="14071600" y="7061200"/>
          <p14:tracePt t="165685" x="14046200" y="7061200"/>
          <p14:tracePt t="165693" x="14046200" y="7086600"/>
          <p14:tracePt t="165717" x="14033500" y="7086600"/>
          <p14:tracePt t="165741" x="14008100" y="7086600"/>
          <p14:tracePt t="165766" x="13982700" y="7086600"/>
          <p14:tracePt t="165789" x="13957300" y="7086600"/>
          <p14:tracePt t="165829" x="13944600" y="7086600"/>
          <p14:tracePt t="165877" x="13944600" y="7061200"/>
          <p14:tracePt t="165893" x="13919200" y="7061200"/>
          <p14:tracePt t="165909" x="13919200" y="7035800"/>
          <p14:tracePt t="165941" x="13919200" y="7010400"/>
          <p14:tracePt t="165967" x="13919200" y="6997700"/>
          <p14:tracePt t="165989" x="13919200" y="6972300"/>
          <p14:tracePt t="166021" x="13919200" y="6946900"/>
          <p14:tracePt t="166077" x="13919200" y="6921500"/>
          <p14:tracePt t="166117" x="13944600" y="6921500"/>
          <p14:tracePt t="166149" x="13957300" y="6921500"/>
          <p14:tracePt t="166182" x="13982700" y="6921500"/>
          <p14:tracePt t="166221" x="14008100" y="6921500"/>
          <p14:tracePt t="166262" x="14033500" y="6921500"/>
          <p14:tracePt t="166286" x="14046200" y="6921500"/>
          <p14:tracePt t="166318" x="14071600" y="6921500"/>
          <p14:tracePt t="166350" x="14097000" y="6921500"/>
          <p14:tracePt t="166438" x="14097000" y="6946900"/>
          <p14:tracePt t="166494" x="14097000" y="6972300"/>
          <p14:tracePt t="166537" x="14097000" y="6997700"/>
          <p14:tracePt t="166566" x="14097000" y="7010400"/>
          <p14:tracePt t="166600" x="14097000" y="7035800"/>
          <p14:tracePt t="166614" x="14097000" y="7061200"/>
          <p14:tracePt t="166646" x="14097000" y="7086600"/>
          <p14:tracePt t="166678" x="14097000" y="7099300"/>
          <p14:tracePt t="166710" x="14071600" y="7099300"/>
          <p14:tracePt t="166758" x="14046200" y="7099300"/>
          <p14:tracePt t="166790" x="14033500" y="7099300"/>
          <p14:tracePt t="166816" x="14008100" y="7099300"/>
          <p14:tracePt t="166846" x="13982700" y="7099300"/>
          <p14:tracePt t="166878" x="13957300" y="7086600"/>
          <p14:tracePt t="166918" x="13957300" y="7061200"/>
          <p14:tracePt t="166951" x="13957300" y="7035800"/>
          <p14:tracePt t="166990" x="13957300" y="7010400"/>
          <p14:tracePt t="167033" x="13957300" y="6997700"/>
          <p14:tracePt t="167103" x="13982700" y="6972300"/>
          <p14:tracePt t="168689" x="14008100" y="6972300"/>
          <p14:tracePt t="168705" x="14033500" y="6972300"/>
          <p14:tracePt t="168713" x="14033500" y="6946900"/>
          <p14:tracePt t="168721" x="14046200" y="6946900"/>
          <p14:tracePt t="168753" x="14071600" y="6946900"/>
          <p14:tracePt t="168785" x="14097000" y="6946900"/>
          <p14:tracePt t="168817" x="14122400" y="6946900"/>
          <p14:tracePt t="168857" x="14147800" y="6946900"/>
          <p14:tracePt t="168882" x="14160500" y="6946900"/>
          <p14:tracePt t="168897" x="14185900" y="6946900"/>
          <p14:tracePt t="168905" x="14211300" y="6946900"/>
          <p14:tracePt t="168913" x="14236700" y="6946900"/>
          <p14:tracePt t="168921" x="14249400" y="6946900"/>
          <p14:tracePt t="168934" x="14274800" y="6946900"/>
          <p14:tracePt t="168938" x="14300200" y="6946900"/>
          <p14:tracePt t="168953" x="14338300" y="6946900"/>
          <p14:tracePt t="168966" x="14363700" y="6946900"/>
          <p14:tracePt t="168970" x="14389100" y="6946900"/>
          <p14:tracePt t="168987" x="14414500" y="6946900"/>
          <p14:tracePt t="169000" x="14452600" y="6946900"/>
          <p14:tracePt t="169001" x="14478000" y="6946900"/>
          <p14:tracePt t="169017" x="14503400" y="6946900"/>
          <p14:tracePt t="169025" x="14528800" y="6946900"/>
          <p14:tracePt t="169034" x="14566900" y="6946900"/>
          <p14:tracePt t="169041" x="14592300" y="6946900"/>
          <p14:tracePt t="169050" x="14617700" y="6946900"/>
          <p14:tracePt t="169057" x="14630400" y="6946900"/>
          <p14:tracePt t="169067" x="14655800" y="6946900"/>
          <p14:tracePt t="169073" x="14681200" y="6946900"/>
          <p14:tracePt t="169083" x="14706600" y="6946900"/>
          <p14:tracePt t="169089" x="14719300" y="6946900"/>
          <p14:tracePt t="169100" x="14744700" y="6946900"/>
          <p14:tracePt t="169106" x="14770100" y="6946900"/>
          <p14:tracePt t="169116" x="14795500" y="6946900"/>
          <p14:tracePt t="169133" x="14808200" y="6946900"/>
          <p14:tracePt t="169137" x="14833600" y="6946900"/>
          <p14:tracePt t="169150" x="14859000" y="6946900"/>
          <p14:tracePt t="169153" x="14884400" y="6946900"/>
          <p14:tracePt t="169171" x="14909800" y="6946900"/>
          <p14:tracePt t="169193" x="14922500" y="6946900"/>
          <p14:tracePt t="169202" x="14947900" y="6946900"/>
          <p14:tracePt t="169217" x="14973300" y="6946900"/>
          <p14:tracePt t="169225" x="14998700" y="6946900"/>
          <p14:tracePt t="169236" x="15011400" y="6946900"/>
          <p14:tracePt t="169241" x="15036800" y="6946900"/>
          <p14:tracePt t="169250" x="15062200" y="6946900"/>
          <p14:tracePt t="169257" x="15087600" y="6946900"/>
          <p14:tracePt t="169266" x="15100300" y="6946900"/>
          <p14:tracePt t="169274" x="15151100" y="6946900"/>
          <p14:tracePt t="169283" x="15176500" y="6946900"/>
          <p14:tracePt t="169289" x="15189200" y="6946900"/>
          <p14:tracePt t="169300" x="15240000" y="6946900"/>
          <p14:tracePt t="169306" x="15290800" y="6946900"/>
          <p14:tracePt t="169316" x="15328900" y="6946900"/>
          <p14:tracePt t="169321" x="15379700" y="6946900"/>
          <p14:tracePt t="169333" x="15417800" y="6946900"/>
          <p14:tracePt t="169338" x="15443200" y="6946900"/>
          <p14:tracePt t="169350" x="15481300" y="6946900"/>
          <p14:tracePt t="169354" x="15532100" y="6946900"/>
          <p14:tracePt t="169366" x="15557500" y="6946900"/>
          <p14:tracePt t="169371" x="15570200" y="6946900"/>
          <p14:tracePt t="169383" x="15595600" y="6946900"/>
          <p14:tracePt t="169387" x="15621000" y="6946900"/>
          <p14:tracePt t="169404" x="15646400" y="6946900"/>
          <p14:tracePt t="169419" x="15671800" y="6946900"/>
          <p14:tracePt t="169433" x="15684500" y="6946900"/>
          <p14:tracePt t="169450" x="15709900" y="6946900"/>
          <p14:tracePt t="169482" x="15735300" y="6946900"/>
          <p14:tracePt t="169506" x="15760700" y="6946900"/>
          <p14:tracePt t="169538" x="15773400" y="6946900"/>
          <p14:tracePt t="169566" x="15798800" y="6946900"/>
          <p14:tracePt t="169578" x="15824200" y="6946900"/>
          <p14:tracePt t="169597" x="15849600" y="6946900"/>
          <p14:tracePt t="169618" x="15862300" y="6946900"/>
          <p14:tracePt t="169626" x="15887700" y="6946900"/>
          <p14:tracePt t="169650" x="15913100" y="6946900"/>
          <p14:tracePt t="169682" x="15938500" y="6946900"/>
          <p14:tracePt t="169714" x="15951200" y="6946900"/>
          <p14:tracePt t="172981" x="15976600" y="6946900"/>
          <p14:tracePt t="172989" x="16002000" y="6946900"/>
          <p14:tracePt t="173000" x="16027400" y="6946900"/>
          <p14:tracePt t="173005" x="16052800" y="6946900"/>
          <p14:tracePt t="173017" x="16090900" y="6921500"/>
          <p14:tracePt t="173021" x="16116300" y="6921500"/>
          <p14:tracePt t="173033" x="16154400" y="6921500"/>
          <p14:tracePt t="173045" x="16179800" y="6921500"/>
          <p14:tracePt t="173053" x="16205200" y="6921500"/>
          <p14:tracePt t="173067" x="16205200" y="6908800"/>
          <p14:tracePt t="173083" x="16230600" y="6908800"/>
          <p14:tracePt t="173141" x="16243300" y="6908800"/>
          <p14:tracePt t="173485" x="16268700" y="6908800"/>
          <p14:tracePt t="173518" x="16294100" y="6908800"/>
          <p14:tracePt t="173582" x="16294100" y="6921500"/>
          <p14:tracePt t="173638" x="16268700" y="6921500"/>
          <p14:tracePt t="173670" x="16243300" y="6921500"/>
          <p14:tracePt t="173702" x="16230600" y="6921500"/>
          <p14:tracePt t="173718" x="16205200" y="6921500"/>
          <p14:tracePt t="173729" x="16205200" y="6908800"/>
          <p14:tracePt t="173742" x="16205200" y="6883400"/>
          <p14:tracePt t="173750" x="16179800" y="6883400"/>
          <p14:tracePt t="173761" x="16179800" y="6858000"/>
          <p14:tracePt t="173783" x="16179800" y="6832600"/>
          <p14:tracePt t="173822" x="16205200" y="6832600"/>
          <p14:tracePt t="173854" x="16230600" y="6832600"/>
          <p14:tracePt t="173878" x="16243300" y="6807200"/>
          <p14:tracePt t="173895" x="16268700" y="6807200"/>
          <p14:tracePt t="173918" x="16294100" y="6807200"/>
          <p14:tracePt t="175064" x="16294100" y="6832600"/>
          <p14:tracePt t="175072" x="16294100" y="6858000"/>
          <p14:tracePt t="175096" x="16294100" y="6883400"/>
          <p14:tracePt t="175120" x="16294100" y="6908800"/>
          <p14:tracePt t="175136" x="16294100" y="6921500"/>
          <p14:tracePt t="175168" x="16294100" y="6946900"/>
          <p14:tracePt t="175200" x="16294100" y="6972300"/>
          <p14:tracePt t="175216" x="16294100" y="6997700"/>
          <p14:tracePt t="175233" x="16294100" y="7010400"/>
          <p14:tracePt t="175249" x="16319500" y="7010400"/>
          <p14:tracePt t="175256" x="16319500" y="7035800"/>
          <p14:tracePt t="175267" x="16319500" y="7061200"/>
          <p14:tracePt t="175280" x="16319500" y="7086600"/>
          <p14:tracePt t="175296" x="16332200" y="7099300"/>
          <p14:tracePt t="175304" x="16332200" y="7124700"/>
          <p14:tracePt t="175320" x="16332200" y="7150100"/>
          <p14:tracePt t="175328" x="16332200" y="7175500"/>
          <p14:tracePt t="175344" x="16332200" y="7188200"/>
          <p14:tracePt t="175368" x="16332200" y="7213600"/>
          <p14:tracePt t="175396" x="16332200" y="7239000"/>
          <p14:tracePt t="175424" x="16332200" y="7264400"/>
          <p14:tracePt t="175466" x="16332200" y="7289800"/>
          <p14:tracePt t="175488" x="16332200" y="7302500"/>
          <p14:tracePt t="175512" x="16332200" y="7327900"/>
          <p14:tracePt t="175520" x="16357600" y="7327900"/>
          <p14:tracePt t="175544" x="16357600" y="7353300"/>
          <p14:tracePt t="175568" x="16357600" y="7378700"/>
          <p14:tracePt t="175601" x="16357600" y="7391400"/>
          <p14:tracePt t="175624" x="16357600" y="7416800"/>
          <p14:tracePt t="175649" x="16357600" y="7442200"/>
          <p14:tracePt t="175666" x="16357600" y="7467600"/>
          <p14:tracePt t="175681" x="16357600" y="7480300"/>
          <p14:tracePt t="175689" x="16383000" y="7480300"/>
          <p14:tracePt t="175700" x="16383000" y="7505700"/>
          <p14:tracePt t="175713" x="16383000" y="7531100"/>
          <p14:tracePt t="175729" x="16383000" y="7556500"/>
          <p14:tracePt t="175745" x="16383000" y="7569200"/>
          <p14:tracePt t="175753" x="16383000" y="7594600"/>
          <p14:tracePt t="175770" x="16383000" y="7620000"/>
          <p14:tracePt t="175800" x="16383000" y="7645400"/>
          <p14:tracePt t="175809" x="16383000" y="7670800"/>
          <p14:tracePt t="175833" x="16383000" y="7683500"/>
          <p14:tracePt t="175850" x="16383000" y="7708900"/>
          <p14:tracePt t="175866" x="16383000" y="7734300"/>
          <p14:tracePt t="175889" x="16383000" y="7759700"/>
          <p14:tracePt t="175913" x="16383000" y="7772400"/>
          <p14:tracePt t="175937" x="16383000" y="7797800"/>
          <p14:tracePt t="175969" x="16383000" y="7823200"/>
          <p14:tracePt t="175996" x="16383000" y="7848600"/>
          <p14:tracePt t="176025" x="16383000" y="7861300"/>
          <p14:tracePt t="176057" x="16383000" y="7886700"/>
          <p14:tracePt t="176066" x="16383000" y="7912100"/>
          <p14:tracePt t="176082" x="16383000" y="7937500"/>
          <p14:tracePt t="176089" x="16408400" y="7937500"/>
          <p14:tracePt t="176100" x="16408400" y="7950200"/>
          <p14:tracePt t="176105" x="16408400" y="7975600"/>
          <p14:tracePt t="176117" x="16408400" y="8001000"/>
          <p14:tracePt t="176133" x="16408400" y="8026400"/>
          <p14:tracePt t="176137" x="16408400" y="8051800"/>
          <p14:tracePt t="176154" x="16408400" y="8064500"/>
          <p14:tracePt t="176171" x="16408400" y="8089900"/>
          <p14:tracePt t="176185" x="16408400" y="8115300"/>
          <p14:tracePt t="176204" x="16408400" y="8140700"/>
          <p14:tracePt t="176219" x="16408400" y="8153400"/>
          <p14:tracePt t="176241" x="16408400" y="8178800"/>
          <p14:tracePt t="176267" x="16408400" y="8204200"/>
          <p14:tracePt t="176283" x="16408400" y="8229600"/>
          <p14:tracePt t="176305" x="16408400" y="8242300"/>
          <p14:tracePt t="176322" x="16408400" y="8267700"/>
          <p14:tracePt t="176338" x="16408400" y="8293100"/>
          <p14:tracePt t="176367" x="16408400" y="8318500"/>
          <p14:tracePt t="176383" x="16408400" y="8331200"/>
          <p14:tracePt t="176400" x="16408400" y="8356600"/>
          <p14:tracePt t="176417" x="16408400" y="8382000"/>
          <p14:tracePt t="176437" x="16408400" y="8407400"/>
          <p14:tracePt t="176467" x="16408400" y="8432800"/>
          <p14:tracePt t="176474" x="16408400" y="8445500"/>
          <p14:tracePt t="176490" x="16408400" y="8470900"/>
          <p14:tracePt t="176513" x="16408400" y="8496300"/>
          <p14:tracePt t="176530" x="16408400" y="8521700"/>
          <p14:tracePt t="176554" x="16408400" y="8534400"/>
          <p14:tracePt t="176578" x="16408400" y="8559800"/>
          <p14:tracePt t="176602" x="16408400" y="8585200"/>
          <p14:tracePt t="176634" x="16408400" y="8610600"/>
          <p14:tracePt t="176706" x="16408400" y="8623300"/>
          <p14:tracePt t="179861" x="16408400" y="8648700"/>
          <p14:tracePt t="179869" x="16408400" y="8674100"/>
          <p14:tracePt t="179885" x="16408400" y="8699500"/>
          <p14:tracePt t="179901" x="16408400" y="8712200"/>
          <p14:tracePt t="179917" x="16408400" y="8737600"/>
          <p14:tracePt t="179927" x="16408400" y="8763000"/>
          <p14:tracePt t="179941" x="16408400" y="8788400"/>
          <p14:tracePt t="179950" x="16383000" y="8788400"/>
          <p14:tracePt t="179967" x="16383000" y="8813800"/>
          <p14:tracePt t="179989" x="16383000" y="8826500"/>
          <p14:tracePt t="179998" x="16357600" y="8826500"/>
          <p14:tracePt t="180038" x="16357600" y="8851900"/>
          <p14:tracePt t="180077" x="16332200" y="8851900"/>
          <p14:tracePt t="180173" x="16332200" y="8877300"/>
          <p14:tracePt t="180183" x="16319500" y="8877300"/>
          <p14:tracePt t="180238" x="16319500" y="8902700"/>
          <p14:tracePt t="180302" x="16294100" y="8902700"/>
          <p14:tracePt t="180334" x="16294100" y="8915400"/>
          <p14:tracePt t="181335" x="16268700" y="8915400"/>
          <p14:tracePt t="181360" x="16243300" y="8915400"/>
          <p14:tracePt t="181367" x="16243300" y="8940800"/>
          <p14:tracePt t="181383" x="16230600" y="8940800"/>
          <p14:tracePt t="181424" x="16205200" y="8966200"/>
          <p14:tracePt t="181447" x="16179800" y="8966200"/>
          <p14:tracePt t="181479" x="16154400" y="8966200"/>
          <p14:tracePt t="181503" x="16154400" y="8991600"/>
          <p14:tracePt t="181517" x="16141700" y="8991600"/>
          <p14:tracePt t="181537" x="16116300" y="8991600"/>
          <p14:tracePt t="181553" x="16090900" y="8991600"/>
          <p14:tracePt t="181567" x="16090900" y="9004300"/>
          <p14:tracePt t="181575" x="16065500" y="9004300"/>
          <p14:tracePt t="181600" x="16052800" y="9004300"/>
          <p14:tracePt t="181607" x="16027400" y="9004300"/>
          <p14:tracePt t="181633" x="16002000" y="9029700"/>
          <p14:tracePt t="181647" x="15976600" y="9029700"/>
          <p14:tracePt t="181671" x="15951200" y="9029700"/>
          <p14:tracePt t="181688" x="15938500" y="9029700"/>
          <p14:tracePt t="181719" x="15913100" y="9029700"/>
          <p14:tracePt t="181750" x="15887700" y="9029700"/>
          <p14:tracePt t="181783" x="15862300" y="9029700"/>
          <p14:tracePt t="181807" x="15849600" y="9029700"/>
          <p14:tracePt t="181833" x="15824200" y="9029700"/>
          <p14:tracePt t="181879" x="15824200" y="9004300"/>
          <p14:tracePt t="181888" x="15798800" y="9004300"/>
          <p14:tracePt t="181928" x="15798800" y="8991600"/>
          <p14:tracePt t="181968" x="15798800" y="8966200"/>
          <p14:tracePt t="181976" x="15773400" y="8966200"/>
          <p14:tracePt t="182008" x="15773400" y="8940800"/>
          <p14:tracePt t="182025" x="15773400" y="8915400"/>
          <p14:tracePt t="182048" x="15773400" y="8902700"/>
          <p14:tracePt t="182064" x="15773400" y="8877300"/>
          <p14:tracePt t="182104" x="15773400" y="8851900"/>
          <p14:tracePt t="182144" x="15773400" y="8826500"/>
          <p14:tracePt t="182160" x="15798800" y="8826500"/>
          <p14:tracePt t="182176" x="15798800" y="8813800"/>
          <p14:tracePt t="182192" x="15824200" y="8813800"/>
          <p14:tracePt t="182208" x="15824200" y="8788400"/>
          <p14:tracePt t="182225" x="15849600" y="8788400"/>
          <p14:tracePt t="182259" x="15862300" y="8788400"/>
          <p14:tracePt t="182288" x="15887700" y="8788400"/>
          <p14:tracePt t="182328" x="15913100" y="8788400"/>
          <p14:tracePt t="182360" x="15938500" y="8788400"/>
          <p14:tracePt t="182400" x="15951200" y="8788400"/>
          <p14:tracePt t="182440" x="15951200" y="8813800"/>
          <p14:tracePt t="182480" x="15951200" y="8826500"/>
          <p14:tracePt t="182496" x="15976600" y="8826500"/>
          <p14:tracePt t="182529" x="15976600" y="8851900"/>
          <p14:tracePt t="182593" x="15976600" y="8877300"/>
          <p14:tracePt t="182649" x="15976600" y="8902700"/>
          <p14:tracePt t="182697" x="15976600" y="8915400"/>
          <p14:tracePt t="182745" x="15976600" y="8940800"/>
          <p14:tracePt t="182785" x="15976600" y="8966200"/>
          <p14:tracePt t="182826" x="15976600" y="8991600"/>
          <p14:tracePt t="182841" x="15951200" y="8991600"/>
          <p14:tracePt t="182858" x="15951200" y="9004300"/>
          <p14:tracePt t="182889" x="15951200" y="9029700"/>
          <p14:tracePt t="192090" x="15951200" y="9004300"/>
          <p14:tracePt t="192096" x="15951200" y="8940800"/>
          <p14:tracePt t="192104" x="15951200" y="8902700"/>
          <p14:tracePt t="192112" x="15951200" y="8826500"/>
          <p14:tracePt t="192120" x="15951200" y="8737600"/>
          <p14:tracePt t="192134" x="15976600" y="8623300"/>
          <p14:tracePt t="192138" x="15976600" y="8521700"/>
          <p14:tracePt t="192150" x="15976600" y="8382000"/>
          <p14:tracePt t="192155" x="15976600" y="8242300"/>
          <p14:tracePt t="192167" x="15976600" y="8089900"/>
          <p14:tracePt t="192170" x="15976600" y="7937500"/>
          <p14:tracePt t="192184" x="15976600" y="7797800"/>
          <p14:tracePt t="192185" x="15976600" y="7670800"/>
          <p14:tracePt t="192192" x="15951200" y="7531100"/>
          <p14:tracePt t="192201" x="15938500" y="7378700"/>
          <p14:tracePt t="192208" x="15938500" y="7239000"/>
          <p14:tracePt t="192217" x="15913100" y="7124700"/>
          <p14:tracePt t="192224" x="15887700" y="6997700"/>
          <p14:tracePt t="192234" x="15887700" y="6883400"/>
          <p14:tracePt t="192240" x="15887700" y="6832600"/>
          <p14:tracePt t="192250" x="15862300" y="6680200"/>
          <p14:tracePt t="192267" x="15862300" y="6540500"/>
          <p14:tracePt t="192272" x="15849600" y="6413500"/>
          <p14:tracePt t="192284" x="15824200" y="6337300"/>
          <p14:tracePt t="192290" x="15798800" y="6273800"/>
          <p14:tracePt t="192301" x="15773400" y="6184900"/>
          <p14:tracePt t="192306" x="15773400" y="6096000"/>
          <p14:tracePt t="192317" x="15773400" y="6007100"/>
          <p14:tracePt t="192323" x="15773400" y="5918200"/>
          <p14:tracePt t="192334" x="15760700" y="5829300"/>
          <p14:tracePt t="192338" x="15760700" y="5689600"/>
          <p14:tracePt t="192350" x="15760700" y="5575300"/>
          <p14:tracePt t="192356" x="15760700" y="5448300"/>
          <p14:tracePt t="192367" x="15760700" y="5308600"/>
          <p14:tracePt t="192370" x="15760700" y="5181600"/>
          <p14:tracePt t="192384" x="15760700" y="5016500"/>
          <p14:tracePt t="192388" x="15760700" y="4864100"/>
          <p14:tracePt t="192401" x="15760700" y="4724400"/>
          <p14:tracePt t="192401" x="15735300" y="4622800"/>
          <p14:tracePt t="192409" x="15709900" y="4457700"/>
          <p14:tracePt t="192417" x="15709900" y="4305300"/>
          <p14:tracePt t="192425" x="15709900" y="4038600"/>
          <p14:tracePt t="192434" x="15709900" y="3810000"/>
          <p14:tracePt t="192441" x="15709900" y="3568700"/>
          <p14:tracePt t="192451" x="15709900" y="3276600"/>
          <p14:tracePt t="192457" x="15709900" y="2959100"/>
          <p14:tracePt t="192467" x="15709900" y="2616200"/>
          <p14:tracePt t="192473" x="15735300" y="2311400"/>
          <p14:tracePt t="192484" x="15760700" y="2146300"/>
          <p14:tracePt t="192490" x="15760700" y="1879600"/>
          <p14:tracePt t="192500" x="15773400" y="1638300"/>
          <p14:tracePt t="192505" x="15798800" y="1460500"/>
          <p14:tracePt t="192517" x="15798800" y="1384300"/>
          <p14:tracePt t="192522" x="15798800" y="1257300"/>
          <p14:tracePt t="192534" x="15798800" y="1143000"/>
          <p14:tracePt t="192538" x="15798800" y="990600"/>
          <p14:tracePt t="192550" x="15798800" y="901700"/>
          <p14:tracePt t="192555" x="15798800" y="812800"/>
          <p14:tracePt t="192567" x="15798800" y="609600"/>
          <p14:tracePt t="192571" x="15798800" y="520700"/>
          <p14:tracePt t="192585" x="15824200" y="355600"/>
          <p14:tracePt t="192586" x="15824200" y="266700"/>
          <p14:tracePt t="192594" x="15849600" y="152400"/>
          <p14:tracePt t="192601" x="15849600" y="508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3983872" y="2625023"/>
            <a:ext cx="10228367" cy="5095587"/>
          </a:xfrm>
          <a:custGeom>
            <a:avLst/>
            <a:gdLst/>
            <a:ahLst/>
            <a:cxnLst/>
            <a:rect l="l" t="t" r="r" b="b"/>
            <a:pathLst>
              <a:path w="10228367" h="5095587">
                <a:moveTo>
                  <a:pt x="0" y="0"/>
                </a:moveTo>
                <a:lnTo>
                  <a:pt x="10228368" y="0"/>
                </a:lnTo>
                <a:lnTo>
                  <a:pt x="10228368" y="5095587"/>
                </a:lnTo>
                <a:lnTo>
                  <a:pt x="0" y="50955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-5400000" flipV="1">
            <a:off x="-5928393" y="2595707"/>
            <a:ext cx="10228367" cy="5095587"/>
          </a:xfrm>
          <a:custGeom>
            <a:avLst/>
            <a:gdLst/>
            <a:ahLst/>
            <a:cxnLst/>
            <a:rect l="l" t="t" r="r" b="b"/>
            <a:pathLst>
              <a:path w="10228367" h="5095587">
                <a:moveTo>
                  <a:pt x="0" y="5095586"/>
                </a:moveTo>
                <a:lnTo>
                  <a:pt x="10228368" y="5095586"/>
                </a:lnTo>
                <a:lnTo>
                  <a:pt x="10228368" y="0"/>
                </a:lnTo>
                <a:lnTo>
                  <a:pt x="0" y="0"/>
                </a:lnTo>
                <a:lnTo>
                  <a:pt x="0" y="50955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>
            <a:off x="15020184" y="659057"/>
            <a:ext cx="1072878" cy="1072878"/>
          </a:xfrm>
          <a:custGeom>
            <a:avLst/>
            <a:gdLst/>
            <a:ahLst/>
            <a:cxnLst/>
            <a:rect l="l" t="t" r="r" b="b"/>
            <a:pathLst>
              <a:path w="1072878" h="1072878">
                <a:moveTo>
                  <a:pt x="0" y="0"/>
                </a:moveTo>
                <a:lnTo>
                  <a:pt x="1072879" y="0"/>
                </a:lnTo>
                <a:lnTo>
                  <a:pt x="1072879" y="1072878"/>
                </a:lnTo>
                <a:lnTo>
                  <a:pt x="0" y="10728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3810451" y="2069548"/>
            <a:ext cx="6816493" cy="5426064"/>
          </a:xfrm>
          <a:custGeom>
            <a:avLst/>
            <a:gdLst/>
            <a:ahLst/>
            <a:cxnLst/>
            <a:rect l="l" t="t" r="r" b="b"/>
            <a:pathLst>
              <a:path w="6816493" h="5426064">
                <a:moveTo>
                  <a:pt x="0" y="0"/>
                </a:moveTo>
                <a:lnTo>
                  <a:pt x="6816494" y="0"/>
                </a:lnTo>
                <a:lnTo>
                  <a:pt x="6816494" y="5426065"/>
                </a:lnTo>
                <a:lnTo>
                  <a:pt x="0" y="54260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TextBox 6"/>
          <p:cNvSpPr txBox="1"/>
          <p:nvPr/>
        </p:nvSpPr>
        <p:spPr>
          <a:xfrm>
            <a:off x="7218698" y="708066"/>
            <a:ext cx="3850604" cy="1010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40"/>
              </a:lnSpc>
            </a:pPr>
            <a:r>
              <a:rPr lang="en-US" sz="4200">
                <a:solidFill>
                  <a:srgbClr val="FE415E"/>
                </a:solidFill>
                <a:latin typeface="TAN Kindred"/>
              </a:rPr>
              <a:t>ESTOMAC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1069302" y="2534854"/>
            <a:ext cx="6948868" cy="4495454"/>
            <a:chOff x="0" y="0"/>
            <a:chExt cx="5242326" cy="339143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242326" cy="3391435"/>
            </a:xfrm>
            <a:custGeom>
              <a:avLst/>
              <a:gdLst/>
              <a:ahLst/>
              <a:cxnLst/>
              <a:rect l="l" t="t" r="r" b="b"/>
              <a:pathLst>
                <a:path w="5242326" h="3391435">
                  <a:moveTo>
                    <a:pt x="33424" y="0"/>
                  </a:moveTo>
                  <a:lnTo>
                    <a:pt x="5208902" y="0"/>
                  </a:lnTo>
                  <a:cubicBezTo>
                    <a:pt x="5217766" y="0"/>
                    <a:pt x="5226268" y="3521"/>
                    <a:pt x="5232536" y="9790"/>
                  </a:cubicBezTo>
                  <a:cubicBezTo>
                    <a:pt x="5238804" y="16058"/>
                    <a:pt x="5242326" y="24559"/>
                    <a:pt x="5242326" y="33424"/>
                  </a:cubicBezTo>
                  <a:lnTo>
                    <a:pt x="5242326" y="3358011"/>
                  </a:lnTo>
                  <a:cubicBezTo>
                    <a:pt x="5242326" y="3366876"/>
                    <a:pt x="5238804" y="3375377"/>
                    <a:pt x="5232536" y="3381646"/>
                  </a:cubicBezTo>
                  <a:cubicBezTo>
                    <a:pt x="5226268" y="3387914"/>
                    <a:pt x="5217766" y="3391435"/>
                    <a:pt x="5208902" y="3391435"/>
                  </a:cubicBezTo>
                  <a:lnTo>
                    <a:pt x="33424" y="3391435"/>
                  </a:lnTo>
                  <a:cubicBezTo>
                    <a:pt x="24559" y="3391435"/>
                    <a:pt x="16058" y="3387914"/>
                    <a:pt x="9790" y="3381646"/>
                  </a:cubicBezTo>
                  <a:cubicBezTo>
                    <a:pt x="3521" y="3375377"/>
                    <a:pt x="0" y="3366876"/>
                    <a:pt x="0" y="3358011"/>
                  </a:cubicBezTo>
                  <a:lnTo>
                    <a:pt x="0" y="33424"/>
                  </a:lnTo>
                  <a:cubicBezTo>
                    <a:pt x="0" y="24559"/>
                    <a:pt x="3521" y="16058"/>
                    <a:pt x="9790" y="9790"/>
                  </a:cubicBezTo>
                  <a:cubicBezTo>
                    <a:pt x="16058" y="3521"/>
                    <a:pt x="24559" y="0"/>
                    <a:pt x="3342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5242326" cy="343906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Pylore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Plan FRONTAL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Petite courbure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Grande courbure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grandes parties (fundus corps et antre)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Couches +++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181"/>
    </mc:Choice>
    <mc:Fallback xmlns="">
      <p:transition spd="slow" advTm="151181"/>
    </mc:Fallback>
  </mc:AlternateContent>
  <p:extLst>
    <p:ext uri="{3A86A75C-4F4B-4683-9AE1-C65F6400EC91}">
      <p14:laserTraceLst xmlns:p14="http://schemas.microsoft.com/office/powerpoint/2010/main">
        <p14:tracePtLst>
          <p14:tracePt t="12819" x="9855200" y="177800"/>
          <p14:tracePt t="12828" x="9461500" y="609600"/>
          <p14:tracePt t="12838" x="9296400" y="787400"/>
          <p14:tracePt t="12845" x="8966200" y="1143000"/>
          <p14:tracePt t="12851" x="8877300" y="1295400"/>
          <p14:tracePt t="12861" x="8610600" y="1587500"/>
          <p14:tracePt t="12867" x="8432800" y="1841500"/>
          <p14:tracePt t="12874" x="8242300" y="2044700"/>
          <p14:tracePt t="12881" x="8115300" y="2222500"/>
          <p14:tracePt t="12890" x="8026400" y="2336800"/>
          <p14:tracePt t="12904" x="7975600" y="2400300"/>
          <p14:tracePt t="12905" x="7937500" y="2489200"/>
          <p14:tracePt t="12913" x="7861300" y="2552700"/>
          <p14:tracePt t="13265" x="7861300" y="2578100"/>
          <p14:tracePt t="13273" x="7848600" y="2616200"/>
          <p14:tracePt t="13281" x="7797800" y="2667000"/>
          <p14:tracePt t="13290" x="7772400" y="2717800"/>
          <p14:tracePt t="13303" x="7759700" y="2755900"/>
          <p14:tracePt t="13307" x="7683500" y="2819400"/>
          <p14:tracePt t="13320" x="7620000" y="2895600"/>
          <p14:tracePt t="13325" x="7594600" y="2908300"/>
          <p14:tracePt t="13336" x="7556500" y="2984500"/>
          <p14:tracePt t="13340" x="7505700" y="3022600"/>
          <p14:tracePt t="13353" x="7480300" y="3073400"/>
          <p14:tracePt t="13354" x="7467600" y="3111500"/>
          <p14:tracePt t="13362" x="7442200" y="3136900"/>
          <p14:tracePt t="13370" x="7416800" y="3162300"/>
          <p14:tracePt t="13386" x="7391400" y="3187700"/>
          <p14:tracePt t="13393" x="7391400" y="3200400"/>
          <p14:tracePt t="13403" x="7391400" y="3225800"/>
          <p14:tracePt t="13409" x="7391400" y="3251200"/>
          <p14:tracePt t="13420" x="7391400" y="3276600"/>
          <p14:tracePt t="13426" x="7391400" y="3289300"/>
          <p14:tracePt t="13436" x="7391400" y="3340100"/>
          <p14:tracePt t="13442" x="7391400" y="3365500"/>
          <p14:tracePt t="13453" x="7391400" y="3378200"/>
          <p14:tracePt t="13458" x="7391400" y="3403600"/>
          <p14:tracePt t="13470" x="7391400" y="3429000"/>
          <p14:tracePt t="13474" x="7391400" y="3454400"/>
          <p14:tracePt t="13503" x="7391400" y="3479800"/>
          <p14:tracePt t="13538" x="7378700" y="3479800"/>
          <p14:tracePt t="13594" x="7378700" y="3492500"/>
          <p14:tracePt t="13603" x="7353300" y="3492500"/>
          <p14:tracePt t="13610" x="7302500" y="3517900"/>
          <p14:tracePt t="13620" x="7289800" y="3517900"/>
          <p14:tracePt t="13626" x="7264400" y="3543300"/>
          <p14:tracePt t="13636" x="7239000" y="3568700"/>
          <p14:tracePt t="13642" x="7188200" y="3581400"/>
          <p14:tracePt t="13653" x="7175500" y="3606800"/>
          <p14:tracePt t="13658" x="7150100" y="3632200"/>
          <p14:tracePt t="13670" x="7099300" y="3632200"/>
          <p14:tracePt t="13674" x="7099300" y="3657600"/>
          <p14:tracePt t="13686" x="7086600" y="3657600"/>
          <p14:tracePt t="13691" x="7061200" y="3670300"/>
          <p14:tracePt t="13703" x="7035800" y="3695700"/>
          <p14:tracePt t="13708" x="7010400" y="3695700"/>
          <p14:tracePt t="13720" x="6997700" y="3721100"/>
          <p14:tracePt t="13725" x="6972300" y="3746500"/>
          <p14:tracePt t="13736" x="6946900" y="3759200"/>
          <p14:tracePt t="13741" x="6921500" y="3810000"/>
          <p14:tracePt t="13753" x="6908800" y="3810000"/>
          <p14:tracePt t="13754" x="6883400" y="3860800"/>
          <p14:tracePt t="13762" x="6858000" y="3873500"/>
          <p14:tracePt t="13770" x="6832600" y="3898900"/>
          <p14:tracePt t="13778" x="6807200" y="3924300"/>
          <p14:tracePt t="13789" x="6794500" y="3962400"/>
          <p14:tracePt t="13803" x="6769100" y="4013200"/>
          <p14:tracePt t="13820" x="6769100" y="4038600"/>
          <p14:tracePt t="13826" x="6743700" y="4038600"/>
          <p14:tracePt t="13854" x="6743700" y="4051300"/>
          <p14:tracePt t="13898" x="6743700" y="4038600"/>
          <p14:tracePt t="13906" x="6794500" y="3987800"/>
          <p14:tracePt t="13914" x="6807200" y="3949700"/>
          <p14:tracePt t="13923" x="6883400" y="3860800"/>
          <p14:tracePt t="13936" x="6946900" y="3759200"/>
          <p14:tracePt t="13941" x="7010400" y="3670300"/>
          <p14:tracePt t="13953" x="7061200" y="3632200"/>
          <p14:tracePt t="13959" x="7124700" y="3543300"/>
          <p14:tracePt t="13971" x="7175500" y="3492500"/>
          <p14:tracePt t="13971" x="7188200" y="3454400"/>
          <p14:tracePt t="13978" x="7239000" y="3403600"/>
          <p14:tracePt t="13990" x="7239000" y="3378200"/>
          <p14:tracePt t="14003" x="7264400" y="3365500"/>
          <p14:tracePt t="14020" x="7289800" y="3365500"/>
          <p14:tracePt t="14106" x="7264400" y="3365500"/>
          <p14:tracePt t="14114" x="7239000" y="3403600"/>
          <p14:tracePt t="14123" x="7188200" y="3454400"/>
          <p14:tracePt t="14136" x="7124700" y="3543300"/>
          <p14:tracePt t="14141" x="7061200" y="3632200"/>
          <p14:tracePt t="14153" x="7010400" y="3670300"/>
          <p14:tracePt t="14158" x="6972300" y="3746500"/>
          <p14:tracePt t="14170" x="6921500" y="3784600"/>
          <p14:tracePt t="14174" x="6908800" y="3860800"/>
          <p14:tracePt t="14190" x="6858000" y="3873500"/>
          <p14:tracePt t="14190" x="6858000" y="3898900"/>
          <p14:tracePt t="14203" x="6832600" y="3949700"/>
          <p14:tracePt t="14307" x="6858000" y="3898900"/>
          <p14:tracePt t="14315" x="6908800" y="3873500"/>
          <p14:tracePt t="14323" x="6921500" y="3860800"/>
          <p14:tracePt t="14336" x="6946900" y="3810000"/>
          <p14:tracePt t="14341" x="6972300" y="3784600"/>
          <p14:tracePt t="14353" x="7010400" y="3759200"/>
          <p14:tracePt t="14358" x="7035800" y="3746500"/>
          <p14:tracePt t="14370" x="7035800" y="3721100"/>
          <p14:tracePt t="14373" x="7061200" y="3721100"/>
          <p14:tracePt t="14387" x="7061200" y="3695700"/>
          <p14:tracePt t="14403" x="7086600" y="3695700"/>
          <p14:tracePt t="14453" x="7086600" y="3670300"/>
          <p14:tracePt t="14475" x="7099300" y="3670300"/>
          <p14:tracePt t="14507" x="7099300" y="3657600"/>
          <p14:tracePt t="14531" x="7124700" y="3657600"/>
          <p14:tracePt t="14563" x="7124700" y="3632200"/>
          <p14:tracePt t="14603" x="7150100" y="3632200"/>
          <p14:tracePt t="14620" x="7150100" y="3606800"/>
          <p14:tracePt t="14636" x="7175500" y="3581400"/>
          <p14:tracePt t="14643" x="7188200" y="3581400"/>
          <p14:tracePt t="14653" x="7188200" y="3568700"/>
          <p14:tracePt t="14659" x="7213600" y="3568700"/>
          <p14:tracePt t="14670" x="7213600" y="3543300"/>
          <p14:tracePt t="14675" x="7239000" y="3543300"/>
          <p14:tracePt t="14691" x="7264400" y="3517900"/>
          <p14:tracePt t="14859" x="7239000" y="3517900"/>
          <p14:tracePt t="14886" x="7239000" y="3543300"/>
          <p14:tracePt t="14891" x="7213600" y="3543300"/>
          <p14:tracePt t="14903" x="7188200" y="3543300"/>
          <p14:tracePt t="14907" x="7175500" y="3568700"/>
          <p14:tracePt t="14920" x="7150100" y="3581400"/>
          <p14:tracePt t="14925" x="7124700" y="3606800"/>
          <p14:tracePt t="14936" x="7099300" y="3632200"/>
          <p14:tracePt t="14941" x="7061200" y="3657600"/>
          <p14:tracePt t="14953" x="7035800" y="3657600"/>
          <p14:tracePt t="14958" x="7010400" y="3670300"/>
          <p14:tracePt t="14971" x="6997700" y="3695700"/>
          <p14:tracePt t="14972" x="6997700" y="3721100"/>
          <p14:tracePt t="14980" x="6972300" y="3721100"/>
          <p14:tracePt t="14990" x="6946900" y="3721100"/>
          <p14:tracePt t="15003" x="6946900" y="3746500"/>
          <p14:tracePt t="15004" x="6921500" y="3746500"/>
          <p14:tracePt t="15021" x="6921500" y="3759200"/>
          <p14:tracePt t="15604" x="6921500" y="3784600"/>
          <p14:tracePt t="15612" x="6908800" y="3835400"/>
          <p14:tracePt t="15621" x="6883400" y="3898900"/>
          <p14:tracePt t="15629" x="6858000" y="3962400"/>
          <p14:tracePt t="15637" x="6807200" y="4051300"/>
          <p14:tracePt t="15644" x="6743700" y="4165600"/>
          <p14:tracePt t="15653" x="6705600" y="4279900"/>
          <p14:tracePt t="15660" x="6654800" y="4394200"/>
          <p14:tracePt t="15670" x="6591300" y="4508500"/>
          <p14:tracePt t="15676" x="6565900" y="4546600"/>
          <p14:tracePt t="15686" x="6540500" y="4635500"/>
          <p14:tracePt t="15693" x="6527800" y="4724400"/>
          <p14:tracePt t="15703" x="6502400" y="4800600"/>
          <p14:tracePt t="15708" x="6477000" y="4889500"/>
          <p14:tracePt t="15720" x="6451600" y="4927600"/>
          <p14:tracePt t="15725" x="6426200" y="5003800"/>
          <p14:tracePt t="15736" x="6426200" y="5041900"/>
          <p14:tracePt t="15741" x="6413500" y="5092700"/>
          <p14:tracePt t="15753" x="6413500" y="5130800"/>
          <p14:tracePt t="15758" x="6388100" y="5181600"/>
          <p14:tracePt t="15770" x="6362700" y="5194300"/>
          <p14:tracePt t="15774" x="6362700" y="5245100"/>
          <p14:tracePt t="15790" x="6337300" y="5283200"/>
          <p14:tracePt t="15790" x="6324600" y="5359400"/>
          <p14:tracePt t="15803" x="6299200" y="5384800"/>
          <p14:tracePt t="15807" x="6299200" y="5422900"/>
          <p14:tracePt t="15820" x="6273800" y="5448300"/>
          <p14:tracePt t="15821" x="6273800" y="5486400"/>
          <p14:tracePt t="15829" x="6248400" y="5511800"/>
          <p14:tracePt t="15837" x="6248400" y="5537200"/>
          <p14:tracePt t="15845" x="6235700" y="5562600"/>
          <p14:tracePt t="15853" x="6235700" y="5575300"/>
          <p14:tracePt t="15869" x="6235700" y="5600700"/>
          <p14:tracePt t="15877" x="6210300" y="5600700"/>
          <p14:tracePt t="15886" x="6210300" y="5626100"/>
          <p14:tracePt t="15901" x="6210300" y="5651500"/>
          <p14:tracePt t="15920" x="6210300" y="5664200"/>
          <p14:tracePt t="15933" x="6210300" y="5689600"/>
          <p14:tracePt t="15941" x="6210300" y="5715000"/>
          <p14:tracePt t="15949" x="6210300" y="5740400"/>
          <p14:tracePt t="15957" x="6210300" y="5765800"/>
          <p14:tracePt t="15965" x="6210300" y="5778500"/>
          <p14:tracePt t="15973" x="6210300" y="5803900"/>
          <p14:tracePt t="15981" x="6210300" y="5854700"/>
          <p14:tracePt t="15989" x="6184900" y="5867400"/>
          <p14:tracePt t="16003" x="6184900" y="5918200"/>
          <p14:tracePt t="16007" x="6184900" y="5943600"/>
          <p14:tracePt t="16020" x="6184900" y="5956300"/>
          <p14:tracePt t="16021" x="6184900" y="5981700"/>
          <p14:tracePt t="16029" x="6159500" y="6007100"/>
          <p14:tracePt t="16037" x="6159500" y="6032500"/>
          <p14:tracePt t="16045" x="6159500" y="6070600"/>
          <p14:tracePt t="16053" x="6159500" y="6096000"/>
          <p14:tracePt t="16061" x="6159500" y="6121400"/>
          <p14:tracePt t="16070" x="6146800" y="6146800"/>
          <p14:tracePt t="16077" x="6146800" y="6184900"/>
          <p14:tracePt t="16086" x="6146800" y="6210300"/>
          <p14:tracePt t="16093" x="6121400" y="6235700"/>
          <p14:tracePt t="16103" x="6121400" y="6248400"/>
          <p14:tracePt t="16109" x="6121400" y="6273800"/>
          <p14:tracePt t="16120" x="6121400" y="6324600"/>
          <p14:tracePt t="16125" x="6121400" y="6337300"/>
          <p14:tracePt t="16136" x="6096000" y="6337300"/>
          <p14:tracePt t="16141" x="6096000" y="6362700"/>
          <p14:tracePt t="16153" x="6096000" y="6388100"/>
          <p14:tracePt t="16170" x="6096000" y="6413500"/>
          <p14:tracePt t="16187" x="6096000" y="6426200"/>
          <p14:tracePt t="16192" x="6070600" y="6451600"/>
          <p14:tracePt t="16206" x="6070600" y="6477000"/>
          <p14:tracePt t="16220" x="6070600" y="6502400"/>
          <p14:tracePt t="16229" x="6045200" y="6527800"/>
          <p14:tracePt t="16237" x="6045200" y="6540500"/>
          <p14:tracePt t="16245" x="6045200" y="6565900"/>
          <p14:tracePt t="16256" x="6045200" y="6591300"/>
          <p14:tracePt t="16270" x="6045200" y="6616700"/>
          <p14:tracePt t="16277" x="6045200" y="6629400"/>
          <p14:tracePt t="16303" x="6045200" y="6654800"/>
          <p14:tracePt t="16309" x="6045200" y="6680200"/>
          <p14:tracePt t="16341" x="6045200" y="6705600"/>
          <p14:tracePt t="16413" x="6032500" y="6705600"/>
          <p14:tracePt t="16477" x="6007100" y="6705600"/>
          <p14:tracePt t="16493" x="6007100" y="6680200"/>
          <p14:tracePt t="16503" x="5981700" y="6654800"/>
          <p14:tracePt t="16520" x="5956300" y="6629400"/>
          <p14:tracePt t="16533" x="5943600" y="6616700"/>
          <p14:tracePt t="16542" x="5943600" y="6591300"/>
          <p14:tracePt t="16553" x="5918200" y="6591300"/>
          <p14:tracePt t="16558" x="5918200" y="6565900"/>
          <p14:tracePt t="16570" x="5892800" y="6565900"/>
          <p14:tracePt t="16574" x="5892800" y="6540500"/>
          <p14:tracePt t="16590" x="5867400" y="6540500"/>
          <p14:tracePt t="16603" x="5867400" y="6527800"/>
          <p14:tracePt t="16620" x="5867400" y="6502400"/>
          <p14:tracePt t="16636" x="5854700" y="6477000"/>
          <p14:tracePt t="16641" x="5854700" y="6451600"/>
          <p14:tracePt t="16654" x="5854700" y="6426200"/>
          <p14:tracePt t="16662" x="5854700" y="6413500"/>
          <p14:tracePt t="16677" x="5854700" y="6388100"/>
          <p14:tracePt t="16686" x="5829300" y="6362700"/>
          <p14:tracePt t="16709" x="5829300" y="6337300"/>
          <p14:tracePt t="16720" x="5829300" y="6324600"/>
          <p14:tracePt t="16742" x="5829300" y="6299200"/>
          <p14:tracePt t="16758" x="5829300" y="6273800"/>
          <p14:tracePt t="16774" x="5854700" y="6248400"/>
          <p14:tracePt t="16790" x="5854700" y="6235700"/>
          <p14:tracePt t="16806" x="5867400" y="6210300"/>
          <p14:tracePt t="16822" x="5892800" y="6184900"/>
          <p14:tracePt t="16830" x="5918200" y="6159500"/>
          <p14:tracePt t="16838" x="5943600" y="6146800"/>
          <p14:tracePt t="16846" x="5956300" y="6121400"/>
          <p14:tracePt t="16856" x="5981700" y="6096000"/>
          <p14:tracePt t="16870" x="6007100" y="6096000"/>
          <p14:tracePt t="16871" x="6032500" y="6070600"/>
          <p14:tracePt t="16878" x="6045200" y="6070600"/>
          <p14:tracePt t="16910" x="6070600" y="6070600"/>
          <p14:tracePt t="17022" x="6070600" y="6096000"/>
          <p14:tracePt t="17046" x="6096000" y="6096000"/>
          <p14:tracePt t="17056" x="6096000" y="6121400"/>
          <p14:tracePt t="17070" x="6096000" y="6146800"/>
          <p14:tracePt t="17078" x="6121400" y="6159500"/>
          <p14:tracePt t="17086" x="6121400" y="6184900"/>
          <p14:tracePt t="17094" x="6146800" y="6184900"/>
          <p14:tracePt t="17103" x="6146800" y="6210300"/>
          <p14:tracePt t="17110" x="6146800" y="6235700"/>
          <p14:tracePt t="17120" x="6159500" y="6235700"/>
          <p14:tracePt t="17126" x="6159500" y="6248400"/>
          <p14:tracePt t="17142" x="6159500" y="6273800"/>
          <p14:tracePt t="17153" x="6159500" y="6299200"/>
          <p14:tracePt t="17166" x="6184900" y="6324600"/>
          <p14:tracePt t="17174" x="6184900" y="6337300"/>
          <p14:tracePt t="17190" x="6184900" y="6362700"/>
          <p14:tracePt t="17206" x="6184900" y="6388100"/>
          <p14:tracePt t="17236" x="6184900" y="6413500"/>
          <p14:tracePt t="17278" x="6184900" y="6426200"/>
          <p14:tracePt t="17374" x="6184900" y="6451600"/>
          <p14:tracePt t="17543" x="6184900" y="6477000"/>
          <p14:tracePt t="17591" x="6159500" y="6477000"/>
          <p14:tracePt t="17607" x="6159500" y="6502400"/>
          <p14:tracePt t="17623" x="6146800" y="6502400"/>
          <p14:tracePt t="17655" x="6121400" y="6502400"/>
          <p14:tracePt t="17663" x="6121400" y="6527800"/>
          <p14:tracePt t="17687" x="6096000" y="6527800"/>
          <p14:tracePt t="17719" x="6070600" y="6540500"/>
          <p14:tracePt t="17767" x="6045200" y="6540500"/>
          <p14:tracePt t="17799" x="6045200" y="6565900"/>
          <p14:tracePt t="17807" x="6032500" y="6565900"/>
          <p14:tracePt t="17839" x="6007100" y="6565900"/>
          <p14:tracePt t="17887" x="5981700" y="6565900"/>
          <p14:tracePt t="17936" x="5956300" y="6591300"/>
          <p14:tracePt t="17984" x="5943600" y="6591300"/>
          <p14:tracePt t="18031" x="5918200" y="6591300"/>
          <p14:tracePt t="18071" x="5892800" y="6591300"/>
          <p14:tracePt t="18120" x="5892800" y="6565900"/>
          <p14:tracePt t="18127" x="5867400" y="6565900"/>
          <p14:tracePt t="18143" x="5867400" y="6540500"/>
          <p14:tracePt t="18153" x="5867400" y="6527800"/>
          <p14:tracePt t="18169" x="5854700" y="6527800"/>
          <p14:tracePt t="18175" x="5854700" y="6502400"/>
          <p14:tracePt t="18186" x="5854700" y="6477000"/>
          <p14:tracePt t="18207" x="5854700" y="6451600"/>
          <p14:tracePt t="18218" x="5829300" y="6451600"/>
          <p14:tracePt t="18231" x="5829300" y="6426200"/>
          <p14:tracePt t="18247" x="5829300" y="6413500"/>
          <p14:tracePt t="18271" x="5829300" y="6388100"/>
          <p14:tracePt t="18288" x="5829300" y="6362700"/>
          <p14:tracePt t="18303" x="5829300" y="6337300"/>
          <p14:tracePt t="18311" x="5829300" y="6324600"/>
          <p14:tracePt t="18328" x="5829300" y="6299200"/>
          <p14:tracePt t="18336" x="5829300" y="6273800"/>
          <p14:tracePt t="18343" x="5829300" y="6248400"/>
          <p14:tracePt t="18353" x="5854700" y="6248400"/>
          <p14:tracePt t="18369" x="5854700" y="6235700"/>
          <p14:tracePt t="18419" x="5867400" y="6235700"/>
          <p14:tracePt t="18479" x="5867400" y="6210300"/>
          <p14:tracePt t="18504" x="5892800" y="6210300"/>
          <p14:tracePt t="18536" x="5918200" y="6210300"/>
          <p14:tracePt t="18544" x="5918200" y="6184900"/>
          <p14:tracePt t="18569" x="5943600" y="6184900"/>
          <p14:tracePt t="18600" x="5956300" y="6184900"/>
          <p14:tracePt t="18619" x="5981700" y="6184900"/>
          <p14:tracePt t="18624" x="5981700" y="6159500"/>
          <p14:tracePt t="18640" x="6007100" y="6159500"/>
          <p14:tracePt t="18664" x="6032500" y="6159500"/>
          <p14:tracePt t="18696" x="6045200" y="6159500"/>
          <p14:tracePt t="21653" x="6045200" y="6184900"/>
          <p14:tracePt t="21692" x="6045200" y="6210300"/>
          <p14:tracePt t="21708" x="6045200" y="6235700"/>
          <p14:tracePt t="21724" x="6045200" y="6248400"/>
          <p14:tracePt t="21732" x="6045200" y="6273800"/>
          <p14:tracePt t="21750" x="6045200" y="6299200"/>
          <p14:tracePt t="21764" x="6045200" y="6324600"/>
          <p14:tracePt t="21780" x="6045200" y="6337300"/>
          <p14:tracePt t="21796" x="6045200" y="6362700"/>
          <p14:tracePt t="21820" x="6045200" y="6388100"/>
          <p14:tracePt t="21844" x="6045200" y="6413500"/>
          <p14:tracePt t="21869" x="6045200" y="6426200"/>
          <p14:tracePt t="22036" x="6070600" y="6426200"/>
          <p14:tracePt t="22044" x="6096000" y="6426200"/>
          <p14:tracePt t="22053" x="6121400" y="6426200"/>
          <p14:tracePt t="22060" x="6146800" y="6413500"/>
          <p14:tracePt t="22070" x="6184900" y="6413500"/>
          <p14:tracePt t="22076" x="6184900" y="6388100"/>
          <p14:tracePt t="22087" x="6210300" y="6388100"/>
          <p14:tracePt t="22092" x="6235700" y="6388100"/>
          <p14:tracePt t="22103" x="6248400" y="6362700"/>
          <p14:tracePt t="22108" x="6273800" y="6362700"/>
          <p14:tracePt t="22120" x="6299200" y="6362700"/>
          <p14:tracePt t="22125" x="6324600" y="6362700"/>
          <p14:tracePt t="22137" x="6337300" y="6362700"/>
          <p14:tracePt t="22153" x="6362700" y="6362700"/>
          <p14:tracePt t="22170" x="6388100" y="6362700"/>
          <p14:tracePt t="22187" x="6413500" y="6362700"/>
          <p14:tracePt t="22203" x="6426200" y="6362700"/>
          <p14:tracePt t="22207" x="6451600" y="6362700"/>
          <p14:tracePt t="22220" x="6477000" y="6362700"/>
          <p14:tracePt t="22221" x="6502400" y="6362700"/>
          <p14:tracePt t="22229" x="6527800" y="6362700"/>
          <p14:tracePt t="22237" x="6540500" y="6362700"/>
          <p14:tracePt t="22244" x="6565900" y="6362700"/>
          <p14:tracePt t="22261" x="6591300" y="6362700"/>
          <p14:tracePt t="22270" x="6616700" y="6362700"/>
          <p14:tracePt t="22276" x="6629400" y="6362700"/>
          <p14:tracePt t="22290" x="6654800" y="6362700"/>
          <p14:tracePt t="22303" x="6680200" y="6362700"/>
          <p14:tracePt t="22309" x="6705600" y="6362700"/>
          <p14:tracePt t="22325" x="6705600" y="6388100"/>
          <p14:tracePt t="22337" x="6718300" y="6388100"/>
          <p14:tracePt t="22493" x="6705600" y="6388100"/>
          <p14:tracePt t="22509" x="6705600" y="6413500"/>
          <p14:tracePt t="22525" x="6680200" y="6413500"/>
          <p14:tracePt t="22541" x="6654800" y="6413500"/>
          <p14:tracePt t="22558" x="6629400" y="6413500"/>
          <p14:tracePt t="22570" x="6616700" y="6413500"/>
          <p14:tracePt t="22574" x="6591300" y="6413500"/>
          <p14:tracePt t="22586" x="6565900" y="6426200"/>
          <p14:tracePt t="22592" x="6540500" y="6426200"/>
          <p14:tracePt t="22603" x="6527800" y="6426200"/>
          <p14:tracePt t="22607" x="6477000" y="6426200"/>
          <p14:tracePt t="22620" x="6451600" y="6426200"/>
          <p14:tracePt t="22621" x="6426200" y="6426200"/>
          <p14:tracePt t="22629" x="6413500" y="6426200"/>
          <p14:tracePt t="22637" x="6388100" y="6426200"/>
          <p14:tracePt t="22653" x="6362700" y="6426200"/>
          <p14:tracePt t="22661" x="6337300" y="6426200"/>
          <p14:tracePt t="22670" x="6324600" y="6426200"/>
          <p14:tracePt t="22687" x="6299200" y="6426200"/>
          <p14:tracePt t="22693" x="6273800" y="6426200"/>
          <p14:tracePt t="22703" x="6248400" y="6426200"/>
          <p14:tracePt t="22709" x="6210300" y="6426200"/>
          <p14:tracePt t="22720" x="6184900" y="6426200"/>
          <p14:tracePt t="22725" x="6159500" y="6413500"/>
          <p14:tracePt t="22737" x="6121400" y="6413500"/>
          <p14:tracePt t="22741" x="6096000" y="6413500"/>
          <p14:tracePt t="22753" x="6045200" y="6413500"/>
          <p14:tracePt t="22758" x="6032500" y="6388100"/>
          <p14:tracePt t="22770" x="6007100" y="6388100"/>
          <p14:tracePt t="22774" x="5956300" y="6388100"/>
          <p14:tracePt t="22790" x="5943600" y="6388100"/>
          <p14:tracePt t="22791" x="5892800" y="6388100"/>
          <p14:tracePt t="22803" x="5867400" y="6388100"/>
          <p14:tracePt t="22807" x="5854700" y="6388100"/>
          <p14:tracePt t="22820" x="5803900" y="6362700"/>
          <p14:tracePt t="22829" x="5778500" y="6362700"/>
          <p14:tracePt t="22837" x="5765800" y="6362700"/>
          <p14:tracePt t="22861" x="5740400" y="6362700"/>
          <p14:tracePt t="24527" x="5740400" y="6388100"/>
          <p14:tracePt t="24536" x="5740400" y="6413500"/>
          <p14:tracePt t="24543" x="5740400" y="6426200"/>
          <p14:tracePt t="24553" x="5740400" y="6451600"/>
          <p14:tracePt t="24559" x="5740400" y="6477000"/>
          <p14:tracePt t="24570" x="5740400" y="6502400"/>
          <p14:tracePt t="24575" x="5740400" y="6527800"/>
          <p14:tracePt t="24591" x="5765800" y="6540500"/>
          <p14:tracePt t="24620" x="5765800" y="6565900"/>
          <p14:tracePt t="24783" x="5765800" y="6540500"/>
          <p14:tracePt t="24800" x="5765800" y="6527800"/>
          <p14:tracePt t="24816" x="5765800" y="6502400"/>
          <p14:tracePt t="24832" x="5765800" y="6477000"/>
          <p14:tracePt t="24840" x="5765800" y="6451600"/>
          <p14:tracePt t="24864" x="5765800" y="6426200"/>
          <p14:tracePt t="24872" x="5765800" y="6413500"/>
          <p14:tracePt t="24888" x="5778500" y="6388100"/>
          <p14:tracePt t="24904" x="5803900" y="6362700"/>
          <p14:tracePt t="24912" x="5829300" y="6337300"/>
          <p14:tracePt t="24920" x="5829300" y="6324600"/>
          <p14:tracePt t="24928" x="5854700" y="6324600"/>
          <p14:tracePt t="24936" x="5854700" y="6299200"/>
          <p14:tracePt t="24944" x="5867400" y="6273800"/>
          <p14:tracePt t="24960" x="5892800" y="6273800"/>
          <p14:tracePt t="24971" x="5892800" y="6248400"/>
          <p14:tracePt t="27459" x="5918200" y="6248400"/>
          <p14:tracePt t="27467" x="5918200" y="6235700"/>
          <p14:tracePt t="27491" x="5918200" y="6210300"/>
          <p14:tracePt t="27507" x="5918200" y="6184900"/>
          <p14:tracePt t="27523" x="5918200" y="6159500"/>
          <p14:tracePt t="27537" x="5943600" y="6159500"/>
          <p14:tracePt t="27540" x="5943600" y="6146800"/>
          <p14:tracePt t="27570" x="5943600" y="6121400"/>
          <p14:tracePt t="27731" x="5956300" y="6121400"/>
          <p14:tracePt t="27755" x="5981700" y="6121400"/>
          <p14:tracePt t="27771" x="6007100" y="6121400"/>
          <p14:tracePt t="27795" x="6032500" y="6121400"/>
          <p14:tracePt t="27820" x="6045200" y="6121400"/>
          <p14:tracePt t="27915" x="6045200" y="6146800"/>
          <p14:tracePt t="27971" x="6045200" y="6159500"/>
          <p14:tracePt t="27987" x="6070600" y="6159500"/>
          <p14:tracePt t="27996" x="6070600" y="6184900"/>
          <p14:tracePt t="28004" x="6070600" y="6210300"/>
          <p14:tracePt t="28020" x="6096000" y="6248400"/>
          <p14:tracePt t="28027" x="6096000" y="6273800"/>
          <p14:tracePt t="28037" x="6121400" y="6299200"/>
          <p14:tracePt t="28043" x="6121400" y="6337300"/>
          <p14:tracePt t="28053" x="6121400" y="6362700"/>
          <p14:tracePt t="28060" x="6146800" y="6388100"/>
          <p14:tracePt t="28076" x="6146800" y="6413500"/>
          <p14:tracePt t="28087" x="6146800" y="6426200"/>
          <p14:tracePt t="28108" x="6146800" y="6451600"/>
          <p14:tracePt t="28124" x="6146800" y="6477000"/>
          <p14:tracePt t="28172" x="6146800" y="6502400"/>
          <p14:tracePt t="28227" x="6146800" y="6527800"/>
          <p14:tracePt t="28268" x="6146800" y="6540500"/>
          <p14:tracePt t="28308" x="6146800" y="6565900"/>
          <p14:tracePt t="28340" x="6146800" y="6591300"/>
          <p14:tracePt t="28380" x="6146800" y="6616700"/>
          <p14:tracePt t="28404" x="6121400" y="6616700"/>
          <p14:tracePt t="28413" x="6121400" y="6629400"/>
          <p14:tracePt t="28447" x="6121400" y="6654800"/>
          <p14:tracePt t="28468" x="6096000" y="6654800"/>
          <p14:tracePt t="28476" x="6096000" y="6680200"/>
          <p14:tracePt t="28492" x="6070600" y="6705600"/>
          <p14:tracePt t="28516" x="6045200" y="6718300"/>
          <p14:tracePt t="28532" x="6045200" y="6743700"/>
          <p14:tracePt t="28540" x="6032500" y="6743700"/>
          <p14:tracePt t="28553" x="6032500" y="6769100"/>
          <p14:tracePt t="28557" x="6007100" y="6769100"/>
          <p14:tracePt t="28574" x="5981700" y="6794500"/>
          <p14:tracePt t="28591" x="5981700" y="6807200"/>
          <p14:tracePt t="28603" x="5956300" y="6807200"/>
          <p14:tracePt t="28620" x="5943600" y="6807200"/>
          <p14:tracePt t="28621" x="5943600" y="6832600"/>
          <p14:tracePt t="28629" x="5918200" y="6832600"/>
          <p14:tracePt t="28637" x="5892800" y="6832600"/>
          <p14:tracePt t="28653" x="5854700" y="6858000"/>
          <p14:tracePt t="28670" x="5829300" y="6858000"/>
          <p14:tracePt t="28676" x="5778500" y="6883400"/>
          <p14:tracePt t="28684" x="5765800" y="6883400"/>
          <p14:tracePt t="28692" x="5740400" y="6883400"/>
          <p14:tracePt t="28700" x="5715000" y="6883400"/>
          <p14:tracePt t="28708" x="5689600" y="6883400"/>
          <p14:tracePt t="28720" x="5664200" y="6883400"/>
          <p14:tracePt t="28724" x="5651500" y="6883400"/>
          <p14:tracePt t="28737" x="5626100" y="6883400"/>
          <p14:tracePt t="28753" x="5600700" y="6883400"/>
          <p14:tracePt t="28758" x="5575300" y="6883400"/>
          <p14:tracePt t="28774" x="5562600" y="6858000"/>
          <p14:tracePt t="28790" x="5562600" y="6832600"/>
          <p14:tracePt t="28791" x="5562600" y="6807200"/>
          <p14:tracePt t="28806" x="5562600" y="6794500"/>
          <p14:tracePt t="28821" x="5537200" y="6769100"/>
          <p14:tracePt t="28836" x="5537200" y="6743700"/>
          <p14:tracePt t="28848" x="5537200" y="6718300"/>
          <p14:tracePt t="28870" x="5537200" y="6705600"/>
          <p14:tracePt t="28876" x="5537200" y="6680200"/>
          <p14:tracePt t="28901" x="5537200" y="6654800"/>
          <p14:tracePt t="28908" x="5537200" y="6629400"/>
          <p14:tracePt t="28924" x="5537200" y="6616700"/>
          <p14:tracePt t="28941" x="5537200" y="6591300"/>
          <p14:tracePt t="28957" x="5537200" y="6565900"/>
          <p14:tracePt t="28973" x="5537200" y="6527800"/>
          <p14:tracePt t="28987" x="5537200" y="6502400"/>
          <p14:tracePt t="28991" x="5537200" y="6477000"/>
          <p14:tracePt t="29007" x="5537200" y="6426200"/>
          <p14:tracePt t="29020" x="5562600" y="6426200"/>
          <p14:tracePt t="29021" x="5562600" y="6413500"/>
          <p14:tracePt t="29029" x="5562600" y="6388100"/>
          <p14:tracePt t="29037" x="5562600" y="6362700"/>
          <p14:tracePt t="29053" x="5562600" y="6337300"/>
          <p14:tracePt t="29061" x="5575300" y="6337300"/>
          <p14:tracePt t="29087" x="5575300" y="6324600"/>
          <p14:tracePt t="29109" x="5600700" y="6324600"/>
          <p14:tracePt t="29141" x="5600700" y="6299200"/>
          <p14:tracePt t="29157" x="5626100" y="6299200"/>
          <p14:tracePt t="29189" x="5651500" y="6299200"/>
          <p14:tracePt t="29197" x="5664200" y="6299200"/>
          <p14:tracePt t="29221" x="5689600" y="6299200"/>
          <p14:tracePt t="29229" x="5715000" y="6299200"/>
          <p14:tracePt t="29253" x="5740400" y="6299200"/>
          <p14:tracePt t="29270" x="5765800" y="6299200"/>
          <p14:tracePt t="29301" x="5778500" y="6299200"/>
          <p14:tracePt t="29317" x="5778500" y="6324600"/>
          <p14:tracePt t="29341" x="5803900" y="6324600"/>
          <p14:tracePt t="29353" x="5803900" y="6337300"/>
          <p14:tracePt t="29365" x="5803900" y="6362700"/>
          <p14:tracePt t="29373" x="5829300" y="6362700"/>
          <p14:tracePt t="29387" x="5829300" y="6388100"/>
          <p14:tracePt t="29391" x="5854700" y="6388100"/>
          <p14:tracePt t="29403" x="5854700" y="6413500"/>
          <p14:tracePt t="29407" x="5854700" y="6426200"/>
          <p14:tracePt t="29420" x="5867400" y="6426200"/>
          <p14:tracePt t="29424" x="5867400" y="6451600"/>
          <p14:tracePt t="29437" x="5892800" y="6477000"/>
          <p14:tracePt t="29437" x="5892800" y="6502400"/>
          <p14:tracePt t="29454" x="5892800" y="6527800"/>
          <p14:tracePt t="29470" x="5892800" y="6540500"/>
          <p14:tracePt t="29493" x="5892800" y="6565900"/>
          <p14:tracePt t="29525" x="5892800" y="6591300"/>
          <p14:tracePt t="29557" x="5892800" y="6616700"/>
          <p14:tracePt t="29590" x="5892800" y="6629400"/>
          <p14:tracePt t="29679" x="5867400" y="6629400"/>
          <p14:tracePt t="29686" x="5867400" y="6616700"/>
          <p14:tracePt t="29694" x="5854700" y="6591300"/>
          <p14:tracePt t="29703" x="5854700" y="6565900"/>
          <p14:tracePt t="29710" x="5829300" y="6527800"/>
          <p14:tracePt t="29718" x="5829300" y="6477000"/>
          <p14:tracePt t="29726" x="5803900" y="6451600"/>
          <p14:tracePt t="29734" x="5803900" y="6413500"/>
          <p14:tracePt t="29742" x="5803900" y="6388100"/>
          <p14:tracePt t="29753" x="5803900" y="6337300"/>
          <p14:tracePt t="29766" x="5803900" y="6324600"/>
          <p14:tracePt t="29774" x="5803900" y="6299200"/>
          <p14:tracePt t="29789" x="5803900" y="6273800"/>
          <p14:tracePt t="29790" x="5803900" y="6248400"/>
          <p14:tracePt t="29804" x="5803900" y="6235700"/>
          <p14:tracePt t="29807" x="5803900" y="6210300"/>
          <p14:tracePt t="29820" x="5829300" y="6184900"/>
          <p14:tracePt t="29826" x="5854700" y="6159500"/>
          <p14:tracePt t="29837" x="5867400" y="6146800"/>
          <p14:tracePt t="29853" x="5892800" y="6121400"/>
          <p14:tracePt t="29870" x="5918200" y="6096000"/>
          <p14:tracePt t="29934" x="5943600" y="6096000"/>
          <p14:tracePt t="29974" x="5956300" y="6096000"/>
          <p14:tracePt t="29987" x="5956300" y="6121400"/>
          <p14:tracePt t="30007" x="5981700" y="6146800"/>
          <p14:tracePt t="30024" x="5981700" y="6159500"/>
          <p14:tracePt t="30037" x="6007100" y="6184900"/>
          <p14:tracePt t="30053" x="6007100" y="6210300"/>
          <p14:tracePt t="30054" x="6032500" y="6235700"/>
          <p14:tracePt t="30070" x="6032500" y="6248400"/>
          <p14:tracePt t="30087" x="6032500" y="6273800"/>
          <p14:tracePt t="30110" x="6032500" y="6299200"/>
          <p14:tracePt t="30119" x="6032500" y="6324600"/>
          <p14:tracePt t="30134" x="6032500" y="6337300"/>
          <p14:tracePt t="30150" x="6032500" y="6362700"/>
          <p14:tracePt t="30166" x="6032500" y="6388100"/>
          <p14:tracePt t="30174" x="6032500" y="6413500"/>
          <p14:tracePt t="30190" x="6007100" y="6413500"/>
          <p14:tracePt t="30203" x="6007100" y="6426200"/>
          <p14:tracePt t="30220" x="6007100" y="6451600"/>
          <p14:tracePt t="30237" x="5981700" y="6477000"/>
          <p14:tracePt t="30254" x="5981700" y="6502400"/>
          <p14:tracePt t="30280" x="5981700" y="6527800"/>
          <p14:tracePt t="30286" x="5956300" y="6527800"/>
          <p14:tracePt t="30303" x="5956300" y="6540500"/>
          <p14:tracePt t="30350" x="5956300" y="6565900"/>
          <p14:tracePt t="30358" x="5943600" y="6565900"/>
          <p14:tracePt t="30438" x="5918200" y="6565900"/>
          <p14:tracePt t="30520" x="5892800" y="6565900"/>
          <p14:tracePt t="30871" x="5918200" y="6565900"/>
          <p14:tracePt t="30913" x="5943600" y="6565900"/>
          <p14:tracePt t="30920" x="5956300" y="6565900"/>
          <p14:tracePt t="30927" x="5981700" y="6565900"/>
          <p14:tracePt t="30936" x="6032500" y="6565900"/>
          <p14:tracePt t="30943" x="6045200" y="6540500"/>
          <p14:tracePt t="30951" x="6146800" y="6540500"/>
          <p14:tracePt t="30959" x="6184900" y="6540500"/>
          <p14:tracePt t="30967" x="6248400" y="6540500"/>
          <p14:tracePt t="30975" x="6299200" y="6540500"/>
          <p14:tracePt t="30983" x="6362700" y="6540500"/>
          <p14:tracePt t="30991" x="6426200" y="6540500"/>
          <p14:tracePt t="30999" x="6451600" y="6540500"/>
          <p14:tracePt t="31007" x="6527800" y="6540500"/>
          <p14:tracePt t="31020" x="6565900" y="6540500"/>
          <p14:tracePt t="31024" x="6591300" y="6540500"/>
          <p14:tracePt t="31037" x="6616700" y="6540500"/>
          <p14:tracePt t="31041" x="6654800" y="6540500"/>
          <p14:tracePt t="31053" x="6680200" y="6540500"/>
          <p14:tracePt t="31070" x="6705600" y="6540500"/>
          <p14:tracePt t="31087" x="6718300" y="6540500"/>
          <p14:tracePt t="31152" x="6743700" y="6540500"/>
          <p14:tracePt t="31359" x="6718300" y="6540500"/>
          <p14:tracePt t="31384" x="6705600" y="6540500"/>
          <p14:tracePt t="31400" x="6680200" y="6540500"/>
          <p14:tracePt t="31408" x="6654800" y="6540500"/>
          <p14:tracePt t="31420" x="6629400" y="6540500"/>
          <p14:tracePt t="31424" x="6616700" y="6540500"/>
          <p14:tracePt t="31437" x="6591300" y="6540500"/>
          <p14:tracePt t="31440" x="6565900" y="6540500"/>
          <p14:tracePt t="31453" x="6540500" y="6527800"/>
          <p14:tracePt t="31459" x="6527800" y="6527800"/>
          <p14:tracePt t="31470" x="6502400" y="6527800"/>
          <p14:tracePt t="31474" x="6451600" y="6527800"/>
          <p14:tracePt t="31487" x="6426200" y="6527800"/>
          <p14:tracePt t="31490" x="6413500" y="6502400"/>
          <p14:tracePt t="31504" x="6388100" y="6502400"/>
          <p14:tracePt t="31504" x="6362700" y="6502400"/>
          <p14:tracePt t="31520" x="6337300" y="6502400"/>
          <p14:tracePt t="31528" x="6324600" y="6477000"/>
          <p14:tracePt t="31537" x="6299200" y="6477000"/>
          <p14:tracePt t="31553" x="6248400" y="6477000"/>
          <p14:tracePt t="31569" x="6235700" y="6477000"/>
          <p14:tracePt t="31587" x="6210300" y="6477000"/>
          <p14:tracePt t="31592" x="6184900" y="6477000"/>
          <p14:tracePt t="31603" x="6159500" y="6477000"/>
          <p14:tracePt t="31620" x="6146800" y="6477000"/>
          <p14:tracePt t="31624" x="6121400" y="6477000"/>
          <p14:tracePt t="31637" x="6096000" y="6477000"/>
          <p14:tracePt t="31641" x="6070600" y="6451600"/>
          <p14:tracePt t="31653" x="6045200" y="6451600"/>
          <p14:tracePt t="31658" x="6032500" y="6451600"/>
          <p14:tracePt t="31670" x="5981700" y="6451600"/>
          <p14:tracePt t="31674" x="5956300" y="6451600"/>
          <p14:tracePt t="31687" x="5918200" y="6426200"/>
          <p14:tracePt t="31688" x="5867400" y="6426200"/>
          <p14:tracePt t="31696" x="5803900" y="6426200"/>
          <p14:tracePt t="31704" x="5778500" y="6413500"/>
          <p14:tracePt t="31720" x="5689600" y="6362700"/>
          <p14:tracePt t="31728" x="5651500" y="6362700"/>
          <p14:tracePt t="31737" x="5600700" y="6337300"/>
          <p14:tracePt t="31753" x="5537200" y="6299200"/>
          <p14:tracePt t="31760" x="5486400" y="6299200"/>
          <p14:tracePt t="31770" x="5473700" y="6273800"/>
          <p14:tracePt t="31787" x="5448300" y="6273800"/>
          <p14:tracePt t="31792" x="5448300" y="6248400"/>
          <p14:tracePt t="33445" x="5511800" y="6235700"/>
          <p14:tracePt t="33450" x="5575300" y="6235700"/>
          <p14:tracePt t="33458" x="5651500" y="6184900"/>
          <p14:tracePt t="33466" x="5715000" y="6159500"/>
          <p14:tracePt t="33474" x="5829300" y="6146800"/>
          <p14:tracePt t="33482" x="5892800" y="6096000"/>
          <p14:tracePt t="33490" x="6007100" y="6070600"/>
          <p14:tracePt t="33498" x="6146800" y="6032500"/>
          <p14:tracePt t="33506" x="6337300" y="5943600"/>
          <p14:tracePt t="33520" x="6426200" y="5918200"/>
          <p14:tracePt t="33524" x="6591300" y="5854700"/>
          <p14:tracePt t="33537" x="6718300" y="5803900"/>
          <p14:tracePt t="33542" x="6769100" y="5778500"/>
          <p14:tracePt t="33554" x="6883400" y="5765800"/>
          <p14:tracePt t="33557" x="6946900" y="5715000"/>
          <p14:tracePt t="33570" x="7010400" y="5689600"/>
          <p14:tracePt t="33571" x="7061200" y="5664200"/>
          <p14:tracePt t="33587" x="7099300" y="5651500"/>
          <p14:tracePt t="33594" x="7124700" y="5651500"/>
          <p14:tracePt t="33604" x="7150100" y="5626100"/>
          <p14:tracePt t="33620" x="7175500" y="5600700"/>
          <p14:tracePt t="33626" x="7213600" y="5575300"/>
          <p14:tracePt t="33637" x="7289800" y="5537200"/>
          <p14:tracePt t="33653" x="7442200" y="5448300"/>
          <p14:tracePt t="33658" x="7531100" y="5397500"/>
          <p14:tracePt t="33670" x="7594600" y="5359400"/>
          <p14:tracePt t="33675" x="7670800" y="5308600"/>
          <p14:tracePt t="33687" x="7759700" y="5270500"/>
          <p14:tracePt t="33691" x="7797800" y="5245100"/>
          <p14:tracePt t="33704" x="7823200" y="5219700"/>
          <p14:tracePt t="33708" x="7861300" y="5194300"/>
          <p14:tracePt t="33720" x="7886700" y="5181600"/>
          <p14:tracePt t="33737" x="7912100" y="5156200"/>
          <p14:tracePt t="33741" x="7937500" y="5156200"/>
          <p14:tracePt t="33754" x="7950200" y="5130800"/>
          <p14:tracePt t="33758" x="8026400" y="5105400"/>
          <p14:tracePt t="33770" x="8140700" y="5041900"/>
          <p14:tracePt t="33771" x="8204200" y="5003800"/>
          <p14:tracePt t="33790" x="8331200" y="4927600"/>
          <p14:tracePt t="33804" x="8470900" y="4864100"/>
          <p14:tracePt t="33820" x="8534400" y="4813300"/>
          <p14:tracePt t="33827" x="8559800" y="4800600"/>
          <p14:tracePt t="33843" x="8585200" y="4775200"/>
          <p14:tracePt t="33883" x="8610600" y="4775200"/>
          <p14:tracePt t="33979" x="8585200" y="4775200"/>
          <p14:tracePt t="34020" x="8559800" y="4775200"/>
          <p14:tracePt t="34083" x="8534400" y="4775200"/>
          <p14:tracePt t="34155" x="8521700" y="4775200"/>
          <p14:tracePt t="34678" x="8470900" y="4775200"/>
          <p14:tracePt t="34684" x="8432800" y="4775200"/>
          <p14:tracePt t="34692" x="8407400" y="4775200"/>
          <p14:tracePt t="34700" x="8356600" y="4775200"/>
          <p14:tracePt t="34711" x="8331200" y="4775200"/>
          <p14:tracePt t="34720" x="8318500" y="4775200"/>
          <p14:tracePt t="34724" x="8293100" y="4775200"/>
          <p14:tracePt t="34737" x="8267700" y="4775200"/>
          <p14:tracePt t="34741" x="8242300" y="4775200"/>
          <p14:tracePt t="34770" x="8229600" y="4775200"/>
          <p14:tracePt t="34804" x="8204200" y="4775200"/>
          <p14:tracePt t="34828" x="8204200" y="4800600"/>
          <p14:tracePt t="34837" x="8178800" y="4800600"/>
          <p14:tracePt t="34853" x="8153400" y="4800600"/>
          <p14:tracePt t="34860" x="8153400" y="4813300"/>
          <p14:tracePt t="34870" x="8140700" y="4813300"/>
          <p14:tracePt t="34887" x="8115300" y="4838700"/>
          <p14:tracePt t="34892" x="8115300" y="4864100"/>
          <p14:tracePt t="34903" x="8089900" y="4889500"/>
          <p14:tracePt t="34908" x="8064500" y="4902200"/>
          <p14:tracePt t="34920" x="8051800" y="4927600"/>
          <p14:tracePt t="34924" x="8026400" y="4978400"/>
          <p14:tracePt t="34937" x="8001000" y="5003800"/>
          <p14:tracePt t="34941" x="7975600" y="5016500"/>
          <p14:tracePt t="34953" x="7975600" y="5041900"/>
          <p14:tracePt t="34957" x="7950200" y="5092700"/>
          <p14:tracePt t="34971" x="7937500" y="5105400"/>
          <p14:tracePt t="34972" x="7937500" y="5156200"/>
          <p14:tracePt t="34987" x="7912100" y="5181600"/>
          <p14:tracePt t="34991" x="7886700" y="5194300"/>
          <p14:tracePt t="35004" x="7886700" y="5245100"/>
          <p14:tracePt t="35004" x="7861300" y="5270500"/>
          <p14:tracePt t="35020" x="7848600" y="5334000"/>
          <p14:tracePt t="35028" x="7848600" y="5359400"/>
          <p14:tracePt t="35037" x="7848600" y="5384800"/>
          <p14:tracePt t="35054" x="7823200" y="5422900"/>
          <p14:tracePt t="35060" x="7823200" y="5473700"/>
          <p14:tracePt t="35070" x="7797800" y="5473700"/>
          <p14:tracePt t="35087" x="7797800" y="5511800"/>
          <p14:tracePt t="35092" x="7797800" y="5537200"/>
          <p14:tracePt t="35103" x="7772400" y="5562600"/>
          <p14:tracePt t="35108" x="7772400" y="5575300"/>
          <p14:tracePt t="35120" x="7772400" y="5651500"/>
          <p14:tracePt t="35124" x="7759700" y="5664200"/>
          <p14:tracePt t="35137" x="7759700" y="5715000"/>
          <p14:tracePt t="35141" x="7759700" y="5740400"/>
          <p14:tracePt t="35153" x="7734300" y="5803900"/>
          <p14:tracePt t="35158" x="7708900" y="5854700"/>
          <p14:tracePt t="35170" x="7708900" y="5867400"/>
          <p14:tracePt t="35174" x="7708900" y="5918200"/>
          <p14:tracePt t="35187" x="7683500" y="5943600"/>
          <p14:tracePt t="35191" x="7683500" y="5981700"/>
          <p14:tracePt t="35206" x="7683500" y="6032500"/>
          <p14:tracePt t="35221" x="7683500" y="6096000"/>
          <p14:tracePt t="35229" x="7683500" y="6121400"/>
          <p14:tracePt t="35238" x="7683500" y="6159500"/>
          <p14:tracePt t="35254" x="7683500" y="6235700"/>
          <p14:tracePt t="35260" x="7683500" y="6273800"/>
          <p14:tracePt t="35270" x="7683500" y="6299200"/>
          <p14:tracePt t="35287" x="7683500" y="6337300"/>
          <p14:tracePt t="35292" x="7683500" y="6362700"/>
          <p14:tracePt t="35304" x="7683500" y="6388100"/>
          <p14:tracePt t="35324" x="7683500" y="6413500"/>
          <p14:tracePt t="35358" x="7708900" y="6426200"/>
          <p14:tracePt t="35375" x="7734300" y="6426200"/>
          <p14:tracePt t="35388" x="7734300" y="6451600"/>
          <p14:tracePt t="35389" x="7759700" y="6451600"/>
          <p14:tracePt t="35405" x="7772400" y="6451600"/>
          <p14:tracePt t="35421" x="7797800" y="6451600"/>
          <p14:tracePt t="35437" x="7823200" y="6451600"/>
          <p14:tracePt t="35453" x="7848600" y="6451600"/>
          <p14:tracePt t="35461" x="7861300" y="6451600"/>
          <p14:tracePt t="35470" x="7886700" y="6451600"/>
          <p14:tracePt t="35477" x="7912100" y="6426200"/>
          <p14:tracePt t="35493" x="7937500" y="6426200"/>
          <p14:tracePt t="35504" x="7937500" y="6413500"/>
          <p14:tracePt t="35520" x="7975600" y="6413500"/>
          <p14:tracePt t="35541" x="7975600" y="6388100"/>
          <p14:tracePt t="35549" x="8001000" y="6388100"/>
          <p14:tracePt t="35557" x="8001000" y="6362700"/>
          <p14:tracePt t="35573" x="8026400" y="6337300"/>
          <p14:tracePt t="35581" x="8026400" y="6324600"/>
          <p14:tracePt t="35588" x="8051800" y="6299200"/>
          <p14:tracePt t="35597" x="8051800" y="6273800"/>
          <p14:tracePt t="35605" x="8064500" y="6248400"/>
          <p14:tracePt t="35620" x="8064500" y="6235700"/>
          <p14:tracePt t="35629" x="8089900" y="6210300"/>
          <p14:tracePt t="35637" x="8089900" y="6184900"/>
          <p14:tracePt t="35654" x="8089900" y="6159500"/>
          <p14:tracePt t="35661" x="8115300" y="6146800"/>
          <p14:tracePt t="35687" x="8115300" y="6121400"/>
          <p14:tracePt t="35693" x="8140700" y="6096000"/>
          <p14:tracePt t="35703" x="8140700" y="6070600"/>
          <p14:tracePt t="35720" x="8140700" y="6045200"/>
          <p14:tracePt t="35733" x="8153400" y="6032500"/>
          <p14:tracePt t="35753" x="8153400" y="6007100"/>
          <p14:tracePt t="35770" x="8178800" y="5981700"/>
          <p14:tracePt t="35790" x="8178800" y="5956300"/>
          <p14:tracePt t="35804" x="8178800" y="5943600"/>
          <p14:tracePt t="35820" x="8178800" y="5918200"/>
          <p14:tracePt t="35823" x="8204200" y="5892800"/>
          <p14:tracePt t="35837" x="8204200" y="5867400"/>
          <p14:tracePt t="35838" x="8204200" y="5854700"/>
          <p14:tracePt t="35854" x="8229600" y="5829300"/>
          <p14:tracePt t="35861" x="8229600" y="5803900"/>
          <p14:tracePt t="35870" x="8242300" y="5778500"/>
          <p14:tracePt t="35887" x="8242300" y="5740400"/>
          <p14:tracePt t="35901" x="8242300" y="5715000"/>
          <p14:tracePt t="35910" x="8267700" y="5689600"/>
          <p14:tracePt t="35925" x="8267700" y="5664200"/>
          <p14:tracePt t="35937" x="8293100" y="5651500"/>
          <p14:tracePt t="35941" x="8293100" y="5626100"/>
          <p14:tracePt t="35953" x="8293100" y="5600700"/>
          <p14:tracePt t="35957" x="8318500" y="5600700"/>
          <p14:tracePt t="35971" x="8318500" y="5575300"/>
          <p14:tracePt t="35988" x="8318500" y="5562600"/>
          <p14:tracePt t="36087" x="8293100" y="5562600"/>
          <p14:tracePt t="41246" x="8293100" y="5575300"/>
          <p14:tracePt t="41254" x="8293100" y="5626100"/>
          <p14:tracePt t="41262" x="8293100" y="5664200"/>
          <p14:tracePt t="41271" x="8293100" y="5689600"/>
          <p14:tracePt t="41279" x="8293100" y="5715000"/>
          <p14:tracePt t="41287" x="8267700" y="5740400"/>
          <p14:tracePt t="41295" x="8267700" y="5765800"/>
          <p14:tracePt t="41304" x="8267700" y="5778500"/>
          <p14:tracePt t="41320" x="8242300" y="5854700"/>
          <p14:tracePt t="41326" x="8229600" y="5892800"/>
          <p14:tracePt t="41337" x="8229600" y="5918200"/>
          <p14:tracePt t="41354" x="8204200" y="5956300"/>
          <p14:tracePt t="41359" x="8178800" y="5981700"/>
          <p14:tracePt t="41370" x="8178800" y="6007100"/>
          <p14:tracePt t="41387" x="8153400" y="6032500"/>
          <p14:tracePt t="41404" x="8153400" y="6045200"/>
          <p14:tracePt t="41463" x="8140700" y="6045200"/>
          <p14:tracePt t="41503" x="8115300" y="6045200"/>
          <p14:tracePt t="41520" x="8064500" y="6045200"/>
          <p14:tracePt t="41527" x="8051800" y="6045200"/>
          <p14:tracePt t="41537" x="8001000" y="6045200"/>
          <p14:tracePt t="41554" x="7950200" y="5981700"/>
          <p14:tracePt t="41559" x="7937500" y="5956300"/>
          <p14:tracePt t="41570" x="7912100" y="5918200"/>
          <p14:tracePt t="41575" x="7886700" y="5867400"/>
          <p14:tracePt t="41587" x="7861300" y="5854700"/>
          <p14:tracePt t="41592" x="7861300" y="5803900"/>
          <p14:tracePt t="41604" x="7861300" y="5740400"/>
          <p14:tracePt t="41608" x="7861300" y="5715000"/>
          <p14:tracePt t="41620" x="7861300" y="5626100"/>
          <p14:tracePt t="41624" x="7861300" y="5575300"/>
          <p14:tracePt t="41637" x="7861300" y="5511800"/>
          <p14:tracePt t="41641" x="7861300" y="5448300"/>
          <p14:tracePt t="41654" x="7886700" y="5422900"/>
          <p14:tracePt t="41657" x="7912100" y="5359400"/>
          <p14:tracePt t="41670" x="7950200" y="5308600"/>
          <p14:tracePt t="41676" x="7975600" y="5283200"/>
          <p14:tracePt t="41687" x="8001000" y="5245100"/>
          <p14:tracePt t="41688" x="8026400" y="5194300"/>
          <p14:tracePt t="41695" x="8051800" y="5181600"/>
          <p14:tracePt t="41704" x="8064500" y="5130800"/>
          <p14:tracePt t="41721" x="8140700" y="5092700"/>
          <p14:tracePt t="41727" x="8153400" y="5067300"/>
          <p14:tracePt t="41737" x="8178800" y="5041900"/>
          <p14:tracePt t="41756" x="8204200" y="5003800"/>
          <p14:tracePt t="41770" x="8229600" y="4978400"/>
          <p14:tracePt t="41790" x="8242300" y="4953000"/>
          <p14:tracePt t="41839" x="8267700" y="4953000"/>
          <p14:tracePt t="41863" x="8267700" y="4978400"/>
          <p14:tracePt t="41871" x="8293100" y="4978400"/>
          <p14:tracePt t="41879" x="8293100" y="5003800"/>
          <p14:tracePt t="41895" x="8318500" y="5016500"/>
          <p14:tracePt t="41903" x="8318500" y="5041900"/>
          <p14:tracePt t="41920" x="8331200" y="5067300"/>
          <p14:tracePt t="41927" x="8331200" y="5092700"/>
          <p14:tracePt t="41937" x="8331200" y="5105400"/>
          <p14:tracePt t="41954" x="8356600" y="5156200"/>
          <p14:tracePt t="41960" x="8356600" y="5194300"/>
          <p14:tracePt t="41970" x="8356600" y="5219700"/>
          <p14:tracePt t="41987" x="8382000" y="5270500"/>
          <p14:tracePt t="41992" x="8382000" y="5308600"/>
          <p14:tracePt t="42004" x="8382000" y="5334000"/>
          <p14:tracePt t="42020" x="8407400" y="5397500"/>
          <p14:tracePt t="42024" x="8407400" y="5448300"/>
          <p14:tracePt t="42037" x="8407400" y="5473700"/>
          <p14:tracePt t="42041" x="8407400" y="5511800"/>
          <p14:tracePt t="42054" x="8432800" y="5562600"/>
          <p14:tracePt t="42058" x="8432800" y="5600700"/>
          <p14:tracePt t="42070" x="8432800" y="5651500"/>
          <p14:tracePt t="42074" x="8432800" y="5664200"/>
          <p14:tracePt t="42087" x="8432800" y="5689600"/>
          <p14:tracePt t="42088" x="8432800" y="5715000"/>
          <p14:tracePt t="42096" x="8432800" y="5740400"/>
          <p14:tracePt t="42104" x="8432800" y="5765800"/>
          <p14:tracePt t="42122" x="8293100" y="5854700"/>
          <p14:tracePt t="42128" x="8242300" y="5867400"/>
          <p14:tracePt t="45107" x="8229600" y="5867400"/>
          <p14:tracePt t="45115" x="8204200" y="5867400"/>
          <p14:tracePt t="45123" x="8153400" y="5867400"/>
          <p14:tracePt t="45131" x="8115300" y="5867400"/>
          <p14:tracePt t="45140" x="8064500" y="5892800"/>
          <p14:tracePt t="45154" x="8026400" y="5892800"/>
          <p14:tracePt t="45157" x="7975600" y="5892800"/>
          <p14:tracePt t="45170" x="7937500" y="5892800"/>
          <p14:tracePt t="45171" x="7886700" y="5892800"/>
          <p14:tracePt t="45179" x="7861300" y="5892800"/>
          <p14:tracePt t="45187" x="7823200" y="5892800"/>
          <p14:tracePt t="45195" x="7797800" y="5867400"/>
          <p14:tracePt t="45204" x="7772400" y="5854700"/>
          <p14:tracePt t="45211" x="7759700" y="5829300"/>
          <p14:tracePt t="45221" x="7734300" y="5803900"/>
          <p14:tracePt t="45227" x="7734300" y="5778500"/>
          <p14:tracePt t="45237" x="7708900" y="5765800"/>
          <p14:tracePt t="45254" x="7683500" y="5715000"/>
          <p14:tracePt t="45259" x="7683500" y="5689600"/>
          <p14:tracePt t="45270" x="7683500" y="5664200"/>
          <p14:tracePt t="45290" x="7670800" y="5651500"/>
          <p14:tracePt t="45304" x="7670800" y="5600700"/>
          <p14:tracePt t="45308" x="7670800" y="5575300"/>
          <p14:tracePt t="45321" x="7670800" y="5562600"/>
          <p14:tracePt t="45325" x="7670800" y="5537200"/>
          <p14:tracePt t="45337" x="7645400" y="5486400"/>
          <p14:tracePt t="45343" x="7645400" y="5473700"/>
          <p14:tracePt t="45354" x="7620000" y="5422900"/>
          <p14:tracePt t="45358" x="7620000" y="5397500"/>
          <p14:tracePt t="45370" x="7620000" y="5359400"/>
          <p14:tracePt t="45375" x="7594600" y="5334000"/>
          <p14:tracePt t="45387" x="7594600" y="5308600"/>
          <p14:tracePt t="45388" x="7569200" y="5283200"/>
          <p14:tracePt t="45404" x="7569200" y="5270500"/>
          <p14:tracePt t="45421" x="7569200" y="5245100"/>
          <p14:tracePt t="45515" x="7594600" y="5219700"/>
          <p14:tracePt t="45555" x="7620000" y="5219700"/>
          <p14:tracePt t="45573" x="7645400" y="5194300"/>
          <p14:tracePt t="45595" x="7670800" y="5181600"/>
          <p14:tracePt t="45611" x="7683500" y="5181600"/>
          <p14:tracePt t="45683" x="7708900" y="5181600"/>
          <p14:tracePt t="45692" x="7734300" y="5181600"/>
          <p14:tracePt t="45700" x="7772400" y="5156200"/>
          <p14:tracePt t="47534" x="7772400" y="5092700"/>
          <p14:tracePt t="47542" x="7772400" y="5041900"/>
          <p14:tracePt t="47554" x="7759700" y="4978400"/>
          <p14:tracePt t="47558" x="7759700" y="4927600"/>
          <p14:tracePt t="47571" x="7759700" y="4864100"/>
          <p14:tracePt t="47576" x="7734300" y="4775200"/>
          <p14:tracePt t="47587" x="7708900" y="4711700"/>
          <p14:tracePt t="47591" x="7683500" y="4622800"/>
          <p14:tracePt t="47604" x="7670800" y="4521200"/>
          <p14:tracePt t="47610" x="7670800" y="4432300"/>
          <p14:tracePt t="47620" x="7645400" y="4343400"/>
          <p14:tracePt t="47625" x="7645400" y="4254500"/>
          <p14:tracePt t="47638" x="7645400" y="4216400"/>
          <p14:tracePt t="47638" x="7620000" y="4127500"/>
          <p14:tracePt t="47646" x="7620000" y="4051300"/>
          <p14:tracePt t="47654" x="7620000" y="3924300"/>
          <p14:tracePt t="47662" x="7620000" y="3860800"/>
          <p14:tracePt t="47671" x="7620000" y="3810000"/>
          <p14:tracePt t="47678" x="7620000" y="3695700"/>
          <p14:tracePt t="47687" x="7620000" y="3632200"/>
          <p14:tracePt t="47694" x="7620000" y="3543300"/>
          <p14:tracePt t="47704" x="7620000" y="3454400"/>
          <p14:tracePt t="47710" x="7620000" y="3429000"/>
          <p14:tracePt t="47720" x="7620000" y="3340100"/>
          <p14:tracePt t="47726" x="7620000" y="3276600"/>
          <p14:tracePt t="47737" x="7620000" y="3187700"/>
          <p14:tracePt t="47743" x="7620000" y="3098800"/>
          <p14:tracePt t="47754" x="7620000" y="3048000"/>
          <p14:tracePt t="47758" x="7620000" y="2984500"/>
          <p14:tracePt t="47771" x="7645400" y="2933700"/>
          <p14:tracePt t="47776" x="7645400" y="2870200"/>
          <p14:tracePt t="47787" x="7645400" y="2819400"/>
          <p14:tracePt t="47791" x="7645400" y="2755900"/>
          <p14:tracePt t="47804" x="7670800" y="2717800"/>
          <p14:tracePt t="47810" x="7670800" y="2667000"/>
          <p14:tracePt t="47821" x="7670800" y="2641600"/>
          <p14:tracePt t="47825" x="7670800" y="2603500"/>
          <p14:tracePt t="47837" x="7683500" y="2603500"/>
          <p14:tracePt t="47842" x="7683500" y="2578100"/>
          <p14:tracePt t="47854" x="7683500" y="2552700"/>
          <p14:tracePt t="47870" x="7708900" y="2552700"/>
          <p14:tracePt t="47878" x="7759700" y="2552700"/>
          <p14:tracePt t="47887" x="7772400" y="2552700"/>
          <p14:tracePt t="47895" x="7848600" y="2552700"/>
          <p14:tracePt t="47904" x="7912100" y="2552700"/>
          <p14:tracePt t="47910" x="7975600" y="2552700"/>
          <p14:tracePt t="47920" x="8051800" y="2578100"/>
          <p14:tracePt t="47926" x="8089900" y="2578100"/>
          <p14:tracePt t="47935" x="8153400" y="2616200"/>
          <p14:tracePt t="47944" x="8229600" y="2641600"/>
          <p14:tracePt t="47954" x="8293100" y="2692400"/>
          <p14:tracePt t="47959" x="8331200" y="2717800"/>
          <p14:tracePt t="47975" x="8382000" y="2755900"/>
          <p14:tracePt t="47975" x="8407400" y="2781300"/>
          <p14:tracePt t="47987" x="8432800" y="2806700"/>
          <p14:tracePt t="47991" x="8470900" y="2844800"/>
          <p14:tracePt t="48004" x="8496300" y="2870200"/>
          <p14:tracePt t="48010" x="8496300" y="2895600"/>
          <p14:tracePt t="48020" x="8521700" y="2895600"/>
          <p14:tracePt t="48024" x="8534400" y="2908300"/>
          <p14:tracePt t="48042" x="8559800" y="2933700"/>
          <p14:tracePt t="48054" x="8559800" y="2959100"/>
          <p14:tracePt t="48057" x="8585200" y="2959100"/>
          <p14:tracePt t="48071" x="8610600" y="2984500"/>
          <p14:tracePt t="48087" x="8610600" y="2997200"/>
          <p14:tracePt t="48104" x="8623300" y="2997200"/>
          <p14:tracePt t="48111" x="8623300" y="3022600"/>
          <p14:tracePt t="48120" x="8648700" y="3048000"/>
          <p14:tracePt t="48127" x="8648700" y="3073400"/>
          <p14:tracePt t="48143" x="8648700" y="3098800"/>
          <p14:tracePt t="48151" x="8648700" y="3111500"/>
          <p14:tracePt t="48167" x="8674100" y="3136900"/>
          <p14:tracePt t="48187" x="8674100" y="3162300"/>
          <p14:tracePt t="48191" x="8674100" y="3187700"/>
          <p14:tracePt t="48208" x="8674100" y="3200400"/>
          <p14:tracePt t="48220" x="8674100" y="3225800"/>
          <p14:tracePt t="48231" x="8648700" y="3251200"/>
          <p14:tracePt t="48241" x="8648700" y="3276600"/>
          <p14:tracePt t="48254" x="8623300" y="3289300"/>
          <p14:tracePt t="48271" x="8610600" y="3289300"/>
          <p14:tracePt t="48271" x="8610600" y="3314700"/>
          <p14:tracePt t="48279" x="8585200" y="3314700"/>
          <p14:tracePt t="48295" x="8559800" y="3314700"/>
          <p14:tracePt t="48304" x="8559800" y="3340100"/>
          <p14:tracePt t="48311" x="8534400" y="3340100"/>
          <p14:tracePt t="48327" x="8521700" y="3340100"/>
          <p14:tracePt t="48336" x="8470900" y="3340100"/>
          <p14:tracePt t="48343" x="8445500" y="3340100"/>
          <p14:tracePt t="48351" x="8432800" y="3340100"/>
          <p14:tracePt t="48359" x="8382000" y="3365500"/>
          <p14:tracePt t="48367" x="8331200" y="3365500"/>
          <p14:tracePt t="48387" x="8267700" y="3365500"/>
          <p14:tracePt t="48391" x="8242300" y="3365500"/>
          <p14:tracePt t="48404" x="8229600" y="3365500"/>
          <p14:tracePt t="48409" x="8204200" y="3365500"/>
          <p14:tracePt t="48420" x="8178800" y="3365500"/>
          <p14:tracePt t="48424" x="8153400" y="3365500"/>
          <p14:tracePt t="48442" x="8140700" y="3365500"/>
          <p14:tracePt t="48457" x="8115300" y="3365500"/>
          <p14:tracePt t="48479" x="8089900" y="3365500"/>
          <p14:tracePt t="48487" x="8064500" y="3365500"/>
          <p14:tracePt t="48504" x="8051800" y="3365500"/>
          <p14:tracePt t="48511" x="8026400" y="3365500"/>
          <p14:tracePt t="48520" x="8001000" y="3365500"/>
          <p14:tracePt t="48527" x="7975600" y="3365500"/>
          <p14:tracePt t="48536" x="7950200" y="3365500"/>
          <p14:tracePt t="48543" x="7937500" y="3365500"/>
          <p14:tracePt t="48551" x="7912100" y="3365500"/>
          <p14:tracePt t="48559" x="7886700" y="3340100"/>
          <p14:tracePt t="48567" x="7861300" y="3340100"/>
          <p14:tracePt t="48587" x="7848600" y="3340100"/>
          <p14:tracePt t="48599" x="7823200" y="3340100"/>
          <p14:tracePt t="48672" x="7823200" y="3314700"/>
          <p14:tracePt t="48727" x="7823200" y="3289300"/>
          <p14:tracePt t="48751" x="7823200" y="3276600"/>
          <p14:tracePt t="48759" x="7848600" y="3276600"/>
          <p14:tracePt t="48807" x="7861300" y="3251200"/>
          <p14:tracePt t="48855" x="7886700" y="3251200"/>
          <p14:tracePt t="48905" x="7912100" y="3251200"/>
          <p14:tracePt t="48936" x="7937500" y="3251200"/>
          <p14:tracePt t="48944" x="7950200" y="3251200"/>
          <p14:tracePt t="48953" x="7975600" y="3251200"/>
          <p14:tracePt t="48960" x="8026400" y="3251200"/>
          <p14:tracePt t="48968" x="8064500" y="3251200"/>
          <p14:tracePt t="48987" x="8140700" y="3251200"/>
          <p14:tracePt t="48992" x="8178800" y="3251200"/>
          <p14:tracePt t="49004" x="8229600" y="3251200"/>
          <p14:tracePt t="49009" x="8242300" y="3251200"/>
          <p14:tracePt t="49021" x="8267700" y="3251200"/>
          <p14:tracePt t="49024" x="8293100" y="3251200"/>
          <p14:tracePt t="49037" x="8318500" y="3251200"/>
          <p14:tracePt t="49054" x="8331200" y="3251200"/>
          <p14:tracePt t="49087" x="8356600" y="3276600"/>
          <p14:tracePt t="49104" x="8382000" y="3276600"/>
          <p14:tracePt t="49112" x="8382000" y="3289300"/>
          <p14:tracePt t="49120" x="8407400" y="3289300"/>
          <p14:tracePt t="49137" x="8407400" y="3314700"/>
          <p14:tracePt t="49152" x="8432800" y="3314700"/>
          <p14:tracePt t="49176" x="8432800" y="3340100"/>
          <p14:tracePt t="49184" x="8445500" y="3340100"/>
          <p14:tracePt t="49232" x="8445500" y="3365500"/>
          <p14:tracePt t="49240" x="8470900" y="3365500"/>
          <p14:tracePt t="49312" x="8496300" y="3365500"/>
          <p14:tracePt t="49338" x="8496300" y="3378200"/>
          <p14:tracePt t="57159" x="8534400" y="3429000"/>
          <p14:tracePt t="57171" x="8559800" y="3454400"/>
          <p14:tracePt t="57176" x="8585200" y="3543300"/>
          <p14:tracePt t="57183" x="8648700" y="3632200"/>
          <p14:tracePt t="57191" x="8699500" y="3721100"/>
          <p14:tracePt t="57200" x="8712200" y="3835400"/>
          <p14:tracePt t="57207" x="8737600" y="3873500"/>
          <p14:tracePt t="57215" x="8763000" y="3962400"/>
          <p14:tracePt t="57223" x="8763000" y="4038600"/>
          <p14:tracePt t="57232" x="8788400" y="4076700"/>
          <p14:tracePt t="57240" x="8788400" y="4127500"/>
          <p14:tracePt t="57254" x="8788400" y="4140200"/>
          <p14:tracePt t="57258" x="8813800" y="4165600"/>
          <p14:tracePt t="57271" x="8813800" y="4191000"/>
          <p14:tracePt t="57272" x="8813800" y="4216400"/>
          <p14:tracePt t="57287" x="8813800" y="4241800"/>
          <p14:tracePt t="57296" x="8813800" y="4254500"/>
          <p14:tracePt t="57304" x="8826500" y="4254500"/>
          <p14:tracePt t="57312" x="8826500" y="4279900"/>
          <p14:tracePt t="57321" x="8826500" y="4305300"/>
          <p14:tracePt t="57327" x="8826500" y="4330700"/>
          <p14:tracePt t="57337" x="8826500" y="4343400"/>
          <p14:tracePt t="57344" x="8826500" y="4368800"/>
          <p14:tracePt t="57354" x="8826500" y="4394200"/>
          <p14:tracePt t="57360" x="8826500" y="4419600"/>
          <p14:tracePt t="57376" x="8826500" y="4432300"/>
          <p14:tracePt t="57387" x="8826500" y="4457700"/>
          <p14:tracePt t="57404" x="8826500" y="4483100"/>
          <p14:tracePt t="57423" x="8826500" y="4508500"/>
          <p14:tracePt t="57440" x="8826500" y="4521200"/>
          <p14:tracePt t="57448" x="8826500" y="4572000"/>
          <p14:tracePt t="57456" x="8826500" y="4635500"/>
          <p14:tracePt t="57464" x="8813800" y="4711700"/>
          <p14:tracePt t="57473" x="8788400" y="4813300"/>
          <p14:tracePt t="57480" x="8763000" y="4902200"/>
          <p14:tracePt t="57488" x="8712200" y="5041900"/>
          <p14:tracePt t="57496" x="8699500" y="5156200"/>
          <p14:tracePt t="57504" x="8648700" y="5283200"/>
          <p14:tracePt t="57512" x="8623300" y="5397500"/>
          <p14:tracePt t="57521" x="8610600" y="5537200"/>
          <p14:tracePt t="57528" x="8559800" y="5651500"/>
          <p14:tracePt t="57538" x="8534400" y="5765800"/>
          <p14:tracePt t="57544" x="8496300" y="5854700"/>
          <p14:tracePt t="57554" x="8496300" y="5918200"/>
          <p14:tracePt t="57560" x="8432800" y="6045200"/>
          <p14:tracePt t="57571" x="8407400" y="6096000"/>
          <p14:tracePt t="57577" x="8382000" y="6159500"/>
          <p14:tracePt t="57587" x="8356600" y="6235700"/>
          <p14:tracePt t="57592" x="8331200" y="6273800"/>
          <p14:tracePt t="57604" x="8331200" y="6324600"/>
          <p14:tracePt t="57609" x="8318500" y="6362700"/>
          <p14:tracePt t="57621" x="8293100" y="6413500"/>
          <p14:tracePt t="57637" x="8293100" y="6426200"/>
          <p14:tracePt t="57643" x="8293100" y="6451600"/>
          <p14:tracePt t="57657" x="8293100" y="6477000"/>
          <p14:tracePt t="57671" x="8267700" y="6477000"/>
          <p14:tracePt t="57690" x="8267700" y="6502400"/>
          <p14:tracePt t="57712" x="8242300" y="6502400"/>
          <p14:tracePt t="57728" x="8242300" y="6527800"/>
          <p14:tracePt t="57760" x="8229600" y="6527800"/>
          <p14:tracePt t="57776" x="8204200" y="6527800"/>
          <p14:tracePt t="57784" x="8204200" y="6502400"/>
          <p14:tracePt t="57792" x="8178800" y="6451600"/>
          <p14:tracePt t="57804" x="8153400" y="6413500"/>
          <p14:tracePt t="57809" x="8115300" y="6337300"/>
          <p14:tracePt t="57821" x="8089900" y="6248400"/>
          <p14:tracePt t="57826" x="8064500" y="6159500"/>
          <p14:tracePt t="57838" x="8064500" y="6045200"/>
          <p14:tracePt t="57842" x="8051800" y="5956300"/>
          <p14:tracePt t="57854" x="8026400" y="5854700"/>
          <p14:tracePt t="57859" x="8026400" y="5715000"/>
          <p14:tracePt t="57871" x="8026400" y="5626100"/>
          <p14:tracePt t="57876" x="8026400" y="5511800"/>
          <p14:tracePt t="57887" x="8026400" y="5397500"/>
          <p14:tracePt t="57891" x="8026400" y="5283200"/>
          <p14:tracePt t="57904" x="8026400" y="5181600"/>
          <p14:tracePt t="57905" x="8026400" y="5067300"/>
          <p14:tracePt t="57913" x="8026400" y="4953000"/>
          <p14:tracePt t="57921" x="8026400" y="4838700"/>
          <p14:tracePt t="57929" x="8026400" y="4775200"/>
          <p14:tracePt t="57938" x="8026400" y="4686300"/>
          <p14:tracePt t="57944" x="8026400" y="4597400"/>
          <p14:tracePt t="57954" x="8026400" y="4521200"/>
          <p14:tracePt t="57960" x="8026400" y="4457700"/>
          <p14:tracePt t="57971" x="8026400" y="4419600"/>
          <p14:tracePt t="57977" x="8026400" y="4368800"/>
          <p14:tracePt t="57987" x="8026400" y="4343400"/>
          <p14:tracePt t="57993" x="8026400" y="4305300"/>
          <p14:tracePt t="58004" x="8001000" y="4279900"/>
          <p14:tracePt t="58021" x="8001000" y="4254500"/>
          <p14:tracePt t="58041" x="8001000" y="4241800"/>
          <p14:tracePt t="58129" x="8001000" y="4254500"/>
          <p14:tracePt t="58138" x="8001000" y="4279900"/>
          <p14:tracePt t="58145" x="8001000" y="4305300"/>
          <p14:tracePt t="58154" x="8001000" y="4343400"/>
          <p14:tracePt t="58161" x="8001000" y="4394200"/>
          <p14:tracePt t="58171" x="8001000" y="4432300"/>
          <p14:tracePt t="58177" x="8026400" y="4521200"/>
          <p14:tracePt t="58187" x="8051800" y="4572000"/>
          <p14:tracePt t="58193" x="8051800" y="4660900"/>
          <p14:tracePt t="58204" x="8089900" y="4724400"/>
          <p14:tracePt t="58210" x="8115300" y="4813300"/>
          <p14:tracePt t="58221" x="8140700" y="4902200"/>
          <p14:tracePt t="58225" x="8178800" y="5016500"/>
          <p14:tracePt t="58237" x="8229600" y="5130800"/>
          <p14:tracePt t="58243" x="8242300" y="5245100"/>
          <p14:tracePt t="58254" x="8267700" y="5359400"/>
          <p14:tracePt t="58258" x="8318500" y="5448300"/>
          <p14:tracePt t="58271" x="8318500" y="5486400"/>
          <p14:tracePt t="58276" x="8318500" y="5575300"/>
          <p14:tracePt t="58288" x="8331200" y="5664200"/>
          <p14:tracePt t="58292" x="8331200" y="5715000"/>
          <p14:tracePt t="58304" x="8356600" y="5765800"/>
          <p14:tracePt t="58305" x="8356600" y="5803900"/>
          <p14:tracePt t="58313" x="8356600" y="5854700"/>
          <p14:tracePt t="58321" x="8356600" y="5867400"/>
          <p14:tracePt t="58329" x="8356600" y="5892800"/>
          <p14:tracePt t="58338" x="8356600" y="5918200"/>
          <p14:tracePt t="58370" x="8356600" y="5943600"/>
          <p14:tracePt t="58489" x="8356600" y="5918200"/>
          <p14:tracePt t="58497" x="8331200" y="5892800"/>
          <p14:tracePt t="58507" x="8331200" y="5854700"/>
          <p14:tracePt t="58513" x="8331200" y="5803900"/>
          <p14:tracePt t="58521" x="8318500" y="5765800"/>
          <p14:tracePt t="58529" x="8318500" y="5715000"/>
          <p14:tracePt t="58538" x="8293100" y="5651500"/>
          <p14:tracePt t="58545" x="8293100" y="5575300"/>
          <p14:tracePt t="58554" x="8293100" y="5537200"/>
          <p14:tracePt t="58561" x="8293100" y="5473700"/>
          <p14:tracePt t="58571" x="8293100" y="5397500"/>
          <p14:tracePt t="58577" x="8293100" y="5359400"/>
          <p14:tracePt t="58587" x="8293100" y="5308600"/>
          <p14:tracePt t="58593" x="8293100" y="5270500"/>
          <p14:tracePt t="58604" x="8293100" y="5219700"/>
          <p14:tracePt t="58610" x="8293100" y="5194300"/>
          <p14:tracePt t="58621" x="8293100" y="5181600"/>
          <p14:tracePt t="58625" x="8293100" y="5156200"/>
          <p14:tracePt t="58642" x="8293100" y="5130800"/>
          <p14:tracePt t="58687" x="8293100" y="5105400"/>
          <p14:tracePt t="58691" x="8267700" y="5105400"/>
          <p14:tracePt t="58705" x="8242300" y="5092700"/>
          <p14:tracePt t="58722" x="8229600" y="5092700"/>
          <p14:tracePt t="58729" x="8229600" y="5067300"/>
          <p14:tracePt t="58740" x="8204200" y="5041900"/>
          <p14:tracePt t="58754" x="8178800" y="5016500"/>
          <p14:tracePt t="58762" x="8153400" y="5003800"/>
          <p14:tracePt t="58771" x="8153400" y="4953000"/>
          <p14:tracePt t="58778" x="8153400" y="4902200"/>
          <p14:tracePt t="58788" x="8140700" y="4864100"/>
          <p14:tracePt t="58794" x="8140700" y="4813300"/>
          <p14:tracePt t="58804" x="8140700" y="4775200"/>
          <p14:tracePt t="58810" x="8140700" y="4724400"/>
          <p14:tracePt t="58821" x="8140700" y="4711700"/>
          <p14:tracePt t="58826" x="8140700" y="4686300"/>
          <p14:tracePt t="58838" x="8140700" y="4660900"/>
          <p14:tracePt t="58854" x="8140700" y="4635500"/>
          <p14:tracePt t="58858" x="8140700" y="4622800"/>
          <p14:tracePt t="58887" x="8140700" y="4597400"/>
          <p14:tracePt t="58909" x="8140700" y="4572000"/>
          <p14:tracePt t="58924" x="8140700" y="4546600"/>
          <p14:tracePt t="59186" x="8140700" y="4572000"/>
          <p14:tracePt t="59194" x="8140700" y="4597400"/>
          <p14:tracePt t="59204" x="8140700" y="4622800"/>
          <p14:tracePt t="59210" x="8140700" y="4635500"/>
          <p14:tracePt t="59221" x="8140700" y="4660900"/>
          <p14:tracePt t="59226" x="8140700" y="4686300"/>
          <p14:tracePt t="59242" x="8140700" y="4711700"/>
          <p14:tracePt t="59254" x="8140700" y="4724400"/>
          <p14:tracePt t="59271" x="8140700" y="4749800"/>
          <p14:tracePt t="59274" x="8140700" y="4775200"/>
          <p14:tracePt t="59288" x="8140700" y="4800600"/>
          <p14:tracePt t="59292" x="8140700" y="4813300"/>
          <p14:tracePt t="59304" x="8153400" y="4838700"/>
          <p14:tracePt t="59310" x="8153400" y="4889500"/>
          <p14:tracePt t="59321" x="8153400" y="4902200"/>
          <p14:tracePt t="59324" x="8153400" y="4927600"/>
          <p14:tracePt t="59338" x="8178800" y="4978400"/>
          <p14:tracePt t="59338" x="8178800" y="5003800"/>
          <p14:tracePt t="59346" x="8178800" y="5016500"/>
          <p14:tracePt t="59355" x="8178800" y="5041900"/>
          <p14:tracePt t="59363" x="8204200" y="5067300"/>
          <p14:tracePt t="59371" x="8204200" y="5092700"/>
          <p14:tracePt t="59378" x="8204200" y="5130800"/>
          <p14:tracePt t="59388" x="8204200" y="5181600"/>
          <p14:tracePt t="59394" x="8204200" y="5194300"/>
          <p14:tracePt t="59404" x="8229600" y="5270500"/>
          <p14:tracePt t="59410" x="8229600" y="5283200"/>
          <p14:tracePt t="59421" x="8229600" y="5359400"/>
          <p14:tracePt t="59426" x="8229600" y="5397500"/>
          <p14:tracePt t="59437" x="8229600" y="5448300"/>
          <p14:tracePt t="59442" x="8229600" y="5511800"/>
          <p14:tracePt t="59454" x="8229600" y="5575300"/>
          <p14:tracePt t="59458" x="8229600" y="5626100"/>
          <p14:tracePt t="59474" x="8229600" y="5664200"/>
          <p14:tracePt t="59475" x="8229600" y="5715000"/>
          <p14:tracePt t="59487" x="8229600" y="5765800"/>
          <p14:tracePt t="59491" x="8229600" y="5803900"/>
          <p14:tracePt t="59504" x="8229600" y="5854700"/>
          <p14:tracePt t="59510" x="8229600" y="5892800"/>
          <p14:tracePt t="59521" x="8204200" y="5943600"/>
          <p14:tracePt t="59526" x="8204200" y="5981700"/>
          <p14:tracePt t="59538" x="8204200" y="6032500"/>
          <p14:tracePt t="59539" x="8204200" y="6070600"/>
          <p14:tracePt t="59546" x="8178800" y="6096000"/>
          <p14:tracePt t="59555" x="8178800" y="6121400"/>
          <p14:tracePt t="59563" x="8178800" y="6146800"/>
          <p14:tracePt t="59571" x="8178800" y="6159500"/>
          <p14:tracePt t="59578" x="8153400" y="6159500"/>
          <p14:tracePt t="59588" x="8153400" y="6184900"/>
          <p14:tracePt t="59739" x="8153400" y="6159500"/>
          <p14:tracePt t="59747" x="8153400" y="6121400"/>
          <p14:tracePt t="59755" x="8153400" y="6070600"/>
          <p14:tracePt t="59763" x="8153400" y="6045200"/>
          <p14:tracePt t="59771" x="8153400" y="6007100"/>
          <p14:tracePt t="59779" x="8153400" y="5918200"/>
          <p14:tracePt t="59788" x="8153400" y="5854700"/>
          <p14:tracePt t="59795" x="8153400" y="5765800"/>
          <p14:tracePt t="59804" x="8178800" y="5664200"/>
          <p14:tracePt t="59811" x="8178800" y="5575300"/>
          <p14:tracePt t="59821" x="8204200" y="5473700"/>
          <p14:tracePt t="59827" x="8204200" y="5334000"/>
          <p14:tracePt t="59837" x="8229600" y="5219700"/>
          <p14:tracePt t="59843" x="8242300" y="5092700"/>
          <p14:tracePt t="59854" x="8267700" y="4953000"/>
          <p14:tracePt t="59859" x="8267700" y="4813300"/>
          <p14:tracePt t="59871" x="8293100" y="4775200"/>
          <p14:tracePt t="59877" x="8293100" y="4660900"/>
          <p14:tracePt t="59887" x="8318500" y="4597400"/>
          <p14:tracePt t="59892" x="8318500" y="4521200"/>
          <p14:tracePt t="59904" x="8318500" y="4483100"/>
          <p14:tracePt t="59909" x="8318500" y="4457700"/>
          <p14:tracePt t="59921" x="8318500" y="4432300"/>
          <p14:tracePt t="59939" x="8318500" y="4419600"/>
          <p14:tracePt t="60451" x="8318500" y="4432300"/>
          <p14:tracePt t="60469" x="8318500" y="4483100"/>
          <p14:tracePt t="60476" x="8318500" y="4508500"/>
          <p14:tracePt t="60484" x="8318500" y="4521200"/>
          <p14:tracePt t="60492" x="8318500" y="4572000"/>
          <p14:tracePt t="60508" x="8318500" y="4622800"/>
          <p14:tracePt t="60521" x="8318500" y="4635500"/>
          <p14:tracePt t="60525" x="8331200" y="4660900"/>
          <p14:tracePt t="60538" x="8331200" y="4686300"/>
          <p14:tracePt t="60542" x="8331200" y="4711700"/>
          <p14:tracePt t="60554" x="8331200" y="4724400"/>
          <p14:tracePt t="60558" x="8331200" y="4749800"/>
          <p14:tracePt t="60572" x="8331200" y="4775200"/>
          <p14:tracePt t="60580" x="8331200" y="4800600"/>
          <p14:tracePt t="60588" x="8331200" y="4813300"/>
          <p14:tracePt t="60596" x="8356600" y="4838700"/>
          <p14:tracePt t="60604" x="8356600" y="4864100"/>
          <p14:tracePt t="60612" x="8356600" y="4889500"/>
          <p14:tracePt t="60621" x="8356600" y="4902200"/>
          <p14:tracePt t="60628" x="8356600" y="4927600"/>
          <p14:tracePt t="60638" x="8382000" y="4953000"/>
          <p14:tracePt t="60644" x="8382000" y="5003800"/>
          <p14:tracePt t="60654" x="8382000" y="5041900"/>
          <p14:tracePt t="60660" x="8382000" y="5067300"/>
          <p14:tracePt t="60671" x="8382000" y="5105400"/>
          <p14:tracePt t="60676" x="8382000" y="5181600"/>
          <p14:tracePt t="60688" x="8382000" y="5219700"/>
          <p14:tracePt t="60692" x="8407400" y="5270500"/>
          <p14:tracePt t="60704" x="8407400" y="5334000"/>
          <p14:tracePt t="60709" x="8407400" y="5384800"/>
          <p14:tracePt t="60721" x="8407400" y="5422900"/>
          <p14:tracePt t="60724" x="8407400" y="5473700"/>
          <p14:tracePt t="60737" x="8407400" y="5511800"/>
          <p14:tracePt t="60742" x="8407400" y="5562600"/>
          <p14:tracePt t="60754" x="8407400" y="5575300"/>
          <p14:tracePt t="60758" x="8407400" y="5626100"/>
          <p14:tracePt t="60771" x="8407400" y="5664200"/>
          <p14:tracePt t="60772" x="8407400" y="5715000"/>
          <p14:tracePt t="60780" x="8407400" y="5765800"/>
          <p14:tracePt t="60788" x="8407400" y="5803900"/>
          <p14:tracePt t="60796" x="8407400" y="5854700"/>
          <p14:tracePt t="60804" x="8407400" y="5867400"/>
          <p14:tracePt t="60812" x="8407400" y="5918200"/>
          <p14:tracePt t="60821" x="8407400" y="5956300"/>
          <p14:tracePt t="60828" x="8407400" y="5981700"/>
          <p14:tracePt t="60838" x="8407400" y="6007100"/>
          <p14:tracePt t="60844" x="8407400" y="6032500"/>
          <p14:tracePt t="60854" x="8407400" y="6045200"/>
          <p14:tracePt t="60860" x="8407400" y="6070600"/>
          <p14:tracePt t="61380" x="8407400" y="6096000"/>
          <p14:tracePt t="61388" x="8407400" y="6146800"/>
          <p14:tracePt t="61397" x="8407400" y="6184900"/>
          <p14:tracePt t="61405" x="8407400" y="6235700"/>
          <p14:tracePt t="61413" x="8407400" y="6248400"/>
          <p14:tracePt t="61421" x="8407400" y="6299200"/>
          <p14:tracePt t="61429" x="8407400" y="6337300"/>
          <p14:tracePt t="61438" x="8407400" y="6413500"/>
          <p14:tracePt t="61445" x="8382000" y="6451600"/>
          <p14:tracePt t="61454" x="8382000" y="6502400"/>
          <p14:tracePt t="61461" x="8356600" y="6540500"/>
          <p14:tracePt t="61474" x="8331200" y="6591300"/>
          <p14:tracePt t="61488" x="8293100" y="6629400"/>
          <p14:tracePt t="61493" x="8267700" y="6680200"/>
          <p14:tracePt t="61509" x="8242300" y="6705600"/>
          <p14:tracePt t="61521" x="8242300" y="6718300"/>
          <p14:tracePt t="61538" x="8229600" y="6718300"/>
          <p14:tracePt t="61541" x="8229600" y="6743700"/>
          <p14:tracePt t="61554" x="8204200" y="6743700"/>
          <p14:tracePt t="61558" x="8204200" y="6769100"/>
          <p14:tracePt t="61571" x="8178800" y="6769100"/>
          <p14:tracePt t="61576" x="8153400" y="6769100"/>
          <p14:tracePt t="61587" x="8153400" y="6794500"/>
          <p14:tracePt t="61591" x="8140700" y="6794500"/>
          <p14:tracePt t="61604" x="8115300" y="6807200"/>
          <p14:tracePt t="61605" x="8089900" y="6832600"/>
          <p14:tracePt t="61613" x="8064500" y="6858000"/>
          <p14:tracePt t="61621" x="8051800" y="6883400"/>
          <p14:tracePt t="61629" x="8026400" y="6908800"/>
          <p14:tracePt t="61638" x="7975600" y="6921500"/>
          <p14:tracePt t="61645" x="7950200" y="6946900"/>
          <p14:tracePt t="61654" x="7937500" y="6972300"/>
          <p14:tracePt t="61661" x="7912100" y="6997700"/>
          <p14:tracePt t="61671" x="7886700" y="7010400"/>
          <p14:tracePt t="61677" x="7861300" y="7010400"/>
          <p14:tracePt t="61687" x="7848600" y="7010400"/>
          <p14:tracePt t="61693" x="7848600" y="7035800"/>
          <p14:tracePt t="61704" x="7823200" y="7035800"/>
          <p14:tracePt t="61821" x="7797800" y="7035800"/>
          <p14:tracePt t="61861" x="7772400" y="7035800"/>
          <p14:tracePt t="61872" x="7759700" y="7035800"/>
          <p14:tracePt t="61877" x="7734300" y="7010400"/>
          <p14:tracePt t="61893" x="7708900" y="7010400"/>
          <p14:tracePt t="61904" x="7683500" y="6997700"/>
          <p14:tracePt t="61910" x="7670800" y="6997700"/>
          <p14:tracePt t="61925" x="7645400" y="6997700"/>
          <p14:tracePt t="61938" x="7620000" y="6972300"/>
          <p14:tracePt t="61943" x="7594600" y="6972300"/>
          <p14:tracePt t="61954" x="7556500" y="6972300"/>
          <p14:tracePt t="61958" x="7531100" y="6972300"/>
          <p14:tracePt t="61975" x="7505700" y="6946900"/>
          <p14:tracePt t="61976" x="7467600" y="6946900"/>
          <p14:tracePt t="61988" x="7442200" y="6946900"/>
          <p14:tracePt t="61992" x="7391400" y="6921500"/>
          <p14:tracePt t="62004" x="7378700" y="6921500"/>
          <p14:tracePt t="62005" x="7327900" y="6908800"/>
          <p14:tracePt t="62013" x="7289800" y="6908800"/>
          <p14:tracePt t="62021" x="7264400" y="6908800"/>
          <p14:tracePt t="62030" x="7239000" y="6883400"/>
          <p14:tracePt t="62038" x="7188200" y="6883400"/>
          <p14:tracePt t="62045" x="7175500" y="6883400"/>
          <p14:tracePt t="62054" x="7150100" y="6858000"/>
          <p14:tracePt t="62061" x="7124700" y="6858000"/>
          <p14:tracePt t="62071" x="7099300" y="6858000"/>
          <p14:tracePt t="62078" x="7099300" y="6832600"/>
          <p14:tracePt t="62087" x="7086600" y="6832600"/>
          <p14:tracePt t="62094" x="7061200" y="6832600"/>
          <p14:tracePt t="62104" x="7035800" y="6832600"/>
          <p14:tracePt t="62117" x="7010400" y="6807200"/>
          <p14:tracePt t="62126" x="6997700" y="6807200"/>
          <p14:tracePt t="62138" x="6972300" y="6807200"/>
          <p14:tracePt t="62149" x="6946900" y="6794500"/>
          <p14:tracePt t="62157" x="6921500" y="6794500"/>
          <p14:tracePt t="62174" x="6908800" y="6794500"/>
          <p14:tracePt t="62188" x="6883400" y="6794500"/>
          <p14:tracePt t="62191" x="6858000" y="6794500"/>
          <p14:tracePt t="62204" x="6832600" y="6794500"/>
          <p14:tracePt t="62209" x="6794500" y="6794500"/>
          <p14:tracePt t="62221" x="6769100" y="6769100"/>
          <p14:tracePt t="62225" x="6718300" y="6769100"/>
          <p14:tracePt t="62238" x="6705600" y="6769100"/>
          <p14:tracePt t="62238" x="6654800" y="6769100"/>
          <p14:tracePt t="62246" x="6629400" y="6769100"/>
          <p14:tracePt t="62254" x="6616700" y="6769100"/>
          <p14:tracePt t="62262" x="6591300" y="6769100"/>
          <p14:tracePt t="62278" x="6565900" y="6769100"/>
          <p14:tracePt t="62318" x="6540500" y="6769100"/>
          <p14:tracePt t="62446" x="6565900" y="6769100"/>
          <p14:tracePt t="62454" x="6591300" y="6769100"/>
          <p14:tracePt t="62462" x="6616700" y="6769100"/>
          <p14:tracePt t="62471" x="6654800" y="6769100"/>
          <p14:tracePt t="62478" x="6680200" y="6769100"/>
          <p14:tracePt t="62488" x="6718300" y="6769100"/>
          <p14:tracePt t="62494" x="6769100" y="6769100"/>
          <p14:tracePt t="62504" x="6794500" y="6769100"/>
          <p14:tracePt t="62510" x="6832600" y="6769100"/>
          <p14:tracePt t="62521" x="6883400" y="6769100"/>
          <p14:tracePt t="62526" x="6921500" y="6769100"/>
          <p14:tracePt t="62538" x="6972300" y="6769100"/>
          <p14:tracePt t="62543" x="6997700" y="6769100"/>
          <p14:tracePt t="62554" x="7035800" y="6769100"/>
          <p14:tracePt t="62558" x="7061200" y="6769100"/>
          <p14:tracePt t="62571" x="7086600" y="6794500"/>
          <p14:tracePt t="62576" x="7099300" y="6794500"/>
          <p14:tracePt t="62588" x="7150100" y="6794500"/>
          <p14:tracePt t="62604" x="7175500" y="6794500"/>
          <p14:tracePt t="62609" x="7188200" y="6794500"/>
          <p14:tracePt t="62624" x="7213600" y="6794500"/>
          <p14:tracePt t="62654" x="7239000" y="6794500"/>
          <p14:tracePt t="62742" x="7264400" y="6794500"/>
          <p14:tracePt t="62846" x="7264400" y="6807200"/>
          <p14:tracePt t="74635" x="7289800" y="6807200"/>
          <p14:tracePt t="74643" x="7302500" y="6807200"/>
          <p14:tracePt t="74651" x="7353300" y="6807200"/>
          <p14:tracePt t="74659" x="7416800" y="6807200"/>
          <p14:tracePt t="74667" x="7467600" y="6807200"/>
          <p14:tracePt t="74675" x="7531100" y="6794500"/>
          <p14:tracePt t="74683" x="7620000" y="6769100"/>
          <p14:tracePt t="74691" x="7683500" y="6743700"/>
          <p14:tracePt t="74705" x="7772400" y="6718300"/>
          <p14:tracePt t="74709" x="7861300" y="6705600"/>
          <p14:tracePt t="74721" x="7937500" y="6680200"/>
          <p14:tracePt t="74726" x="8001000" y="6629400"/>
          <p14:tracePt t="74738" x="8089900" y="6616700"/>
          <p14:tracePt t="74742" x="8140700" y="6591300"/>
          <p14:tracePt t="74755" x="8204200" y="6540500"/>
          <p14:tracePt t="74755" x="8267700" y="6527800"/>
          <p14:tracePt t="74771" x="8318500" y="6502400"/>
          <p14:tracePt t="74772" x="8356600" y="6451600"/>
          <p14:tracePt t="74779" x="8445500" y="6426200"/>
          <p14:tracePt t="74788" x="8496300" y="6388100"/>
          <p14:tracePt t="74805" x="8610600" y="6299200"/>
          <p14:tracePt t="74811" x="8648700" y="6273800"/>
          <p14:tracePt t="74821" x="8712200" y="6210300"/>
          <p14:tracePt t="74838" x="8826500" y="6121400"/>
          <p14:tracePt t="74844" x="8877300" y="6070600"/>
          <p14:tracePt t="74855" x="8915400" y="6032500"/>
          <p14:tracePt t="74860" x="8991600" y="6007100"/>
          <p14:tracePt t="74871" x="9004300" y="5956300"/>
          <p14:tracePt t="74876" x="9055100" y="5943600"/>
          <p14:tracePt t="74888" x="9080500" y="5918200"/>
          <p14:tracePt t="74908" x="9093200" y="5892800"/>
          <p14:tracePt t="74921" x="9093200" y="5867400"/>
          <p14:tracePt t="74925" x="9080500" y="5854700"/>
          <p14:tracePt t="74938" x="9004300" y="5803900"/>
          <p14:tracePt t="74944" x="8940800" y="5778500"/>
          <p14:tracePt t="74955" x="8826500" y="5689600"/>
          <p14:tracePt t="74956" x="8648700" y="5600700"/>
          <p14:tracePt t="74972" x="8534400" y="5537200"/>
          <p14:tracePt t="74972" x="8407400" y="5448300"/>
          <p14:tracePt t="74980" x="8242300" y="5308600"/>
          <p14:tracePt t="74988" x="8115300" y="5219700"/>
          <p14:tracePt t="75005" x="7886700" y="5003800"/>
          <p14:tracePt t="75012" x="7861300" y="4953000"/>
          <p14:tracePt t="75021" x="7772400" y="4889500"/>
          <p14:tracePt t="75038" x="7670800" y="4775200"/>
          <p14:tracePt t="75044" x="7645400" y="4749800"/>
          <p14:tracePt t="75055" x="7620000" y="4724400"/>
          <p14:tracePt t="75060" x="7594600" y="4711700"/>
          <p14:tracePt t="75071" x="7569200" y="4686300"/>
          <p14:tracePt t="75090" x="7556500" y="4686300"/>
          <p14:tracePt t="75172" x="7556500" y="4660900"/>
          <p14:tracePt t="75196" x="7531100" y="4660900"/>
          <p14:tracePt t="75229" x="7505700" y="4660900"/>
          <p14:tracePt t="75244" x="7505700" y="4635500"/>
          <p14:tracePt t="75284" x="7505700" y="4622800"/>
          <p14:tracePt t="75324" x="7505700" y="4597400"/>
          <p14:tracePt t="75355" x="7505700" y="4572000"/>
          <p14:tracePt t="75372" x="7505700" y="4546600"/>
          <p14:tracePt t="75373" x="7505700" y="4521200"/>
          <p14:tracePt t="75380" x="7531100" y="4508500"/>
          <p14:tracePt t="75388" x="7531100" y="4483100"/>
          <p14:tracePt t="75405" x="7531100" y="4432300"/>
          <p14:tracePt t="75421" x="7531100" y="4419600"/>
          <p14:tracePt t="75429" x="7531100" y="4394200"/>
          <p14:tracePt t="75463" x="7531100" y="4368800"/>
          <p14:tracePt t="75500" x="7531100" y="4343400"/>
          <p14:tracePt t="75524" x="7505700" y="4343400"/>
          <p14:tracePt t="75540" x="7505700" y="4330700"/>
          <p14:tracePt t="75548" x="7480300" y="4330700"/>
          <p14:tracePt t="75556" x="7467600" y="4330700"/>
          <p14:tracePt t="75571" x="7442200" y="4305300"/>
          <p14:tracePt t="75588" x="7416800" y="4279900"/>
          <p14:tracePt t="75589" x="7391400" y="4279900"/>
          <p14:tracePt t="75605" x="7378700" y="4279900"/>
          <p14:tracePt t="75605" x="7353300" y="4254500"/>
          <p14:tracePt t="75613" x="7353300" y="4241800"/>
          <p14:tracePt t="75621" x="7327900" y="4241800"/>
          <p14:tracePt t="75638" x="7289800" y="4216400"/>
          <p14:tracePt t="75654" x="7289800" y="4191000"/>
          <p14:tracePt t="75664" x="7264400" y="4191000"/>
          <p14:tracePt t="75677" x="7239000" y="4165600"/>
          <p14:tracePt t="75709" x="7239000" y="4140200"/>
          <p14:tracePt t="75742" x="7239000" y="4127500"/>
          <p14:tracePt t="75781" x="7239000" y="4102100"/>
          <p14:tracePt t="75797" x="7239000" y="4076700"/>
          <p14:tracePt t="75821" x="7239000" y="4051300"/>
          <p14:tracePt t="75838" x="7239000" y="4038600"/>
          <p14:tracePt t="75845" x="7239000" y="4013200"/>
          <p14:tracePt t="75871" x="7239000" y="3987800"/>
          <p14:tracePt t="75884" x="7239000" y="3962400"/>
          <p14:tracePt t="77775" x="7239000" y="3987800"/>
          <p14:tracePt t="77783" x="7264400" y="4013200"/>
          <p14:tracePt t="77791" x="7302500" y="4038600"/>
          <p14:tracePt t="77799" x="7302500" y="4051300"/>
          <p14:tracePt t="77807" x="7353300" y="4102100"/>
          <p14:tracePt t="77815" x="7378700" y="4127500"/>
          <p14:tracePt t="77823" x="7416800" y="4165600"/>
          <p14:tracePt t="77838" x="7442200" y="4216400"/>
          <p14:tracePt t="77842" x="7467600" y="4241800"/>
          <p14:tracePt t="77855" x="7480300" y="4254500"/>
          <p14:tracePt t="77855" x="7505700" y="4279900"/>
          <p14:tracePt t="77872" x="7531100" y="4279900"/>
          <p14:tracePt t="77879" x="7531100" y="4305300"/>
          <p14:tracePt t="77967" x="7505700" y="4305300"/>
          <p14:tracePt t="77975" x="7505700" y="4279900"/>
          <p14:tracePt t="77994" x="7480300" y="4241800"/>
          <p14:tracePt t="78000" x="7480300" y="4216400"/>
          <p14:tracePt t="78007" x="7467600" y="4191000"/>
          <p14:tracePt t="78015" x="7467600" y="4140200"/>
          <p14:tracePt t="78023" x="7467600" y="4127500"/>
          <p14:tracePt t="78041" x="7442200" y="4076700"/>
          <p14:tracePt t="78041" x="7442200" y="4051300"/>
          <p14:tracePt t="78055" x="7416800" y="4013200"/>
          <p14:tracePt t="78059" x="7416800" y="3987800"/>
          <p14:tracePt t="78071" x="7416800" y="3962400"/>
          <p14:tracePt t="78072" x="7391400" y="3962400"/>
          <p14:tracePt t="78079" x="7391400" y="3949700"/>
          <p14:tracePt t="78088" x="7378700" y="3949700"/>
          <p14:tracePt t="78105" x="7378700" y="3924300"/>
          <p14:tracePt t="78136" x="7353300" y="3924300"/>
          <p14:tracePt t="78184" x="7353300" y="3898900"/>
          <p14:tracePt t="78205" x="7327900" y="3898900"/>
          <p14:tracePt t="81139" x="7327900" y="3873500"/>
          <p14:tracePt t="81147" x="7327900" y="3860800"/>
          <p14:tracePt t="81163" x="7327900" y="3835400"/>
          <p14:tracePt t="81171" x="7327900" y="3810000"/>
          <p14:tracePt t="81179" x="7302500" y="3784600"/>
          <p14:tracePt t="81188" x="7302500" y="3759200"/>
          <p14:tracePt t="81205" x="7289800" y="3746500"/>
          <p14:tracePt t="81219" x="7264400" y="3721100"/>
          <p14:tracePt t="81243" x="7239000" y="3721100"/>
          <p14:tracePt t="81272" x="7213600" y="3721100"/>
          <p14:tracePt t="81276" x="7188200" y="3721100"/>
          <p14:tracePt t="81288" x="7175500" y="3721100"/>
          <p14:tracePt t="81293" x="7150100" y="3721100"/>
          <p14:tracePt t="81308" x="7099300" y="3746500"/>
          <p14:tracePt t="81322" x="7086600" y="3746500"/>
          <p14:tracePt t="81327" x="7061200" y="3746500"/>
          <p14:tracePt t="81338" x="7061200" y="3759200"/>
          <p14:tracePt t="81341" x="7035800" y="3784600"/>
          <p14:tracePt t="81356" x="7010400" y="3784600"/>
          <p14:tracePt t="81372" x="7010400" y="3810000"/>
          <p14:tracePt t="81396" x="7010400" y="3835400"/>
          <p14:tracePt t="81411" x="7061200" y="3835400"/>
          <p14:tracePt t="81421" x="7099300" y="3835400"/>
          <p14:tracePt t="81428" x="7150100" y="3835400"/>
          <p14:tracePt t="81438" x="7188200" y="3835400"/>
          <p14:tracePt t="81443" x="7239000" y="3810000"/>
          <p14:tracePt t="81455" x="7264400" y="3810000"/>
          <p14:tracePt t="81474" x="7302500" y="3810000"/>
          <p14:tracePt t="81488" x="7327900" y="3810000"/>
          <p14:tracePt t="81505" x="7353300" y="3810000"/>
          <p14:tracePt t="81524" x="7353300" y="3835400"/>
          <p14:tracePt t="81532" x="7327900" y="3873500"/>
          <p14:tracePt t="81540" x="7302500" y="3924300"/>
          <p14:tracePt t="81547" x="7289800" y="3949700"/>
          <p14:tracePt t="81555" x="7239000" y="3987800"/>
          <p14:tracePt t="81564" x="7213600" y="3987800"/>
          <p14:tracePt t="81572" x="7188200" y="4038600"/>
          <p14:tracePt t="81580" x="7175500" y="4051300"/>
          <p14:tracePt t="81605" x="7175500" y="4076700"/>
          <p14:tracePt t="81628" x="7188200" y="4076700"/>
          <p14:tracePt t="81636" x="7239000" y="4076700"/>
          <p14:tracePt t="81644" x="7264400" y="4076700"/>
          <p14:tracePt t="81652" x="7289800" y="4051300"/>
          <p14:tracePt t="81660" x="7302500" y="4051300"/>
          <p14:tracePt t="81676" x="7327900" y="4051300"/>
          <p14:tracePt t="81705" x="7353300" y="4051300"/>
          <p14:tracePt t="81796" x="7353300" y="4076700"/>
          <p14:tracePt t="81861" x="7378700" y="4076700"/>
          <p14:tracePt t="81876" x="7391400" y="4076700"/>
          <p14:tracePt t="81884" x="7416800" y="4076700"/>
          <p14:tracePt t="81893" x="7442200" y="4076700"/>
          <p14:tracePt t="81905" x="7467600" y="4076700"/>
          <p14:tracePt t="81909" x="7480300" y="4076700"/>
          <p14:tracePt t="81921" x="7505700" y="4076700"/>
          <p14:tracePt t="81942" x="7531100" y="4076700"/>
          <p14:tracePt t="81988" x="7531100" y="4102100"/>
          <p14:tracePt t="82028" x="7531100" y="4127500"/>
          <p14:tracePt t="82100" x="7556500" y="4127500"/>
          <p14:tracePt t="82108" x="7594600" y="4127500"/>
          <p14:tracePt t="82116" x="7620000" y="4127500"/>
          <p14:tracePt t="82127" x="7670800" y="4127500"/>
          <p14:tracePt t="82139" x="7708900" y="4127500"/>
          <p14:tracePt t="82142" x="7734300" y="4102100"/>
          <p14:tracePt t="82155" x="7759700" y="4102100"/>
          <p14:tracePt t="82159" x="7772400" y="4102100"/>
          <p14:tracePt t="82175" x="7797800" y="4102100"/>
          <p14:tracePt t="82238" x="7797800" y="4127500"/>
          <p14:tracePt t="82244" x="7797800" y="4140200"/>
          <p14:tracePt t="82252" x="7772400" y="4140200"/>
          <p14:tracePt t="82272" x="7772400" y="4165600"/>
          <p14:tracePt t="82284" x="7759700" y="4165600"/>
          <p14:tracePt t="82294" x="7759700" y="4191000"/>
          <p14:tracePt t="82356" x="7772400" y="4191000"/>
          <p14:tracePt t="82365" x="7797800" y="4191000"/>
          <p14:tracePt t="82373" x="7823200" y="4191000"/>
          <p14:tracePt t="82380" x="7848600" y="4165600"/>
          <p14:tracePt t="82397" x="7861300" y="4165600"/>
          <p14:tracePt t="82412" x="7886700" y="4165600"/>
          <p14:tracePt t="82461" x="7886700" y="4191000"/>
          <p14:tracePt t="82469" x="7848600" y="4254500"/>
          <p14:tracePt t="82477" x="7772400" y="4330700"/>
          <p14:tracePt t="82485" x="7708900" y="4368800"/>
          <p14:tracePt t="82493" x="7670800" y="4419600"/>
          <p14:tracePt t="82505" x="7594600" y="4457700"/>
          <p14:tracePt t="82509" x="7556500" y="4508500"/>
          <p14:tracePt t="82521" x="7531100" y="4521200"/>
          <p14:tracePt t="82527" x="7480300" y="4572000"/>
          <p14:tracePt t="82538" x="7467600" y="4572000"/>
          <p14:tracePt t="82542" x="7467600" y="4597400"/>
          <p14:tracePt t="82605" x="7480300" y="4597400"/>
          <p14:tracePt t="82613" x="7505700" y="4597400"/>
          <p14:tracePt t="82621" x="7531100" y="4597400"/>
          <p14:tracePt t="82638" x="7594600" y="4572000"/>
          <p14:tracePt t="82645" x="7620000" y="4572000"/>
          <p14:tracePt t="82655" x="7645400" y="4546600"/>
          <p14:tracePt t="82672" x="7683500" y="4546600"/>
          <p14:tracePt t="82677" x="7708900" y="4546600"/>
          <p14:tracePt t="82705" x="7734300" y="4546600"/>
          <p14:tracePt t="82749" x="7734300" y="4572000"/>
          <p14:tracePt t="82757" x="7683500" y="4597400"/>
          <p14:tracePt t="82765" x="7620000" y="4635500"/>
          <p14:tracePt t="82773" x="7594600" y="4686300"/>
          <p14:tracePt t="82781" x="7556500" y="4711700"/>
          <p14:tracePt t="82789" x="7531100" y="4749800"/>
          <p14:tracePt t="82797" x="7480300" y="4775200"/>
          <p14:tracePt t="82805" x="7480300" y="4800600"/>
          <p14:tracePt t="82813" x="7467600" y="4813300"/>
          <p14:tracePt t="82829" x="7467600" y="4838700"/>
          <p14:tracePt t="82885" x="7480300" y="4838700"/>
          <p14:tracePt t="82894" x="7505700" y="4838700"/>
          <p14:tracePt t="82905" x="7556500" y="4838700"/>
          <p14:tracePt t="82909" x="7569200" y="4813300"/>
          <p14:tracePt t="82921" x="7594600" y="4813300"/>
          <p14:tracePt t="82926" x="7620000" y="4800600"/>
          <p14:tracePt t="82938" x="7645400" y="4800600"/>
          <p14:tracePt t="82942" x="7670800" y="4800600"/>
          <p14:tracePt t="82955" x="7683500" y="4775200"/>
          <p14:tracePt t="82972" x="7708900" y="4775200"/>
          <p14:tracePt t="82992" x="7734300" y="4775200"/>
          <p14:tracePt t="83038" x="7708900" y="4775200"/>
          <p14:tracePt t="83045" x="7683500" y="4775200"/>
          <p14:tracePt t="83054" x="7670800" y="4800600"/>
          <p14:tracePt t="83064" x="7645400" y="4800600"/>
          <p14:tracePt t="83072" x="7620000" y="4813300"/>
          <p14:tracePt t="83077" x="7594600" y="4813300"/>
          <p14:tracePt t="83088" x="7569200" y="4813300"/>
          <p14:tracePt t="83109" x="7556500" y="4813300"/>
          <p14:tracePt t="83141" x="7556500" y="4800600"/>
          <p14:tracePt t="83149" x="7556500" y="4749800"/>
          <p14:tracePt t="83159" x="7556500" y="4724400"/>
          <p14:tracePt t="83166" x="7556500" y="4686300"/>
          <p14:tracePt t="83173" x="7569200" y="4635500"/>
          <p14:tracePt t="83181" x="7569200" y="4622800"/>
          <p14:tracePt t="83189" x="7569200" y="4572000"/>
          <p14:tracePt t="83198" x="7594600" y="4546600"/>
          <p14:tracePt t="83206" x="7594600" y="4521200"/>
          <p14:tracePt t="83230" x="7594600" y="4508500"/>
          <p14:tracePt t="83309" x="7594600" y="4483100"/>
          <p14:tracePt t="83349" x="7594600" y="4457700"/>
          <p14:tracePt t="83366" x="7569200" y="4457700"/>
          <p14:tracePt t="83381" x="7556500" y="4457700"/>
          <p14:tracePt t="83393" x="7556500" y="4432300"/>
          <p14:tracePt t="83398" x="7531100" y="4432300"/>
          <p14:tracePt t="83413" x="7505700" y="4432300"/>
          <p14:tracePt t="83422" x="7505700" y="4419600"/>
          <p14:tracePt t="83438" x="7480300" y="4419600"/>
          <p14:tracePt t="83471" x="7480300" y="4394200"/>
          <p14:tracePt t="83478" x="7467600" y="4394200"/>
          <p14:tracePt t="83510" x="7467600" y="4368800"/>
          <p14:tracePt t="83534" x="7442200" y="4368800"/>
          <p14:tracePt t="83550" x="7442200" y="4343400"/>
          <p14:tracePt t="83574" x="7416800" y="4343400"/>
          <p14:tracePt t="83598" x="7416800" y="4330700"/>
          <p14:tracePt t="83606" x="7391400" y="4330700"/>
          <p14:tracePt t="83622" x="7378700" y="4330700"/>
          <p14:tracePt t="83638" x="7353300" y="4330700"/>
          <p14:tracePt t="83646" x="7327900" y="4330700"/>
          <p14:tracePt t="83662" x="7302500" y="4330700"/>
          <p14:tracePt t="83671" x="7289800" y="4330700"/>
          <p14:tracePt t="83686" x="7264400" y="4330700"/>
          <p14:tracePt t="89351" x="7289800" y="4330700"/>
          <p14:tracePt t="89372" x="7327900" y="4330700"/>
          <p14:tracePt t="89375" x="7327900" y="4343400"/>
          <p14:tracePt t="89389" x="7353300" y="4343400"/>
          <p14:tracePt t="89393" x="7378700" y="4368800"/>
          <p14:tracePt t="89422" x="7391400" y="4368800"/>
          <p14:tracePt t="89423" x="7391400" y="4394200"/>
          <p14:tracePt t="89431" x="7416800" y="4394200"/>
          <p14:tracePt t="89447" x="7442200" y="4394200"/>
          <p14:tracePt t="89458" x="7442200" y="4419600"/>
          <p14:tracePt t="89464" x="7467600" y="4419600"/>
          <p14:tracePt t="89488" x="7480300" y="4419600"/>
          <p14:tracePt t="89519" x="7505700" y="4419600"/>
          <p14:tracePt t="89624" x="7505700" y="4432300"/>
          <p14:tracePt t="89632" x="7480300" y="4432300"/>
          <p14:tracePt t="89640" x="7467600" y="4432300"/>
          <p14:tracePt t="89647" x="7467600" y="4457700"/>
          <p14:tracePt t="89659" x="7442200" y="4457700"/>
          <p14:tracePt t="89672" x="7416800" y="4483100"/>
          <p14:tracePt t="89688" x="7391400" y="4483100"/>
          <p14:tracePt t="89705" x="7391400" y="4508500"/>
          <p14:tracePt t="89944" x="7391400" y="4521200"/>
          <p14:tracePt t="90120" x="7391400" y="4508500"/>
          <p14:tracePt t="90144" x="7391400" y="4483100"/>
          <p14:tracePt t="90160" x="7378700" y="4457700"/>
          <p14:tracePt t="90184" x="7378700" y="4432300"/>
          <p14:tracePt t="90205" x="7378700" y="4419600"/>
          <p14:tracePt t="90222" x="7378700" y="4394200"/>
          <p14:tracePt t="90259" x="7378700" y="4368800"/>
          <p14:tracePt t="90272" x="7353300" y="4368800"/>
          <p14:tracePt t="90296" x="7353300" y="4343400"/>
          <p14:tracePt t="90321" x="7327900" y="4330700"/>
          <p14:tracePt t="90369" x="7302500" y="4305300"/>
          <p14:tracePt t="90409" x="7302500" y="4279900"/>
          <p14:tracePt t="90417" x="7289800" y="4279900"/>
          <p14:tracePt t="90433" x="7264400" y="4279900"/>
          <p14:tracePt t="90441" x="7264400" y="4254500"/>
          <p14:tracePt t="90458" x="7239000" y="4254500"/>
          <p14:tracePt t="90465" x="7239000" y="4241800"/>
          <p14:tracePt t="90473" x="7213600" y="4241800"/>
          <p14:tracePt t="90491" x="7188200" y="4216400"/>
          <p14:tracePt t="90505" x="7175500" y="4191000"/>
          <p14:tracePt t="90521" x="7150100" y="4165600"/>
          <p14:tracePt t="90538" x="7124700" y="4165600"/>
          <p14:tracePt t="90545" x="7124700" y="4140200"/>
          <p14:tracePt t="90569" x="7099300" y="4140200"/>
          <p14:tracePt t="90577" x="7099300" y="4127500"/>
          <p14:tracePt t="90601" x="7086600" y="4127500"/>
          <p14:tracePt t="90617" x="7086600" y="4102100"/>
          <p14:tracePt t="90642" x="7061200" y="4102100"/>
          <p14:tracePt t="90660" x="7061200" y="4076700"/>
          <p14:tracePt t="90672" x="7035800" y="4076700"/>
          <p14:tracePt t="90689" x="7010400" y="4051300"/>
          <p14:tracePt t="90729" x="7010400" y="4038600"/>
          <p14:tracePt t="90761" x="7010400" y="4013200"/>
          <p14:tracePt t="90769" x="6997700" y="4013200"/>
          <p14:tracePt t="90817" x="6997700" y="3987800"/>
          <p14:tracePt t="90881" x="6997700" y="3962400"/>
          <p14:tracePt t="90913" x="6972300" y="3962400"/>
          <p14:tracePt t="95915" x="6997700" y="3962400"/>
          <p14:tracePt t="95923" x="7010400" y="3962400"/>
          <p14:tracePt t="95931" x="7035800" y="3962400"/>
          <p14:tracePt t="95947" x="7061200" y="3987800"/>
          <p14:tracePt t="95963" x="7086600" y="3987800"/>
          <p14:tracePt t="95972" x="7086600" y="4013200"/>
          <p14:tracePt t="95978" x="7099300" y="4013200"/>
          <p14:tracePt t="95995" x="7124700" y="4013200"/>
          <p14:tracePt t="96005" x="7124700" y="4038600"/>
          <p14:tracePt t="96027" x="7150100" y="4051300"/>
          <p14:tracePt t="96051" x="7175500" y="4076700"/>
          <p14:tracePt t="96067" x="7188200" y="4102100"/>
          <p14:tracePt t="96083" x="7188200" y="4127500"/>
          <p14:tracePt t="96093" x="7213600" y="4127500"/>
          <p14:tracePt t="96109" x="7213600" y="4140200"/>
          <p14:tracePt t="96123" x="7239000" y="4140200"/>
          <p14:tracePt t="96147" x="7239000" y="4165600"/>
          <p14:tracePt t="104570" x="7264400" y="4165600"/>
          <p14:tracePt t="104578" x="7289800" y="4165600"/>
          <p14:tracePt t="104595" x="7302500" y="4191000"/>
          <p14:tracePt t="104605" x="7327900" y="4191000"/>
          <p14:tracePt t="104611" x="7353300" y="4216400"/>
          <p14:tracePt t="104622" x="7378700" y="4241800"/>
          <p14:tracePt t="104628" x="7391400" y="4254500"/>
          <p14:tracePt t="104639" x="7416800" y="4279900"/>
          <p14:tracePt t="104643" x="7442200" y="4305300"/>
          <p14:tracePt t="104655" x="7467600" y="4305300"/>
          <p14:tracePt t="104660" x="7480300" y="4330700"/>
          <p14:tracePt t="104672" x="7531100" y="4343400"/>
          <p14:tracePt t="104676" x="7556500" y="4368800"/>
          <p14:tracePt t="104689" x="7569200" y="4394200"/>
          <p14:tracePt t="104695" x="7620000" y="4419600"/>
          <p14:tracePt t="104705" x="7645400" y="4432300"/>
          <p14:tracePt t="104709" x="7683500" y="4483100"/>
          <p14:tracePt t="104722" x="7708900" y="4508500"/>
          <p14:tracePt t="104723" x="7759700" y="4521200"/>
          <p14:tracePt t="104731" x="7772400" y="4546600"/>
          <p14:tracePt t="104739" x="7823200" y="4572000"/>
          <p14:tracePt t="104746" x="7848600" y="4597400"/>
          <p14:tracePt t="104755" x="7861300" y="4622800"/>
          <p14:tracePt t="104763" x="7912100" y="4660900"/>
          <p14:tracePt t="104772" x="7937500" y="4686300"/>
          <p14:tracePt t="104779" x="7950200" y="4711700"/>
          <p14:tracePt t="104792" x="7975600" y="4724400"/>
          <p14:tracePt t="104805" x="8001000" y="4749800"/>
          <p14:tracePt t="104811" x="8026400" y="4775200"/>
          <p14:tracePt t="104827" x="8051800" y="4800600"/>
          <p14:tracePt t="104843" x="8064500" y="4813300"/>
          <p14:tracePt t="104855" x="8089900" y="4813300"/>
          <p14:tracePt t="104872" x="8089900" y="4838700"/>
          <p14:tracePt t="104876" x="8115300" y="4838700"/>
          <p14:tracePt t="104889" x="8140700" y="4864100"/>
          <p14:tracePt t="104896" x="8153400" y="4864100"/>
          <p14:tracePt t="104905" x="8153400" y="4889500"/>
          <p14:tracePt t="104909" x="8178800" y="4902200"/>
          <p14:tracePt t="104922" x="8204200" y="4927600"/>
          <p14:tracePt t="104923" x="8229600" y="4927600"/>
          <p14:tracePt t="104931" x="8242300" y="4953000"/>
          <p14:tracePt t="104939" x="8267700" y="4978400"/>
          <p14:tracePt t="104947" x="8293100" y="5003800"/>
          <p14:tracePt t="104963" x="8318500" y="5016500"/>
          <p14:tracePt t="104979" x="8331200" y="5041900"/>
          <p14:tracePt t="105011" x="8331200" y="5067300"/>
          <p14:tracePt t="105022" x="8356600" y="5067300"/>
          <p14:tracePt t="118422" x="8407400" y="5067300"/>
          <p14:tracePt t="118430" x="8445500" y="5067300"/>
          <p14:tracePt t="118439" x="8521700" y="5067300"/>
          <p14:tracePt t="118446" x="8585200" y="5067300"/>
          <p14:tracePt t="118456" x="8648700" y="5092700"/>
          <p14:tracePt t="118462" x="8699500" y="5092700"/>
          <p14:tracePt t="118473" x="8763000" y="5092700"/>
          <p14:tracePt t="118489" x="8902700" y="5092700"/>
          <p14:tracePt t="118494" x="8940800" y="5092700"/>
          <p14:tracePt t="118506" x="8991600" y="5092700"/>
          <p14:tracePt t="118522" x="9029700" y="5092700"/>
          <p14:tracePt t="118527" x="9055100" y="5092700"/>
          <p14:tracePt t="118543" x="9080500" y="5092700"/>
          <p14:tracePt t="118576" x="9093200" y="5092700"/>
          <p14:tracePt t="118623" x="9118600" y="5092700"/>
          <p14:tracePt t="118631" x="9118600" y="5067300"/>
          <p14:tracePt t="118656" x="9144000" y="5041900"/>
          <p14:tracePt t="118663" x="9144000" y="5016500"/>
          <p14:tracePt t="118689" x="9169400" y="4978400"/>
          <p14:tracePt t="118695" x="9169400" y="4953000"/>
          <p14:tracePt t="118706" x="9194800" y="4927600"/>
          <p14:tracePt t="118711" x="9194800" y="4902200"/>
          <p14:tracePt t="118722" x="9194800" y="4864100"/>
          <p14:tracePt t="118727" x="9194800" y="4838700"/>
          <p14:tracePt t="118739" x="9194800" y="4813300"/>
          <p14:tracePt t="118756" x="9207500" y="4800600"/>
          <p14:tracePt t="118761" x="9207500" y="4775200"/>
          <p14:tracePt t="118772" x="9207500" y="4749800"/>
          <p14:tracePt t="118790" x="9207500" y="4724400"/>
          <p14:tracePt t="118823" x="9207500" y="4711700"/>
          <p14:tracePt t="118839" x="9232900" y="4711700"/>
          <p14:tracePt t="118856" x="9232900" y="4686300"/>
          <p14:tracePt t="118863" x="9258300" y="4686300"/>
          <p14:tracePt t="118873" x="9283700" y="4686300"/>
          <p14:tracePt t="118889" x="9321800" y="4635500"/>
          <p14:tracePt t="118895" x="9372600" y="4635500"/>
          <p14:tracePt t="118906" x="9385300" y="4622800"/>
          <p14:tracePt t="118922" x="9436100" y="4597400"/>
          <p14:tracePt t="118927" x="9461500" y="4597400"/>
          <p14:tracePt t="118939" x="9474200" y="4597400"/>
          <p14:tracePt t="118959" x="9499600" y="4597400"/>
          <p14:tracePt t="119039" x="9474200" y="4597400"/>
          <p14:tracePt t="119063" x="9461500" y="4597400"/>
          <p14:tracePt t="119089" x="9436100" y="4622800"/>
          <p14:tracePt t="119095" x="9410700" y="4635500"/>
          <p14:tracePt t="119106" x="9385300" y="4660900"/>
          <p14:tracePt t="119122" x="9347200" y="4711700"/>
          <p14:tracePt t="119127" x="9321800" y="4724400"/>
          <p14:tracePt t="119139" x="9296400" y="4749800"/>
          <p14:tracePt t="119144" x="9283700" y="4749800"/>
          <p14:tracePt t="119156" x="9283700" y="4775200"/>
          <p14:tracePt t="119160" x="9258300" y="4775200"/>
          <p14:tracePt t="119173" x="9258300" y="4800600"/>
          <p14:tracePt t="119177" x="9232900" y="4800600"/>
          <p14:tracePt t="119193" x="9207500" y="4800600"/>
          <p14:tracePt t="119206" x="9207500" y="4813300"/>
          <p14:tracePt t="119210" x="9194800" y="4813300"/>
          <p14:tracePt t="119223" x="9169400" y="4838700"/>
          <p14:tracePt t="119226" x="9144000" y="4838700"/>
          <p14:tracePt t="119239" x="9093200" y="4864100"/>
          <p14:tracePt t="119240" x="9080500" y="4889500"/>
          <p14:tracePt t="119256" x="8991600" y="4927600"/>
          <p14:tracePt t="119264" x="8966200" y="4953000"/>
          <p14:tracePt t="119273" x="8915400" y="5003800"/>
          <p14:tracePt t="119292" x="8826500" y="5041900"/>
          <p14:tracePt t="119306" x="8763000" y="5092700"/>
          <p14:tracePt t="119325" x="8699500" y="5130800"/>
          <p14:tracePt t="119340" x="8623300" y="5194300"/>
          <p14:tracePt t="119345" x="8585200" y="5219700"/>
          <p14:tracePt t="119357" x="8534400" y="5245100"/>
          <p14:tracePt t="119362" x="8521700" y="5270500"/>
          <p14:tracePt t="119373" x="8445500" y="5308600"/>
          <p14:tracePt t="119378" x="8432800" y="5334000"/>
          <p14:tracePt t="119390" x="8356600" y="5397500"/>
          <p14:tracePt t="119395" x="8318500" y="5448300"/>
          <p14:tracePt t="119407" x="8242300" y="5486400"/>
          <p14:tracePt t="119411" x="8178800" y="5537200"/>
          <p14:tracePt t="119424" x="8115300" y="5600700"/>
          <p14:tracePt t="119424" x="8026400" y="5664200"/>
          <p14:tracePt t="119432" x="7975600" y="5689600"/>
          <p14:tracePt t="119440" x="7937500" y="5765800"/>
          <p14:tracePt t="119457" x="7823200" y="5854700"/>
          <p14:tracePt t="119464" x="7772400" y="5867400"/>
          <p14:tracePt t="119473" x="7759700" y="5918200"/>
          <p14:tracePt t="119489" x="7734300" y="5943600"/>
          <p14:tracePt t="119496" x="7708900" y="5956300"/>
          <p14:tracePt t="119664" x="7734300" y="5956300"/>
          <p14:tracePt t="119672" x="7734300" y="5943600"/>
          <p14:tracePt t="119680" x="7772400" y="5918200"/>
          <p14:tracePt t="119689" x="7848600" y="5867400"/>
          <p14:tracePt t="119696" x="7937500" y="5803900"/>
          <p14:tracePt t="119706" x="8026400" y="5740400"/>
          <p14:tracePt t="119722" x="8242300" y="5575300"/>
          <p14:tracePt t="119728" x="8407400" y="5486400"/>
          <p14:tracePt t="119739" x="8534400" y="5397500"/>
          <p14:tracePt t="119756" x="8826500" y="5219700"/>
          <p14:tracePt t="119760" x="8991600" y="5130800"/>
          <p14:tracePt t="119773" x="9029700" y="5105400"/>
          <p14:tracePt t="119779" x="9194800" y="5016500"/>
          <p14:tracePt t="119789" x="9283700" y="4953000"/>
          <p14:tracePt t="119794" x="9372600" y="4927600"/>
          <p14:tracePt t="119806" x="9461500" y="4864100"/>
          <p14:tracePt t="119810" x="9550400" y="4813300"/>
          <p14:tracePt t="119823" x="9639300" y="4775200"/>
          <p14:tracePt t="119827" x="9677400" y="4775200"/>
          <p14:tracePt t="119839" x="9753600" y="4724400"/>
          <p14:tracePt t="119843" x="9817100" y="4711700"/>
          <p14:tracePt t="119856" x="9855200" y="4686300"/>
          <p14:tracePt t="119856" x="9906000" y="4660900"/>
          <p14:tracePt t="119864" x="9931400" y="4635500"/>
          <p14:tracePt t="119873" x="9956800" y="4635500"/>
          <p14:tracePt t="119889" x="9994900" y="4635500"/>
          <p14:tracePt t="119905" x="9994900" y="4622800"/>
          <p14:tracePt t="119979" x="9956800" y="4635500"/>
          <p14:tracePt t="119984" x="9906000" y="4660900"/>
          <p14:tracePt t="119992" x="9855200" y="4686300"/>
          <p14:tracePt t="120000" x="9766300" y="4724400"/>
          <p14:tracePt t="120008" x="9677400" y="4800600"/>
          <p14:tracePt t="120016" x="9588500" y="4813300"/>
          <p14:tracePt t="120024" x="9525000" y="4889500"/>
          <p14:tracePt t="120032" x="9436100" y="4927600"/>
          <p14:tracePt t="120041" x="9347200" y="4978400"/>
          <p14:tracePt t="120056" x="9258300" y="5016500"/>
          <p14:tracePt t="120057" x="9207500" y="5041900"/>
          <p14:tracePt t="120065" x="9144000" y="5092700"/>
          <p14:tracePt t="120073" x="9093200" y="5130800"/>
          <p14:tracePt t="120089" x="8915400" y="5219700"/>
          <p14:tracePt t="120096" x="8902700" y="5245100"/>
          <p14:tracePt t="120106" x="8851900" y="5270500"/>
          <p14:tracePt t="120122" x="8763000" y="5308600"/>
          <p14:tracePt t="120128" x="8737600" y="5334000"/>
          <p14:tracePt t="120139" x="8699500" y="5334000"/>
          <p14:tracePt t="120156" x="8674100" y="5359400"/>
          <p14:tracePt t="120161" x="8648700" y="5384800"/>
          <p14:tracePt t="120189" x="8623300" y="5384800"/>
          <p14:tracePt t="120193" x="8610600" y="5397500"/>
          <p14:tracePt t="120222" x="8585200" y="5397500"/>
          <p14:tracePt t="120226" x="8585200" y="5422900"/>
          <p14:tracePt t="120265" x="8559800" y="5448300"/>
          <p14:tracePt t="123699" x="8534400" y="5448300"/>
          <p14:tracePt t="123707" x="8521700" y="5448300"/>
          <p14:tracePt t="123715" x="8496300" y="5448300"/>
          <p14:tracePt t="123723" x="8470900" y="5448300"/>
          <p14:tracePt t="123731" x="8445500" y="5422900"/>
          <p14:tracePt t="123739" x="8432800" y="5397500"/>
          <p14:tracePt t="123748" x="8382000" y="5397500"/>
          <p14:tracePt t="123756" x="8356600" y="5384800"/>
          <p14:tracePt t="123772" x="8331200" y="5359400"/>
          <p14:tracePt t="123781" x="8318500" y="5334000"/>
          <p14:tracePt t="123790" x="8293100" y="5334000"/>
          <p14:tracePt t="123795" x="8267700" y="5308600"/>
          <p14:tracePt t="123823" x="8229600" y="5283200"/>
          <p14:tracePt t="123828" x="8204200" y="5270500"/>
          <p14:tracePt t="123839" x="8178800" y="5245100"/>
          <p14:tracePt t="123845" x="8153400" y="5219700"/>
          <p14:tracePt t="123860" x="8140700" y="5194300"/>
          <p14:tracePt t="123872" x="8115300" y="5181600"/>
          <p14:tracePt t="123878" x="8089900" y="5156200"/>
          <p14:tracePt t="123889" x="8064500" y="5156200"/>
          <p14:tracePt t="123893" x="8051800" y="5130800"/>
          <p14:tracePt t="123906" x="8051800" y="5105400"/>
          <p14:tracePt t="123911" x="8026400" y="5092700"/>
          <p14:tracePt t="123923" x="8001000" y="5092700"/>
          <p14:tracePt t="123924" x="8001000" y="5067300"/>
          <p14:tracePt t="123932" x="7975600" y="5067300"/>
          <p14:tracePt t="123940" x="7975600" y="5041900"/>
          <p14:tracePt t="123956" x="7937500" y="5016500"/>
          <p14:tracePt t="123972" x="7912100" y="5003800"/>
          <p14:tracePt t="123981" x="7886700" y="5003800"/>
          <p14:tracePt t="123989" x="7861300" y="4978400"/>
          <p14:tracePt t="123996" x="7848600" y="4953000"/>
          <p14:tracePt t="124006" x="7823200" y="4953000"/>
          <p14:tracePt t="124023" x="7772400" y="4902200"/>
          <p14:tracePt t="124036" x="7759700" y="4889500"/>
          <p14:tracePt t="124060" x="7759700" y="4864100"/>
          <p14:tracePt t="124260" x="7759700" y="4838700"/>
          <p14:tracePt t="124292" x="7759700" y="4813300"/>
          <p14:tracePt t="124324" x="7759700" y="4800600"/>
          <p14:tracePt t="124380" x="7759700" y="4775200"/>
          <p14:tracePt t="124396" x="7734300" y="4775200"/>
          <p14:tracePt t="124412" x="7734300" y="4749800"/>
          <p14:tracePt t="124420" x="7708900" y="4749800"/>
          <p14:tracePt t="124436" x="7708900" y="4724400"/>
          <p14:tracePt t="124516" x="7708900" y="4711700"/>
          <p14:tracePt t="124572" x="7734300" y="4711700"/>
          <p14:tracePt t="124596" x="7734300" y="4724400"/>
          <p14:tracePt t="124606" x="7759700" y="4724400"/>
          <p14:tracePt t="124637" x="7759700" y="4749800"/>
          <p14:tracePt t="124700" x="7734300" y="4749800"/>
          <p14:tracePt t="124710" x="7708900" y="4749800"/>
          <p14:tracePt t="124716" x="7683500" y="4749800"/>
          <p14:tracePt t="124725" x="7670800" y="4749800"/>
          <p14:tracePt t="124733" x="7645400" y="4749800"/>
          <p14:tracePt t="124744" x="7620000" y="4749800"/>
          <p14:tracePt t="124756" x="7594600" y="4749800"/>
          <p14:tracePt t="124757" x="7594600" y="4724400"/>
          <p14:tracePt t="124765" x="7569200" y="4724400"/>
          <p14:tracePt t="124773" x="7556500" y="4724400"/>
          <p14:tracePt t="124806" x="7531100" y="4724400"/>
          <p14:tracePt t="124949" x="7556500" y="4724400"/>
          <p14:tracePt t="124957" x="7556500" y="4749800"/>
          <p14:tracePt t="124965" x="7569200" y="4775200"/>
          <p14:tracePt t="124973" x="7594600" y="4800600"/>
          <p14:tracePt t="124981" x="7620000" y="4813300"/>
          <p14:tracePt t="124989" x="7645400" y="4838700"/>
          <p14:tracePt t="124997" x="7683500" y="4864100"/>
          <p14:tracePt t="125006" x="7708900" y="4864100"/>
          <p14:tracePt t="125023" x="7797800" y="4902200"/>
          <p14:tracePt t="125029" x="7823200" y="4927600"/>
          <p14:tracePt t="125040" x="7848600" y="4953000"/>
          <p14:tracePt t="125046" x="7861300" y="4953000"/>
          <p14:tracePt t="125056" x="7912100" y="4978400"/>
          <p14:tracePt t="125061" x="7937500" y="4978400"/>
          <p14:tracePt t="125073" x="7950200" y="5003800"/>
          <p14:tracePt t="125078" x="7975600" y="5003800"/>
          <p14:tracePt t="125089" x="8001000" y="5016500"/>
          <p14:tracePt t="125094" x="8026400" y="5016500"/>
          <p14:tracePt t="125106" x="8026400" y="5041900"/>
          <p14:tracePt t="125110" x="8051800" y="5067300"/>
          <p14:tracePt t="125123" x="8089900" y="5092700"/>
          <p14:tracePt t="125127" x="8115300" y="5092700"/>
          <p14:tracePt t="125139" x="8140700" y="5105400"/>
          <p14:tracePt t="125144" x="8178800" y="5156200"/>
          <p14:tracePt t="125156" x="8229600" y="5181600"/>
          <p14:tracePt t="125157" x="8267700" y="5181600"/>
          <p14:tracePt t="125165" x="8293100" y="5219700"/>
          <p14:tracePt t="125173" x="8356600" y="5245100"/>
          <p14:tracePt t="125181" x="8407400" y="5270500"/>
          <p14:tracePt t="125189" x="8445500" y="5283200"/>
          <p14:tracePt t="125197" x="8496300" y="5308600"/>
          <p14:tracePt t="125206" x="8534400" y="5334000"/>
          <p14:tracePt t="125213" x="8585200" y="5359400"/>
          <p14:tracePt t="125223" x="8623300" y="5384800"/>
          <p14:tracePt t="125229" x="8648700" y="5397500"/>
          <p14:tracePt t="125239" x="8699500" y="5422900"/>
          <p14:tracePt t="125245" x="8712200" y="5448300"/>
          <p14:tracePt t="125256" x="8788400" y="5473700"/>
          <p14:tracePt t="125261" x="8813800" y="5486400"/>
          <p14:tracePt t="125273" x="8851900" y="5511800"/>
          <p14:tracePt t="125278" x="8902700" y="5537200"/>
          <p14:tracePt t="125290" x="8940800" y="5562600"/>
          <p14:tracePt t="125294" x="8966200" y="5575300"/>
          <p14:tracePt t="125306" x="9004300" y="5600700"/>
          <p14:tracePt t="125311" x="9029700" y="5626100"/>
          <p14:tracePt t="125323" x="9055100" y="5626100"/>
          <p14:tracePt t="125326" x="9080500" y="5651500"/>
          <p14:tracePt t="125339" x="9093200" y="5651500"/>
          <p14:tracePt t="125356" x="9118600" y="5664200"/>
          <p14:tracePt t="125360" x="9144000" y="5664200"/>
          <p14:tracePt t="125389" x="9169400" y="5689600"/>
          <p14:tracePt t="125422" x="9194800" y="5689600"/>
          <p14:tracePt t="125533" x="9194800" y="5715000"/>
          <p14:tracePt t="126544" x="9169400" y="5689600"/>
          <p14:tracePt t="126551" x="9144000" y="5664200"/>
          <p14:tracePt t="126559" x="9118600" y="5651500"/>
          <p14:tracePt t="126576" x="9093200" y="5626100"/>
          <p14:tracePt t="126583" x="9080500" y="5600700"/>
          <p14:tracePt t="126591" x="9080500" y="5575300"/>
          <p14:tracePt t="126610" x="9055100" y="5562600"/>
          <p14:tracePt t="126615" x="9055100" y="5537200"/>
          <p14:tracePt t="126623" x="9055100" y="5486400"/>
          <p14:tracePt t="126631" x="9029700" y="5448300"/>
          <p14:tracePt t="126639" x="9029700" y="5397500"/>
          <p14:tracePt t="126647" x="9029700" y="5359400"/>
          <p14:tracePt t="126656" x="9029700" y="5308600"/>
          <p14:tracePt t="126663" x="9029700" y="5270500"/>
          <p14:tracePt t="126673" x="9029700" y="5181600"/>
          <p14:tracePt t="126679" x="9029700" y="5130800"/>
          <p14:tracePt t="126689" x="9029700" y="5016500"/>
          <p14:tracePt t="126695" x="9029700" y="5003800"/>
          <p14:tracePt t="126706" x="9029700" y="4953000"/>
          <p14:tracePt t="126723" x="9029700" y="4838700"/>
          <p14:tracePt t="126727" x="9029700" y="4800600"/>
          <p14:tracePt t="126739" x="9029700" y="4749800"/>
          <p14:tracePt t="126744" x="9029700" y="4724400"/>
          <p14:tracePt t="126756" x="9004300" y="4686300"/>
          <p14:tracePt t="126761" x="9004300" y="4660900"/>
          <p14:tracePt t="126773" x="9004300" y="4635500"/>
          <p14:tracePt t="126778" x="9004300" y="4622800"/>
          <p14:tracePt t="126790" x="9004300" y="4572000"/>
          <p14:tracePt t="126793" x="9004300" y="4546600"/>
          <p14:tracePt t="126806" x="8991600" y="4521200"/>
          <p14:tracePt t="126807" x="8991600" y="4508500"/>
          <p14:tracePt t="126815" x="8991600" y="4457700"/>
          <p14:tracePt t="126823" x="8966200" y="4432300"/>
          <p14:tracePt t="126831" x="8940800" y="4419600"/>
          <p14:tracePt t="126839" x="8940800" y="4394200"/>
          <p14:tracePt t="126856" x="8902700" y="4330700"/>
          <p14:tracePt t="126863" x="8877300" y="4305300"/>
          <p14:tracePt t="126873" x="8851900" y="4279900"/>
          <p14:tracePt t="126889" x="8813800" y="4216400"/>
          <p14:tracePt t="126895" x="8788400" y="4191000"/>
          <p14:tracePt t="126906" x="8788400" y="4165600"/>
          <p14:tracePt t="126911" x="8763000" y="4140200"/>
          <p14:tracePt t="126923" x="8737600" y="4127500"/>
          <p14:tracePt t="126927" x="8712200" y="4127500"/>
          <p14:tracePt t="126939" x="8712200" y="4102100"/>
          <p14:tracePt t="126944" x="8712200" y="4076700"/>
          <p14:tracePt t="126956" x="8699500" y="4051300"/>
          <p14:tracePt t="126960" x="8699500" y="4038600"/>
          <p14:tracePt t="126973" x="8674100" y="4038600"/>
          <p14:tracePt t="126978" x="8674100" y="4013200"/>
          <p14:tracePt t="126989" x="8674100" y="3987800"/>
          <p14:tracePt t="126993" x="8648700" y="3987800"/>
          <p14:tracePt t="127010" x="8648700" y="3962400"/>
          <p14:tracePt t="127263" x="8648700" y="3949700"/>
          <p14:tracePt t="127327" x="8623300" y="3949700"/>
          <p14:tracePt t="127415" x="8623300" y="3962400"/>
          <p14:tracePt t="127443" x="8623300" y="3987800"/>
          <p14:tracePt t="127448" x="8623300" y="4013200"/>
          <p14:tracePt t="127456" x="8623300" y="4038600"/>
          <p14:tracePt t="127472" x="8623300" y="4051300"/>
          <p14:tracePt t="127480" x="8623300" y="4076700"/>
          <p14:tracePt t="127489" x="8623300" y="4102100"/>
          <p14:tracePt t="127504" x="8623300" y="4127500"/>
          <p14:tracePt t="127512" x="8623300" y="4140200"/>
          <p14:tracePt t="127528" x="8623300" y="4165600"/>
          <p14:tracePt t="127544" x="8623300" y="4191000"/>
          <p14:tracePt t="127560" x="8623300" y="4216400"/>
          <p14:tracePt t="127577" x="8623300" y="4241800"/>
          <p14:tracePt t="127593" x="8623300" y="4254500"/>
          <p14:tracePt t="127606" x="8623300" y="4279900"/>
          <p14:tracePt t="127623" x="8623300" y="4305300"/>
          <p14:tracePt t="127632" x="8623300" y="4330700"/>
          <p14:tracePt t="127656" x="8623300" y="4343400"/>
          <p14:tracePt t="127672" x="8623300" y="4368800"/>
          <p14:tracePt t="127689" x="8623300" y="4394200"/>
          <p14:tracePt t="127705" x="8623300" y="4419600"/>
          <p14:tracePt t="127712" x="8623300" y="4432300"/>
          <p14:tracePt t="127720" x="8623300" y="4457700"/>
          <p14:tracePt t="127728" x="8623300" y="4483100"/>
          <p14:tracePt t="127744" x="8623300" y="4508500"/>
          <p14:tracePt t="127752" x="8623300" y="4521200"/>
          <p14:tracePt t="127768" x="8623300" y="4546600"/>
          <p14:tracePt t="127790" x="8623300" y="4572000"/>
          <p14:tracePt t="127794" x="8623300" y="4597400"/>
          <p14:tracePt t="127810" x="8623300" y="4622800"/>
          <p14:tracePt t="127826" x="8623300" y="4635500"/>
          <p14:tracePt t="127839" x="8610600" y="4635500"/>
          <p14:tracePt t="127840" x="8610600" y="4660900"/>
          <p14:tracePt t="127864" x="8610600" y="4686300"/>
          <p14:tracePt t="127880" x="8610600" y="4711700"/>
          <p14:tracePt t="127896" x="8585200" y="4724400"/>
          <p14:tracePt t="127912" x="8585200" y="4749800"/>
          <p14:tracePt t="127944" x="8585200" y="4775200"/>
          <p14:tracePt t="127977" x="8559800" y="4800600"/>
          <p14:tracePt t="128009" x="8559800" y="4813300"/>
          <p14:tracePt t="128032" x="8534400" y="4813300"/>
          <p14:tracePt t="128042" x="8534400" y="4838700"/>
          <p14:tracePt t="128064" x="8534400" y="4864100"/>
          <p14:tracePt t="128089" x="8534400" y="4889500"/>
          <p14:tracePt t="128128" x="8521700" y="4902200"/>
          <p14:tracePt t="128160" x="8521700" y="4927600"/>
          <p14:tracePt t="128192" x="8521700" y="4953000"/>
          <p14:tracePt t="128201" x="8496300" y="4953000"/>
          <p14:tracePt t="128224" x="8496300" y="4978400"/>
          <p14:tracePt t="128249" x="8496300" y="5003800"/>
          <p14:tracePt t="128265" x="8496300" y="5016500"/>
          <p14:tracePt t="128273" x="8470900" y="5016500"/>
          <p14:tracePt t="128280" x="8470900" y="5041900"/>
          <p14:tracePt t="128297" x="8470900" y="5067300"/>
          <p14:tracePt t="128313" x="8470900" y="5092700"/>
          <p14:tracePt t="128329" x="8470900" y="5105400"/>
          <p14:tracePt t="128345" x="8445500" y="5130800"/>
          <p14:tracePt t="128361" x="8445500" y="5156200"/>
          <p14:tracePt t="128377" x="8445500" y="5181600"/>
          <p14:tracePt t="128385" x="8432800" y="5181600"/>
          <p14:tracePt t="128401" x="8432800" y="5194300"/>
          <p14:tracePt t="128417" x="8432800" y="5219700"/>
          <p14:tracePt t="128442" x="8407400" y="5219700"/>
          <p14:tracePt t="128449" x="8407400" y="5245100"/>
          <p14:tracePt t="128481" x="8407400" y="5270500"/>
          <p14:tracePt t="128537" x="8407400" y="5283200"/>
          <p14:tracePt t="128545" x="8382000" y="5283200"/>
          <p14:tracePt t="128577" x="8382000" y="5308600"/>
          <p14:tracePt t="128609" x="8382000" y="5334000"/>
          <p14:tracePt t="128642" x="8356600" y="5359400"/>
          <p14:tracePt t="128676" x="8356600" y="5384800"/>
          <p14:tracePt t="128689" x="8356600" y="5397500"/>
          <p14:tracePt t="128697" x="8331200" y="5397500"/>
          <p14:tracePt t="128706" x="8331200" y="5422900"/>
          <p14:tracePt t="128729" x="8331200" y="5448300"/>
          <p14:tracePt t="128745" x="8331200" y="5473700"/>
          <p14:tracePt t="128753" x="8318500" y="5473700"/>
          <p14:tracePt t="128761" x="8318500" y="5486400"/>
          <p14:tracePt t="128777" x="8318500" y="5511800"/>
          <p14:tracePt t="128801" x="8318500" y="5537200"/>
          <p14:tracePt t="128817" x="8293100" y="5562600"/>
          <p14:tracePt t="128833" x="8293100" y="5575300"/>
          <p14:tracePt t="128849" x="8267700" y="5575300"/>
          <p14:tracePt t="128857" x="8267700" y="5600700"/>
          <p14:tracePt t="128876" x="8267700" y="5626100"/>
          <p14:tracePt t="128905" x="8267700" y="5651500"/>
          <p14:tracePt t="128913" x="8242300" y="5651500"/>
          <p14:tracePt t="128938" x="8242300" y="5664200"/>
          <p14:tracePt t="128985" x="8242300" y="5689600"/>
          <p14:tracePt t="129017" x="8242300" y="5715000"/>
          <p14:tracePt t="129075" x="8242300" y="5740400"/>
          <p14:tracePt t="129145" x="8229600" y="5765800"/>
          <p14:tracePt t="129202" x="8229600" y="5778500"/>
          <p14:tracePt t="129266" x="8229600" y="5803900"/>
          <p14:tracePt t="129322" x="8204200" y="5829300"/>
          <p14:tracePt t="129402" x="8204200" y="5854700"/>
          <p14:tracePt t="129466" x="8204200" y="5867400"/>
          <p14:tracePt t="129490" x="8178800" y="5867400"/>
          <p14:tracePt t="130203" x="8204200" y="5867400"/>
          <p14:tracePt t="130223" x="8267700" y="5803900"/>
          <p14:tracePt t="130227" x="8318500" y="5778500"/>
          <p14:tracePt t="130240" x="8356600" y="5740400"/>
          <p14:tracePt t="130245" x="8407400" y="5689600"/>
          <p14:tracePt t="130256" x="8445500" y="5651500"/>
          <p14:tracePt t="130260" x="8496300" y="5600700"/>
          <p14:tracePt t="130273" x="8521700" y="5575300"/>
          <p14:tracePt t="130278" x="8534400" y="5562600"/>
          <p14:tracePt t="130290" x="8559800" y="5537200"/>
          <p14:tracePt t="130294" x="8559800" y="5511800"/>
          <p14:tracePt t="130306" x="8585200" y="5486400"/>
          <p14:tracePt t="130315" x="8585200" y="5473700"/>
          <p14:tracePt t="130323" x="8610600" y="5473700"/>
          <p14:tracePt t="130331" x="8610600" y="5448300"/>
          <p14:tracePt t="130339" x="8623300" y="5448300"/>
          <p14:tracePt t="130356" x="8623300" y="5422900"/>
          <p14:tracePt t="130363" x="8648700" y="5422900"/>
          <p14:tracePt t="130372" x="8648700" y="5397500"/>
          <p14:tracePt t="130379" x="8674100" y="5397500"/>
          <p14:tracePt t="130387" x="8699500" y="5384800"/>
          <p14:tracePt t="130395" x="8699500" y="5359400"/>
          <p14:tracePt t="130403" x="8712200" y="5359400"/>
          <p14:tracePt t="130423" x="8763000" y="5308600"/>
          <p14:tracePt t="130427" x="8788400" y="5283200"/>
          <p14:tracePt t="130439" x="8813800" y="5270500"/>
          <p14:tracePt t="130445" x="8826500" y="5270500"/>
          <p14:tracePt t="130456" x="8851900" y="5245100"/>
          <p14:tracePt t="130461" x="8877300" y="5245100"/>
          <p14:tracePt t="130476" x="8877300" y="5219700"/>
          <p14:tracePt t="130477" x="8902700" y="5219700"/>
          <p14:tracePt t="130493" x="8915400" y="5194300"/>
          <p14:tracePt t="130507" x="8940800" y="5194300"/>
          <p14:tracePt t="130515" x="8940800" y="5181600"/>
          <p14:tracePt t="130523" x="8966200" y="5156200"/>
          <p14:tracePt t="130531" x="8991600" y="5130800"/>
          <p14:tracePt t="130539" x="9004300" y="5130800"/>
          <p14:tracePt t="130547" x="9004300" y="5105400"/>
          <p14:tracePt t="130556" x="9029700" y="5105400"/>
          <p14:tracePt t="130563" x="9055100" y="5092700"/>
          <p14:tracePt t="130573" x="9055100" y="5067300"/>
          <p14:tracePt t="130579" x="9080500" y="5067300"/>
          <p14:tracePt t="130589" x="9080500" y="5041900"/>
          <p14:tracePt t="130595" x="9093200" y="5041900"/>
          <p14:tracePt t="130606" x="9093200" y="5016500"/>
          <p14:tracePt t="130611" x="9118600" y="5016500"/>
          <p14:tracePt t="130627" x="9144000" y="5003800"/>
          <p14:tracePt t="130639" x="9144000" y="4978400"/>
          <p14:tracePt t="130645" x="9169400" y="4978400"/>
          <p14:tracePt t="130660" x="9194800" y="4953000"/>
          <p14:tracePt t="130677" x="9207500" y="4953000"/>
          <p14:tracePt t="130693" x="9207500" y="4927600"/>
          <p14:tracePt t="130706" x="9232900" y="4927600"/>
          <p14:tracePt t="130707" x="9258300" y="4902200"/>
          <p14:tracePt t="130715" x="9283700" y="4889500"/>
          <p14:tracePt t="130731" x="9296400" y="4864100"/>
          <p14:tracePt t="130743" x="9321800" y="4864100"/>
          <p14:tracePt t="130747" x="9347200" y="4838700"/>
          <p14:tracePt t="130763" x="9372600" y="4813300"/>
          <p14:tracePt t="130795" x="9385300" y="4813300"/>
          <p14:tracePt t="130812" x="9385300" y="4800600"/>
          <p14:tracePt t="130843" x="9410700" y="4800600"/>
          <p14:tracePt t="130980" x="9410700" y="4775200"/>
          <p14:tracePt t="131019" x="9436100" y="4775200"/>
          <p14:tracePt t="131036" x="9436100" y="4749800"/>
          <p14:tracePt t="131060" x="9461500" y="4724400"/>
          <p14:tracePt t="131078" x="9461500" y="4711700"/>
          <p14:tracePt t="131089" x="9474200" y="4686300"/>
          <p14:tracePt t="131106" x="9499600" y="4660900"/>
          <p14:tracePt t="131112" x="9499600" y="4635500"/>
          <p14:tracePt t="131126" x="9525000" y="4622800"/>
          <p14:tracePt t="131140" x="9525000" y="4597400"/>
          <p14:tracePt t="131140" x="9550400" y="4572000"/>
          <p14:tracePt t="131156" x="9550400" y="4546600"/>
          <p14:tracePt t="131164" x="9575800" y="4521200"/>
          <p14:tracePt t="131189" x="9588500" y="4508500"/>
          <p14:tracePt t="131205" x="9588500" y="4483100"/>
          <p14:tracePt t="131220" x="9613900" y="4483100"/>
          <p14:tracePt t="131268" x="9613900" y="4457700"/>
          <p14:tracePt t="131348" x="9613900" y="4432300"/>
          <p14:tracePt t="131684" x="9613900" y="4457700"/>
          <p14:tracePt t="132517" x="9613900" y="4432300"/>
          <p14:tracePt t="132525" x="9639300" y="4432300"/>
          <p14:tracePt t="132533" x="9664700" y="4419600"/>
          <p14:tracePt t="132543" x="9677400" y="4368800"/>
          <p14:tracePt t="132549" x="9728200" y="4343400"/>
          <p14:tracePt t="132557" x="9766300" y="4305300"/>
          <p14:tracePt t="132566" x="9791700" y="4279900"/>
          <p14:tracePt t="132576" x="9842500" y="4241800"/>
          <p14:tracePt t="132590" x="9906000" y="4165600"/>
          <p14:tracePt t="132598" x="9931400" y="4140200"/>
          <p14:tracePt t="132606" x="9931400" y="4127500"/>
          <p14:tracePt t="132613" x="9969500" y="4102100"/>
          <p14:tracePt t="132623" x="9969500" y="4076700"/>
          <p14:tracePt t="132639" x="9994900" y="4076700"/>
          <p14:tracePt t="132645" x="9994900" y="4051300"/>
          <p14:tracePt t="132774" x="9969500" y="4051300"/>
          <p14:tracePt t="132790" x="9956800" y="4051300"/>
          <p14:tracePt t="132807" x="9931400" y="4051300"/>
          <p14:tracePt t="132814" x="9931400" y="4076700"/>
          <p14:tracePt t="132823" x="9906000" y="4076700"/>
          <p14:tracePt t="132840" x="9880600" y="4076700"/>
          <p14:tracePt t="132846" x="9880600" y="4102100"/>
          <p14:tracePt t="132856" x="9855200" y="4102100"/>
          <p14:tracePt t="132870" x="9842500" y="4127500"/>
          <p14:tracePt t="132885" x="9817100" y="4127500"/>
          <p14:tracePt t="132902" x="9791700" y="4140200"/>
          <p14:tracePt t="132910" x="9766300" y="4140200"/>
          <p14:tracePt t="132923" x="9753600" y="4140200"/>
          <p14:tracePt t="132927" x="9728200" y="4165600"/>
          <p14:tracePt t="132940" x="9677400" y="4191000"/>
          <p14:tracePt t="132945" x="9664700" y="4191000"/>
          <p14:tracePt t="132956" x="9613900" y="4216400"/>
          <p14:tracePt t="132960" x="9575800" y="4241800"/>
          <p14:tracePt t="132973" x="9550400" y="4254500"/>
          <p14:tracePt t="132974" x="9499600" y="4279900"/>
          <p14:tracePt t="132982" x="9461500" y="4305300"/>
          <p14:tracePt t="132990" x="9410700" y="4330700"/>
          <p14:tracePt t="132998" x="9385300" y="4343400"/>
          <p14:tracePt t="133006" x="9372600" y="4343400"/>
          <p14:tracePt t="133014" x="9321800" y="4368800"/>
          <p14:tracePt t="133023" x="9296400" y="4394200"/>
          <p14:tracePt t="133030" x="9283700" y="4394200"/>
          <p14:tracePt t="133040" x="9258300" y="4419600"/>
          <p14:tracePt t="133055" x="9232900" y="4419600"/>
          <p14:tracePt t="133070" x="9232900" y="4432300"/>
          <p14:tracePt t="133090" x="9207500" y="4432300"/>
          <p14:tracePt t="133150" x="9207500" y="4457700"/>
          <p14:tracePt t="133207" x="9207500" y="4483100"/>
          <p14:tracePt t="133240" x="9207500" y="4508500"/>
          <p14:tracePt t="133262" x="9207500" y="4521200"/>
          <p14:tracePt t="133278" x="9207500" y="4546600"/>
          <p14:tracePt t="133302" x="9207500" y="4572000"/>
          <p14:tracePt t="133340" x="9207500" y="4597400"/>
          <p14:tracePt t="133390" x="9232900" y="4597400"/>
          <p14:tracePt t="133407" x="9258300" y="4597400"/>
          <p14:tracePt t="133414" x="9283700" y="4597400"/>
          <p14:tracePt t="133440" x="9296400" y="4597400"/>
          <p14:tracePt t="133446" x="9296400" y="4572000"/>
          <p14:tracePt t="133470" x="9321800" y="4572000"/>
          <p14:tracePt t="133742" x="9296400" y="4572000"/>
          <p14:tracePt t="133758" x="9296400" y="4597400"/>
          <p14:tracePt t="133790" x="9283700" y="4597400"/>
          <p14:tracePt t="133799" x="9283700" y="4622800"/>
          <p14:tracePt t="133823" x="9258300" y="4622800"/>
          <p14:tracePt t="133831" x="9258300" y="4635500"/>
          <p14:tracePt t="133863" x="9232900" y="4635500"/>
          <p14:tracePt t="133874" x="9232900" y="4660900"/>
          <p14:tracePt t="133886" x="9207500" y="4660900"/>
          <p14:tracePt t="133911" x="9207500" y="4686300"/>
          <p14:tracePt t="133927" x="9194800" y="4686300"/>
          <p14:tracePt t="133951" x="9169400" y="4711700"/>
          <p14:tracePt t="133983" x="9144000" y="4711700"/>
          <p14:tracePt t="133999" x="9144000" y="4724400"/>
          <p14:tracePt t="134007" x="9118600" y="4724400"/>
          <p14:tracePt t="134047" x="9093200" y="4749800"/>
          <p14:tracePt t="134103" x="9080500" y="4749800"/>
          <p14:tracePt t="134119" x="9080500" y="4775200"/>
          <p14:tracePt t="134159" x="9055100" y="4775200"/>
          <p14:tracePt t="134191" x="9055100" y="4800600"/>
          <p14:tracePt t="134215" x="9029700" y="4800600"/>
          <p14:tracePt t="134247" x="9029700" y="4813300"/>
          <p14:tracePt t="134263" x="9004300" y="4813300"/>
          <p14:tracePt t="134279" x="9004300" y="4838700"/>
          <p14:tracePt t="134303" x="8991600" y="4838700"/>
          <p14:tracePt t="134311" x="8991600" y="4864100"/>
          <p14:tracePt t="134343" x="8966200" y="4889500"/>
          <p14:tracePt t="134375" x="8940800" y="4902200"/>
          <p14:tracePt t="134399" x="8915400" y="4927600"/>
          <p14:tracePt t="134424" x="8915400" y="4953000"/>
          <p14:tracePt t="134431" x="8902700" y="4953000"/>
          <p14:tracePt t="134456" x="8902700" y="4978400"/>
          <p14:tracePt t="134473" x="8877300" y="4978400"/>
          <p14:tracePt t="134479" x="8877300" y="5003800"/>
          <p14:tracePt t="134489" x="8851900" y="5003800"/>
          <p14:tracePt t="134512" x="8851900" y="5016500"/>
          <p14:tracePt t="134523" x="8826500" y="5016500"/>
          <p14:tracePt t="134527" x="8826500" y="5041900"/>
          <p14:tracePt t="134544" x="8813800" y="5041900"/>
          <p14:tracePt t="134556" x="8813800" y="5067300"/>
          <p14:tracePt t="134573" x="8788400" y="5067300"/>
          <p14:tracePt t="134590" x="8788400" y="5092700"/>
          <p14:tracePt t="134593" x="8763000" y="5092700"/>
          <p14:tracePt t="134610" x="8763000" y="5105400"/>
          <p14:tracePt t="134623" x="8737600" y="5105400"/>
          <p14:tracePt t="134632" x="8712200" y="5105400"/>
          <p14:tracePt t="134640" x="8712200" y="5130800"/>
          <p14:tracePt t="134647" x="8699500" y="5130800"/>
          <p14:tracePt t="134663" x="8674100" y="5156200"/>
          <p14:tracePt t="134679" x="8648700" y="5181600"/>
          <p14:tracePt t="134690" x="8623300" y="5181600"/>
          <p14:tracePt t="134706" x="8623300" y="5194300"/>
          <p14:tracePt t="134712" x="8610600" y="5194300"/>
          <p14:tracePt t="134723" x="8585200" y="5219700"/>
          <p14:tracePt t="134736" x="8559800" y="5245100"/>
          <p14:tracePt t="134744" x="8534400" y="5245100"/>
          <p14:tracePt t="134751" x="8534400" y="5270500"/>
          <p14:tracePt t="134760" x="8521700" y="5270500"/>
          <p14:tracePt t="134768" x="8521700" y="5283200"/>
          <p14:tracePt t="134777" x="8496300" y="5283200"/>
          <p14:tracePt t="134790" x="8496300" y="5308600"/>
          <p14:tracePt t="134794" x="8470900" y="5308600"/>
          <p14:tracePt t="134810" x="8445500" y="5308600"/>
          <p14:tracePt t="134823" x="8445500" y="5334000"/>
          <p14:tracePt t="134839" x="8445500" y="5359400"/>
          <p14:tracePt t="134840" x="8432800" y="5359400"/>
          <p14:tracePt t="134856" x="8407400" y="5384800"/>
          <p14:tracePt t="134874" x="8407400" y="5397500"/>
          <p14:tracePt t="134880" x="8382000" y="5397500"/>
          <p14:tracePt t="134896" x="8356600" y="5397500"/>
          <p14:tracePt t="134906" x="8356600" y="5422900"/>
          <p14:tracePt t="134912" x="8331200" y="5422900"/>
          <p14:tracePt t="134928" x="8318500" y="5422900"/>
          <p14:tracePt t="134940" x="8318500" y="5448300"/>
          <p14:tracePt t="134956" x="8293100" y="5473700"/>
          <p14:tracePt t="134973" x="8267700" y="5473700"/>
          <p14:tracePt t="134978" x="8242300" y="5473700"/>
          <p14:tracePt t="134990" x="8242300" y="5486400"/>
          <p14:tracePt t="135006" x="8229600" y="5511800"/>
          <p14:tracePt t="135008" x="8204200" y="5511800"/>
          <p14:tracePt t="135032" x="8178800" y="5537200"/>
          <p14:tracePt t="135048" x="8153400" y="5537200"/>
          <p14:tracePt t="135073" x="8140700" y="5562600"/>
          <p14:tracePt t="135096" x="8115300" y="5562600"/>
          <p14:tracePt t="135112" x="8089900" y="5562600"/>
          <p14:tracePt t="135123" x="8089900" y="5575300"/>
          <p14:tracePt t="135140" x="8064500" y="5575300"/>
          <p14:tracePt t="135152" x="8051800" y="5600700"/>
          <p14:tracePt t="135176" x="8026400" y="5600700"/>
          <p14:tracePt t="135200" x="8001000" y="5600700"/>
          <p14:tracePt t="135210" x="8001000" y="5626100"/>
          <p14:tracePt t="135226" x="7975600" y="5626100"/>
          <p14:tracePt t="135256" x="7950200" y="5651500"/>
          <p14:tracePt t="135289" x="7937500" y="5651500"/>
          <p14:tracePt t="135306" x="7937500" y="5664200"/>
          <p14:tracePt t="135424" x="7937500" y="5651500"/>
          <p14:tracePt t="135440" x="7950200" y="5651500"/>
          <p14:tracePt t="135448" x="7975600" y="5626100"/>
          <p14:tracePt t="135457" x="7975600" y="5600700"/>
          <p14:tracePt t="135464" x="8026400" y="5575300"/>
          <p14:tracePt t="135473" x="8064500" y="5562600"/>
          <p14:tracePt t="135481" x="8140700" y="5511800"/>
          <p14:tracePt t="135490" x="8204200" y="5486400"/>
          <p14:tracePt t="135497" x="8267700" y="5448300"/>
          <p14:tracePt t="135506" x="8382000" y="5397500"/>
          <p14:tracePt t="135513" x="8470900" y="5334000"/>
          <p14:tracePt t="135523" x="8585200" y="5283200"/>
          <p14:tracePt t="135529" x="8699500" y="5245100"/>
          <p14:tracePt t="135540" x="8826500" y="5181600"/>
          <p14:tracePt t="135545" x="8915400" y="5130800"/>
          <p14:tracePt t="135556" x="9029700" y="5092700"/>
          <p14:tracePt t="135561" x="9080500" y="5067300"/>
          <p14:tracePt t="135573" x="9144000" y="5041900"/>
          <p14:tracePt t="135579" x="9207500" y="5016500"/>
          <p14:tracePt t="135589" x="9258300" y="5003800"/>
          <p14:tracePt t="135594" x="9296400" y="4978400"/>
          <p14:tracePt t="135606" x="9347200" y="4953000"/>
          <p14:tracePt t="135612" x="9372600" y="4927600"/>
          <p14:tracePt t="135623" x="9410700" y="4927600"/>
          <p14:tracePt t="135627" x="9410700" y="4902200"/>
          <p14:tracePt t="135640" x="9436100" y="4889500"/>
          <p14:tracePt t="135641" x="9461500" y="4889500"/>
          <p14:tracePt t="135648" x="9474200" y="4864100"/>
          <p14:tracePt t="135657" x="9499600" y="4864100"/>
          <p14:tracePt t="135674" x="9525000" y="4838700"/>
          <p14:tracePt t="135689" x="9550400" y="4838700"/>
          <p14:tracePt t="135706" x="9550400" y="4813300"/>
          <p14:tracePt t="135720" x="9575800" y="4813300"/>
          <p14:tracePt t="135739" x="9575800" y="4800600"/>
          <p14:tracePt t="135825" x="9550400" y="4800600"/>
          <p14:tracePt t="135841" x="9525000" y="4800600"/>
          <p14:tracePt t="135849" x="9525000" y="4813300"/>
          <p14:tracePt t="135857" x="9499600" y="4813300"/>
          <p14:tracePt t="135873" x="9474200" y="4813300"/>
          <p14:tracePt t="135881" x="9474200" y="4838700"/>
          <p14:tracePt t="135889" x="9461500" y="4838700"/>
          <p14:tracePt t="135906" x="9436100" y="4864100"/>
          <p14:tracePt t="135913" x="9385300" y="4889500"/>
          <p14:tracePt t="135923" x="9372600" y="4889500"/>
          <p14:tracePt t="135929" x="9321800" y="4902200"/>
          <p14:tracePt t="135940" x="9296400" y="4927600"/>
          <p14:tracePt t="135945" x="9258300" y="4927600"/>
          <p14:tracePt t="135956" x="9207500" y="4978400"/>
          <p14:tracePt t="135961" x="9169400" y="4978400"/>
          <p14:tracePt t="135973" x="9144000" y="5003800"/>
          <p14:tracePt t="135979" x="9093200" y="5016500"/>
          <p14:tracePt t="135990" x="9080500" y="5041900"/>
          <p14:tracePt t="135994" x="9055100" y="5041900"/>
          <p14:tracePt t="136006" x="9029700" y="5067300"/>
          <p14:tracePt t="136012" x="9004300" y="5067300"/>
          <p14:tracePt t="136023" x="8991600" y="5092700"/>
          <p14:tracePt t="136027" x="8966200" y="5105400"/>
          <p14:tracePt t="136044" x="8940800" y="5130800"/>
          <p14:tracePt t="136056" x="8915400" y="5130800"/>
          <p14:tracePt t="136060" x="8902700" y="5156200"/>
          <p14:tracePt t="136073" x="8877300" y="5181600"/>
          <p14:tracePt t="136074" x="8851900" y="5194300"/>
          <p14:tracePt t="136081" x="8826500" y="5219700"/>
          <p14:tracePt t="136090" x="8813800" y="5245100"/>
          <p14:tracePt t="136097" x="8788400" y="5245100"/>
          <p14:tracePt t="136106" x="8737600" y="5283200"/>
          <p14:tracePt t="136113" x="8712200" y="5283200"/>
          <p14:tracePt t="136123" x="8699500" y="5308600"/>
          <p14:tracePt t="136129" x="8674100" y="5308600"/>
          <p14:tracePt t="136140" x="8648700" y="5334000"/>
          <p14:tracePt t="136145" x="8648700" y="5359400"/>
          <p14:tracePt t="136156" x="8623300" y="5359400"/>
          <p14:tracePt t="136161" x="8610600" y="5384800"/>
          <p14:tracePt t="136173" x="8585200" y="5384800"/>
          <p14:tracePt t="136178" x="8559800" y="5397500"/>
          <p14:tracePt t="136193" x="8534400" y="5422900"/>
          <p14:tracePt t="136207" x="8521700" y="5422900"/>
          <p14:tracePt t="136211" x="8521700" y="5448300"/>
          <p14:tracePt t="136223" x="8496300" y="5448300"/>
          <p14:tracePt t="136227" x="8470900" y="5448300"/>
          <p14:tracePt t="136240" x="8470900" y="5473700"/>
          <p14:tracePt t="136244" x="8445500" y="5473700"/>
          <p14:tracePt t="136256" x="8432800" y="5486400"/>
          <p14:tracePt t="136273" x="8407400" y="5511800"/>
          <p14:tracePt t="136274" x="8382000" y="5511800"/>
          <p14:tracePt t="136281" x="8382000" y="5537200"/>
          <p14:tracePt t="136290" x="8356600" y="5537200"/>
          <p14:tracePt t="136298" x="8356600" y="5562600"/>
          <p14:tracePt t="136307" x="8331200" y="5562600"/>
          <p14:tracePt t="136323" x="8318500" y="5575300"/>
          <p14:tracePt t="136340" x="8293100" y="5600700"/>
          <p14:tracePt t="136353" x="8267700" y="5600700"/>
          <p14:tracePt t="136373" x="8242300" y="5600700"/>
          <p14:tracePt t="136377" x="8242300" y="5626100"/>
          <p14:tracePt t="136393" x="8229600" y="5626100"/>
          <p14:tracePt t="136426" x="8204200" y="5651500"/>
          <p14:tracePt t="136444" x="8178800" y="5651500"/>
          <p14:tracePt t="136476" x="8153400" y="5651500"/>
          <p14:tracePt t="136477" x="8153400" y="5664200"/>
          <p14:tracePt t="136490" x="8140700" y="5664200"/>
          <p14:tracePt t="136507" x="8115300" y="5664200"/>
          <p14:tracePt t="136514" x="8115300" y="5689600"/>
          <p14:tracePt t="136523" x="8089900" y="5689600"/>
          <p14:tracePt t="136539" x="8064500" y="5689600"/>
          <p14:tracePt t="136545" x="8064500" y="5715000"/>
          <p14:tracePt t="136561" x="8051800" y="5715000"/>
          <p14:tracePt t="136593" x="8026400" y="5715000"/>
          <p14:tracePt t="140148" x="8051800" y="5715000"/>
          <p14:tracePt t="140156" x="8051800" y="5740400"/>
          <p14:tracePt t="140173" x="8064500" y="5740400"/>
          <p14:tracePt t="140180" x="8089900" y="5765800"/>
          <p14:tracePt t="140196" x="8089900" y="5778500"/>
          <p14:tracePt t="140212" x="8115300" y="5778500"/>
          <p14:tracePt t="140220" x="8115300" y="5803900"/>
          <p14:tracePt t="140244" x="8140700" y="5803900"/>
          <p14:tracePt t="140284" x="8153400" y="5803900"/>
          <p14:tracePt t="140315" x="8178800" y="5803900"/>
          <p14:tracePt t="140340" x="8204200" y="5803900"/>
          <p14:tracePt t="140348" x="8229600" y="5778500"/>
          <p14:tracePt t="140356" x="8229600" y="5765800"/>
          <p14:tracePt t="140364" x="8242300" y="5740400"/>
          <p14:tracePt t="140373" x="8267700" y="5715000"/>
          <p14:tracePt t="140380" x="8293100" y="5689600"/>
          <p14:tracePt t="140390" x="8318500" y="5689600"/>
          <p14:tracePt t="140396" x="8331200" y="5664200"/>
          <p14:tracePt t="140410" x="8331200" y="5651500"/>
          <p14:tracePt t="140423" x="8382000" y="5600700"/>
          <p14:tracePt t="140428" x="8407400" y="5600700"/>
          <p14:tracePt t="140440" x="8432800" y="5575300"/>
          <p14:tracePt t="140446" x="8470900" y="5562600"/>
          <p14:tracePt t="140456" x="8521700" y="5537200"/>
          <p14:tracePt t="140461" x="8559800" y="5511800"/>
          <p14:tracePt t="140476" x="8585200" y="5486400"/>
          <p14:tracePt t="140477" x="8623300" y="5473700"/>
          <p14:tracePt t="140490" x="8674100" y="5473700"/>
          <p14:tracePt t="140494" x="8712200" y="5448300"/>
          <p14:tracePt t="140506" x="8737600" y="5422900"/>
          <p14:tracePt t="140513" x="8763000" y="5422900"/>
          <p14:tracePt t="140523" x="8788400" y="5422900"/>
          <p14:tracePt t="140527" x="8813800" y="5397500"/>
          <p14:tracePt t="140556" x="8826500" y="5397500"/>
          <p14:tracePt t="140637" x="8813800" y="5397500"/>
          <p14:tracePt t="140644" x="8788400" y="5397500"/>
          <p14:tracePt t="140652" x="8712200" y="5422900"/>
          <p14:tracePt t="140660" x="8674100" y="5448300"/>
          <p14:tracePt t="140673" x="8610600" y="5486400"/>
          <p14:tracePt t="140677" x="8534400" y="5511800"/>
          <p14:tracePt t="140690" x="8496300" y="5537200"/>
          <p14:tracePt t="140694" x="8432800" y="5562600"/>
          <p14:tracePt t="140706" x="8356600" y="5600700"/>
          <p14:tracePt t="140712" x="8293100" y="5626100"/>
          <p14:tracePt t="140723" x="8242300" y="5651500"/>
          <p14:tracePt t="140727" x="8178800" y="5664200"/>
          <p14:tracePt t="140740" x="8153400" y="5689600"/>
          <p14:tracePt t="140741" x="8140700" y="5689600"/>
          <p14:tracePt t="140748" x="8089900" y="5715000"/>
          <p14:tracePt t="140765" x="8064500" y="5715000"/>
          <p14:tracePt t="140773" x="8051800" y="5715000"/>
          <p14:tracePt t="140780" x="8051800" y="5740400"/>
          <p14:tracePt t="140871" x="8089900" y="5740400"/>
          <p14:tracePt t="140877" x="8115300" y="5740400"/>
          <p14:tracePt t="140885" x="8178800" y="5740400"/>
          <p14:tracePt t="140893" x="8229600" y="5715000"/>
          <p14:tracePt t="140901" x="8293100" y="5689600"/>
          <p14:tracePt t="140909" x="8356600" y="5664200"/>
          <p14:tracePt t="140917" x="8445500" y="5664200"/>
          <p14:tracePt t="140925" x="8534400" y="5626100"/>
          <p14:tracePt t="140933" x="8585200" y="5600700"/>
          <p14:tracePt t="140943" x="8648700" y="5600700"/>
          <p14:tracePt t="140956" x="8712200" y="5575300"/>
          <p14:tracePt t="140957" x="8737600" y="5562600"/>
          <p14:tracePt t="140965" x="8788400" y="5537200"/>
          <p14:tracePt t="140974" x="8826500" y="5537200"/>
          <p14:tracePt t="140981" x="8851900" y="5511800"/>
          <p14:tracePt t="141006" x="8877300" y="5511800"/>
          <p14:tracePt t="141109" x="8851900" y="5511800"/>
          <p14:tracePt t="141125" x="8826500" y="5511800"/>
          <p14:tracePt t="141133" x="8813800" y="5537200"/>
          <p14:tracePt t="141143" x="8763000" y="5537200"/>
          <p14:tracePt t="141149" x="8737600" y="5562600"/>
          <p14:tracePt t="141157" x="8699500" y="5562600"/>
          <p14:tracePt t="141165" x="8674100" y="5575300"/>
          <p14:tracePt t="141173" x="8623300" y="5575300"/>
          <p14:tracePt t="141181" x="8610600" y="5600700"/>
          <p14:tracePt t="141190" x="8559800" y="5600700"/>
          <p14:tracePt t="141197" x="8534400" y="5600700"/>
          <p14:tracePt t="141207" x="8521700" y="5626100"/>
          <p14:tracePt t="141221" x="8496300" y="5626100"/>
          <p14:tracePt t="141229" x="8496300" y="5651500"/>
          <p14:tracePt t="141245" x="8470900" y="5651500"/>
          <p14:tracePt t="141317" x="8470900" y="5626100"/>
          <p14:tracePt t="141325" x="8496300" y="5626100"/>
          <p14:tracePt t="141341" x="8521700" y="5626100"/>
          <p14:tracePt t="141349" x="8534400" y="5600700"/>
          <p14:tracePt t="141357" x="8559800" y="5600700"/>
          <p14:tracePt t="141365" x="8585200" y="5575300"/>
          <p14:tracePt t="141374" x="8610600" y="5562600"/>
          <p14:tracePt t="141381" x="8623300" y="5562600"/>
          <p14:tracePt t="141390" x="8648700" y="5537200"/>
          <p14:tracePt t="141397" x="8674100" y="5537200"/>
          <p14:tracePt t="141407" x="8699500" y="5511800"/>
          <p14:tracePt t="141413" x="8712200" y="5511800"/>
          <p14:tracePt t="141429" x="8737600" y="5486400"/>
          <p14:tracePt t="142118" x="8699500" y="5486400"/>
          <p14:tracePt t="142126" x="8648700" y="5486400"/>
          <p14:tracePt t="142137" x="8610600" y="5486400"/>
          <p14:tracePt t="142142" x="8534400" y="5486400"/>
          <p14:tracePt t="142150" x="8521700" y="5486400"/>
          <p14:tracePt t="142158" x="8445500" y="5486400"/>
          <p14:tracePt t="142166" x="8407400" y="5486400"/>
          <p14:tracePt t="142176" x="8356600" y="5486400"/>
          <p14:tracePt t="142190" x="8318500" y="5486400"/>
          <p14:tracePt t="142191" x="8242300" y="5486400"/>
          <p14:tracePt t="142198" x="8204200" y="5486400"/>
          <p14:tracePt t="142206" x="8153400" y="5473700"/>
          <p14:tracePt t="142214" x="8115300" y="5473700"/>
          <p14:tracePt t="142223" x="8064500" y="5448300"/>
          <p14:tracePt t="142230" x="8026400" y="5448300"/>
          <p14:tracePt t="142240" x="8001000" y="5422900"/>
          <p14:tracePt t="142246" x="7975600" y="5422900"/>
          <p14:tracePt t="142256" x="7937500" y="5384800"/>
          <p14:tracePt t="142262" x="7912100" y="5384800"/>
          <p14:tracePt t="142273" x="7886700" y="5359400"/>
          <p14:tracePt t="142278" x="7861300" y="5359400"/>
          <p14:tracePt t="142290" x="7861300" y="5334000"/>
          <p14:tracePt t="142294" x="7848600" y="5308600"/>
          <p14:tracePt t="142311" x="7823200" y="5283200"/>
          <p14:tracePt t="142323" x="7797800" y="5283200"/>
          <p14:tracePt t="142327" x="7772400" y="5270500"/>
          <p14:tracePt t="142340" x="7772400" y="5245100"/>
          <p14:tracePt t="142345" x="7759700" y="5219700"/>
          <p14:tracePt t="142356" x="7734300" y="5219700"/>
          <p14:tracePt t="142360" x="7734300" y="5194300"/>
          <p14:tracePt t="142373" x="7708900" y="5181600"/>
          <p14:tracePt t="142374" x="7683500" y="5156200"/>
          <p14:tracePt t="142382" x="7683500" y="5130800"/>
          <p14:tracePt t="142390" x="7670800" y="5130800"/>
          <p14:tracePt t="142399" x="7670800" y="5105400"/>
          <p14:tracePt t="142407" x="7645400" y="5092700"/>
          <p14:tracePt t="142423" x="7620000" y="5067300"/>
          <p14:tracePt t="142439" x="7594600" y="5041900"/>
          <p14:tracePt t="142455" x="7594600" y="5016500"/>
          <p14:tracePt t="142462" x="7569200" y="5003800"/>
          <p14:tracePt t="142479" x="7569200" y="4978400"/>
          <p14:tracePt t="142490" x="7556500" y="4978400"/>
          <p14:tracePt t="142494" x="7556500" y="4953000"/>
          <p14:tracePt t="142523" x="7531100" y="4927600"/>
          <p14:tracePt t="142544" x="7531100" y="4902200"/>
          <p14:tracePt t="142561" x="7505700" y="4902200"/>
          <p14:tracePt t="142582" x="7505700" y="4889500"/>
          <p14:tracePt t="142591" x="7480300" y="4889500"/>
          <p14:tracePt t="142623" x="7480300" y="4864100"/>
          <p14:tracePt t="142959" x="7480300" y="4889500"/>
          <p14:tracePt t="143119" x="7505700" y="4889500"/>
          <p14:tracePt t="143920" x="7531100" y="4889500"/>
          <p14:tracePt t="143976" x="7556500" y="4889500"/>
          <p14:tracePt t="144008" x="7569200" y="4889500"/>
          <p14:tracePt t="144032" x="7569200" y="4902200"/>
          <p14:tracePt t="144043" x="7594600" y="4902200"/>
          <p14:tracePt t="144057" x="7620000" y="4902200"/>
          <p14:tracePt t="144064" x="7620000" y="4927600"/>
          <p14:tracePt t="144073" x="7645400" y="4927600"/>
          <p14:tracePt t="144089" x="7670800" y="4927600"/>
          <p14:tracePt t="144096" x="7683500" y="4953000"/>
          <p14:tracePt t="144112" x="7708900" y="4953000"/>
          <p14:tracePt t="144123" x="7708900" y="4978400"/>
          <p14:tracePt t="144128" x="7734300" y="4978400"/>
          <p14:tracePt t="144143" x="7759700" y="4978400"/>
          <p14:tracePt t="144156" x="7772400" y="4978400"/>
          <p14:tracePt t="144157" x="7797800" y="5003800"/>
          <p14:tracePt t="144173" x="7823200" y="5016500"/>
          <p14:tracePt t="144178" x="7848600" y="5016500"/>
          <p14:tracePt t="144190" x="7861300" y="5041900"/>
          <p14:tracePt t="144194" x="7886700" y="5041900"/>
          <p14:tracePt t="144206" x="7912100" y="5067300"/>
          <p14:tracePt t="144213" x="7937500" y="5067300"/>
          <p14:tracePt t="144223" x="7975600" y="5092700"/>
          <p14:tracePt t="144227" x="8001000" y="5105400"/>
          <p14:tracePt t="144240" x="8064500" y="5130800"/>
          <p14:tracePt t="144241" x="8089900" y="5130800"/>
          <p14:tracePt t="144248" x="8153400" y="5181600"/>
          <p14:tracePt t="144257" x="8204200" y="5194300"/>
          <p14:tracePt t="144265" x="8242300" y="5219700"/>
          <p14:tracePt t="144273" x="8318500" y="5270500"/>
          <p14:tracePt t="144281" x="8356600" y="5270500"/>
          <p14:tracePt t="144290" x="8407400" y="5308600"/>
          <p14:tracePt t="144296" x="8445500" y="5334000"/>
          <p14:tracePt t="144307" x="8496300" y="5359400"/>
          <p14:tracePt t="144313" x="8534400" y="5384800"/>
          <p14:tracePt t="144323" x="8585200" y="5422900"/>
          <p14:tracePt t="144329" x="8623300" y="5422900"/>
          <p14:tracePt t="144340" x="8648700" y="5448300"/>
          <p14:tracePt t="144345" x="8699500" y="5473700"/>
          <p14:tracePt t="144356" x="8712200" y="5473700"/>
          <p14:tracePt t="144361" x="8737600" y="5486400"/>
          <p14:tracePt t="144373" x="8763000" y="5486400"/>
          <p14:tracePt t="144378" x="8763000" y="5511800"/>
          <p14:tracePt t="144406" x="8788400" y="5511800"/>
          <p14:tracePt t="144993" x="8788400" y="5486400"/>
          <p14:tracePt t="145004" x="8788400" y="5473700"/>
          <p14:tracePt t="145009" x="8788400" y="5422900"/>
          <p14:tracePt t="145017" x="8788400" y="5384800"/>
          <p14:tracePt t="145025" x="8813800" y="5359400"/>
          <p14:tracePt t="145040" x="8813800" y="5308600"/>
          <p14:tracePt t="145044" x="8813800" y="5270500"/>
          <p14:tracePt t="145057" x="8813800" y="5245100"/>
          <p14:tracePt t="145060" x="8813800" y="5219700"/>
          <p14:tracePt t="145073" x="8813800" y="5181600"/>
          <p14:tracePt t="145074" x="8813800" y="5156200"/>
          <p14:tracePt t="145081" x="8813800" y="5130800"/>
          <p14:tracePt t="145090" x="8813800" y="5105400"/>
          <p14:tracePt t="145098" x="8813800" y="5092700"/>
          <p14:tracePt t="145107" x="8813800" y="5067300"/>
          <p14:tracePt t="145114" x="8813800" y="5041900"/>
          <p14:tracePt t="145123" x="8813800" y="5016500"/>
          <p14:tracePt t="145129" x="8813800" y="5003800"/>
          <p14:tracePt t="145140" x="8813800" y="4978400"/>
          <p14:tracePt t="145146" x="8813800" y="4953000"/>
          <p14:tracePt t="145161" x="8813800" y="4927600"/>
          <p14:tracePt t="145185" x="8813800" y="4902200"/>
          <p14:tracePt t="145204" x="8813800" y="4889500"/>
          <p14:tracePt t="145217" x="8813800" y="4864100"/>
          <p14:tracePt t="145225" x="8788400" y="4838700"/>
          <p14:tracePt t="145236" x="8788400" y="4813300"/>
          <p14:tracePt t="145242" x="8788400" y="4800600"/>
          <p14:tracePt t="145250" x="8788400" y="4775200"/>
          <p14:tracePt t="145258" x="8788400" y="4724400"/>
          <p14:tracePt t="145266" x="8788400" y="4711700"/>
          <p14:tracePt t="145281" x="8788400" y="4686300"/>
          <p14:tracePt t="145290" x="8788400" y="4660900"/>
          <p14:tracePt t="145298" x="8788400" y="4635500"/>
          <p14:tracePt t="145307" x="8788400" y="4622800"/>
          <p14:tracePt t="145323" x="8788400" y="4597400"/>
          <p14:tracePt t="145339" x="8788400" y="4572000"/>
          <p14:tracePt t="145354" x="8788400" y="4546600"/>
          <p14:tracePt t="145370" x="8788400" y="4521200"/>
          <p14:tracePt t="145385" x="8788400" y="4508500"/>
          <p14:tracePt t="145403" x="8763000" y="4483100"/>
          <p14:tracePt t="145437" x="8763000" y="4457700"/>
          <p14:tracePt t="145490" x="8763000" y="4432300"/>
          <p14:tracePt t="145546" x="8737600" y="4432300"/>
          <p14:tracePt t="145674" x="8712200" y="4432300"/>
          <p14:tracePt t="145698" x="8712200" y="4457700"/>
          <p14:tracePt t="145746" x="8712200" y="4483100"/>
          <p14:tracePt t="145778" x="8712200" y="4508500"/>
          <p14:tracePt t="145786" x="8712200" y="4521200"/>
          <p14:tracePt t="145804" x="8699500" y="4546600"/>
          <p14:tracePt t="145810" x="8699500" y="4572000"/>
          <p14:tracePt t="145818" x="8699500" y="4597400"/>
          <p14:tracePt t="145826" x="8674100" y="4622800"/>
          <p14:tracePt t="145840" x="8674100" y="4635500"/>
          <p14:tracePt t="145844" x="8674100" y="4660900"/>
          <p14:tracePt t="145857" x="8648700" y="4711700"/>
          <p14:tracePt t="145861" x="8648700" y="4724400"/>
          <p14:tracePt t="145873" x="8623300" y="4749800"/>
          <p14:tracePt t="145879" x="8623300" y="4775200"/>
          <p14:tracePt t="145890" x="8623300" y="4800600"/>
          <p14:tracePt t="145891" x="8610600" y="4813300"/>
          <p14:tracePt t="145898" x="8610600" y="4838700"/>
          <p14:tracePt t="145907" x="8610600" y="4864100"/>
          <p14:tracePt t="145923" x="8610600" y="4889500"/>
          <p14:tracePt t="145930" x="8610600" y="4902200"/>
          <p14:tracePt t="145946" x="8610600" y="4927600"/>
          <p14:tracePt t="145962" x="8610600" y="4953000"/>
          <p14:tracePt t="145973" x="8610600" y="4978400"/>
          <p14:tracePt t="145986" x="8610600" y="5003800"/>
          <p14:tracePt t="145994" x="8610600" y="5016500"/>
          <p14:tracePt t="146011" x="8610600" y="5041900"/>
          <p14:tracePt t="146027" x="8610600" y="5067300"/>
          <p14:tracePt t="146044" x="8610600" y="5092700"/>
          <p14:tracePt t="146057" x="8585200" y="5105400"/>
          <p14:tracePt t="146073" x="8585200" y="5130800"/>
          <p14:tracePt t="146078" x="8585200" y="5156200"/>
          <p14:tracePt t="146091" x="8585200" y="5181600"/>
          <p14:tracePt t="146099" x="8559800" y="5194300"/>
          <p14:tracePt t="146123" x="8559800" y="5219700"/>
          <p14:tracePt t="146131" x="8559800" y="5245100"/>
          <p14:tracePt t="146140" x="8534400" y="5270500"/>
          <p14:tracePt t="146156" x="8534400" y="5283200"/>
          <p14:tracePt t="146171" x="8521700" y="5308600"/>
          <p14:tracePt t="146186" x="8521700" y="5334000"/>
          <p14:tracePt t="146195" x="8496300" y="5359400"/>
          <p14:tracePt t="146218" x="8496300" y="5384800"/>
          <p14:tracePt t="146227" x="8470900" y="5397500"/>
          <p14:tracePt t="146256" x="8470900" y="5422900"/>
          <p14:tracePt t="146260" x="8470900" y="5448300"/>
          <p14:tracePt t="146273" x="8445500" y="5448300"/>
          <p14:tracePt t="146282" x="8445500" y="5473700"/>
          <p14:tracePt t="146291" x="8432800" y="5486400"/>
          <p14:tracePt t="146314" x="8432800" y="5511800"/>
          <p14:tracePt t="146323" x="8432800" y="5537200"/>
          <p14:tracePt t="146331" x="8407400" y="5537200"/>
          <p14:tracePt t="146340" x="8407400" y="5562600"/>
          <p14:tracePt t="146347" x="8407400" y="5575300"/>
          <p14:tracePt t="146357" x="8382000" y="5600700"/>
          <p14:tracePt t="146363" x="8382000" y="5626100"/>
          <p14:tracePt t="146373" x="8356600" y="5651500"/>
          <p14:tracePt t="146379" x="8356600" y="5664200"/>
          <p14:tracePt t="146390" x="8331200" y="5689600"/>
          <p14:tracePt t="146395" x="8318500" y="5715000"/>
          <p14:tracePt t="146407" x="8318500" y="5740400"/>
          <p14:tracePt t="146411" x="8293100" y="5765800"/>
          <p14:tracePt t="146423" x="8293100" y="5778500"/>
          <p14:tracePt t="146427" x="8267700" y="5803900"/>
          <p14:tracePt t="146440" x="8242300" y="5829300"/>
          <p14:tracePt t="146446" x="8242300" y="5854700"/>
          <p14:tracePt t="146456" x="8229600" y="5867400"/>
          <p14:tracePt t="146461" x="8204200" y="5892800"/>
          <p14:tracePt t="146476" x="8178800" y="5892800"/>
          <p14:tracePt t="146477" x="8178800" y="5918200"/>
          <p14:tracePt t="146490" x="8153400" y="5918200"/>
          <p14:tracePt t="146491" x="8153400" y="5943600"/>
          <p14:tracePt t="146507" x="8140700" y="5956300"/>
          <p14:tracePt t="147612" x="8153400" y="5956300"/>
          <p14:tracePt t="147620" x="8178800" y="5956300"/>
          <p14:tracePt t="147628" x="8229600" y="5956300"/>
          <p14:tracePt t="147640" x="8267700" y="5956300"/>
          <p14:tracePt t="147644" x="8318500" y="5956300"/>
          <p14:tracePt t="147657" x="8356600" y="5956300"/>
          <p14:tracePt t="147661" x="8407400" y="5956300"/>
          <p14:tracePt t="147673" x="8432800" y="5943600"/>
          <p14:tracePt t="147679" x="8470900" y="5943600"/>
          <p14:tracePt t="147690" x="8521700" y="5943600"/>
          <p14:tracePt t="147693" x="8559800" y="5943600"/>
          <p14:tracePt t="147707" x="8585200" y="5943600"/>
          <p14:tracePt t="147711" x="8610600" y="5918200"/>
          <p14:tracePt t="147723" x="8648700" y="5918200"/>
          <p14:tracePt t="147724" x="8674100" y="5918200"/>
          <p14:tracePt t="147733" x="8699500" y="5892800"/>
          <p14:tracePt t="147741" x="8737600" y="5892800"/>
          <p14:tracePt t="147748" x="8763000" y="5867400"/>
          <p14:tracePt t="147757" x="8788400" y="5867400"/>
          <p14:tracePt t="147765" x="8826500" y="5854700"/>
          <p14:tracePt t="147773" x="8851900" y="5854700"/>
          <p14:tracePt t="147780" x="8877300" y="5854700"/>
          <p14:tracePt t="147796" x="8902700" y="5829300"/>
          <p14:tracePt t="147820" x="8915400" y="5829300"/>
          <p14:tracePt t="150144" x="8991600" y="5765800"/>
          <p14:tracePt t="150152" x="9080500" y="5689600"/>
          <p14:tracePt t="150160" x="9169400" y="5575300"/>
          <p14:tracePt t="150173" x="9283700" y="5486400"/>
          <p14:tracePt t="150178" x="9385300" y="5384800"/>
          <p14:tracePt t="150190" x="9499600" y="5270500"/>
          <p14:tracePt t="150194" x="9613900" y="5156200"/>
          <p14:tracePt t="150207" x="9753600" y="5016500"/>
          <p14:tracePt t="150213" x="9956800" y="4813300"/>
          <p14:tracePt t="150223" x="10083800" y="4711700"/>
          <p14:tracePt t="150227" x="10172700" y="4622800"/>
          <p14:tracePt t="150240" x="10312400" y="4483100"/>
          <p14:tracePt t="150241" x="10439400" y="4368800"/>
          <p14:tracePt t="150248" x="10604500" y="4216400"/>
          <p14:tracePt t="150257" x="10731500" y="4076700"/>
          <p14:tracePt t="150264" x="10871200" y="3962400"/>
          <p14:tracePt t="150273" x="11023600" y="3835400"/>
          <p14:tracePt t="150280" x="11188700" y="3670300"/>
          <p14:tracePt t="150290" x="11290300" y="3568700"/>
          <p14:tracePt t="150296" x="11544300" y="3314700"/>
          <p14:tracePt t="150307" x="11671300" y="3162300"/>
          <p14:tracePt t="150312" x="11836400" y="2984500"/>
          <p14:tracePt t="150323" x="11988800" y="2806700"/>
          <p14:tracePt t="150328" x="12077700" y="2717800"/>
          <p14:tracePt t="150340" x="12242800" y="2552700"/>
          <p14:tracePt t="150346" x="12344400" y="2400300"/>
          <p14:tracePt t="150357" x="12484100" y="2260600"/>
          <p14:tracePt t="150361" x="12598400" y="2133600"/>
          <p14:tracePt t="150373" x="12687300" y="2019300"/>
          <p14:tracePt t="150378" x="12801600" y="1905000"/>
          <p14:tracePt t="150390" x="12814300" y="1879600"/>
          <p14:tracePt t="150394" x="12903200" y="1790700"/>
          <p14:tracePt t="150407" x="13004800" y="1663700"/>
          <p14:tracePt t="150412" x="13068300" y="1587500"/>
          <p14:tracePt t="150423" x="13131800" y="1524000"/>
          <p14:tracePt t="150427" x="13182600" y="1473200"/>
          <p14:tracePt t="150440" x="13195300" y="1435100"/>
          <p14:tracePt t="150441" x="13271500" y="1371600"/>
          <p14:tracePt t="150448" x="13335000" y="1282700"/>
          <p14:tracePt t="150457" x="13335000" y="1231900"/>
          <p14:tracePt t="150465" x="13398500" y="1143000"/>
          <p14:tracePt t="150473" x="13423900" y="1079500"/>
          <p14:tracePt t="150480" x="13474700" y="1003300"/>
          <p14:tracePt t="150490" x="13512800" y="901700"/>
          <p14:tracePt t="150496" x="13601700" y="711200"/>
          <p14:tracePt t="150507" x="13690600" y="584200"/>
          <p14:tracePt t="150513" x="13766800" y="469900"/>
          <p14:tracePt t="150523" x="13868400" y="317500"/>
          <p14:tracePt t="150528" x="13919200" y="228600"/>
          <p14:tracePt t="150540" x="14008100" y="1143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3983872" y="2625023"/>
            <a:ext cx="10228367" cy="5095587"/>
          </a:xfrm>
          <a:custGeom>
            <a:avLst/>
            <a:gdLst/>
            <a:ahLst/>
            <a:cxnLst/>
            <a:rect l="l" t="t" r="r" b="b"/>
            <a:pathLst>
              <a:path w="10228367" h="5095587">
                <a:moveTo>
                  <a:pt x="0" y="0"/>
                </a:moveTo>
                <a:lnTo>
                  <a:pt x="10228368" y="0"/>
                </a:lnTo>
                <a:lnTo>
                  <a:pt x="10228368" y="5095587"/>
                </a:lnTo>
                <a:lnTo>
                  <a:pt x="0" y="50955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-5400000" flipV="1">
            <a:off x="-5928393" y="2595707"/>
            <a:ext cx="10228367" cy="5095587"/>
          </a:xfrm>
          <a:custGeom>
            <a:avLst/>
            <a:gdLst/>
            <a:ahLst/>
            <a:cxnLst/>
            <a:rect l="l" t="t" r="r" b="b"/>
            <a:pathLst>
              <a:path w="10228367" h="5095587">
                <a:moveTo>
                  <a:pt x="0" y="5095586"/>
                </a:moveTo>
                <a:lnTo>
                  <a:pt x="10228368" y="5095586"/>
                </a:lnTo>
                <a:lnTo>
                  <a:pt x="10228368" y="0"/>
                </a:lnTo>
                <a:lnTo>
                  <a:pt x="0" y="0"/>
                </a:lnTo>
                <a:lnTo>
                  <a:pt x="0" y="50955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>
            <a:off x="15020184" y="659057"/>
            <a:ext cx="1072878" cy="1072878"/>
          </a:xfrm>
          <a:custGeom>
            <a:avLst/>
            <a:gdLst/>
            <a:ahLst/>
            <a:cxnLst/>
            <a:rect l="l" t="t" r="r" b="b"/>
            <a:pathLst>
              <a:path w="1072878" h="1072878">
                <a:moveTo>
                  <a:pt x="0" y="0"/>
                </a:moveTo>
                <a:lnTo>
                  <a:pt x="1072879" y="0"/>
                </a:lnTo>
                <a:lnTo>
                  <a:pt x="1072879" y="1072878"/>
                </a:lnTo>
                <a:lnTo>
                  <a:pt x="0" y="10728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5" name="Group 5"/>
          <p:cNvGrpSpPr/>
          <p:nvPr/>
        </p:nvGrpSpPr>
        <p:grpSpPr>
          <a:xfrm>
            <a:off x="10916785" y="3346987"/>
            <a:ext cx="6948868" cy="3166508"/>
            <a:chOff x="0" y="0"/>
            <a:chExt cx="5242326" cy="238885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242326" cy="2388859"/>
            </a:xfrm>
            <a:custGeom>
              <a:avLst/>
              <a:gdLst/>
              <a:ahLst/>
              <a:cxnLst/>
              <a:rect l="l" t="t" r="r" b="b"/>
              <a:pathLst>
                <a:path w="5242326" h="2388859">
                  <a:moveTo>
                    <a:pt x="33424" y="0"/>
                  </a:moveTo>
                  <a:lnTo>
                    <a:pt x="5208902" y="0"/>
                  </a:lnTo>
                  <a:cubicBezTo>
                    <a:pt x="5217766" y="0"/>
                    <a:pt x="5226268" y="3521"/>
                    <a:pt x="5232536" y="9790"/>
                  </a:cubicBezTo>
                  <a:cubicBezTo>
                    <a:pt x="5238804" y="16058"/>
                    <a:pt x="5242326" y="24559"/>
                    <a:pt x="5242326" y="33424"/>
                  </a:cubicBezTo>
                  <a:lnTo>
                    <a:pt x="5242326" y="2355436"/>
                  </a:lnTo>
                  <a:cubicBezTo>
                    <a:pt x="5242326" y="2364300"/>
                    <a:pt x="5238804" y="2372802"/>
                    <a:pt x="5232536" y="2379070"/>
                  </a:cubicBezTo>
                  <a:cubicBezTo>
                    <a:pt x="5226268" y="2385338"/>
                    <a:pt x="5217766" y="2388859"/>
                    <a:pt x="5208902" y="2388859"/>
                  </a:cubicBezTo>
                  <a:lnTo>
                    <a:pt x="33424" y="2388859"/>
                  </a:lnTo>
                  <a:cubicBezTo>
                    <a:pt x="24559" y="2388859"/>
                    <a:pt x="16058" y="2385338"/>
                    <a:pt x="9790" y="2379070"/>
                  </a:cubicBezTo>
                  <a:cubicBezTo>
                    <a:pt x="3521" y="2372802"/>
                    <a:pt x="0" y="2364300"/>
                    <a:pt x="0" y="2355436"/>
                  </a:cubicBezTo>
                  <a:lnTo>
                    <a:pt x="0" y="33424"/>
                  </a:lnTo>
                  <a:cubicBezTo>
                    <a:pt x="0" y="24559"/>
                    <a:pt x="3521" y="16058"/>
                    <a:pt x="9790" y="9790"/>
                  </a:cubicBezTo>
                  <a:cubicBezTo>
                    <a:pt x="16058" y="3521"/>
                    <a:pt x="24559" y="0"/>
                    <a:pt x="3342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5242326" cy="2436484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En regard du tronc coeliaque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3 branches principales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Cercle artériel de la petite courbure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Cercle artériel de la grande courbure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 Pathologies hémorragiques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3197570" y="2461023"/>
            <a:ext cx="7461312" cy="6368651"/>
          </a:xfrm>
          <a:custGeom>
            <a:avLst/>
            <a:gdLst/>
            <a:ahLst/>
            <a:cxnLst/>
            <a:rect l="l" t="t" r="r" b="b"/>
            <a:pathLst>
              <a:path w="7461312" h="6368651">
                <a:moveTo>
                  <a:pt x="0" y="0"/>
                </a:moveTo>
                <a:lnTo>
                  <a:pt x="7461312" y="0"/>
                </a:lnTo>
                <a:lnTo>
                  <a:pt x="7461312" y="6368651"/>
                </a:lnTo>
                <a:lnTo>
                  <a:pt x="0" y="6368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TextBox 9"/>
          <p:cNvSpPr txBox="1"/>
          <p:nvPr/>
        </p:nvSpPr>
        <p:spPr>
          <a:xfrm>
            <a:off x="5651272" y="165888"/>
            <a:ext cx="6981304" cy="2068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40"/>
              </a:lnSpc>
            </a:pPr>
            <a:r>
              <a:rPr lang="en-US" sz="4200">
                <a:solidFill>
                  <a:srgbClr val="FE415E"/>
                </a:solidFill>
                <a:latin typeface="TAN Kindred"/>
              </a:rPr>
              <a:t>VASCULARISATION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090"/>
    </mc:Choice>
    <mc:Fallback xmlns="">
      <p:transition spd="slow" advTm="209090"/>
    </mc:Fallback>
  </mc:AlternateContent>
  <p:extLst>
    <p:ext uri="{3A86A75C-4F4B-4683-9AE1-C65F6400EC91}">
      <p14:laserTraceLst xmlns:p14="http://schemas.microsoft.com/office/powerpoint/2010/main">
        <p14:tracePtLst>
          <p14:tracePt t="7462" x="12509500" y="63500"/>
          <p14:tracePt t="7471" x="12242800" y="381000"/>
          <p14:tracePt t="7478" x="11988800" y="736600"/>
          <p14:tracePt t="7487" x="11722100" y="1079500"/>
          <p14:tracePt t="7493" x="11480800" y="1409700"/>
          <p14:tracePt t="7507" x="11277600" y="1701800"/>
          <p14:tracePt t="7520" x="11163300" y="1816100"/>
          <p14:tracePt t="7521" x="10998200" y="2044700"/>
          <p14:tracePt t="7528" x="10820400" y="2222500"/>
          <p14:tracePt t="7537" x="10718800" y="2349500"/>
          <p14:tracePt t="7543" x="10604500" y="2489200"/>
          <p14:tracePt t="7554" x="10490200" y="2552700"/>
          <p14:tracePt t="7559" x="10439400" y="2603500"/>
          <p14:tracePt t="7570" x="10375900" y="2667000"/>
          <p14:tracePt t="7576" x="10236200" y="2755900"/>
          <p14:tracePt t="7587" x="10198100" y="2781300"/>
          <p14:tracePt t="7591" x="10134600" y="2819400"/>
          <p14:tracePt t="7607" x="10045700" y="2895600"/>
          <p14:tracePt t="7608" x="9969500" y="2908300"/>
          <p14:tracePt t="7620" x="9855200" y="2959100"/>
          <p14:tracePt t="7621" x="9766300" y="3022600"/>
          <p14:tracePt t="7628" x="9677400" y="3098800"/>
          <p14:tracePt t="7639" x="9550400" y="3162300"/>
          <p14:tracePt t="7653" x="9296400" y="3314700"/>
          <p14:tracePt t="7660" x="9194800" y="3403600"/>
          <p14:tracePt t="7670" x="9080500" y="3492500"/>
          <p14:tracePt t="7676" x="8966200" y="3581400"/>
          <p14:tracePt t="7687" x="8851900" y="3670300"/>
          <p14:tracePt t="7692" x="8763000" y="3784600"/>
          <p14:tracePt t="7706" x="8674100" y="3873500"/>
          <p14:tracePt t="7721" x="8521700" y="4102100"/>
          <p14:tracePt t="7725" x="8445500" y="4241800"/>
          <p14:tracePt t="7737" x="8407400" y="4368800"/>
          <p14:tracePt t="7743" x="8356600" y="4508500"/>
          <p14:tracePt t="7754" x="8318500" y="4635500"/>
          <p14:tracePt t="7759" x="8293100" y="4775200"/>
          <p14:tracePt t="7769" x="8267700" y="4889500"/>
          <p14:tracePt t="7775" x="8267700" y="5003800"/>
          <p14:tracePt t="7786" x="8242300" y="5105400"/>
          <p14:tracePt t="7790" x="8229600" y="5194300"/>
          <p14:tracePt t="7806" x="8229600" y="5283200"/>
          <p14:tracePt t="7807" x="8204200" y="5384800"/>
          <p14:tracePt t="7820" x="8204200" y="5473700"/>
          <p14:tracePt t="7821" x="8178800" y="5562600"/>
          <p14:tracePt t="7828" x="8153400" y="5651500"/>
          <p14:tracePt t="7839" x="8153400" y="5689600"/>
          <p14:tracePt t="7853" x="8089900" y="5854700"/>
          <p14:tracePt t="7860" x="8064500" y="5892800"/>
          <p14:tracePt t="7870" x="8051800" y="5943600"/>
          <p14:tracePt t="7877" x="8051800" y="5981700"/>
          <p14:tracePt t="7886" x="8026400" y="6007100"/>
          <p14:tracePt t="7892" x="8001000" y="6032500"/>
          <p14:tracePt t="7921" x="7950200" y="6032500"/>
          <p14:tracePt t="7936" x="7912100" y="6007100"/>
          <p14:tracePt t="7941" x="7861300" y="5956300"/>
          <p14:tracePt t="7953" x="7823200" y="5943600"/>
          <p14:tracePt t="7958" x="7772400" y="5892800"/>
          <p14:tracePt t="7974" x="7708900" y="5854700"/>
          <p14:tracePt t="7974" x="7645400" y="5803900"/>
          <p14:tracePt t="7987" x="7620000" y="5778500"/>
          <p14:tracePt t="7991" x="7556500" y="5765800"/>
          <p14:tracePt t="8007" x="7505700" y="5740400"/>
          <p14:tracePt t="8008" x="7442200" y="5715000"/>
          <p14:tracePt t="8020" x="7391400" y="5664200"/>
          <p14:tracePt t="8021" x="7378700" y="5664200"/>
          <p14:tracePt t="8029" x="7327900" y="5651500"/>
          <p14:tracePt t="8039" x="7302500" y="5651500"/>
          <p14:tracePt t="8053" x="7289800" y="5651500"/>
          <p14:tracePt t="8061" x="7239000" y="5651500"/>
          <p14:tracePt t="8070" x="7188200" y="5651500"/>
          <p14:tracePt t="8077" x="7150100" y="5651500"/>
          <p14:tracePt t="8086" x="7099300" y="5689600"/>
          <p14:tracePt t="8093" x="7061200" y="5740400"/>
          <p14:tracePt t="8106" x="7010400" y="5778500"/>
          <p14:tracePt t="8119" x="6946900" y="5918200"/>
          <p14:tracePt t="8125" x="6908800" y="5981700"/>
          <p14:tracePt t="8136" x="6883400" y="6045200"/>
          <p14:tracePt t="8142" x="6883400" y="6121400"/>
          <p14:tracePt t="8153" x="6858000" y="6184900"/>
          <p14:tracePt t="8157" x="6858000" y="6235700"/>
          <p14:tracePt t="8173" x="6858000" y="6299200"/>
          <p14:tracePt t="8174" x="6858000" y="6337300"/>
          <p14:tracePt t="8186" x="6858000" y="6362700"/>
          <p14:tracePt t="8190" x="6858000" y="6413500"/>
          <p14:tracePt t="8203" x="6858000" y="6426200"/>
          <p14:tracePt t="8207" x="6858000" y="6451600"/>
          <p14:tracePt t="8221" x="6858000" y="6477000"/>
          <p14:tracePt t="8269" x="6832600" y="6451600"/>
          <p14:tracePt t="8277" x="6807200" y="6426200"/>
          <p14:tracePt t="8286" x="6794500" y="6388100"/>
          <p14:tracePt t="8293" x="6743700" y="6362700"/>
          <p14:tracePt t="8305" x="6718300" y="6324600"/>
          <p14:tracePt t="8319" x="6629400" y="6248400"/>
          <p14:tracePt t="8325" x="6591300" y="6235700"/>
          <p14:tracePt t="8336" x="6565900" y="6210300"/>
          <p14:tracePt t="8341" x="6540500" y="6159500"/>
          <p14:tracePt t="8352" x="6527800" y="6159500"/>
          <p14:tracePt t="8357" x="6502400" y="6146800"/>
          <p14:tracePt t="8373" x="6477000" y="6146800"/>
          <p14:tracePt t="8386" x="6477000" y="6121400"/>
          <p14:tracePt t="8613" x="6477000" y="6146800"/>
          <p14:tracePt t="8629" x="6451600" y="6159500"/>
          <p14:tracePt t="8637" x="6451600" y="6184900"/>
          <p14:tracePt t="8645" x="6451600" y="6210300"/>
          <p14:tracePt t="8653" x="6451600" y="6235700"/>
          <p14:tracePt t="8661" x="6426200" y="6248400"/>
          <p14:tracePt t="8669" x="6426200" y="6273800"/>
          <p14:tracePt t="8677" x="6426200" y="6299200"/>
          <p14:tracePt t="8686" x="6426200" y="6324600"/>
          <p14:tracePt t="8703" x="6413500" y="6337300"/>
          <p14:tracePt t="8717" x="6413500" y="6362700"/>
          <p14:tracePt t="8800" x="6388100" y="6362700"/>
          <p14:tracePt t="8821" x="6362700" y="6337300"/>
          <p14:tracePt t="8837" x="6337300" y="6324600"/>
          <p14:tracePt t="8845" x="6337300" y="6299200"/>
          <p14:tracePt t="8853" x="6324600" y="6273800"/>
          <p14:tracePt t="8877" x="6324600" y="6248400"/>
          <p14:tracePt t="8886" x="6299200" y="6248400"/>
          <p14:tracePt t="8893" x="6299200" y="6235700"/>
          <p14:tracePt t="8941" x="6299200" y="6210300"/>
          <p14:tracePt t="9062" x="6273800" y="6210300"/>
          <p14:tracePt t="9703" x="6248400" y="6210300"/>
          <p14:tracePt t="9710" x="6235700" y="6235700"/>
          <p14:tracePt t="9735" x="6210300" y="6248400"/>
          <p14:tracePt t="9775" x="6184900" y="6273800"/>
          <p14:tracePt t="9833" x="6159500" y="6273800"/>
          <p14:tracePt t="9886" x="6146800" y="6273800"/>
          <p14:tracePt t="9919" x="6146800" y="6299200"/>
          <p14:tracePt t="9927" x="6121400" y="6299200"/>
          <p14:tracePt t="9983" x="6096000" y="6299200"/>
          <p14:tracePt t="13561" x="6121400" y="6299200"/>
          <p14:tracePt t="13569" x="6159500" y="6299200"/>
          <p14:tracePt t="13586" x="6210300" y="6299200"/>
          <p14:tracePt t="13593" x="6235700" y="6273800"/>
          <p14:tracePt t="13603" x="6248400" y="6273800"/>
          <p14:tracePt t="13609" x="6273800" y="6273800"/>
          <p14:tracePt t="13619" x="6299200" y="6248400"/>
          <p14:tracePt t="13625" x="6299200" y="6235700"/>
          <p14:tracePt t="13641" x="6324600" y="6235700"/>
          <p14:tracePt t="13652" x="6324600" y="6210300"/>
          <p14:tracePt t="13657" x="6337300" y="6210300"/>
          <p14:tracePt t="13938" x="6337300" y="6235700"/>
          <p14:tracePt t="13946" x="6324600" y="6235700"/>
          <p14:tracePt t="13954" x="6324600" y="6248400"/>
          <p14:tracePt t="13978" x="6299200" y="6248400"/>
          <p14:tracePt t="13986" x="6299200" y="6273800"/>
          <p14:tracePt t="14010" x="6273800" y="6273800"/>
          <p14:tracePt t="14019" x="6273800" y="6299200"/>
          <p14:tracePt t="14050" x="6248400" y="6299200"/>
          <p14:tracePt t="14132" x="6235700" y="6299200"/>
          <p14:tracePt t="14370" x="6210300" y="6299200"/>
          <p14:tracePt t="18446" x="6210300" y="6273800"/>
          <p14:tracePt t="18455" x="6235700" y="6235700"/>
          <p14:tracePt t="18463" x="6248400" y="6210300"/>
          <p14:tracePt t="18479" x="6273800" y="6184900"/>
          <p14:tracePt t="18487" x="6273800" y="6159500"/>
          <p14:tracePt t="18510" x="6299200" y="6146800"/>
          <p14:tracePt t="18615" x="6299200" y="6121400"/>
          <p14:tracePt t="18631" x="6299200" y="6096000"/>
          <p14:tracePt t="18639" x="6299200" y="6070600"/>
          <p14:tracePt t="18647" x="6324600" y="6070600"/>
          <p14:tracePt t="18663" x="6324600" y="6045200"/>
          <p14:tracePt t="18687" x="6324600" y="6032500"/>
          <p14:tracePt t="18697" x="6337300" y="6032500"/>
          <p14:tracePt t="18711" x="6337300" y="6007100"/>
          <p14:tracePt t="18736" x="6337300" y="5981700"/>
          <p14:tracePt t="18743" x="6362700" y="5956300"/>
          <p14:tracePt t="18752" x="6388100" y="5956300"/>
          <p14:tracePt t="18763" x="6413500" y="5943600"/>
          <p14:tracePt t="18769" x="6413500" y="5918200"/>
          <p14:tracePt t="18775" x="6426200" y="5918200"/>
          <p14:tracePt t="18791" x="6451600" y="5892800"/>
          <p14:tracePt t="18819" x="6451600" y="5867400"/>
          <p14:tracePt t="18823" x="6477000" y="5867400"/>
          <p14:tracePt t="18840" x="6477000" y="5854700"/>
          <p14:tracePt t="18853" x="6502400" y="5829300"/>
          <p14:tracePt t="18869" x="6527800" y="5803900"/>
          <p14:tracePt t="18886" x="6527800" y="5778500"/>
          <p14:tracePt t="18903" x="6540500" y="5778500"/>
          <p14:tracePt t="18904" x="6540500" y="5765800"/>
          <p14:tracePt t="18919" x="6540500" y="5740400"/>
          <p14:tracePt t="18931" x="6565900" y="5740400"/>
          <p14:tracePt t="18936" x="6565900" y="5715000"/>
          <p14:tracePt t="18943" x="6591300" y="5689600"/>
          <p14:tracePt t="18953" x="6591300" y="5664200"/>
          <p14:tracePt t="18959" x="6616700" y="5651500"/>
          <p14:tracePt t="18969" x="6629400" y="5626100"/>
          <p14:tracePt t="18975" x="6629400" y="5600700"/>
          <p14:tracePt t="18986" x="6629400" y="5575300"/>
          <p14:tracePt t="18991" x="6654800" y="5575300"/>
          <p14:tracePt t="19003" x="6654800" y="5562600"/>
          <p14:tracePt t="19015" x="6680200" y="5562600"/>
          <p14:tracePt t="19024" x="6680200" y="5537200"/>
          <p14:tracePt t="19036" x="6680200" y="5511800"/>
          <p14:tracePt t="19053" x="6705600" y="5486400"/>
          <p14:tracePt t="19057" x="6705600" y="5473700"/>
          <p14:tracePt t="19072" x="6718300" y="5448300"/>
          <p14:tracePt t="19073" x="6718300" y="5422900"/>
          <p14:tracePt t="19086" x="6743700" y="5422900"/>
          <p14:tracePt t="19089" x="6743700" y="5397500"/>
          <p14:tracePt t="19104" x="6743700" y="5384800"/>
          <p14:tracePt t="19111" x="6769100" y="5384800"/>
          <p14:tracePt t="19464" x="6769100" y="5397500"/>
          <p14:tracePt t="19472" x="6743700" y="5397500"/>
          <p14:tracePt t="19480" x="6743700" y="5422900"/>
          <p14:tracePt t="19488" x="6718300" y="5448300"/>
          <p14:tracePt t="19502" x="6718300" y="5473700"/>
          <p14:tracePt t="19506" x="6705600" y="5511800"/>
          <p14:tracePt t="19520" x="6680200" y="5537200"/>
          <p14:tracePt t="19520" x="6654800" y="5562600"/>
          <p14:tracePt t="19536" x="6616700" y="5575300"/>
          <p14:tracePt t="19544" x="6565900" y="5600700"/>
          <p14:tracePt t="19553" x="6540500" y="5651500"/>
          <p14:tracePt t="19570" x="6477000" y="5664200"/>
          <p14:tracePt t="19576" x="6426200" y="5689600"/>
          <p14:tracePt t="19586" x="6388100" y="5715000"/>
          <p14:tracePt t="19592" x="6362700" y="5740400"/>
          <p14:tracePt t="19603" x="6324600" y="5765800"/>
          <p14:tracePt t="19608" x="6273800" y="5778500"/>
          <p14:tracePt t="19619" x="6248400" y="5778500"/>
          <p14:tracePt t="19624" x="6235700" y="5803900"/>
          <p14:tracePt t="19636" x="6210300" y="5829300"/>
          <p14:tracePt t="19641" x="6184900" y="5854700"/>
          <p14:tracePt t="19653" x="6184900" y="5867400"/>
          <p14:tracePt t="19657" x="6159500" y="5892800"/>
          <p14:tracePt t="19670" x="6146800" y="5918200"/>
          <p14:tracePt t="19676" x="6121400" y="5956300"/>
          <p14:tracePt t="19686" x="6096000" y="5981700"/>
          <p14:tracePt t="19691" x="6070600" y="6032500"/>
          <p14:tracePt t="19703" x="6045200" y="6070600"/>
          <p14:tracePt t="19704" x="6045200" y="6096000"/>
          <p14:tracePt t="19712" x="6032500" y="6146800"/>
          <p14:tracePt t="19720" x="6032500" y="6159500"/>
          <p14:tracePt t="19736" x="6007100" y="6184900"/>
          <p14:tracePt t="19763" x="6007100" y="6210300"/>
          <p14:tracePt t="19864" x="6007100" y="6235700"/>
          <p14:tracePt t="19880" x="6007100" y="6248400"/>
          <p14:tracePt t="19889" x="6007100" y="6273800"/>
          <p14:tracePt t="19903" x="6007100" y="6299200"/>
          <p14:tracePt t="19907" x="6007100" y="6337300"/>
          <p14:tracePt t="19919" x="6007100" y="6388100"/>
          <p14:tracePt t="19923" x="6007100" y="6413500"/>
          <p14:tracePt t="19936" x="6007100" y="6451600"/>
          <p14:tracePt t="19937" x="6007100" y="6502400"/>
          <p14:tracePt t="19944" x="6007100" y="6527800"/>
          <p14:tracePt t="19953" x="6007100" y="6540500"/>
          <p14:tracePt t="19971" x="6007100" y="6565900"/>
          <p14:tracePt t="19992" x="6007100" y="6591300"/>
          <p14:tracePt t="20144" x="6032500" y="6591300"/>
          <p14:tracePt t="20153" x="6045200" y="6591300"/>
          <p14:tracePt t="20170" x="6070600" y="6591300"/>
          <p14:tracePt t="20177" x="6096000" y="6591300"/>
          <p14:tracePt t="20186" x="6121400" y="6591300"/>
          <p14:tracePt t="20193" x="6159500" y="6591300"/>
          <p14:tracePt t="20209" x="6210300" y="6591300"/>
          <p14:tracePt t="20219" x="6235700" y="6591300"/>
          <p14:tracePt t="20225" x="6273800" y="6591300"/>
          <p14:tracePt t="20241" x="6299200" y="6591300"/>
          <p14:tracePt t="20253" x="6324600" y="6591300"/>
          <p14:tracePt t="20257" x="6324600" y="6565900"/>
          <p14:tracePt t="20273" x="6337300" y="6565900"/>
          <p14:tracePt t="20321" x="6362700" y="6565900"/>
          <p14:tracePt t="20409" x="6388100" y="6565900"/>
          <p14:tracePt t="20449" x="6413500" y="6565900"/>
          <p14:tracePt t="20481" x="6426200" y="6565900"/>
          <p14:tracePt t="20489" x="6451600" y="6565900"/>
          <p14:tracePt t="20506" x="6477000" y="6565900"/>
          <p14:tracePt t="20523" x="6502400" y="6565900"/>
          <p14:tracePt t="20537" x="6502400" y="6591300"/>
          <p14:tracePt t="20545" x="6527800" y="6591300"/>
          <p14:tracePt t="20586" x="6540500" y="6591300"/>
          <p14:tracePt t="20628" x="6565900" y="6591300"/>
          <p14:tracePt t="20665" x="6591300" y="6591300"/>
          <p14:tracePt t="20697" x="6616700" y="6591300"/>
          <p14:tracePt t="20713" x="6629400" y="6591300"/>
          <p14:tracePt t="20745" x="6654800" y="6565900"/>
          <p14:tracePt t="20770" x="6680200" y="6565900"/>
          <p14:tracePt t="20803" x="6705600" y="6565900"/>
          <p14:tracePt t="20809" x="6705600" y="6540500"/>
          <p14:tracePt t="20825" x="6718300" y="6540500"/>
          <p14:tracePt t="20849" x="6743700" y="6540500"/>
          <p14:tracePt t="20881" x="6769100" y="6540500"/>
          <p14:tracePt t="20897" x="6794500" y="6540500"/>
          <p14:tracePt t="20913" x="6807200" y="6540500"/>
          <p14:tracePt t="20930" x="6832600" y="6540500"/>
          <p14:tracePt t="20937" x="6832600" y="6527800"/>
          <p14:tracePt t="20945" x="6858000" y="6527800"/>
          <p14:tracePt t="20970" x="6883400" y="6527800"/>
          <p14:tracePt t="21009" x="6908800" y="6527800"/>
          <p14:tracePt t="21803" x="6883400" y="6527800"/>
          <p14:tracePt t="21820" x="6858000" y="6527800"/>
          <p14:tracePt t="21836" x="6832600" y="6527800"/>
          <p14:tracePt t="21843" x="6807200" y="6527800"/>
          <p14:tracePt t="21858" x="6794500" y="6527800"/>
          <p14:tracePt t="21875" x="6769100" y="6527800"/>
          <p14:tracePt t="21891" x="6743700" y="6540500"/>
          <p14:tracePt t="21903" x="6718300" y="6540500"/>
          <p14:tracePt t="21907" x="6680200" y="6540500"/>
          <p14:tracePt t="21920" x="6654800" y="6540500"/>
          <p14:tracePt t="21924" x="6591300" y="6540500"/>
          <p14:tracePt t="21936" x="6565900" y="6540500"/>
          <p14:tracePt t="21940" x="6502400" y="6540500"/>
          <p14:tracePt t="21953" x="6451600" y="6540500"/>
          <p14:tracePt t="21957" x="6426200" y="6540500"/>
          <p14:tracePt t="21973" x="6388100" y="6540500"/>
          <p14:tracePt t="21974" x="6337300" y="6540500"/>
          <p14:tracePt t="21986" x="6324600" y="6540500"/>
          <p14:tracePt t="21987" x="6299200" y="6540500"/>
          <p14:tracePt t="22003" x="6248400" y="6540500"/>
          <p14:tracePt t="22011" x="6235700" y="6540500"/>
          <p14:tracePt t="22036" x="6184900" y="6540500"/>
          <p14:tracePt t="22050" x="6159500" y="6540500"/>
          <p14:tracePt t="22070" x="6146800" y="6540500"/>
          <p14:tracePt t="22090" x="6121400" y="6540500"/>
          <p14:tracePt t="22123" x="6096000" y="6540500"/>
          <p14:tracePt t="22156" x="6070600" y="6565900"/>
          <p14:tracePt t="22170" x="6045200" y="6565900"/>
          <p14:tracePt t="22186" x="6032500" y="6591300"/>
          <p14:tracePt t="22203" x="6007100" y="6591300"/>
          <p14:tracePt t="22211" x="5981700" y="6616700"/>
          <p14:tracePt t="22236" x="5956300" y="6629400"/>
          <p14:tracePt t="22267" x="5943600" y="6629400"/>
          <p14:tracePt t="22395" x="5918200" y="6629400"/>
          <p14:tracePt t="22467" x="5892800" y="6629400"/>
          <p14:tracePt t="22491" x="5867400" y="6629400"/>
          <p14:tracePt t="22515" x="5854700" y="6629400"/>
          <p14:tracePt t="22629" x="5829300" y="6629400"/>
          <p14:tracePt t="22819" x="5829300" y="6616700"/>
          <p14:tracePt t="22836" x="5829300" y="6591300"/>
          <p14:tracePt t="22844" x="5803900" y="6591300"/>
          <p14:tracePt t="22861" x="5803900" y="6565900"/>
          <p14:tracePt t="22875" x="5803900" y="6540500"/>
          <p14:tracePt t="22900" x="5803900" y="6527800"/>
          <p14:tracePt t="22923" x="5803900" y="6502400"/>
          <p14:tracePt t="22940" x="5803900" y="6477000"/>
          <p14:tracePt t="22964" x="5803900" y="6451600"/>
          <p14:tracePt t="22996" x="5803900" y="6426200"/>
          <p14:tracePt t="23004" x="5829300" y="6426200"/>
          <p14:tracePt t="23028" x="5829300" y="6413500"/>
          <p14:tracePt t="23269" x="5803900" y="6413500"/>
          <p14:tracePt t="23284" x="5803900" y="6426200"/>
          <p14:tracePt t="23295" x="5778500" y="6426200"/>
          <p14:tracePt t="23316" x="5765800" y="6426200"/>
          <p14:tracePt t="23324" x="5765800" y="6451600"/>
          <p14:tracePt t="25270" x="5778500" y="6451600"/>
          <p14:tracePt t="25278" x="5803900" y="6426200"/>
          <p14:tracePt t="25286" x="5829300" y="6413500"/>
          <p14:tracePt t="25303" x="5918200" y="6388100"/>
          <p14:tracePt t="25310" x="5943600" y="6388100"/>
          <p14:tracePt t="25320" x="5981700" y="6362700"/>
          <p14:tracePt t="25336" x="6045200" y="6337300"/>
          <p14:tracePt t="25342" x="6070600" y="6337300"/>
          <p14:tracePt t="25353" x="6096000" y="6324600"/>
          <p14:tracePt t="25370" x="6121400" y="6324600"/>
          <p14:tracePt t="25374" x="6146800" y="6299200"/>
          <p14:tracePt t="25403" x="6159500" y="6299200"/>
          <p14:tracePt t="25438" x="6184900" y="6299200"/>
          <p14:tracePt t="25454" x="6210300" y="6299200"/>
          <p14:tracePt t="25471" x="6235700" y="6299200"/>
          <p14:tracePt t="25494" x="6248400" y="6299200"/>
          <p14:tracePt t="25727" x="6235700" y="6299200"/>
          <p14:tracePt t="25742" x="6210300" y="6299200"/>
          <p14:tracePt t="25751" x="6210300" y="6273800"/>
          <p14:tracePt t="25760" x="6184900" y="6273800"/>
          <p14:tracePt t="25775" x="6159500" y="6273800"/>
          <p14:tracePt t="25803" x="6146800" y="6273800"/>
          <p14:tracePt t="26464" x="6146800" y="6299200"/>
          <p14:tracePt t="26495" x="6121400" y="6299200"/>
          <p14:tracePt t="26503" x="6121400" y="6324600"/>
          <p14:tracePt t="26575" x="6096000" y="6324600"/>
          <p14:tracePt t="26583" x="6096000" y="6337300"/>
          <p14:tracePt t="26603" x="6070600" y="6337300"/>
          <p14:tracePt t="26632" x="6045200" y="6337300"/>
          <p14:tracePt t="26640" x="6045200" y="6362700"/>
          <p14:tracePt t="26687" x="6032500" y="6362700"/>
          <p14:tracePt t="26760" x="6007100" y="6362700"/>
          <p14:tracePt t="32233" x="6007100" y="6388100"/>
          <p14:tracePt t="32241" x="5981700" y="6388100"/>
          <p14:tracePt t="32273" x="5981700" y="6413500"/>
          <p14:tracePt t="32329" x="5956300" y="6413500"/>
          <p14:tracePt t="32402" x="5943600" y="6413500"/>
          <p14:tracePt t="32409" x="5943600" y="6426200"/>
          <p14:tracePt t="32433" x="5918200" y="6426200"/>
          <p14:tracePt t="32465" x="5892800" y="6426200"/>
          <p14:tracePt t="32481" x="5892800" y="6451600"/>
          <p14:tracePt t="32514" x="5867400" y="6451600"/>
          <p14:tracePt t="32577" x="5854700" y="6451600"/>
          <p14:tracePt t="32634" x="5829300" y="6477000"/>
          <p14:tracePt t="32673" x="5803900" y="6477000"/>
          <p14:tracePt t="32746" x="5778500" y="6477000"/>
          <p14:tracePt t="32826" x="5765800" y="6477000"/>
          <p14:tracePt t="32970" x="5740400" y="6477000"/>
          <p14:tracePt t="33066" x="5715000" y="6477000"/>
          <p14:tracePt t="33098" x="5715000" y="6502400"/>
          <p14:tracePt t="33178" x="5689600" y="6502400"/>
          <p14:tracePt t="33258" x="5664200" y="6502400"/>
          <p14:tracePt t="33378" x="5651500" y="6502400"/>
          <p14:tracePt t="33611" x="5626100" y="6502400"/>
          <p14:tracePt t="33675" x="5600700" y="6502400"/>
          <p14:tracePt t="34131" x="5626100" y="6502400"/>
          <p14:tracePt t="34275" x="5651500" y="6502400"/>
          <p14:tracePt t="34757" x="5626100" y="6502400"/>
          <p14:tracePt t="34972" x="5600700" y="6502400"/>
          <p14:tracePt t="35028" x="5575300" y="6502400"/>
          <p14:tracePt t="35092" x="5562600" y="6502400"/>
          <p14:tracePt t="35157" x="5537200" y="6502400"/>
          <p14:tracePt t="35197" x="5511800" y="6502400"/>
          <p14:tracePt t="35228" x="5486400" y="6502400"/>
          <p14:tracePt t="35260" x="5473700" y="6502400"/>
          <p14:tracePt t="35276" x="5448300" y="6502400"/>
          <p14:tracePt t="35292" x="5422900" y="6502400"/>
          <p14:tracePt t="35317" x="5397500" y="6502400"/>
          <p14:tracePt t="35341" x="5384800" y="6502400"/>
          <p14:tracePt t="35357" x="5359400" y="6502400"/>
          <p14:tracePt t="35391" x="5334000" y="6502400"/>
          <p14:tracePt t="35423" x="5308600" y="6502400"/>
          <p14:tracePt t="35453" x="5283200" y="6502400"/>
          <p14:tracePt t="35477" x="5270500" y="6502400"/>
          <p14:tracePt t="35533" x="5245100" y="6502400"/>
          <p14:tracePt t="35557" x="5245100" y="6477000"/>
          <p14:tracePt t="35629" x="5219700" y="6477000"/>
          <p14:tracePt t="35645" x="5219700" y="6451600"/>
          <p14:tracePt t="35653" x="5194300" y="6451600"/>
          <p14:tracePt t="35685" x="5181600" y="6451600"/>
          <p14:tracePt t="35717" x="5181600" y="6426200"/>
          <p14:tracePt t="35737" x="5156200" y="6426200"/>
          <p14:tracePt t="35781" x="5130800" y="6413500"/>
          <p14:tracePt t="35813" x="5105400" y="6388100"/>
          <p14:tracePt t="35845" x="5092700" y="6362700"/>
          <p14:tracePt t="35861" x="5067300" y="6337300"/>
          <p14:tracePt t="35885" x="5041900" y="6324600"/>
          <p14:tracePt t="35893" x="5016500" y="6324600"/>
          <p14:tracePt t="35903" x="5016500" y="6299200"/>
          <p14:tracePt t="35917" x="5003800" y="6299200"/>
          <p14:tracePt t="35937" x="5003800" y="6273800"/>
          <p14:tracePt t="35949" x="4978400" y="6273800"/>
          <p14:tracePt t="35971" x="4978400" y="6248400"/>
          <p14:tracePt t="36003" x="4978400" y="6235700"/>
          <p14:tracePt t="36381" x="5003800" y="6235700"/>
          <p14:tracePt t="36405" x="5016500" y="6235700"/>
          <p14:tracePt t="36478" x="5041900" y="6235700"/>
          <p14:tracePt t="36518" x="5067300" y="6248400"/>
          <p14:tracePt t="36537" x="5092700" y="6248400"/>
          <p14:tracePt t="36542" x="5105400" y="6273800"/>
          <p14:tracePt t="36553" x="5130800" y="6273800"/>
          <p14:tracePt t="36570" x="5156200" y="6299200"/>
          <p14:tracePt t="36574" x="5181600" y="6299200"/>
          <p14:tracePt t="36587" x="5194300" y="6299200"/>
          <p14:tracePt t="36591" x="5219700" y="6324600"/>
          <p14:tracePt t="36607" x="5245100" y="6324600"/>
          <p14:tracePt t="36620" x="5245100" y="6337300"/>
          <p14:tracePt t="36630" x="5270500" y="6337300"/>
          <p14:tracePt t="36662" x="5283200" y="6337300"/>
          <p14:tracePt t="36742" x="5308600" y="6337300"/>
          <p14:tracePt t="36782" x="5308600" y="6362700"/>
          <p14:tracePt t="36804" x="5334000" y="6362700"/>
          <p14:tracePt t="36837" x="5359400" y="6362700"/>
          <p14:tracePt t="36862" x="5384800" y="6362700"/>
          <p14:tracePt t="36894" x="5397500" y="6362700"/>
          <p14:tracePt t="36910" x="5397500" y="6388100"/>
          <p14:tracePt t="36926" x="5422900" y="6388100"/>
          <p14:tracePt t="36950" x="5448300" y="6388100"/>
          <p14:tracePt t="36982" x="5473700" y="6388100"/>
          <p14:tracePt t="37004" x="5473700" y="6413500"/>
          <p14:tracePt t="37038" x="5486400" y="6413500"/>
          <p14:tracePt t="37103" x="5511800" y="6413500"/>
          <p14:tracePt t="37142" x="5511800" y="6426200"/>
          <p14:tracePt t="37167" x="5537200" y="6426200"/>
          <p14:tracePt t="37279" x="5562600" y="6426200"/>
          <p14:tracePt t="37310" x="5562600" y="6451600"/>
          <p14:tracePt t="37359" x="5575300" y="6451600"/>
          <p14:tracePt t="37543" x="5575300" y="6477000"/>
          <p14:tracePt t="37599" x="5600700" y="6477000"/>
          <p14:tracePt t="37695" x="5626100" y="6477000"/>
          <p14:tracePt t="37736" x="5626100" y="6502400"/>
          <p14:tracePt t="37879" x="5626100" y="6527800"/>
          <p14:tracePt t="38015" x="5626100" y="6540500"/>
          <p14:tracePt t="38057" x="5626100" y="6565900"/>
          <p14:tracePt t="38090" x="5626100" y="6591300"/>
          <p14:tracePt t="38112" x="5626100" y="6616700"/>
          <p14:tracePt t="38128" x="5626100" y="6629400"/>
          <p14:tracePt t="38137" x="5626100" y="6654800"/>
          <p14:tracePt t="38151" x="5626100" y="6680200"/>
          <p14:tracePt t="38160" x="5626100" y="6705600"/>
          <p14:tracePt t="38168" x="5600700" y="6705600"/>
          <p14:tracePt t="38176" x="5600700" y="6718300"/>
          <p14:tracePt t="38192" x="5600700" y="6743700"/>
          <p14:tracePt t="38208" x="5600700" y="6769100"/>
          <p14:tracePt t="38248" x="5600700" y="6794500"/>
          <p14:tracePt t="38304" x="5575300" y="6794500"/>
          <p14:tracePt t="38320" x="5575300" y="6807200"/>
          <p14:tracePt t="38376" x="5575300" y="6832600"/>
          <p14:tracePt t="38400" x="5562600" y="6832600"/>
          <p14:tracePt t="38424" x="5562600" y="6858000"/>
          <p14:tracePt t="38456" x="5562600" y="6883400"/>
          <p14:tracePt t="38489" x="5537200" y="6908800"/>
          <p14:tracePt t="38512" x="5537200" y="6921500"/>
          <p14:tracePt t="38544" x="5537200" y="6946900"/>
          <p14:tracePt t="38560" x="5511800" y="6946900"/>
          <p14:tracePt t="38570" x="5511800" y="6972300"/>
          <p14:tracePt t="38600" x="5511800" y="6997700"/>
          <p14:tracePt t="38624" x="5486400" y="6997700"/>
          <p14:tracePt t="38632" x="5486400" y="7010400"/>
          <p14:tracePt t="38664" x="5486400" y="7035800"/>
          <p14:tracePt t="38776" x="5473700" y="7035800"/>
          <p14:tracePt t="38792" x="5473700" y="7061200"/>
          <p14:tracePt t="38856" x="5473700" y="7086600"/>
          <p14:tracePt t="38896" x="5473700" y="7099300"/>
          <p14:tracePt t="38937" x="5473700" y="7124700"/>
          <p14:tracePt t="39001" x="5473700" y="7150100"/>
          <p14:tracePt t="39057" x="5473700" y="7175500"/>
          <p14:tracePt t="39097" x="5473700" y="7188200"/>
          <p14:tracePt t="39105" x="5448300" y="7188200"/>
          <p14:tracePt t="39129" x="5448300" y="7213600"/>
          <p14:tracePt t="39161" x="5448300" y="7239000"/>
          <p14:tracePt t="39193" x="5448300" y="7264400"/>
          <p14:tracePt t="39217" x="5448300" y="7289800"/>
          <p14:tracePt t="39241" x="5448300" y="7302500"/>
          <p14:tracePt t="39274" x="5448300" y="7327900"/>
          <p14:tracePt t="39287" x="5422900" y="7327900"/>
          <p14:tracePt t="40130" x="5448300" y="7327900"/>
          <p14:tracePt t="40138" x="5448300" y="7302500"/>
          <p14:tracePt t="40155" x="5448300" y="7289800"/>
          <p14:tracePt t="40170" x="5473700" y="7264400"/>
          <p14:tracePt t="40188" x="5473700" y="7239000"/>
          <p14:tracePt t="40203" x="5486400" y="7239000"/>
          <p14:tracePt t="40210" x="5486400" y="7213600"/>
          <p14:tracePt t="40282" x="5486400" y="7188200"/>
          <p14:tracePt t="40304" x="5511800" y="7188200"/>
          <p14:tracePt t="40322" x="5511800" y="7175500"/>
          <p14:tracePt t="40346" x="5511800" y="7150100"/>
          <p14:tracePt t="40362" x="5537200" y="7124700"/>
          <p14:tracePt t="40388" x="5537200" y="7099300"/>
          <p14:tracePt t="40394" x="5562600" y="7086600"/>
          <p14:tracePt t="40418" x="5562600" y="7061200"/>
          <p14:tracePt t="40426" x="5562600" y="7035800"/>
          <p14:tracePt t="40450" x="5562600" y="7010400"/>
          <p14:tracePt t="40471" x="5575300" y="6997700"/>
          <p14:tracePt t="40491" x="5575300" y="6972300"/>
          <p14:tracePt t="40524" x="5575300" y="6946900"/>
          <p14:tracePt t="40537" x="5575300" y="6921500"/>
          <p14:tracePt t="40555" x="5600700" y="6908800"/>
          <p14:tracePt t="40570" x="5600700" y="6883400"/>
          <p14:tracePt t="40589" x="5600700" y="6858000"/>
          <p14:tracePt t="40622" x="5600700" y="6832600"/>
          <p14:tracePt t="40650" x="5600700" y="6807200"/>
          <p14:tracePt t="40690" x="5600700" y="6794500"/>
          <p14:tracePt t="40755" x="5600700" y="6769100"/>
          <p14:tracePt t="40778" x="5600700" y="6743700"/>
          <p14:tracePt t="40810" x="5600700" y="6718300"/>
          <p14:tracePt t="40826" x="5600700" y="6705600"/>
          <p14:tracePt t="40842" x="5600700" y="6680200"/>
          <p14:tracePt t="40867" x="5626100" y="6680200"/>
          <p14:tracePt t="40875" x="5626100" y="6654800"/>
          <p14:tracePt t="41107" x="5626100" y="6680200"/>
          <p14:tracePt t="41147" x="5626100" y="6705600"/>
          <p14:tracePt t="41171" x="5600700" y="6705600"/>
          <p14:tracePt t="41195" x="5600700" y="6718300"/>
          <p14:tracePt t="41227" x="5600700" y="6743700"/>
          <p14:tracePt t="41259" x="5600700" y="6769100"/>
          <p14:tracePt t="41267" x="5600700" y="6794500"/>
          <p14:tracePt t="41283" x="5600700" y="6807200"/>
          <p14:tracePt t="41304" x="5600700" y="6858000"/>
          <p14:tracePt t="41308" x="5600700" y="6883400"/>
          <p14:tracePt t="41325" x="5600700" y="6908800"/>
          <p14:tracePt t="41337" x="5600700" y="6921500"/>
          <p14:tracePt t="41341" x="5600700" y="6946900"/>
          <p14:tracePt t="41358" x="5600700" y="6972300"/>
          <p14:tracePt t="41371" x="5600700" y="6997700"/>
          <p14:tracePt t="41379" x="5600700" y="7010400"/>
          <p14:tracePt t="41404" x="5600700" y="7035800"/>
          <p14:tracePt t="41411" x="5600700" y="7061200"/>
          <p14:tracePt t="41427" x="5600700" y="7086600"/>
          <p14:tracePt t="41454" x="5600700" y="7099300"/>
          <p14:tracePt t="41483" x="5600700" y="7124700"/>
          <p14:tracePt t="41515" x="5600700" y="7150100"/>
          <p14:tracePt t="41541" x="5600700" y="7175500"/>
          <p14:tracePt t="41622" x="5600700" y="7188200"/>
          <p14:tracePt t="41771" x="5600700" y="7175500"/>
          <p14:tracePt t="42044" x="5600700" y="7150100"/>
          <p14:tracePt t="42084" x="5600700" y="7124700"/>
          <p14:tracePt t="42100" x="5575300" y="7124700"/>
          <p14:tracePt t="42116" x="5575300" y="7099300"/>
          <p14:tracePt t="42172" x="5575300" y="7086600"/>
          <p14:tracePt t="42221" x="5562600" y="7086600"/>
          <p14:tracePt t="42254" x="5537200" y="7061200"/>
          <p14:tracePt t="42276" x="5511800" y="7061200"/>
          <p14:tracePt t="42292" x="5486400" y="7061200"/>
          <p14:tracePt t="42308" x="5473700" y="7061200"/>
          <p14:tracePt t="42324" x="5448300" y="7035800"/>
          <p14:tracePt t="42332" x="5422900" y="7035800"/>
          <p14:tracePt t="42356" x="5397500" y="7035800"/>
          <p14:tracePt t="42372" x="5384800" y="7035800"/>
          <p14:tracePt t="42404" x="5359400" y="7035800"/>
          <p14:tracePt t="42653" x="5359400" y="7010400"/>
          <p14:tracePt t="42660" x="5384800" y="7010400"/>
          <p14:tracePt t="42688" x="5397500" y="7010400"/>
          <p14:tracePt t="42700" x="5397500" y="6997700"/>
          <p14:tracePt t="42716" x="5422900" y="6997700"/>
          <p14:tracePt t="42733" x="5448300" y="6997700"/>
          <p14:tracePt t="42740" x="5448300" y="6972300"/>
          <p14:tracePt t="42764" x="5473700" y="6972300"/>
          <p14:tracePt t="42772" x="5473700" y="6946900"/>
          <p14:tracePt t="42797" x="5486400" y="6921500"/>
          <p14:tracePt t="42812" x="5486400" y="6908800"/>
          <p14:tracePt t="42829" x="5486400" y="6883400"/>
          <p14:tracePt t="42845" x="5511800" y="6858000"/>
          <p14:tracePt t="42870" x="5511800" y="6832600"/>
          <p14:tracePt t="42887" x="5537200" y="6832600"/>
          <p14:tracePt t="42893" x="5537200" y="6807200"/>
          <p14:tracePt t="42981" x="5537200" y="6794500"/>
          <p14:tracePt t="43013" x="5562600" y="6794500"/>
          <p14:tracePt t="43333" x="5562600" y="6807200"/>
          <p14:tracePt t="43341" x="5537200" y="6807200"/>
          <p14:tracePt t="43421" x="5537200" y="6832600"/>
          <p14:tracePt t="43470" x="5537200" y="6858000"/>
          <p14:tracePt t="43501" x="5537200" y="6883400"/>
          <p14:tracePt t="43525" x="5537200" y="6908800"/>
          <p14:tracePt t="43654" x="5537200" y="6921500"/>
          <p14:tracePt t="43720" x="5537200" y="6946900"/>
          <p14:tracePt t="43854" x="5537200" y="6972300"/>
          <p14:tracePt t="43925" x="5537200" y="6997700"/>
          <p14:tracePt t="46337" x="5537200" y="6972300"/>
          <p14:tracePt t="46345" x="5537200" y="6946900"/>
          <p14:tracePt t="46354" x="5537200" y="6921500"/>
          <p14:tracePt t="46370" x="5537200" y="6908800"/>
          <p14:tracePt t="46378" x="5537200" y="6858000"/>
          <p14:tracePt t="46387" x="5537200" y="6832600"/>
          <p14:tracePt t="46393" x="5562600" y="6794500"/>
          <p14:tracePt t="46404" x="5562600" y="6769100"/>
          <p14:tracePt t="46410" x="5562600" y="6743700"/>
          <p14:tracePt t="46420" x="5562600" y="6718300"/>
          <p14:tracePt t="46426" x="5562600" y="6705600"/>
          <p14:tracePt t="46437" x="5575300" y="6705600"/>
          <p14:tracePt t="46442" x="5575300" y="6680200"/>
          <p14:tracePt t="46738" x="5575300" y="6705600"/>
          <p14:tracePt t="46770" x="5575300" y="6718300"/>
          <p14:tracePt t="46810" x="5575300" y="6743700"/>
          <p14:tracePt t="46858" x="5575300" y="6769100"/>
          <p14:tracePt t="46882" x="5562600" y="6769100"/>
          <p14:tracePt t="46914" x="5562600" y="6794500"/>
          <p14:tracePt t="46954" x="5562600" y="6807200"/>
          <p14:tracePt t="46987" x="5562600" y="6832600"/>
          <p14:tracePt t="47010" x="5562600" y="6858000"/>
          <p14:tracePt t="47034" x="5537200" y="6858000"/>
          <p14:tracePt t="47042" x="5537200" y="6883400"/>
          <p14:tracePt t="47074" x="5537200" y="6908800"/>
          <p14:tracePt t="47106" x="5537200" y="6921500"/>
          <p14:tracePt t="47130" x="5537200" y="6946900"/>
          <p14:tracePt t="47146" x="5537200" y="6972300"/>
          <p14:tracePt t="47171" x="5537200" y="6997700"/>
          <p14:tracePt t="47194" x="5537200" y="7010400"/>
          <p14:tracePt t="47211" x="5537200" y="7035800"/>
          <p14:tracePt t="47227" x="5537200" y="7061200"/>
          <p14:tracePt t="47243" x="5537200" y="7086600"/>
          <p14:tracePt t="47266" x="5537200" y="7099300"/>
          <p14:tracePt t="47307" x="5537200" y="7124700"/>
          <p14:tracePt t="47452" x="5537200" y="7150100"/>
          <p14:tracePt t="47459" x="5537200" y="7175500"/>
          <p14:tracePt t="52884" x="5537200" y="7150100"/>
          <p14:tracePt t="52891" x="5537200" y="7124700"/>
          <p14:tracePt t="52907" x="5537200" y="7099300"/>
          <p14:tracePt t="52939" x="5537200" y="7086600"/>
          <p14:tracePt t="53035" x="5537200" y="7061200"/>
          <p14:tracePt t="53051" x="5537200" y="7035800"/>
          <p14:tracePt t="53059" x="5537200" y="7010400"/>
          <p14:tracePt t="53067" x="5537200" y="6997700"/>
          <p14:tracePt t="53075" x="5537200" y="6972300"/>
          <p14:tracePt t="53087" x="5537200" y="6908800"/>
          <p14:tracePt t="53091" x="5537200" y="6858000"/>
          <p14:tracePt t="53104" x="5537200" y="6832600"/>
          <p14:tracePt t="53108" x="5537200" y="6769100"/>
          <p14:tracePt t="53120" x="5537200" y="6705600"/>
          <p14:tracePt t="53125" x="5537200" y="6654800"/>
          <p14:tracePt t="53137" x="5537200" y="6616700"/>
          <p14:tracePt t="53141" x="5537200" y="6540500"/>
          <p14:tracePt t="53154" x="5537200" y="6502400"/>
          <p14:tracePt t="53159" x="5537200" y="6477000"/>
          <p14:tracePt t="53171" x="5537200" y="6451600"/>
          <p14:tracePt t="53174" x="5537200" y="6426200"/>
          <p14:tracePt t="53187" x="5537200" y="6413500"/>
          <p14:tracePt t="53259" x="5562600" y="6388100"/>
          <p14:tracePt t="53284" x="5575300" y="6362700"/>
          <p14:tracePt t="53292" x="5600700" y="6362700"/>
          <p14:tracePt t="53299" x="5600700" y="6337300"/>
          <p14:tracePt t="53307" x="5626100" y="6324600"/>
          <p14:tracePt t="53320" x="5651500" y="6299200"/>
          <p14:tracePt t="53325" x="5689600" y="6273800"/>
          <p14:tracePt t="53337" x="5715000" y="6248400"/>
          <p14:tracePt t="53341" x="5740400" y="6248400"/>
          <p14:tracePt t="53354" x="5765800" y="6235700"/>
          <p14:tracePt t="53360" x="5778500" y="6210300"/>
          <p14:tracePt t="53370" x="5803900" y="6184900"/>
          <p14:tracePt t="53374" x="5854700" y="6184900"/>
          <p14:tracePt t="53387" x="5854700" y="6159500"/>
          <p14:tracePt t="53388" x="5892800" y="6159500"/>
          <p14:tracePt t="53396" x="5918200" y="6146800"/>
          <p14:tracePt t="53404" x="5943600" y="6146800"/>
          <p14:tracePt t="53412" x="5956300" y="6146800"/>
          <p14:tracePt t="53428" x="5981700" y="6146800"/>
          <p14:tracePt t="53444" x="6007100" y="6146800"/>
          <p14:tracePt t="53492" x="6032500" y="6146800"/>
          <p14:tracePt t="53532" x="6045200" y="6146800"/>
          <p14:tracePt t="53612" x="6070600" y="6146800"/>
          <p14:tracePt t="53660" x="6096000" y="6146800"/>
          <p14:tracePt t="53676" x="6121400" y="6146800"/>
          <p14:tracePt t="53687" x="6146800" y="6159500"/>
          <p14:tracePt t="53692" x="6159500" y="6159500"/>
          <p14:tracePt t="53704" x="6184900" y="6184900"/>
          <p14:tracePt t="53709" x="6210300" y="6184900"/>
          <p14:tracePt t="53720" x="6235700" y="6184900"/>
          <p14:tracePt t="53725" x="6235700" y="6210300"/>
          <p14:tracePt t="53737" x="6248400" y="6210300"/>
          <p14:tracePt t="53741" x="6248400" y="6235700"/>
          <p14:tracePt t="53758" x="6273800" y="6235700"/>
          <p14:tracePt t="53988" x="6248400" y="6235700"/>
          <p14:tracePt t="54004" x="6248400" y="6248400"/>
          <p14:tracePt t="54021" x="6235700" y="6248400"/>
          <p14:tracePt t="54054" x="6210300" y="6248400"/>
          <p14:tracePt t="54060" x="6210300" y="6273800"/>
          <p14:tracePt t="54093" x="6184900" y="6273800"/>
          <p14:tracePt t="54133" x="6184900" y="6299200"/>
          <p14:tracePt t="54140" x="6159500" y="6299200"/>
          <p14:tracePt t="54174" x="6146800" y="6299200"/>
          <p14:tracePt t="54204" x="6121400" y="6299200"/>
          <p14:tracePt t="54221" x="6096000" y="6299200"/>
          <p14:tracePt t="54229" x="6070600" y="6299200"/>
          <p14:tracePt t="54237" x="6070600" y="6324600"/>
          <p14:tracePt t="54244" x="6045200" y="6324600"/>
          <p14:tracePt t="54254" x="6032500" y="6324600"/>
          <p14:tracePt t="54270" x="6007100" y="6324600"/>
          <p14:tracePt t="54284" x="5981700" y="6324600"/>
          <p14:tracePt t="54308" x="5956300" y="6324600"/>
          <p14:tracePt t="54320" x="5956300" y="6337300"/>
          <p14:tracePt t="54349" x="5943600" y="6337300"/>
          <p14:tracePt t="54373" x="5918200" y="6337300"/>
          <p14:tracePt t="54397" x="5892800" y="6337300"/>
          <p14:tracePt t="54416" x="5867400" y="6337300"/>
          <p14:tracePt t="54445" x="5854700" y="6337300"/>
          <p14:tracePt t="54461" x="5829300" y="6337300"/>
          <p14:tracePt t="54477" x="5803900" y="6337300"/>
          <p14:tracePt t="54493" x="5778500" y="6337300"/>
          <p14:tracePt t="54504" x="5778500" y="6362700"/>
          <p14:tracePt t="54525" x="5765800" y="6362700"/>
          <p14:tracePt t="55134" x="5740400" y="6362700"/>
          <p14:tracePt t="55165" x="5740400" y="6388100"/>
          <p14:tracePt t="55182" x="5715000" y="6388100"/>
          <p14:tracePt t="55222" x="5715000" y="6413500"/>
          <p14:tracePt t="55245" x="5689600" y="6413500"/>
          <p14:tracePt t="55261" x="5689600" y="6426200"/>
          <p14:tracePt t="55302" x="5689600" y="6451600"/>
          <p14:tracePt t="55350" x="5664200" y="6477000"/>
          <p14:tracePt t="55382" x="5664200" y="6502400"/>
          <p14:tracePt t="55398" x="5651500" y="6527800"/>
          <p14:tracePt t="55415" x="5651500" y="6540500"/>
          <p14:tracePt t="55430" x="5651500" y="6565900"/>
          <p14:tracePt t="55448" x="5651500" y="6591300"/>
          <p14:tracePt t="55462" x="5626100" y="6616700"/>
          <p14:tracePt t="55478" x="5626100" y="6629400"/>
          <p14:tracePt t="55487" x="5626100" y="6654800"/>
          <p14:tracePt t="55494" x="5626100" y="6680200"/>
          <p14:tracePt t="55503" x="5626100" y="6705600"/>
          <p14:tracePt t="55510" x="5626100" y="6718300"/>
          <p14:tracePt t="55520" x="5600700" y="6743700"/>
          <p14:tracePt t="55534" x="5600700" y="6769100"/>
          <p14:tracePt t="55542" x="5600700" y="6794500"/>
          <p14:tracePt t="55554" x="5600700" y="6807200"/>
          <p14:tracePt t="55566" x="5600700" y="6832600"/>
          <p14:tracePt t="55574" x="5575300" y="6832600"/>
          <p14:tracePt t="55587" x="5575300" y="6858000"/>
          <p14:tracePt t="55598" x="5575300" y="6883400"/>
          <p14:tracePt t="55606" x="5575300" y="6908800"/>
          <p14:tracePt t="55620" x="5575300" y="6921500"/>
          <p14:tracePt t="55640" x="5575300" y="6946900"/>
          <p14:tracePt t="55662" x="5575300" y="6972300"/>
          <p14:tracePt t="55687" x="5575300" y="6997700"/>
          <p14:tracePt t="56463" x="5575300" y="6972300"/>
          <p14:tracePt t="56495" x="5575300" y="6946900"/>
          <p14:tracePt t="56520" x="5575300" y="6921500"/>
          <p14:tracePt t="56527" x="5600700" y="6921500"/>
          <p14:tracePt t="56535" x="5600700" y="6908800"/>
          <p14:tracePt t="56567" x="5600700" y="6883400"/>
          <p14:tracePt t="56655" x="5600700" y="6858000"/>
          <p14:tracePt t="56711" x="5626100" y="6858000"/>
          <p14:tracePt t="56736" x="5626100" y="6832600"/>
          <p14:tracePt t="56783" x="5626100" y="6807200"/>
          <p14:tracePt t="56839" x="5626100" y="6794500"/>
          <p14:tracePt t="56871" x="5626100" y="6769100"/>
          <p14:tracePt t="56887" x="5626100" y="6743700"/>
          <p14:tracePt t="56896" x="5626100" y="6718300"/>
          <p14:tracePt t="56904" x="5626100" y="6705600"/>
          <p14:tracePt t="56921" x="5626100" y="6654800"/>
          <p14:tracePt t="56928" x="5626100" y="6629400"/>
          <p14:tracePt t="56937" x="5626100" y="6616700"/>
          <p14:tracePt t="56943" x="5626100" y="6591300"/>
          <p14:tracePt t="56959" x="5626100" y="6565900"/>
          <p14:tracePt t="56975" x="5626100" y="6540500"/>
          <p14:tracePt t="56991" x="5626100" y="6527800"/>
          <p14:tracePt t="57256" x="5600700" y="6527800"/>
          <p14:tracePt t="57296" x="5575300" y="6527800"/>
          <p14:tracePt t="57314" x="5562600" y="6527800"/>
          <p14:tracePt t="57336" x="5537200" y="6527800"/>
          <p14:tracePt t="57360" x="5511800" y="6527800"/>
          <p14:tracePt t="57376" x="5486400" y="6527800"/>
          <p14:tracePt t="57400" x="5473700" y="6527800"/>
          <p14:tracePt t="57448" x="5448300" y="6527800"/>
          <p14:tracePt t="57504" x="5422900" y="6527800"/>
          <p14:tracePt t="57544" x="5397500" y="6527800"/>
          <p14:tracePt t="57560" x="5384800" y="6527800"/>
          <p14:tracePt t="57592" x="5359400" y="6527800"/>
          <p14:tracePt t="57632" x="5334000" y="6527800"/>
          <p14:tracePt t="57672" x="5308600" y="6527800"/>
          <p14:tracePt t="57688" x="5283200" y="6527800"/>
          <p14:tracePt t="57704" x="5283200" y="6502400"/>
          <p14:tracePt t="57721" x="5270500" y="6502400"/>
          <p14:tracePt t="57753" x="5245100" y="6477000"/>
          <p14:tracePt t="57784" x="5245100" y="6451600"/>
          <p14:tracePt t="57792" x="5219700" y="6451600"/>
          <p14:tracePt t="57840" x="5194300" y="6426200"/>
          <p14:tracePt t="57881" x="5181600" y="6426200"/>
          <p14:tracePt t="57904" x="5181600" y="6413500"/>
          <p14:tracePt t="57915" x="5156200" y="6413500"/>
          <p14:tracePt t="57969" x="5130800" y="6388100"/>
          <p14:tracePt t="58065" x="5105400" y="6388100"/>
          <p14:tracePt t="58081" x="5105400" y="6362700"/>
          <p14:tracePt t="58169" x="5092700" y="6362700"/>
          <p14:tracePt t="58177" x="5092700" y="6337300"/>
          <p14:tracePt t="61227" x="5156200" y="6337300"/>
          <p14:tracePt t="61237" x="5219700" y="6337300"/>
          <p14:tracePt t="61247" x="5308600" y="6362700"/>
          <p14:tracePt t="61254" x="5397500" y="6362700"/>
          <p14:tracePt t="61260" x="5511800" y="6388100"/>
          <p14:tracePt t="61271" x="5651500" y="6413500"/>
          <p14:tracePt t="61276" x="5778500" y="6426200"/>
          <p14:tracePt t="61287" x="5943600" y="6426200"/>
          <p14:tracePt t="61292" x="6070600" y="6451600"/>
          <p14:tracePt t="61304" x="6235700" y="6477000"/>
          <p14:tracePt t="61309" x="6362700" y="6477000"/>
          <p14:tracePt t="61321" x="6477000" y="6477000"/>
          <p14:tracePt t="61324" x="6616700" y="6477000"/>
          <p14:tracePt t="61338" x="6718300" y="6477000"/>
          <p14:tracePt t="61342" x="6832600" y="6426200"/>
          <p14:tracePt t="61354" x="6883400" y="6413500"/>
          <p14:tracePt t="61358" x="6946900" y="6388100"/>
          <p14:tracePt t="61371" x="6997700" y="6362700"/>
          <p14:tracePt t="61375" x="7010400" y="6337300"/>
          <p14:tracePt t="61387" x="7035800" y="6337300"/>
          <p14:tracePt t="61390" x="7061200" y="6324600"/>
          <p14:tracePt t="61404" x="7086600" y="6324600"/>
          <p14:tracePt t="61540" x="7086600" y="6299200"/>
          <p14:tracePt t="61572" x="7086600" y="6273800"/>
          <p14:tracePt t="61590" x="7086600" y="6235700"/>
          <p14:tracePt t="61604" x="7086600" y="6184900"/>
          <p14:tracePt t="61605" x="7086600" y="6159500"/>
          <p14:tracePt t="61621" x="7061200" y="6096000"/>
          <p14:tracePt t="61628" x="7035800" y="6045200"/>
          <p14:tracePt t="61637" x="6997700" y="6007100"/>
          <p14:tracePt t="61654" x="6946900" y="5943600"/>
          <p14:tracePt t="61660" x="6921500" y="5918200"/>
          <p14:tracePt t="61671" x="6908800" y="5892800"/>
          <p14:tracePt t="61687" x="6883400" y="5867400"/>
          <p14:tracePt t="61692" x="6858000" y="5867400"/>
          <p14:tracePt t="61732" x="6832600" y="5867400"/>
          <p14:tracePt t="61949" x="6832600" y="5854700"/>
          <p14:tracePt t="62181" x="6832600" y="5829300"/>
          <p14:tracePt t="62205" x="6832600" y="5803900"/>
          <p14:tracePt t="62229" x="6832600" y="5778500"/>
          <p14:tracePt t="64207" x="6832600" y="5765800"/>
          <p14:tracePt t="64221" x="6832600" y="5740400"/>
          <p14:tracePt t="64225" x="6832600" y="5715000"/>
          <p14:tracePt t="64238" x="6832600" y="5689600"/>
          <p14:tracePt t="64254" x="6832600" y="5664200"/>
          <p14:tracePt t="64257" x="6832600" y="5651500"/>
          <p14:tracePt t="64271" x="6832600" y="5626100"/>
          <p14:tracePt t="64287" x="6832600" y="5600700"/>
          <p14:tracePt t="64312" x="6832600" y="5575300"/>
          <p14:tracePt t="64335" x="6832600" y="5562600"/>
          <p14:tracePt t="64359" x="6858000" y="5537200"/>
          <p14:tracePt t="64387" x="6858000" y="5511800"/>
          <p14:tracePt t="64391" x="6883400" y="5511800"/>
          <p14:tracePt t="64408" x="6908800" y="5486400"/>
          <p14:tracePt t="64424" x="6921500" y="5486400"/>
          <p14:tracePt t="64437" x="6921500" y="5473700"/>
          <p14:tracePt t="64458" x="6946900" y="5473700"/>
          <p14:tracePt t="64471" x="6946900" y="5448300"/>
          <p14:tracePt t="64496" x="6972300" y="5422900"/>
          <p14:tracePt t="64545" x="6972300" y="5397500"/>
          <p14:tracePt t="64778" x="6946900" y="5397500"/>
          <p14:tracePt t="64791" x="6921500" y="5397500"/>
          <p14:tracePt t="64808" x="6908800" y="5397500"/>
          <p14:tracePt t="64838" x="6883400" y="5397500"/>
          <p14:tracePt t="65048" x="6883400" y="5384800"/>
          <p14:tracePt t="65072" x="6883400" y="5359400"/>
          <p14:tracePt t="65104" x="6883400" y="5334000"/>
          <p14:tracePt t="65137" x="6883400" y="5308600"/>
          <p14:tracePt t="65154" x="6883400" y="5283200"/>
          <p14:tracePt t="65168" x="6883400" y="5270500"/>
          <p14:tracePt t="65178" x="6883400" y="5245100"/>
          <p14:tracePt t="65192" x="6883400" y="5219700"/>
          <p14:tracePt t="65204" x="6883400" y="5194300"/>
          <p14:tracePt t="65208" x="6883400" y="5181600"/>
          <p14:tracePt t="65225" x="6883400" y="5156200"/>
          <p14:tracePt t="65241" x="6883400" y="5130800"/>
          <p14:tracePt t="65296" x="6908800" y="5105400"/>
          <p14:tracePt t="65321" x="6908800" y="5092700"/>
          <p14:tracePt t="65328" x="6921500" y="5067300"/>
          <p14:tracePt t="65345" x="6946900" y="5041900"/>
          <p14:tracePt t="65352" x="6972300" y="5016500"/>
          <p14:tracePt t="65360" x="6997700" y="5016500"/>
          <p14:tracePt t="65368" x="7010400" y="5003800"/>
          <p14:tracePt t="65378" x="7035800" y="5003800"/>
          <p14:tracePt t="65387" x="7061200" y="4978400"/>
          <p14:tracePt t="65392" x="7086600" y="4978400"/>
          <p14:tracePt t="65404" x="7099300" y="4978400"/>
          <p14:tracePt t="65421" x="7124700" y="4953000"/>
          <p14:tracePt t="65438" x="7150100" y="4953000"/>
          <p14:tracePt t="65472" x="7175500" y="4953000"/>
          <p14:tracePt t="65504" x="7188200" y="4953000"/>
          <p14:tracePt t="65528" x="7213600" y="4953000"/>
          <p14:tracePt t="65672" x="7188200" y="4927600"/>
          <p14:tracePt t="65688" x="7175500" y="4864100"/>
          <p14:tracePt t="65691" x="7150100" y="4813300"/>
          <p14:tracePt t="65704" x="7150100" y="4749800"/>
          <p14:tracePt t="65705" x="7124700" y="4660900"/>
          <p14:tracePt t="65721" x="7099300" y="4508500"/>
          <p14:tracePt t="65729" x="7099300" y="4457700"/>
          <p14:tracePt t="65738" x="7099300" y="4368800"/>
          <p14:tracePt t="65754" x="7086600" y="4254500"/>
          <p14:tracePt t="65761" x="7086600" y="4216400"/>
          <p14:tracePt t="65771" x="7086600" y="4165600"/>
          <p14:tracePt t="65787" x="7086600" y="4140200"/>
          <p14:tracePt t="65811" x="7061200" y="4140200"/>
          <p14:tracePt t="65865" x="7061200" y="4165600"/>
          <p14:tracePt t="65873" x="7061200" y="4191000"/>
          <p14:tracePt t="65887" x="7061200" y="4216400"/>
          <p14:tracePt t="65891" x="7061200" y="4254500"/>
          <p14:tracePt t="65904" x="7061200" y="4279900"/>
          <p14:tracePt t="65905" x="7061200" y="4330700"/>
          <p14:tracePt t="65921" x="7086600" y="4419600"/>
          <p14:tracePt t="65929" x="7086600" y="4457700"/>
          <p14:tracePt t="65938" x="7099300" y="4508500"/>
          <p14:tracePt t="65954" x="7124700" y="4546600"/>
          <p14:tracePt t="65961" x="7124700" y="4572000"/>
          <p14:tracePt t="65971" x="7124700" y="4597400"/>
          <p14:tracePt t="65988" x="7150100" y="4622800"/>
          <p14:tracePt t="66033" x="7150100" y="4635500"/>
          <p14:tracePt t="66065" x="7124700" y="4660900"/>
          <p14:tracePt t="66089" x="7099300" y="4660900"/>
          <p14:tracePt t="66105" x="7086600" y="4660900"/>
          <p14:tracePt t="66121" x="7061200" y="4622800"/>
          <p14:tracePt t="66129" x="7035800" y="4597400"/>
          <p14:tracePt t="66138" x="7035800" y="4546600"/>
          <p14:tracePt t="66154" x="7010400" y="4483100"/>
          <p14:tracePt t="66161" x="6997700" y="4432300"/>
          <p14:tracePt t="66171" x="6997700" y="4419600"/>
          <p14:tracePt t="66187" x="6972300" y="4368800"/>
          <p14:tracePt t="66193" x="6972300" y="4343400"/>
          <p14:tracePt t="66273" x="6972300" y="4368800"/>
          <p14:tracePt t="66281" x="6946900" y="4394200"/>
          <p14:tracePt t="66289" x="6946900" y="4432300"/>
          <p14:tracePt t="66298" x="6946900" y="4457700"/>
          <p14:tracePt t="66305" x="6946900" y="4508500"/>
          <p14:tracePt t="66321" x="6946900" y="4546600"/>
          <p14:tracePt t="66322" x="6946900" y="4622800"/>
          <p14:tracePt t="66329" x="6946900" y="4635500"/>
          <p14:tracePt t="66338" x="6946900" y="4711700"/>
          <p14:tracePt t="66354" x="6997700" y="4775200"/>
          <p14:tracePt t="66361" x="7061200" y="4813300"/>
          <p14:tracePt t="66371" x="7124700" y="4838700"/>
          <p14:tracePt t="66387" x="7264400" y="4864100"/>
          <p14:tracePt t="66393" x="7353300" y="4864100"/>
          <p14:tracePt t="66404" x="7416800" y="4864100"/>
          <p14:tracePt t="66421" x="7556500" y="4864100"/>
          <p14:tracePt t="66425" x="7594600" y="4813300"/>
          <p14:tracePt t="66438" x="7645400" y="4813300"/>
          <p14:tracePt t="66454" x="7683500" y="4800600"/>
          <p14:tracePt t="66458" x="7683500" y="4775200"/>
          <p14:tracePt t="66471" x="7683500" y="4749800"/>
          <p14:tracePt t="66475" x="7708900" y="4724400"/>
          <p14:tracePt t="66491" x="7708900" y="4711700"/>
          <p14:tracePt t="66504" x="7708900" y="4686300"/>
          <p14:tracePt t="66508" x="7708900" y="4635500"/>
          <p14:tracePt t="66521" x="7708900" y="4622800"/>
          <p14:tracePt t="66522" x="7708900" y="4597400"/>
          <p14:tracePt t="66530" x="7708900" y="4572000"/>
          <p14:tracePt t="66538" x="7708900" y="4546600"/>
          <p14:tracePt t="66554" x="7708900" y="4508500"/>
          <p14:tracePt t="66561" x="7683500" y="4483100"/>
          <p14:tracePt t="66571" x="7645400" y="4483100"/>
          <p14:tracePt t="66587" x="7569200" y="4483100"/>
          <p14:tracePt t="66593" x="7531100" y="4483100"/>
          <p14:tracePt t="66604" x="7480300" y="4483100"/>
          <p14:tracePt t="66621" x="7416800" y="4521200"/>
          <p14:tracePt t="66626" x="7378700" y="4546600"/>
          <p14:tracePt t="66637" x="7353300" y="4572000"/>
          <p14:tracePt t="66642" x="7302500" y="4622800"/>
          <p14:tracePt t="66654" x="7289800" y="4635500"/>
          <p14:tracePt t="66659" x="7289800" y="4660900"/>
          <p14:tracePt t="66671" x="7264400" y="4686300"/>
          <p14:tracePt t="66675" x="7239000" y="4711700"/>
          <p14:tracePt t="66687" x="7239000" y="4724400"/>
          <p14:tracePt t="66705" x="7239000" y="4749800"/>
          <p14:tracePt t="66706" x="7239000" y="4775200"/>
          <p14:tracePt t="66722" x="7239000" y="4813300"/>
          <p14:tracePt t="66730" x="7239000" y="4838700"/>
          <p14:tracePt t="66746" x="7239000" y="4864100"/>
          <p14:tracePt t="66756" x="7239000" y="4889500"/>
          <p14:tracePt t="66762" x="7264400" y="4889500"/>
          <p14:tracePt t="66772" x="7264400" y="4902200"/>
          <p14:tracePt t="66788" x="7289800" y="4902200"/>
          <p14:tracePt t="66794" x="7289800" y="4927600"/>
          <p14:tracePt t="66804" x="7302500" y="4927600"/>
          <p14:tracePt t="66821" x="7327900" y="4927600"/>
          <p14:tracePt t="66834" x="7353300" y="4927600"/>
          <p14:tracePt t="66844" x="7353300" y="4902200"/>
          <p14:tracePt t="66858" x="7353300" y="4889500"/>
          <p14:tracePt t="66871" x="7378700" y="4889500"/>
          <p14:tracePt t="66888" x="7378700" y="4864100"/>
          <p14:tracePt t="66908" x="7378700" y="4838700"/>
          <p14:tracePt t="66922" x="7378700" y="4813300"/>
          <p14:tracePt t="66930" x="7378700" y="4800600"/>
          <p14:tracePt t="66946" x="7378700" y="4775200"/>
          <p14:tracePt t="66962" x="7378700" y="4749800"/>
          <p14:tracePt t="66971" x="7353300" y="4749800"/>
          <p14:tracePt t="66987" x="7327900" y="4724400"/>
          <p14:tracePt t="66994" x="7302500" y="4724400"/>
          <p14:tracePt t="67004" x="7289800" y="4724400"/>
          <p14:tracePt t="67023" x="7264400" y="4711700"/>
          <p14:tracePt t="67039" x="7239000" y="4711700"/>
          <p14:tracePt t="67090" x="7239000" y="4724400"/>
          <p14:tracePt t="67106" x="7239000" y="4749800"/>
          <p14:tracePt t="67121" x="7239000" y="4775200"/>
          <p14:tracePt t="67124" x="7239000" y="4813300"/>
          <p14:tracePt t="67138" x="7239000" y="4838700"/>
          <p14:tracePt t="67141" x="7264400" y="4889500"/>
          <p14:tracePt t="67154" x="7302500" y="4953000"/>
          <p14:tracePt t="67162" x="7327900" y="4978400"/>
          <p14:tracePt t="67171" x="7353300" y="5003800"/>
          <p14:tracePt t="67188" x="7378700" y="5016500"/>
          <p14:tracePt t="67194" x="7391400" y="5016500"/>
          <p14:tracePt t="67221" x="7416800" y="5041900"/>
          <p14:tracePt t="67234" x="7442200" y="5016500"/>
          <p14:tracePt t="67244" x="7442200" y="5003800"/>
          <p14:tracePt t="67254" x="7442200" y="4978400"/>
          <p14:tracePt t="67259" x="7442200" y="4927600"/>
          <p14:tracePt t="67271" x="7442200" y="4902200"/>
          <p14:tracePt t="67275" x="7442200" y="4889500"/>
          <p14:tracePt t="67287" x="7442200" y="4864100"/>
          <p14:tracePt t="67291" x="7442200" y="4838700"/>
          <p14:tracePt t="67304" x="7442200" y="4813300"/>
          <p14:tracePt t="67321" x="7442200" y="4800600"/>
          <p14:tracePt t="67339" x="7416800" y="4800600"/>
          <p14:tracePt t="67371" x="7391400" y="4800600"/>
          <p14:tracePt t="67388" x="7378700" y="4800600"/>
          <p14:tracePt t="67395" x="7378700" y="4813300"/>
          <p14:tracePt t="67404" x="7353300" y="4813300"/>
          <p14:tracePt t="67421" x="7353300" y="4838700"/>
          <p14:tracePt t="67427" x="7327900" y="4838700"/>
          <p14:tracePt t="67438" x="7327900" y="4864100"/>
          <p14:tracePt t="67455" x="7302500" y="4889500"/>
          <p14:tracePt t="67483" x="7302500" y="4902200"/>
          <p14:tracePt t="67499" x="7289800" y="4902200"/>
          <p14:tracePt t="67514" x="7289800" y="4927600"/>
          <p14:tracePt t="67555" x="7289800" y="4953000"/>
          <p14:tracePt t="67579" x="7264400" y="4953000"/>
          <p14:tracePt t="67691" x="7264400" y="4978400"/>
          <p14:tracePt t="67891" x="7239000" y="4978400"/>
          <p14:tracePt t="67907" x="7213600" y="4978400"/>
          <p14:tracePt t="67923" x="7188200" y="4978400"/>
          <p14:tracePt t="67931" x="7175500" y="4978400"/>
          <p14:tracePt t="67971" x="7150100" y="4978400"/>
          <p14:tracePt t="68067" x="7124700" y="4978400"/>
          <p14:tracePt t="68077" x="7124700" y="5003800"/>
          <p14:tracePt t="68099" x="7124700" y="5016500"/>
          <p14:tracePt t="68110" x="7099300" y="5016500"/>
          <p14:tracePt t="68137" x="7099300" y="5041900"/>
          <p14:tracePt t="68187" x="7099300" y="5067300"/>
          <p14:tracePt t="68204" x="7086600" y="5067300"/>
          <p14:tracePt t="68221" x="7086600" y="5092700"/>
          <p14:tracePt t="68251" x="7061200" y="5092700"/>
          <p14:tracePt t="68300" x="7035800" y="5092700"/>
          <p14:tracePt t="68324" x="7010400" y="5092700"/>
          <p14:tracePt t="68338" x="7010400" y="5105400"/>
          <p14:tracePt t="68357" x="6997700" y="5105400"/>
          <p14:tracePt t="68388" x="6997700" y="5130800"/>
          <p14:tracePt t="68396" x="6972300" y="5130800"/>
          <p14:tracePt t="68428" x="6946900" y="5130800"/>
          <p14:tracePt t="68454" x="6921500" y="5130800"/>
          <p14:tracePt t="68652" x="6921500" y="5105400"/>
          <p14:tracePt t="68668" x="6921500" y="5092700"/>
          <p14:tracePt t="68677" x="6946900" y="5092700"/>
          <p14:tracePt t="68687" x="6946900" y="5067300"/>
          <p14:tracePt t="68710" x="6972300" y="5067300"/>
          <p14:tracePt t="68716" x="6972300" y="5041900"/>
          <p14:tracePt t="68743" x="6997700" y="5041900"/>
          <p14:tracePt t="68756" x="7010400" y="5041900"/>
          <p14:tracePt t="68764" x="7061200" y="5041900"/>
          <p14:tracePt t="68772" x="7086600" y="5041900"/>
          <p14:tracePt t="68788" x="7124700" y="5041900"/>
          <p14:tracePt t="68788" x="7188200" y="5067300"/>
          <p14:tracePt t="68796" x="7239000" y="5067300"/>
          <p14:tracePt t="68804" x="7289800" y="5092700"/>
          <p14:tracePt t="68821" x="7378700" y="5105400"/>
          <p14:tracePt t="68828" x="7391400" y="5105400"/>
          <p14:tracePt t="68838" x="7416800" y="5130800"/>
          <p14:tracePt t="68854" x="7442200" y="5130800"/>
          <p14:tracePt t="68868" x="7467600" y="5156200"/>
          <p14:tracePt t="68887" x="7467600" y="5181600"/>
          <p14:tracePt t="68900" x="7467600" y="5194300"/>
          <p14:tracePt t="68910" x="7467600" y="5219700"/>
          <p14:tracePt t="68924" x="7467600" y="5245100"/>
          <p14:tracePt t="68938" x="7467600" y="5270500"/>
          <p14:tracePt t="68941" x="7467600" y="5283200"/>
          <p14:tracePt t="68954" x="7467600" y="5308600"/>
          <p14:tracePt t="68972" x="7467600" y="5334000"/>
          <p14:tracePt t="68973" x="7467600" y="5359400"/>
          <p14:tracePt t="68988" x="7467600" y="5384800"/>
          <p14:tracePt t="68996" x="7467600" y="5397500"/>
          <p14:tracePt t="69004" x="7467600" y="5422900"/>
          <p14:tracePt t="69021" x="7442200" y="5448300"/>
          <p14:tracePt t="69037" x="7442200" y="5473700"/>
          <p14:tracePt t="69060" x="7442200" y="5486400"/>
          <p14:tracePt t="69071" x="7416800" y="5486400"/>
          <p14:tracePt t="69088" x="7391400" y="5511800"/>
          <p14:tracePt t="69101" x="7353300" y="5537200"/>
          <p14:tracePt t="69110" x="7327900" y="5537200"/>
          <p14:tracePt t="69121" x="7302500" y="5562600"/>
          <p14:tracePt t="69125" x="7289800" y="5575300"/>
          <p14:tracePt t="69138" x="7264400" y="5600700"/>
          <p14:tracePt t="69142" x="7239000" y="5600700"/>
          <p14:tracePt t="69154" x="7239000" y="5626100"/>
          <p14:tracePt t="69158" x="7213600" y="5626100"/>
          <p14:tracePt t="69171" x="7213600" y="5651500"/>
          <p14:tracePt t="69175" x="7188200" y="5651500"/>
          <p14:tracePt t="69191" x="7188200" y="5664200"/>
          <p14:tracePt t="69205" x="7175500" y="5664200"/>
          <p14:tracePt t="69261" x="7175500" y="5651500"/>
          <p14:tracePt t="69269" x="7175500" y="5600700"/>
          <p14:tracePt t="69277" x="7150100" y="5575300"/>
          <p14:tracePt t="69288" x="7150100" y="5537200"/>
          <p14:tracePt t="69293" x="7124700" y="5486400"/>
          <p14:tracePt t="69304" x="7124700" y="5448300"/>
          <p14:tracePt t="69321" x="7086600" y="5334000"/>
          <p14:tracePt t="69326" x="7086600" y="5283200"/>
          <p14:tracePt t="69338" x="7061200" y="5219700"/>
          <p14:tracePt t="69343" x="7061200" y="5181600"/>
          <p14:tracePt t="69354" x="7035800" y="5130800"/>
          <p14:tracePt t="69359" x="7035800" y="5105400"/>
          <p14:tracePt t="69371" x="7010400" y="5092700"/>
          <p14:tracePt t="69375" x="7010400" y="5067300"/>
          <p14:tracePt t="69388" x="7010400" y="5041900"/>
          <p14:tracePt t="69404" x="7010400" y="5016500"/>
          <p14:tracePt t="69421" x="7010400" y="5003800"/>
          <p14:tracePt t="69477" x="6997700" y="5003800"/>
          <p14:tracePt t="69485" x="6997700" y="4978400"/>
          <p14:tracePt t="69685" x="6972300" y="4978400"/>
          <p14:tracePt t="69710" x="6972300" y="5003800"/>
          <p14:tracePt t="69733" x="6972300" y="5016500"/>
          <p14:tracePt t="69743" x="6946900" y="5016500"/>
          <p14:tracePt t="69758" x="6946900" y="5041900"/>
          <p14:tracePt t="69791" x="6946900" y="5067300"/>
          <p14:tracePt t="69813" x="6921500" y="5067300"/>
          <p14:tracePt t="69829" x="6921500" y="5092700"/>
          <p14:tracePt t="69861" x="6908800" y="5092700"/>
          <p14:tracePt t="69877" x="6908800" y="5105400"/>
          <p14:tracePt t="73288" x="6908800" y="5130800"/>
          <p14:tracePt t="73296" x="6883400" y="5130800"/>
          <p14:tracePt t="73304" x="6883400" y="5156200"/>
          <p14:tracePt t="73336" x="6883400" y="5181600"/>
          <p14:tracePt t="73424" x="6858000" y="5194300"/>
          <p14:tracePt t="73713" x="6858000" y="5181600"/>
          <p14:tracePt t="73729" x="6858000" y="5156200"/>
          <p14:tracePt t="73745" x="6858000" y="5130800"/>
          <p14:tracePt t="73754" x="6858000" y="5105400"/>
          <p14:tracePt t="73784" x="6858000" y="5092700"/>
          <p14:tracePt t="73921" x="6883400" y="5092700"/>
          <p14:tracePt t="73929" x="6883400" y="5067300"/>
          <p14:tracePt t="73945" x="6908800" y="5067300"/>
          <p14:tracePt t="73954" x="6908800" y="5041900"/>
          <p14:tracePt t="73962" x="6921500" y="5041900"/>
          <p14:tracePt t="73969" x="6921500" y="5016500"/>
          <p14:tracePt t="73977" x="6946900" y="5016500"/>
          <p14:tracePt t="73988" x="6972300" y="5003800"/>
          <p14:tracePt t="73993" x="6997700" y="5003800"/>
          <p14:tracePt t="74009" x="7010400" y="5003800"/>
          <p14:tracePt t="74021" x="7035800" y="5003800"/>
          <p14:tracePt t="74033" x="7061200" y="5003800"/>
          <p14:tracePt t="74054" x="7086600" y="5003800"/>
          <p14:tracePt t="74058" x="7099300" y="5003800"/>
          <p14:tracePt t="74075" x="7124700" y="5003800"/>
          <p14:tracePt t="74088" x="7150100" y="5003800"/>
          <p14:tracePt t="74091" x="7175500" y="5003800"/>
          <p14:tracePt t="74104" x="7188200" y="5003800"/>
          <p14:tracePt t="74105" x="7213600" y="5016500"/>
          <p14:tracePt t="74113" x="7239000" y="5016500"/>
          <p14:tracePt t="74121" x="7264400" y="5016500"/>
          <p14:tracePt t="74129" x="7289800" y="5016500"/>
          <p14:tracePt t="74145" x="7302500" y="5016500"/>
          <p14:tracePt t="74161" x="7327900" y="5016500"/>
          <p14:tracePt t="74188" x="7353300" y="5016500"/>
          <p14:tracePt t="74249" x="7353300" y="5041900"/>
          <p14:tracePt t="74297" x="7353300" y="5067300"/>
          <p14:tracePt t="74321" x="7378700" y="5067300"/>
          <p14:tracePt t="74329" x="7378700" y="5092700"/>
          <p14:tracePt t="74361" x="7391400" y="5105400"/>
          <p14:tracePt t="74385" x="7391400" y="5130800"/>
          <p14:tracePt t="74394" x="7416800" y="5130800"/>
          <p14:tracePt t="74402" x="7416800" y="5156200"/>
          <p14:tracePt t="74433" x="7416800" y="5181600"/>
          <p14:tracePt t="74466" x="7442200" y="5181600"/>
          <p14:tracePt t="74482" x="7442200" y="5194300"/>
          <p14:tracePt t="74508" x="7442200" y="5219700"/>
          <p14:tracePt t="74522" x="7442200" y="5245100"/>
          <p14:tracePt t="74538" x="7442200" y="5270500"/>
          <p14:tracePt t="74546" x="7467600" y="5283200"/>
          <p14:tracePt t="74554" x="7467600" y="5308600"/>
          <p14:tracePt t="74571" x="7467600" y="5334000"/>
          <p14:tracePt t="74578" x="7467600" y="5359400"/>
          <p14:tracePt t="74585" x="7467600" y="5384800"/>
          <p14:tracePt t="74602" x="7467600" y="5397500"/>
          <p14:tracePt t="74621" x="7480300" y="5397500"/>
          <p14:tracePt t="74634" x="7480300" y="5422900"/>
          <p14:tracePt t="74682" x="7480300" y="5448300"/>
          <p14:tracePt t="74698" x="7480300" y="5473700"/>
          <p14:tracePt t="74714" x="7505700" y="5486400"/>
          <p14:tracePt t="74722" x="7505700" y="5511800"/>
          <p14:tracePt t="74741" x="7505700" y="5537200"/>
          <p14:tracePt t="74762" x="7505700" y="5562600"/>
          <p14:tracePt t="74793" x="7505700" y="5575300"/>
          <p14:tracePt t="74826" x="7531100" y="5575300"/>
          <p14:tracePt t="74842" x="7531100" y="5600700"/>
          <p14:tracePt t="74882" x="7531100" y="5626100"/>
          <p14:tracePt t="74914" x="7531100" y="5651500"/>
          <p14:tracePt t="74946" x="7531100" y="5664200"/>
          <p14:tracePt t="75002" x="7531100" y="5689600"/>
          <p14:tracePt t="75034" x="7531100" y="5715000"/>
          <p14:tracePt t="75054" x="7556500" y="5740400"/>
          <p14:tracePt t="75075" x="7556500" y="5765800"/>
          <p14:tracePt t="75109" x="7556500" y="5778500"/>
          <p14:tracePt t="75146" x="7556500" y="5803900"/>
          <p14:tracePt t="75178" x="7556500" y="5829300"/>
          <p14:tracePt t="75188" x="7556500" y="5854700"/>
          <p14:tracePt t="75210" x="7556500" y="5867400"/>
          <p14:tracePt t="75218" x="7556500" y="5892800"/>
          <p14:tracePt t="75234" x="7556500" y="5918200"/>
          <p14:tracePt t="75254" x="7569200" y="5943600"/>
          <p14:tracePt t="75259" x="7569200" y="5956300"/>
          <p14:tracePt t="75271" x="7569200" y="5981700"/>
          <p14:tracePt t="75276" x="7569200" y="6007100"/>
          <p14:tracePt t="75288" x="7569200" y="6032500"/>
          <p14:tracePt t="75291" x="7569200" y="6045200"/>
          <p14:tracePt t="75305" x="7569200" y="6070600"/>
          <p14:tracePt t="75310" x="7569200" y="6096000"/>
          <p14:tracePt t="75321" x="7569200" y="6121400"/>
          <p14:tracePt t="75325" x="7569200" y="6146800"/>
          <p14:tracePt t="75339" x="7569200" y="6159500"/>
          <p14:tracePt t="75371" x="7569200" y="6184900"/>
          <p14:tracePt t="75411" x="7569200" y="6210300"/>
          <p14:tracePt t="75458" x="7569200" y="6235700"/>
          <p14:tracePt t="75490" x="7569200" y="6248400"/>
          <p14:tracePt t="75523" x="7569200" y="6273800"/>
          <p14:tracePt t="75541" x="7569200" y="6299200"/>
          <p14:tracePt t="75563" x="7569200" y="6324600"/>
          <p14:tracePt t="75594" x="7569200" y="6337300"/>
          <p14:tracePt t="75675" x="7569200" y="6362700"/>
          <p14:tracePt t="75708" x="7569200" y="6388100"/>
          <p14:tracePt t="75747" x="7569200" y="6413500"/>
          <p14:tracePt t="75771" x="7556500" y="6413500"/>
          <p14:tracePt t="75779" x="7556500" y="6426200"/>
          <p14:tracePt t="75803" x="7556500" y="6451600"/>
          <p14:tracePt t="75811" x="7531100" y="6477000"/>
          <p14:tracePt t="75827" x="7505700" y="6502400"/>
          <p14:tracePt t="75835" x="7480300" y="6527800"/>
          <p14:tracePt t="75854" x="7480300" y="6540500"/>
          <p14:tracePt t="75859" x="7467600" y="6540500"/>
          <p14:tracePt t="75871" x="7467600" y="6565900"/>
          <p14:tracePt t="75888" x="7467600" y="6591300"/>
          <p14:tracePt t="75892" x="7442200" y="6591300"/>
          <p14:tracePt t="75909" x="7442200" y="6616700"/>
          <p14:tracePt t="75921" x="7416800" y="6616700"/>
          <p14:tracePt t="75942" x="7416800" y="6629400"/>
          <p14:tracePt t="76067" x="7391400" y="6629400"/>
          <p14:tracePt t="76115" x="7391400" y="6654800"/>
          <p14:tracePt t="76188" x="7378700" y="6654800"/>
          <p14:tracePt t="76212" x="7378700" y="6680200"/>
          <p14:tracePt t="76236" x="7353300" y="6680200"/>
          <p14:tracePt t="76254" x="7353300" y="6705600"/>
          <p14:tracePt t="76276" x="7327900" y="6705600"/>
          <p14:tracePt t="76284" x="7327900" y="6718300"/>
          <p14:tracePt t="76331" x="7327900" y="6743700"/>
          <p14:tracePt t="76341" x="7302500" y="6743700"/>
          <p14:tracePt t="76374" x="7302500" y="6769100"/>
          <p14:tracePt t="76380" x="7289800" y="6769100"/>
          <p14:tracePt t="76388" x="7289800" y="6794500"/>
          <p14:tracePt t="76396" x="7264400" y="6794500"/>
          <p14:tracePt t="76420" x="7264400" y="6807200"/>
          <p14:tracePt t="76756" x="7264400" y="6794500"/>
          <p14:tracePt t="76796" x="7289800" y="6769100"/>
          <p14:tracePt t="76836" x="7289800" y="6743700"/>
          <p14:tracePt t="76854" x="7302500" y="6705600"/>
          <p14:tracePt t="76868" x="7327900" y="6680200"/>
          <p14:tracePt t="76876" x="7327900" y="6654800"/>
          <p14:tracePt t="76888" x="7353300" y="6629400"/>
          <p14:tracePt t="76892" x="7353300" y="6616700"/>
          <p14:tracePt t="76904" x="7378700" y="6591300"/>
          <p14:tracePt t="76910" x="7378700" y="6565900"/>
          <p14:tracePt t="76925" x="7378700" y="6540500"/>
          <p14:tracePt t="76938" x="7391400" y="6527800"/>
          <p14:tracePt t="76944" x="7391400" y="6502400"/>
          <p14:tracePt t="76954" x="7391400" y="6477000"/>
          <p14:tracePt t="76958" x="7416800" y="6426200"/>
          <p14:tracePt t="76976" x="7416800" y="6413500"/>
          <p14:tracePt t="76977" x="7416800" y="6362700"/>
          <p14:tracePt t="76988" x="7442200" y="6337300"/>
          <p14:tracePt t="76989" x="7442200" y="6299200"/>
          <p14:tracePt t="76996" x="7442200" y="6248400"/>
          <p14:tracePt t="77005" x="7442200" y="6210300"/>
          <p14:tracePt t="77012" x="7442200" y="6184900"/>
          <p14:tracePt t="77021" x="7442200" y="6146800"/>
          <p14:tracePt t="77028" x="7442200" y="6096000"/>
          <p14:tracePt t="77038" x="7442200" y="6070600"/>
          <p14:tracePt t="77045" x="7442200" y="6032500"/>
          <p14:tracePt t="77060" x="7442200" y="6007100"/>
          <p14:tracePt t="77071" x="7416800" y="5981700"/>
          <p14:tracePt t="77077" x="7416800" y="5956300"/>
          <p14:tracePt t="77088" x="7391400" y="5956300"/>
          <p14:tracePt t="77092" x="7378700" y="5943600"/>
          <p14:tracePt t="77109" x="7353300" y="5943600"/>
          <p14:tracePt t="77125" x="7327900" y="5943600"/>
          <p14:tracePt t="77155" x="7302500" y="5943600"/>
          <p14:tracePt t="77158" x="7302500" y="5918200"/>
          <p14:tracePt t="77175" x="7289800" y="5918200"/>
          <p14:tracePt t="77188" x="7289800" y="5892800"/>
          <p14:tracePt t="77197" x="7264400" y="5867400"/>
          <p14:tracePt t="77205" x="7264400" y="5854700"/>
          <p14:tracePt t="77213" x="7239000" y="5829300"/>
          <p14:tracePt t="77221" x="7239000" y="5803900"/>
          <p14:tracePt t="77229" x="7213600" y="5803900"/>
          <p14:tracePt t="77238" x="7213600" y="5778500"/>
          <p14:tracePt t="77245" x="7188200" y="5765800"/>
          <p14:tracePt t="77261" x="7175500" y="5740400"/>
          <p14:tracePt t="77271" x="7175500" y="5715000"/>
          <p14:tracePt t="77284" x="7150100" y="5689600"/>
          <p14:tracePt t="77293" x="7150100" y="5664200"/>
          <p14:tracePt t="77301" x="7150100" y="5651500"/>
          <p14:tracePt t="77321" x="7099300" y="5626100"/>
          <p14:tracePt t="77325" x="7099300" y="5600700"/>
          <p14:tracePt t="77338" x="7086600" y="5575300"/>
          <p14:tracePt t="77343" x="7061200" y="5562600"/>
          <p14:tracePt t="77354" x="7061200" y="5537200"/>
          <p14:tracePt t="77358" x="7035800" y="5511800"/>
          <p14:tracePt t="77371" x="7010400" y="5511800"/>
          <p14:tracePt t="77377" x="7010400" y="5486400"/>
          <p14:tracePt t="77388" x="6997700" y="5473700"/>
          <p14:tracePt t="77389" x="6997700" y="5448300"/>
          <p14:tracePt t="77397" x="6972300" y="5422900"/>
          <p14:tracePt t="77405" x="6972300" y="5397500"/>
          <p14:tracePt t="77413" x="6972300" y="5384800"/>
          <p14:tracePt t="77421" x="6946900" y="5334000"/>
          <p14:tracePt t="77429" x="6921500" y="5283200"/>
          <p14:tracePt t="77439" x="6921500" y="5270500"/>
          <p14:tracePt t="77445" x="6921500" y="5219700"/>
          <p14:tracePt t="77454" x="6908800" y="5181600"/>
          <p14:tracePt t="77461" x="6908800" y="5156200"/>
          <p14:tracePt t="77471" x="6908800" y="5130800"/>
          <p14:tracePt t="77477" x="6908800" y="5105400"/>
          <p14:tracePt t="77493" x="6908800" y="5092700"/>
          <p14:tracePt t="77505" x="6883400" y="5092700"/>
          <p14:tracePt t="77829" x="6908800" y="5092700"/>
          <p14:tracePt t="77871" x="6921500" y="5092700"/>
          <p14:tracePt t="77877" x="6946900" y="5092700"/>
          <p14:tracePt t="77885" x="6946900" y="5105400"/>
          <p14:tracePt t="77893" x="6972300" y="5105400"/>
          <p14:tracePt t="77909" x="6997700" y="5105400"/>
          <p14:tracePt t="77917" x="6997700" y="5130800"/>
          <p14:tracePt t="77925" x="7010400" y="5130800"/>
          <p14:tracePt t="77941" x="7035800" y="5130800"/>
          <p14:tracePt t="77974" x="7061200" y="5130800"/>
          <p14:tracePt t="78006" x="7061200" y="5156200"/>
          <p14:tracePt t="78021" x="7086600" y="5156200"/>
          <p14:tracePt t="78109" x="7086600" y="5181600"/>
          <p14:tracePt t="78181" x="7099300" y="5194300"/>
          <p14:tracePt t="78206" x="7099300" y="5219700"/>
          <p14:tracePt t="78221" x="7099300" y="5245100"/>
          <p14:tracePt t="78230" x="7124700" y="5245100"/>
          <p14:tracePt t="78240" x="7124700" y="5270500"/>
          <p14:tracePt t="78254" x="7124700" y="5283200"/>
          <p14:tracePt t="78262" x="7150100" y="5283200"/>
          <p14:tracePt t="78271" x="7150100" y="5308600"/>
          <p14:tracePt t="78285" x="7175500" y="5308600"/>
          <p14:tracePt t="78294" x="7175500" y="5334000"/>
          <p14:tracePt t="78374" x="7175500" y="5359400"/>
          <p14:tracePt t="78422" x="7175500" y="5384800"/>
          <p14:tracePt t="78502" x="7188200" y="5384800"/>
          <p14:tracePt t="78510" x="7188200" y="5397500"/>
          <p14:tracePt t="78549" x="7188200" y="5422900"/>
          <p14:tracePt t="78574" x="7213600" y="5422900"/>
          <p14:tracePt t="78582" x="7213600" y="5448300"/>
          <p14:tracePt t="78622" x="7213600" y="5473700"/>
          <p14:tracePt t="78655" x="7213600" y="5486400"/>
          <p14:tracePt t="78671" x="7239000" y="5486400"/>
          <p14:tracePt t="78688" x="7239000" y="5511800"/>
          <p14:tracePt t="78694" x="7239000" y="5537200"/>
          <p14:tracePt t="78710" x="7264400" y="5562600"/>
          <p14:tracePt t="78718" x="7264400" y="5575300"/>
          <p14:tracePt t="78726" x="7264400" y="5600700"/>
          <p14:tracePt t="78742" x="7264400" y="5626100"/>
          <p14:tracePt t="78750" x="7264400" y="5651500"/>
          <p14:tracePt t="78766" x="7289800" y="5664200"/>
          <p14:tracePt t="78798" x="7289800" y="5689600"/>
          <p14:tracePt t="78824" x="7289800" y="5715000"/>
          <p14:tracePt t="78839" x="7289800" y="5740400"/>
          <p14:tracePt t="78855" x="7289800" y="5765800"/>
          <p14:tracePt t="78871" x="7289800" y="5778500"/>
          <p14:tracePt t="78878" x="7289800" y="5803900"/>
          <p14:tracePt t="78888" x="7289800" y="5829300"/>
          <p14:tracePt t="78903" x="7289800" y="5854700"/>
          <p14:tracePt t="78910" x="7289800" y="5867400"/>
          <p14:tracePt t="78918" x="7289800" y="5892800"/>
          <p14:tracePt t="78934" x="7289800" y="5918200"/>
          <p14:tracePt t="78955" x="7289800" y="5943600"/>
          <p14:tracePt t="78959" x="7289800" y="5956300"/>
          <p14:tracePt t="78988" x="7289800" y="5981700"/>
          <p14:tracePt t="78992" x="7289800" y="6007100"/>
          <p14:tracePt t="79005" x="7289800" y="6032500"/>
          <p14:tracePt t="79014" x="7289800" y="6045200"/>
          <p14:tracePt t="79030" x="7289800" y="6070600"/>
          <p14:tracePt t="79046" x="7289800" y="6096000"/>
          <p14:tracePt t="79055" x="7289800" y="6121400"/>
          <p14:tracePt t="79088" x="7289800" y="6146800"/>
          <p14:tracePt t="79118" x="7289800" y="6159500"/>
          <p14:tracePt t="79158" x="7289800" y="6184900"/>
          <p14:tracePt t="79222" x="7289800" y="6210300"/>
          <p14:tracePt t="79319" x="7289800" y="6235700"/>
          <p14:tracePt t="79327" x="7264400" y="6235700"/>
          <p14:tracePt t="79383" x="7239000" y="6248400"/>
          <p14:tracePt t="79423" x="7213600" y="6273800"/>
          <p14:tracePt t="79488" x="7188200" y="6299200"/>
          <p14:tracePt t="79623" x="7175500" y="6299200"/>
          <p14:tracePt t="79673" x="7150100" y="6299200"/>
          <p14:tracePt t="79719" x="7150100" y="6324600"/>
          <p14:tracePt t="82205" x="7150100" y="6299200"/>
          <p14:tracePt t="82210" x="7150100" y="6273800"/>
          <p14:tracePt t="82222" x="7150100" y="6248400"/>
          <p14:tracePt t="82227" x="7150100" y="6235700"/>
          <p14:tracePt t="82244" x="7175500" y="6159500"/>
          <p14:tracePt t="82251" x="7175500" y="6146800"/>
          <p14:tracePt t="82258" x="7175500" y="6096000"/>
          <p14:tracePt t="82267" x="7188200" y="6045200"/>
          <p14:tracePt t="82275" x="7188200" y="6007100"/>
          <p14:tracePt t="82288" x="7213600" y="5956300"/>
          <p14:tracePt t="82293" x="7213600" y="5918200"/>
          <p14:tracePt t="82308" x="7239000" y="5854700"/>
          <p14:tracePt t="82322" x="7239000" y="5829300"/>
          <p14:tracePt t="82325" x="7264400" y="5829300"/>
          <p14:tracePt t="82338" x="7264400" y="5803900"/>
          <p14:tracePt t="82347" x="7264400" y="5778500"/>
          <p14:tracePt t="82405" x="7289800" y="5765800"/>
          <p14:tracePt t="82418" x="7289800" y="5740400"/>
          <p14:tracePt t="82438" x="7302500" y="5715000"/>
          <p14:tracePt t="82450" x="7302500" y="5689600"/>
          <p14:tracePt t="82459" x="7327900" y="5689600"/>
          <p14:tracePt t="82467" x="7327900" y="5664200"/>
          <p14:tracePt t="82488" x="7353300" y="5651500"/>
          <p14:tracePt t="82505" x="7378700" y="5626100"/>
          <p14:tracePt t="82511" x="7378700" y="5600700"/>
          <p14:tracePt t="82522" x="7378700" y="5575300"/>
          <p14:tracePt t="82523" x="7391400" y="5562600"/>
          <p14:tracePt t="82531" x="7391400" y="5537200"/>
          <p14:tracePt t="82542" x="7416800" y="5511800"/>
          <p14:tracePt t="82555" x="7416800" y="5486400"/>
          <p14:tracePt t="82571" x="7416800" y="5473700"/>
          <p14:tracePt t="82579" x="7442200" y="5473700"/>
          <p14:tracePt t="82838" x="7416800" y="5448300"/>
          <p14:tracePt t="82843" x="7416800" y="5422900"/>
          <p14:tracePt t="82855" x="7391400" y="5422900"/>
          <p14:tracePt t="82859" x="7378700" y="5397500"/>
          <p14:tracePt t="82871" x="7353300" y="5384800"/>
          <p14:tracePt t="82877" x="7327900" y="5359400"/>
          <p14:tracePt t="82888" x="7302500" y="5308600"/>
          <p14:tracePt t="82905" x="7289800" y="5283200"/>
          <p14:tracePt t="82910" x="7264400" y="5270500"/>
          <p14:tracePt t="82926" x="7239000" y="5245100"/>
          <p14:tracePt t="83059" x="7239000" y="5219700"/>
          <p14:tracePt t="83068" x="7213600" y="5219700"/>
          <p14:tracePt t="83091" x="7213600" y="5194300"/>
          <p14:tracePt t="83099" x="7188200" y="5194300"/>
          <p14:tracePt t="83122" x="7188200" y="5181600"/>
          <p14:tracePt t="83125" x="7175500" y="5156200"/>
          <p14:tracePt t="83158" x="7150100" y="5156200"/>
          <p14:tracePt t="83172" x="7150100" y="5130800"/>
          <p14:tracePt t="85494" x="7150100" y="5105400"/>
          <p14:tracePt t="85505" x="7124700" y="5105400"/>
          <p14:tracePt t="85518" x="7099300" y="5092700"/>
          <p14:tracePt t="85544" x="7086600" y="5092700"/>
          <p14:tracePt t="85550" x="7086600" y="5067300"/>
          <p14:tracePt t="85574" x="7061200" y="5067300"/>
          <p14:tracePt t="85598" x="7061200" y="5041900"/>
          <p14:tracePt t="85622" x="7035800" y="5041900"/>
          <p14:tracePt t="85623" x="7035800" y="5016500"/>
          <p14:tracePt t="85630" x="7010400" y="5016500"/>
          <p14:tracePt t="85642" x="7010400" y="5003800"/>
          <p14:tracePt t="85655" x="7010400" y="4978400"/>
          <p14:tracePt t="85662" x="6997700" y="4978400"/>
          <p14:tracePt t="85672" x="6997700" y="4953000"/>
          <p14:tracePt t="85688" x="6972300" y="4927600"/>
          <p14:tracePt t="85704" x="6972300" y="4902200"/>
          <p14:tracePt t="85718" x="6946900" y="4902200"/>
          <p14:tracePt t="85822" x="6946900" y="4889500"/>
          <p14:tracePt t="85871" x="6946900" y="4864100"/>
          <p14:tracePt t="85888" x="6946900" y="4838700"/>
          <p14:tracePt t="85904" x="6946900" y="4813300"/>
          <p14:tracePt t="85943" x="6946900" y="4800600"/>
          <p14:tracePt t="85959" x="6972300" y="4800600"/>
          <p14:tracePt t="86086" x="6972300" y="4775200"/>
          <p14:tracePt t="86094" x="6997700" y="4775200"/>
          <p14:tracePt t="86119" x="6997700" y="4749800"/>
          <p14:tracePt t="86138" x="7010400" y="4749800"/>
          <p14:tracePt t="86143" x="7010400" y="4724400"/>
          <p14:tracePt t="86159" x="7010400" y="4711700"/>
          <p14:tracePt t="86183" x="7035800" y="4711700"/>
          <p14:tracePt t="86311" x="7035800" y="4686300"/>
          <p14:tracePt t="86338" x="7035800" y="4660900"/>
          <p14:tracePt t="86370" x="7061200" y="4660900"/>
          <p14:tracePt t="93679" x="7086600" y="4660900"/>
          <p14:tracePt t="93688" x="7099300" y="4660900"/>
          <p14:tracePt t="93695" x="7150100" y="4660900"/>
          <p14:tracePt t="93705" x="7188200" y="4660900"/>
          <p14:tracePt t="93711" x="7213600" y="4660900"/>
          <p14:tracePt t="93722" x="7239000" y="4635500"/>
          <p14:tracePt t="93727" x="7264400" y="4635500"/>
          <p14:tracePt t="93738" x="7289800" y="4622800"/>
          <p14:tracePt t="93744" x="7302500" y="4622800"/>
          <p14:tracePt t="93759" x="7327900" y="4597400"/>
          <p14:tracePt t="93776" x="7353300" y="4597400"/>
          <p14:tracePt t="93792" x="7378700" y="4597400"/>
          <p14:tracePt t="93822" x="7391400" y="4572000"/>
          <p14:tracePt t="93825" x="7416800" y="4572000"/>
          <p14:tracePt t="93839" x="7442200" y="4546600"/>
          <p14:tracePt t="93855" x="7467600" y="4546600"/>
          <p14:tracePt t="93863" x="7480300" y="4521200"/>
          <p14:tracePt t="93879" x="7505700" y="4508500"/>
          <p14:tracePt t="93895" x="7531100" y="4483100"/>
          <p14:tracePt t="93911" x="7531100" y="4457700"/>
          <p14:tracePt t="93922" x="7556500" y="4457700"/>
          <p14:tracePt t="93983" x="7531100" y="4457700"/>
          <p14:tracePt t="93991" x="7531100" y="4483100"/>
          <p14:tracePt t="94002" x="7505700" y="4521200"/>
          <p14:tracePt t="94007" x="7505700" y="4546600"/>
          <p14:tracePt t="94015" x="7480300" y="4622800"/>
          <p14:tracePt t="94023" x="7480300" y="4686300"/>
          <p14:tracePt t="94038" x="7467600" y="4775200"/>
          <p14:tracePt t="94042" x="7442200" y="4838700"/>
          <p14:tracePt t="94055" x="7416800" y="4927600"/>
          <p14:tracePt t="94056" x="7391400" y="5016500"/>
          <p14:tracePt t="94063" x="7391400" y="5067300"/>
          <p14:tracePt t="94072" x="7378700" y="5156200"/>
          <p14:tracePt t="94079" x="7353300" y="5219700"/>
          <p14:tracePt t="94088" x="7353300" y="5270500"/>
          <p14:tracePt t="94095" x="7327900" y="5308600"/>
          <p14:tracePt t="94105" x="7327900" y="5334000"/>
          <p14:tracePt t="94111" x="7302500" y="5384800"/>
          <p14:tracePt t="94122" x="7289800" y="5384800"/>
          <p14:tracePt t="94127" x="7289800" y="5397500"/>
          <p14:tracePt t="94138" x="7264400" y="5397500"/>
          <p14:tracePt t="94144" x="7264400" y="5422900"/>
          <p14:tracePt t="94155" x="7239000" y="5422900"/>
          <p14:tracePt t="94159" x="7213600" y="5422900"/>
          <p14:tracePt t="94172" x="7188200" y="5422900"/>
          <p14:tracePt t="94177" x="7175500" y="5448300"/>
          <p14:tracePt t="94192" x="7150100" y="5448300"/>
          <p14:tracePt t="94225" x="7124700" y="5448300"/>
          <p14:tracePt t="94319" x="7099300" y="5448300"/>
          <p14:tracePt t="94328" x="7099300" y="5422900"/>
          <p14:tracePt t="94344" x="7099300" y="5397500"/>
          <p14:tracePt t="94360" x="7099300" y="5384800"/>
          <p14:tracePt t="94372" x="7099300" y="5359400"/>
          <p14:tracePt t="94388" x="7099300" y="5334000"/>
          <p14:tracePt t="94405" x="7099300" y="5308600"/>
          <p14:tracePt t="94422" x="7124700" y="5283200"/>
          <p14:tracePt t="94438" x="7124700" y="5270500"/>
          <p14:tracePt t="94455" x="7150100" y="5270500"/>
          <p14:tracePt t="94458" x="7150100" y="5245100"/>
          <p14:tracePt t="94475" x="7175500" y="5219700"/>
          <p14:tracePt t="94488" x="7213600" y="5219700"/>
          <p14:tracePt t="94496" x="7239000" y="5219700"/>
          <p14:tracePt t="94505" x="7264400" y="5219700"/>
          <p14:tracePt t="94512" x="7289800" y="5219700"/>
          <p14:tracePt t="94521" x="7302500" y="5219700"/>
          <p14:tracePt t="94528" x="7327900" y="5219700"/>
          <p14:tracePt t="94538" x="7378700" y="5219700"/>
          <p14:tracePt t="94544" x="7391400" y="5219700"/>
          <p14:tracePt t="94555" x="7416800" y="5219700"/>
          <p14:tracePt t="94560" x="7442200" y="5219700"/>
          <p14:tracePt t="94572" x="7480300" y="5219700"/>
          <p14:tracePt t="94576" x="7505700" y="5219700"/>
          <p14:tracePt t="94588" x="7531100" y="5219700"/>
          <p14:tracePt t="94605" x="7556500" y="5219700"/>
          <p14:tracePt t="94609" x="7569200" y="5219700"/>
          <p14:tracePt t="94625" x="7594600" y="5219700"/>
          <p14:tracePt t="94638" x="7594600" y="5245100"/>
          <p14:tracePt t="94643" x="7620000" y="5245100"/>
          <p14:tracePt t="94655" x="7620000" y="5270500"/>
          <p14:tracePt t="94656" x="7645400" y="5270500"/>
          <p14:tracePt t="94672" x="7645400" y="5283200"/>
          <p14:tracePt t="94680" x="7670800" y="5283200"/>
          <p14:tracePt t="94696" x="7670800" y="5308600"/>
          <p14:tracePt t="94721" x="7670800" y="5334000"/>
          <p14:tracePt t="94728" x="7670800" y="5359400"/>
          <p14:tracePt t="94738" x="7670800" y="5384800"/>
          <p14:tracePt t="94752" x="7670800" y="5397500"/>
          <p14:tracePt t="94760" x="7670800" y="5448300"/>
          <p14:tracePt t="94776" x="7670800" y="5473700"/>
          <p14:tracePt t="94788" x="7670800" y="5486400"/>
          <p14:tracePt t="94792" x="7670800" y="5511800"/>
          <p14:tracePt t="94809" x="7670800" y="5537200"/>
          <p14:tracePt t="94825" x="7670800" y="5562600"/>
          <p14:tracePt t="94843" x="7670800" y="5575300"/>
          <p14:tracePt t="94855" x="7670800" y="5600700"/>
          <p14:tracePt t="94858" x="7670800" y="5626100"/>
          <p14:tracePt t="94872" x="7670800" y="5651500"/>
          <p14:tracePt t="94873" x="7670800" y="5664200"/>
          <p14:tracePt t="94880" x="7670800" y="5689600"/>
          <p14:tracePt t="94889" x="7670800" y="5715000"/>
          <p14:tracePt t="94897" x="7670800" y="5740400"/>
          <p14:tracePt t="94905" x="7670800" y="5765800"/>
          <p14:tracePt t="94913" x="7670800" y="5778500"/>
          <p14:tracePt t="94922" x="7670800" y="5803900"/>
          <p14:tracePt t="94928" x="7670800" y="5829300"/>
          <p14:tracePt t="94938" x="7670800" y="5854700"/>
          <p14:tracePt t="94944" x="7670800" y="5867400"/>
          <p14:tracePt t="94955" x="7670800" y="5892800"/>
          <p14:tracePt t="94961" x="7670800" y="5918200"/>
          <p14:tracePt t="94977" x="7645400" y="5943600"/>
          <p14:tracePt t="94988" x="7645400" y="5956300"/>
          <p14:tracePt t="94993" x="7645400" y="5981700"/>
          <p14:tracePt t="95021" x="7645400" y="6007100"/>
          <p14:tracePt t="95025" x="7620000" y="6032500"/>
          <p14:tracePt t="95055" x="7620000" y="6045200"/>
          <p14:tracePt t="95073" x="7620000" y="6070600"/>
          <p14:tracePt t="95080" x="7620000" y="6096000"/>
          <p14:tracePt t="95105" x="7620000" y="6121400"/>
          <p14:tracePt t="95121" x="7620000" y="6146800"/>
          <p14:tracePt t="95138" x="7594600" y="6159500"/>
          <p14:tracePt t="95161" x="7594600" y="6184900"/>
          <p14:tracePt t="95172" x="7594600" y="6210300"/>
          <p14:tracePt t="95185" x="7594600" y="6235700"/>
          <p14:tracePt t="95201" x="7594600" y="6248400"/>
          <p14:tracePt t="95209" x="7569200" y="6273800"/>
          <p14:tracePt t="95225" x="7569200" y="6299200"/>
          <p14:tracePt t="95241" x="7556500" y="6299200"/>
          <p14:tracePt t="95249" x="7556500" y="6324600"/>
          <p14:tracePt t="95257" x="7556500" y="6337300"/>
          <p14:tracePt t="95275" x="7531100" y="6337300"/>
          <p14:tracePt t="95288" x="7531100" y="6362700"/>
          <p14:tracePt t="95308" x="7531100" y="6388100"/>
          <p14:tracePt t="95329" x="7531100" y="6413500"/>
          <p14:tracePt t="95345" x="7505700" y="6413500"/>
          <p14:tracePt t="95361" x="7505700" y="6426200"/>
          <p14:tracePt t="95385" x="7505700" y="6451600"/>
          <p14:tracePt t="95409" x="7480300" y="6451600"/>
          <p14:tracePt t="95417" x="7480300" y="6477000"/>
          <p14:tracePt t="95441" x="7467600" y="6502400"/>
          <p14:tracePt t="95457" x="7442200" y="6502400"/>
          <p14:tracePt t="95467" x="7442200" y="6527800"/>
          <p14:tracePt t="95473" x="7442200" y="6540500"/>
          <p14:tracePt t="95481" x="7416800" y="6540500"/>
          <p14:tracePt t="95500" x="7391400" y="6565900"/>
          <p14:tracePt t="95521" x="7391400" y="6591300"/>
          <p14:tracePt t="95529" x="7378700" y="6591300"/>
          <p14:tracePt t="95553" x="7378700" y="6616700"/>
          <p14:tracePt t="95561" x="7353300" y="6616700"/>
          <p14:tracePt t="95577" x="7353300" y="6629400"/>
          <p14:tracePt t="95593" x="7327900" y="6629400"/>
          <p14:tracePt t="95609" x="7327900" y="6654800"/>
          <p14:tracePt t="95638" x="7302500" y="6654800"/>
          <p14:tracePt t="95642" x="7302500" y="6680200"/>
          <p14:tracePt t="95705" x="7302500" y="6705600"/>
          <p14:tracePt t="95713" x="7289800" y="6705600"/>
          <p14:tracePt t="95729" x="7289800" y="6718300"/>
          <p14:tracePt t="95739" x="7289800" y="6743700"/>
          <p14:tracePt t="95754" x="7264400" y="6769100"/>
          <p14:tracePt t="95761" x="7264400" y="6794500"/>
          <p14:tracePt t="95777" x="7239000" y="6807200"/>
          <p14:tracePt t="95793" x="7239000" y="6832600"/>
          <p14:tracePt t="95821" x="7213600" y="6858000"/>
          <p14:tracePt t="95826" x="7213600" y="6883400"/>
          <p14:tracePt t="95842" x="7188200" y="6908800"/>
          <p14:tracePt t="95858" x="7175500" y="6921500"/>
          <p14:tracePt t="95876" x="7150100" y="6921500"/>
          <p14:tracePt t="95888" x="7124700" y="6946900"/>
          <p14:tracePt t="95893" x="7099300" y="6946900"/>
          <p14:tracePt t="95905" x="7061200" y="6946900"/>
          <p14:tracePt t="95913" x="7010400" y="6946900"/>
          <p14:tracePt t="95922" x="6997700" y="6946900"/>
          <p14:tracePt t="95930" x="6972300" y="6946900"/>
          <p14:tracePt t="95938" x="6921500" y="6946900"/>
          <p14:tracePt t="95945" x="6908800" y="6946900"/>
          <p14:tracePt t="95955" x="6883400" y="6946900"/>
          <p14:tracePt t="95962" x="6858000" y="6946900"/>
          <p14:tracePt t="95972" x="6832600" y="6946900"/>
          <p14:tracePt t="95977" x="6807200" y="6972300"/>
          <p14:tracePt t="95994" x="6794500" y="6972300"/>
          <p14:tracePt t="96010" x="6769100" y="6972300"/>
          <p14:tracePt t="96022" x="6769100" y="6997700"/>
          <p14:tracePt t="96042" x="6743700" y="6997700"/>
          <p14:tracePt t="96055" x="6743700" y="7010400"/>
          <p14:tracePt t="96100" x="6718300" y="7010400"/>
          <p14:tracePt t="96113" x="6718300" y="7035800"/>
          <p14:tracePt t="96185" x="6705600" y="7035800"/>
          <p14:tracePt t="96226" x="6680200" y="7035800"/>
          <p14:tracePt t="96242" x="6654800" y="7035800"/>
          <p14:tracePt t="96267" x="6629400" y="7035800"/>
          <p14:tracePt t="96274" x="6616700" y="7035800"/>
          <p14:tracePt t="96290" x="6616700" y="7061200"/>
          <p14:tracePt t="96301" x="6591300" y="7061200"/>
          <p14:tracePt t="96322" x="6565900" y="7061200"/>
          <p14:tracePt t="96339" x="6540500" y="7061200"/>
          <p14:tracePt t="96371" x="6527800" y="7061200"/>
          <p14:tracePt t="96402" x="6502400" y="7061200"/>
          <p14:tracePt t="96458" x="6502400" y="7035800"/>
          <p14:tracePt t="96467" x="6477000" y="7035800"/>
          <p14:tracePt t="96514" x="6451600" y="7035800"/>
          <p14:tracePt t="96538" x="6426200" y="7010400"/>
          <p14:tracePt t="99445" x="6413500" y="7010400"/>
          <p14:tracePt t="99453" x="6388100" y="7010400"/>
          <p14:tracePt t="99469" x="6362700" y="7035800"/>
          <p14:tracePt t="99485" x="6337300" y="7061200"/>
          <p14:tracePt t="99501" x="6324600" y="7061200"/>
          <p14:tracePt t="99509" x="6324600" y="7086600"/>
          <p14:tracePt t="99525" x="6299200" y="7086600"/>
          <p14:tracePt t="99542" x="6299200" y="7099300"/>
          <p14:tracePt t="99559" x="6273800" y="7099300"/>
          <p14:tracePt t="99592" x="6248400" y="7099300"/>
          <p14:tracePt t="99605" x="6235700" y="7099300"/>
          <p14:tracePt t="99622" x="6210300" y="7099300"/>
          <p14:tracePt t="99638" x="6184900" y="7099300"/>
          <p14:tracePt t="99654" x="6159500" y="7099300"/>
          <p14:tracePt t="99661" x="6146800" y="7099300"/>
          <p14:tracePt t="99677" x="6121400" y="7099300"/>
          <p14:tracePt t="99685" x="6096000" y="7099300"/>
          <p14:tracePt t="99693" x="6070600" y="7099300"/>
          <p14:tracePt t="99705" x="6045200" y="7099300"/>
          <p14:tracePt t="99717" x="6032500" y="7099300"/>
          <p14:tracePt t="99725" x="6007100" y="7099300"/>
          <p14:tracePt t="99742" x="5981700" y="7099300"/>
          <p14:tracePt t="99759" x="5956300" y="7099300"/>
          <p14:tracePt t="99917" x="5956300" y="7086600"/>
          <p14:tracePt t="99934" x="5981700" y="7086600"/>
          <p14:tracePt t="99942" x="5981700" y="7061200"/>
          <p14:tracePt t="99950" x="6007100" y="7061200"/>
          <p14:tracePt t="99966" x="6032500" y="7061200"/>
          <p14:tracePt t="99974" x="6070600" y="7061200"/>
          <p14:tracePt t="99982" x="6096000" y="7035800"/>
          <p14:tracePt t="99990" x="6121400" y="7035800"/>
          <p14:tracePt t="100005" x="6146800" y="7035800"/>
          <p14:tracePt t="100008" x="6159500" y="7035800"/>
          <p14:tracePt t="100022" x="6210300" y="7035800"/>
          <p14:tracePt t="100023" x="6235700" y="7035800"/>
          <p14:tracePt t="100039" x="6299200" y="7035800"/>
          <p14:tracePt t="100046" x="6337300" y="7035800"/>
          <p14:tracePt t="100055" x="6388100" y="7035800"/>
          <p14:tracePt t="100072" x="6477000" y="7035800"/>
          <p14:tracePt t="100078" x="6527800" y="7035800"/>
          <p14:tracePt t="100088" x="6540500" y="7010400"/>
          <p14:tracePt t="100094" x="6591300" y="6997700"/>
          <p14:tracePt t="100105" x="6616700" y="6972300"/>
          <p14:tracePt t="100110" x="6629400" y="6946900"/>
          <p14:tracePt t="100122" x="6654800" y="6921500"/>
          <p14:tracePt t="100127" x="6680200" y="6921500"/>
          <p14:tracePt t="100139" x="6705600" y="6908800"/>
          <p14:tracePt t="100143" x="6705600" y="6883400"/>
          <p14:tracePt t="100155" x="6718300" y="6858000"/>
          <p14:tracePt t="100159" x="6718300" y="6832600"/>
          <p14:tracePt t="100172" x="6743700" y="6807200"/>
          <p14:tracePt t="100178" x="6743700" y="6794500"/>
          <p14:tracePt t="100192" x="6769100" y="6769100"/>
          <p14:tracePt t="100205" x="6769100" y="6743700"/>
          <p14:tracePt t="100206" x="6794500" y="6718300"/>
          <p14:tracePt t="100214" x="6794500" y="6705600"/>
          <p14:tracePt t="100222" x="6807200" y="6680200"/>
          <p14:tracePt t="100239" x="6832600" y="6629400"/>
          <p14:tracePt t="100246" x="6858000" y="6591300"/>
          <p14:tracePt t="100255" x="6883400" y="6565900"/>
          <p14:tracePt t="100272" x="6921500" y="6477000"/>
          <p14:tracePt t="100278" x="6921500" y="6413500"/>
          <p14:tracePt t="100288" x="6972300" y="6337300"/>
          <p14:tracePt t="100294" x="6972300" y="6324600"/>
          <p14:tracePt t="100308" x="6997700" y="6248400"/>
          <p14:tracePt t="100322" x="7010400" y="6146800"/>
          <p14:tracePt t="100327" x="7010400" y="6096000"/>
          <p14:tracePt t="100338" x="7010400" y="6045200"/>
          <p14:tracePt t="100342" x="7035800" y="6007100"/>
          <p14:tracePt t="100355" x="7035800" y="5981700"/>
          <p14:tracePt t="100359" x="7035800" y="5956300"/>
          <p14:tracePt t="100372" x="7035800" y="5918200"/>
          <p14:tracePt t="100377" x="7035800" y="5892800"/>
          <p14:tracePt t="100388" x="7035800" y="5854700"/>
          <p14:tracePt t="100392" x="7035800" y="5803900"/>
          <p14:tracePt t="100405" x="7035800" y="5765800"/>
          <p14:tracePt t="100409" x="7035800" y="5715000"/>
          <p14:tracePt t="100423" x="7035800" y="5626100"/>
          <p14:tracePt t="100439" x="7035800" y="5486400"/>
          <p14:tracePt t="100446" x="7035800" y="5448300"/>
          <p14:tracePt t="100455" x="7035800" y="5384800"/>
          <p14:tracePt t="100472" x="7035800" y="5308600"/>
          <p14:tracePt t="100479" x="7035800" y="5270500"/>
          <p14:tracePt t="100488" x="7035800" y="5219700"/>
          <p14:tracePt t="100495" x="7035800" y="5194300"/>
          <p14:tracePt t="100505" x="7035800" y="5156200"/>
          <p14:tracePt t="100511" x="7035800" y="5130800"/>
          <p14:tracePt t="100522" x="7035800" y="5105400"/>
          <p14:tracePt t="100527" x="7035800" y="5092700"/>
          <p14:tracePt t="100543" x="7035800" y="5067300"/>
          <p14:tracePt t="100573" x="7035800" y="5041900"/>
          <p14:tracePt t="100686" x="7061200" y="5041900"/>
          <p14:tracePt t="100705" x="7086600" y="5041900"/>
          <p14:tracePt t="100711" x="7099300" y="5041900"/>
          <p14:tracePt t="100727" x="7124700" y="5041900"/>
          <p14:tracePt t="100743" x="7150100" y="5016500"/>
          <p14:tracePt t="100759" x="7175500" y="5016500"/>
          <p14:tracePt t="100792" x="7188200" y="5016500"/>
          <p14:tracePt t="100825" x="7213600" y="5016500"/>
          <p14:tracePt t="100855" x="7239000" y="5016500"/>
          <p14:tracePt t="100895" x="7264400" y="5016500"/>
          <p14:tracePt t="100911" x="7264400" y="5041900"/>
          <p14:tracePt t="100927" x="7289800" y="5041900"/>
          <p14:tracePt t="100951" x="7289800" y="5067300"/>
          <p14:tracePt t="100967" x="7302500" y="5067300"/>
          <p14:tracePt t="100983" x="7327900" y="5092700"/>
          <p14:tracePt t="101015" x="7353300" y="5105400"/>
          <p14:tracePt t="101143" x="7353300" y="5130800"/>
          <p14:tracePt t="101159" x="7353300" y="5156200"/>
          <p14:tracePt t="101172" x="7353300" y="5194300"/>
          <p14:tracePt t="101176" x="7353300" y="5270500"/>
          <p14:tracePt t="101188" x="7353300" y="5308600"/>
          <p14:tracePt t="101192" x="7353300" y="5397500"/>
          <p14:tracePt t="101205" x="7353300" y="5422900"/>
          <p14:tracePt t="101210" x="7378700" y="5486400"/>
          <p14:tracePt t="101222" x="7378700" y="5562600"/>
          <p14:tracePt t="101225" x="7391400" y="5626100"/>
          <p14:tracePt t="101238" x="7391400" y="5664200"/>
          <p14:tracePt t="101239" x="7391400" y="5689600"/>
          <p14:tracePt t="101247" x="7416800" y="5715000"/>
          <p14:tracePt t="101255" x="7416800" y="5740400"/>
          <p14:tracePt t="101272" x="7416800" y="5765800"/>
          <p14:tracePt t="101311" x="7416800" y="5778500"/>
          <p14:tracePt t="101368" x="7442200" y="5778500"/>
          <p14:tracePt t="101375" x="7442200" y="5803900"/>
          <p14:tracePt t="101400" x="7442200" y="5829300"/>
          <p14:tracePt t="101415" x="7442200" y="5854700"/>
          <p14:tracePt t="101432" x="7442200" y="5867400"/>
          <p14:tracePt t="101447" x="7442200" y="5918200"/>
          <p14:tracePt t="101456" x="7442200" y="5956300"/>
          <p14:tracePt t="101472" x="7442200" y="6032500"/>
          <p14:tracePt t="101480" x="7467600" y="6070600"/>
          <p14:tracePt t="101489" x="7467600" y="6121400"/>
          <p14:tracePt t="101499" x="7467600" y="6184900"/>
          <p14:tracePt t="101505" x="7467600" y="6210300"/>
          <p14:tracePt t="101512" x="7467600" y="6248400"/>
          <p14:tracePt t="101522" x="7467600" y="6299200"/>
          <p14:tracePt t="101539" x="7467600" y="6337300"/>
          <p14:tracePt t="101544" x="7467600" y="6362700"/>
          <p14:tracePt t="101555" x="7467600" y="6388100"/>
          <p14:tracePt t="101560" x="7480300" y="6413500"/>
          <p14:tracePt t="101572" x="7480300" y="6451600"/>
          <p14:tracePt t="101576" x="7480300" y="6477000"/>
          <p14:tracePt t="101588" x="7480300" y="6502400"/>
          <p14:tracePt t="101592" x="7480300" y="6540500"/>
          <p14:tracePt t="101605" x="7480300" y="6591300"/>
          <p14:tracePt t="101609" x="7505700" y="6616700"/>
          <p14:tracePt t="101622" x="7505700" y="6629400"/>
          <p14:tracePt t="101626" x="7505700" y="6680200"/>
          <p14:tracePt t="101638" x="7505700" y="6705600"/>
          <p14:tracePt t="101644" x="7505700" y="6718300"/>
          <p14:tracePt t="101655" x="7505700" y="6743700"/>
          <p14:tracePt t="101672" x="7505700" y="6769100"/>
          <p14:tracePt t="101673" x="7505700" y="6794500"/>
          <p14:tracePt t="101680" x="7505700" y="6807200"/>
          <p14:tracePt t="101705" x="7505700" y="6832600"/>
          <p14:tracePt t="101706" x="7505700" y="6858000"/>
          <p14:tracePt t="101720" x="7505700" y="6883400"/>
          <p14:tracePt t="101736" x="7505700" y="6908800"/>
          <p14:tracePt t="101752" x="7505700" y="6921500"/>
          <p14:tracePt t="101912" x="7505700" y="6908800"/>
          <p14:tracePt t="101921" x="7505700" y="6883400"/>
          <p14:tracePt t="101932" x="7505700" y="6858000"/>
          <p14:tracePt t="101939" x="7505700" y="6794500"/>
          <p14:tracePt t="101944" x="7505700" y="6743700"/>
          <p14:tracePt t="101955" x="7505700" y="6680200"/>
          <p14:tracePt t="101960" x="7505700" y="6616700"/>
          <p14:tracePt t="101972" x="7505700" y="6527800"/>
          <p14:tracePt t="101976" x="7505700" y="6451600"/>
          <p14:tracePt t="101988" x="7505700" y="6337300"/>
          <p14:tracePt t="101992" x="7467600" y="6235700"/>
          <p14:tracePt t="102005" x="7442200" y="6121400"/>
          <p14:tracePt t="102010" x="7391400" y="5981700"/>
          <p14:tracePt t="102022" x="7327900" y="5867400"/>
          <p14:tracePt t="102026" x="7289800" y="5765800"/>
          <p14:tracePt t="102038" x="7264400" y="5715000"/>
          <p14:tracePt t="102043" x="7213600" y="5600700"/>
          <p14:tracePt t="102055" x="7188200" y="5537200"/>
          <p14:tracePt t="102059" x="7150100" y="5473700"/>
          <p14:tracePt t="102072" x="7124700" y="5397500"/>
          <p14:tracePt t="102072" x="7099300" y="5359400"/>
          <p14:tracePt t="102080" x="7099300" y="5334000"/>
          <p14:tracePt t="102088" x="7086600" y="5308600"/>
          <p14:tracePt t="102105" x="7086600" y="5283200"/>
          <p14:tracePt t="102112" x="7086600" y="5270500"/>
          <p14:tracePt t="102176" x="7061200" y="5270500"/>
          <p14:tracePt t="102498" x="7086600" y="5270500"/>
          <p14:tracePt t="102520" x="7086600" y="5283200"/>
          <p14:tracePt t="102531" x="7099300" y="5283200"/>
          <p14:tracePt t="102552" x="7099300" y="5308600"/>
          <p14:tracePt t="102601" x="7124700" y="5334000"/>
          <p14:tracePt t="102625" x="7124700" y="5359400"/>
          <p14:tracePt t="102639" x="7150100" y="5384800"/>
          <p14:tracePt t="102655" x="7150100" y="5397500"/>
          <p14:tracePt t="102673" x="7150100" y="5422900"/>
          <p14:tracePt t="102689" x="7175500" y="5422900"/>
          <p14:tracePt t="102698" x="7175500" y="5448300"/>
          <p14:tracePt t="102705" x="7175500" y="5473700"/>
          <p14:tracePt t="102713" x="7188200" y="5511800"/>
          <p14:tracePt t="102722" x="7188200" y="5562600"/>
          <p14:tracePt t="102739" x="7213600" y="5600700"/>
          <p14:tracePt t="102745" x="7213600" y="5651500"/>
          <p14:tracePt t="102755" x="7213600" y="5664200"/>
          <p14:tracePt t="102761" x="7239000" y="5689600"/>
          <p14:tracePt t="102772" x="7239000" y="5715000"/>
          <p14:tracePt t="102777" x="7239000" y="5740400"/>
          <p14:tracePt t="102788" x="7264400" y="5765800"/>
          <p14:tracePt t="102805" x="7264400" y="5778500"/>
          <p14:tracePt t="102809" x="7264400" y="5803900"/>
          <p14:tracePt t="102826" x="7264400" y="5829300"/>
          <p14:tracePt t="102842" x="7264400" y="5854700"/>
          <p14:tracePt t="102859" x="7264400" y="5867400"/>
          <p14:tracePt t="102889" x="7264400" y="5892800"/>
          <p14:tracePt t="102889" x="7264400" y="5918200"/>
          <p14:tracePt t="102906" x="7264400" y="5943600"/>
          <p14:tracePt t="102913" x="7264400" y="5956300"/>
          <p14:tracePt t="102922" x="7264400" y="5981700"/>
          <p14:tracePt t="102939" x="7264400" y="6070600"/>
          <p14:tracePt t="102945" x="7264400" y="6096000"/>
          <p14:tracePt t="102955" x="7264400" y="6121400"/>
          <p14:tracePt t="102961" x="7264400" y="6159500"/>
          <p14:tracePt t="102972" x="7264400" y="6184900"/>
          <p14:tracePt t="102977" x="7264400" y="6210300"/>
          <p14:tracePt t="102989" x="7264400" y="6235700"/>
          <p14:tracePt t="102993" x="7264400" y="6273800"/>
          <p14:tracePt t="103005" x="7264400" y="6299200"/>
          <p14:tracePt t="103010" x="7264400" y="6324600"/>
          <p14:tracePt t="103025" x="7264400" y="6337300"/>
          <p14:tracePt t="103039" x="7264400" y="6362700"/>
          <p14:tracePt t="103055" x="7239000" y="6388100"/>
          <p14:tracePt t="103072" x="7213600" y="6413500"/>
          <p14:tracePt t="103088" x="7213600" y="6426200"/>
          <p14:tracePt t="103105" x="7188200" y="6426200"/>
          <p14:tracePt t="103106" x="7188200" y="6451600"/>
          <p14:tracePt t="103122" x="7188200" y="6477000"/>
          <p14:tracePt t="103132" x="7175500" y="6477000"/>
          <p14:tracePt t="103139" x="7175500" y="6502400"/>
          <p14:tracePt t="103146" x="7150100" y="6502400"/>
          <p14:tracePt t="103155" x="7150100" y="6527800"/>
          <p14:tracePt t="103172" x="7124700" y="6565900"/>
          <p14:tracePt t="103186" x="7124700" y="6591300"/>
          <p14:tracePt t="103202" x="7099300" y="6616700"/>
          <p14:tracePt t="103234" x="7099300" y="6629400"/>
          <p14:tracePt t="103306" x="7099300" y="6654800"/>
          <p14:tracePt t="103466" x="7099300" y="6680200"/>
          <p14:tracePt t="103474" x="7124700" y="6705600"/>
          <p14:tracePt t="103482" x="7150100" y="6743700"/>
          <p14:tracePt t="106381" x="7124700" y="6743700"/>
          <p14:tracePt t="106389" x="7099300" y="6718300"/>
          <p14:tracePt t="106405" x="7035800" y="6705600"/>
          <p14:tracePt t="106406" x="6972300" y="6680200"/>
          <p14:tracePt t="106413" x="6908800" y="6680200"/>
          <p14:tracePt t="106422" x="6832600" y="6654800"/>
          <p14:tracePt t="106439" x="6718300" y="6654800"/>
          <p14:tracePt t="106445" x="6616700" y="6654800"/>
          <p14:tracePt t="106455" x="6591300" y="6654800"/>
          <p14:tracePt t="106475" x="6451600" y="6654800"/>
          <p14:tracePt t="106489" x="6337300" y="6654800"/>
          <p14:tracePt t="106494" x="6299200" y="6654800"/>
          <p14:tracePt t="106505" x="6273800" y="6654800"/>
          <p14:tracePt t="106509" x="6235700" y="6680200"/>
          <p14:tracePt t="106522" x="6184900" y="6705600"/>
          <p14:tracePt t="106527" x="6146800" y="6718300"/>
          <p14:tracePt t="106539" x="6121400" y="6743700"/>
          <p14:tracePt t="106544" x="6096000" y="6743700"/>
          <p14:tracePt t="106555" x="6070600" y="6769100"/>
          <p14:tracePt t="106560" x="6045200" y="6794500"/>
          <p14:tracePt t="106575" x="6032500" y="6794500"/>
          <p14:tracePt t="106590" x="6007100" y="6794500"/>
          <p14:tracePt t="106605" x="5981700" y="6794500"/>
          <p14:tracePt t="106613" x="5956300" y="6794500"/>
          <p14:tracePt t="106639" x="5943600" y="6794500"/>
          <p14:tracePt t="106645" x="5918200" y="6769100"/>
          <p14:tracePt t="106655" x="5892800" y="6743700"/>
          <p14:tracePt t="106672" x="5867400" y="6718300"/>
          <p14:tracePt t="106685" x="5854700" y="6705600"/>
          <p14:tracePt t="106702" x="5854700" y="6680200"/>
          <p14:tracePt t="106710" x="5829300" y="6680200"/>
          <p14:tracePt t="106725" x="5829300" y="6654800"/>
          <p14:tracePt t="106734" x="5803900" y="6654800"/>
          <p14:tracePt t="106757" x="5778500" y="6654800"/>
          <p14:tracePt t="106772" x="5778500" y="6629400"/>
          <p14:tracePt t="106789" x="5765800" y="6629400"/>
          <p14:tracePt t="106809" x="5765800" y="6616700"/>
          <p14:tracePt t="106822" x="5715000" y="6616700"/>
          <p14:tracePt t="106839" x="5689600" y="6591300"/>
          <p14:tracePt t="106846" x="5664200" y="6565900"/>
          <p14:tracePt t="106855" x="5651500" y="6565900"/>
          <p14:tracePt t="106872" x="5626100" y="6527800"/>
          <p14:tracePt t="106878" x="5575300" y="6527800"/>
          <p14:tracePt t="106889" x="5562600" y="6502400"/>
          <p14:tracePt t="106894" x="5511800" y="6477000"/>
          <p14:tracePt t="106905" x="5473700" y="6477000"/>
          <p14:tracePt t="106910" x="5448300" y="6451600"/>
          <p14:tracePt t="106922" x="5397500" y="6426200"/>
          <p14:tracePt t="106927" x="5384800" y="6426200"/>
          <p14:tracePt t="106939" x="5334000" y="6413500"/>
          <p14:tracePt t="106943" x="5308600" y="6413500"/>
          <p14:tracePt t="106955" x="5308600" y="6388100"/>
          <p14:tracePt t="106959" x="5283200" y="6388100"/>
          <p14:tracePt t="106976" x="5270500" y="6388100"/>
          <p14:tracePt t="106990" x="5245100" y="6388100"/>
          <p14:tracePt t="107022" x="5245100" y="6362700"/>
          <p14:tracePt t="107096" x="5219700" y="6362700"/>
          <p14:tracePt t="107110" x="5219700" y="6337300"/>
          <p14:tracePt t="107118" x="5194300" y="6337300"/>
          <p14:tracePt t="107134" x="5181600" y="6337300"/>
          <p14:tracePt t="107142" x="5156200" y="6324600"/>
          <p14:tracePt t="107166" x="5130800" y="6324600"/>
          <p14:tracePt t="107190" x="5130800" y="6299200"/>
          <p14:tracePt t="107278" x="5130800" y="6273800"/>
          <p14:tracePt t="107302" x="5130800" y="6248400"/>
          <p14:tracePt t="107310" x="5156200" y="6248400"/>
          <p14:tracePt t="107334" x="5156200" y="6235700"/>
          <p14:tracePt t="107342" x="5181600" y="6235700"/>
          <p14:tracePt t="107366" x="5194300" y="6210300"/>
          <p14:tracePt t="107390" x="5219700" y="6210300"/>
          <p14:tracePt t="107405" x="5219700" y="6184900"/>
          <p14:tracePt t="107422" x="5245100" y="6184900"/>
          <p14:tracePt t="107472" x="5270500" y="6184900"/>
          <p14:tracePt t="107510" x="5283200" y="6184900"/>
          <p14:tracePt t="107529" x="5308600" y="6159500"/>
          <p14:tracePt t="107535" x="5334000" y="6159500"/>
          <p14:tracePt t="107542" x="5359400" y="6159500"/>
          <p14:tracePt t="107558" x="5384800" y="6159500"/>
          <p14:tracePt t="107566" x="5397500" y="6159500"/>
          <p14:tracePt t="107574" x="5422900" y="6159500"/>
          <p14:tracePt t="107590" x="5448300" y="6159500"/>
          <p14:tracePt t="107605" x="5473700" y="6159500"/>
          <p14:tracePt t="107609" x="5486400" y="6159500"/>
          <p14:tracePt t="107622" x="5511800" y="6146800"/>
          <p14:tracePt t="107639" x="5537200" y="6146800"/>
          <p14:tracePt t="107639" x="5562600" y="6146800"/>
          <p14:tracePt t="107647" x="5575300" y="6146800"/>
          <p14:tracePt t="107672" x="5626100" y="6146800"/>
          <p14:tracePt t="107686" x="5651500" y="6146800"/>
          <p14:tracePt t="107705" x="5664200" y="6146800"/>
          <p14:tracePt t="107711" x="5664200" y="6159500"/>
          <p14:tracePt t="107722" x="5689600" y="6159500"/>
          <p14:tracePt t="107739" x="5715000" y="6184900"/>
          <p14:tracePt t="107759" x="5740400" y="6184900"/>
          <p14:tracePt t="107772" x="5740400" y="6210300"/>
          <p14:tracePt t="107783" x="5765800" y="6235700"/>
          <p14:tracePt t="107791" x="5765800" y="6273800"/>
          <p14:tracePt t="107808" x="5778500" y="6299200"/>
          <p14:tracePt t="107809" x="5778500" y="6337300"/>
          <p14:tracePt t="107822" x="5803900" y="6362700"/>
          <p14:tracePt t="107823" x="5803900" y="6413500"/>
          <p14:tracePt t="107839" x="5829300" y="6426200"/>
          <p14:tracePt t="107839" x="5829300" y="6451600"/>
          <p14:tracePt t="107847" x="5854700" y="6477000"/>
          <p14:tracePt t="107856" x="5854700" y="6527800"/>
          <p14:tracePt t="107872" x="5867400" y="6565900"/>
          <p14:tracePt t="107879" x="5892800" y="6591300"/>
          <p14:tracePt t="107889" x="5892800" y="6616700"/>
          <p14:tracePt t="107905" x="5892800" y="6629400"/>
          <p14:tracePt t="107911" x="5918200" y="6629400"/>
          <p14:tracePt t="107922" x="5918200" y="6654800"/>
          <p14:tracePt t="107939" x="5943600" y="6680200"/>
          <p14:tracePt t="107959" x="5943600" y="6705600"/>
          <p14:tracePt t="107976" x="5956300" y="6718300"/>
          <p14:tracePt t="107989" x="5956300" y="6743700"/>
          <p14:tracePt t="107993" x="5956300" y="6769100"/>
          <p14:tracePt t="108006" x="5981700" y="6794500"/>
          <p14:tracePt t="108011" x="5981700" y="6807200"/>
          <p14:tracePt t="108025" x="5981700" y="6832600"/>
          <p14:tracePt t="108039" x="6007100" y="6858000"/>
          <p14:tracePt t="108040" x="6007100" y="6883400"/>
          <p14:tracePt t="108047" x="6032500" y="6883400"/>
          <p14:tracePt t="108055" x="6032500" y="6908800"/>
          <p14:tracePt t="108072" x="6045200" y="6921500"/>
          <p14:tracePt t="108079" x="6070600" y="6921500"/>
          <p14:tracePt t="108105" x="6096000" y="6946900"/>
          <p14:tracePt t="108119" x="6121400" y="6972300"/>
          <p14:tracePt t="108143" x="6146800" y="6972300"/>
          <p14:tracePt t="108151" x="6146800" y="6997700"/>
          <p14:tracePt t="108159" x="6159500" y="6997700"/>
          <p14:tracePt t="108183" x="6184900" y="6997700"/>
          <p14:tracePt t="108191" x="6184900" y="7010400"/>
          <p14:tracePt t="108215" x="6210300" y="7010400"/>
          <p14:tracePt t="108247" x="6235700" y="7010400"/>
          <p14:tracePt t="108263" x="6235700" y="7035800"/>
          <p14:tracePt t="108272" x="6248400" y="7035800"/>
          <p14:tracePt t="108288" x="6273800" y="7035800"/>
          <p14:tracePt t="108311" x="6299200" y="7035800"/>
          <p14:tracePt t="108335" x="6324600" y="7061200"/>
          <p14:tracePt t="108343" x="6337300" y="7061200"/>
          <p14:tracePt t="108367" x="6362700" y="7061200"/>
          <p14:tracePt t="108375" x="6388100" y="7061200"/>
          <p14:tracePt t="108395" x="6388100" y="7086600"/>
          <p14:tracePt t="108407" x="6413500" y="7086600"/>
          <p14:tracePt t="108432" x="6426200" y="7086600"/>
          <p14:tracePt t="108455" x="6451600" y="7086600"/>
          <p14:tracePt t="108472" x="6451600" y="7099300"/>
          <p14:tracePt t="108479" x="6477000" y="7099300"/>
          <p14:tracePt t="108562" x="6502400" y="7099300"/>
          <p14:tracePt t="108647" x="6527800" y="7099300"/>
          <p14:tracePt t="108705" x="6540500" y="7099300"/>
          <p14:tracePt t="111675" x="6540500" y="7086600"/>
          <p14:tracePt t="111706" x="6540500" y="7061200"/>
          <p14:tracePt t="111747" x="6527800" y="7061200"/>
          <p14:tracePt t="111795" x="6502400" y="7061200"/>
          <p14:tracePt t="111827" x="6477000" y="7061200"/>
          <p14:tracePt t="111875" x="6477000" y="7086600"/>
          <p14:tracePt t="111883" x="6451600" y="7086600"/>
          <p14:tracePt t="111907" x="6451600" y="7099300"/>
          <p14:tracePt t="111931" x="6426200" y="7099300"/>
          <p14:tracePt t="111939" x="6426200" y="7124700"/>
          <p14:tracePt t="111963" x="6413500" y="7150100"/>
          <p14:tracePt t="111987" x="6413500" y="7175500"/>
          <p14:tracePt t="111995" x="6388100" y="7175500"/>
          <p14:tracePt t="112011" x="6388100" y="7188200"/>
          <p14:tracePt t="112022" x="6362700" y="7188200"/>
          <p14:tracePt t="112039" x="6362700" y="7213600"/>
          <p14:tracePt t="112043" x="6337300" y="7213600"/>
          <p14:tracePt t="112055" x="6337300" y="7239000"/>
          <p14:tracePt t="112211" x="6337300" y="7213600"/>
          <p14:tracePt t="112219" x="6337300" y="7188200"/>
          <p14:tracePt t="112228" x="6337300" y="7175500"/>
          <p14:tracePt t="112239" x="6337300" y="7150100"/>
          <p14:tracePt t="112243" x="6337300" y="7124700"/>
          <p14:tracePt t="112255" x="6337300" y="7099300"/>
          <p14:tracePt t="112272" x="6337300" y="7061200"/>
          <p14:tracePt t="112276" x="6337300" y="7035800"/>
          <p14:tracePt t="112289" x="6337300" y="7010400"/>
          <p14:tracePt t="112307" x="6337300" y="6997700"/>
          <p14:tracePt t="112379" x="6337300" y="7010400"/>
          <p14:tracePt t="112388" x="6362700" y="7035800"/>
          <p14:tracePt t="112397" x="6362700" y="7061200"/>
          <p14:tracePt t="112405" x="6388100" y="7099300"/>
          <p14:tracePt t="112411" x="6413500" y="7150100"/>
          <p14:tracePt t="112422" x="6413500" y="7188200"/>
          <p14:tracePt t="112439" x="6451600" y="7239000"/>
          <p14:tracePt t="112444" x="6477000" y="7264400"/>
          <p14:tracePt t="112455" x="6477000" y="7289800"/>
          <p14:tracePt t="112475" x="6527800" y="7302500"/>
          <p14:tracePt t="112476" x="6527800" y="7327900"/>
          <p14:tracePt t="112493" x="6540500" y="7327900"/>
          <p14:tracePt t="112505" x="6565900" y="7327900"/>
          <p14:tracePt t="112525" x="6591300" y="7327900"/>
          <p14:tracePt t="112539" x="6591300" y="7302500"/>
          <p14:tracePt t="112540" x="6616700" y="7289800"/>
          <p14:tracePt t="112548" x="6616700" y="7264400"/>
          <p14:tracePt t="112564" x="6616700" y="7239000"/>
          <p14:tracePt t="112572" x="6629400" y="7213600"/>
          <p14:tracePt t="112628" x="6654800" y="7213600"/>
          <p14:tracePt t="112652" x="6680200" y="7213600"/>
          <p14:tracePt t="112660" x="6680200" y="7239000"/>
          <p14:tracePt t="112683" x="6705600" y="7239000"/>
          <p14:tracePt t="112694" x="6705600" y="7264400"/>
          <p14:tracePt t="112796" x="6718300" y="7264400"/>
          <p14:tracePt t="112805" x="6743700" y="7264400"/>
          <p14:tracePt t="112820" x="6769100" y="7264400"/>
          <p14:tracePt t="112828" x="6807200" y="7239000"/>
          <p14:tracePt t="112839" x="6858000" y="7188200"/>
          <p14:tracePt t="112844" x="6908800" y="7175500"/>
          <p14:tracePt t="112855" x="6946900" y="7099300"/>
          <p14:tracePt t="112861" x="6997700" y="7061200"/>
          <p14:tracePt t="112872" x="7010400" y="7010400"/>
          <p14:tracePt t="112877" x="7035800" y="6946900"/>
          <p14:tracePt t="112889" x="7086600" y="6908800"/>
          <p14:tracePt t="112905" x="7086600" y="6883400"/>
          <p14:tracePt t="112906" x="7099300" y="6858000"/>
          <p14:tracePt t="112911" x="7099300" y="6832600"/>
          <p14:tracePt t="112926" x="7124700" y="6807200"/>
          <p14:tracePt t="112996" x="7124700" y="6832600"/>
          <p14:tracePt t="113005" x="7124700" y="6858000"/>
          <p14:tracePt t="113012" x="7150100" y="6883400"/>
          <p14:tracePt t="113021" x="7150100" y="6908800"/>
          <p14:tracePt t="113029" x="7150100" y="6921500"/>
          <p14:tracePt t="113039" x="7175500" y="6921500"/>
          <p14:tracePt t="113044" x="7175500" y="6946900"/>
          <p14:tracePt t="113055" x="7175500" y="6972300"/>
          <p14:tracePt t="113072" x="7188200" y="6997700"/>
          <p14:tracePt t="113077" x="7188200" y="7010400"/>
          <p14:tracePt t="113126" x="7213600" y="7010400"/>
          <p14:tracePt t="113164" x="7239000" y="6997700"/>
          <p14:tracePt t="113172" x="7264400" y="6972300"/>
          <p14:tracePt t="113180" x="7289800" y="6921500"/>
          <p14:tracePt t="113189" x="7289800" y="6908800"/>
          <p14:tracePt t="113205" x="7327900" y="6807200"/>
          <p14:tracePt t="113212" x="7353300" y="6769100"/>
          <p14:tracePt t="113222" x="7378700" y="6743700"/>
          <p14:tracePt t="113239" x="7378700" y="6705600"/>
          <p14:tracePt t="113244" x="7391400" y="6705600"/>
          <p14:tracePt t="113255" x="7391400" y="6680200"/>
          <p14:tracePt t="113272" x="7416800" y="6680200"/>
          <p14:tracePt t="113332" x="7442200" y="6680200"/>
          <p14:tracePt t="113356" x="7467600" y="6680200"/>
          <p14:tracePt t="113373" x="7480300" y="6680200"/>
          <p14:tracePt t="113388" x="7505700" y="6680200"/>
          <p14:tracePt t="113406" x="7531100" y="6680200"/>
          <p14:tracePt t="113422" x="7556500" y="6680200"/>
          <p14:tracePt t="113429" x="7556500" y="6705600"/>
          <p14:tracePt t="113445" x="7569200" y="6705600"/>
          <p14:tracePt t="113489" x="7594600" y="6705600"/>
          <p14:tracePt t="113557" x="7620000" y="6718300"/>
          <p14:tracePt t="113573" x="7645400" y="6718300"/>
          <p14:tracePt t="113581" x="7670800" y="6743700"/>
          <p14:tracePt t="114439" x="7670800" y="6718300"/>
          <p14:tracePt t="114446" x="7683500" y="6718300"/>
          <p14:tracePt t="114453" x="7708900" y="6705600"/>
          <p14:tracePt t="114472" x="7734300" y="6680200"/>
          <p14:tracePt t="114486" x="7759700" y="6654800"/>
          <p14:tracePt t="114506" x="7772400" y="6629400"/>
          <p14:tracePt t="114510" x="7772400" y="6616700"/>
          <p14:tracePt t="114522" x="7797800" y="6616700"/>
          <p14:tracePt t="114527" x="7797800" y="6591300"/>
          <p14:tracePt t="114539" x="7797800" y="6565900"/>
          <p14:tracePt t="114543" x="7823200" y="6565900"/>
          <p14:tracePt t="114555" x="7823200" y="6540500"/>
          <p14:tracePt t="114560" x="7823200" y="6527800"/>
          <p14:tracePt t="114572" x="7848600" y="6527800"/>
          <p14:tracePt t="114576" x="7848600" y="6502400"/>
          <p14:tracePt t="114589" x="7848600" y="6477000"/>
          <p14:tracePt t="114593" x="7848600" y="6451600"/>
          <p14:tracePt t="114606" x="7861300" y="6451600"/>
          <p14:tracePt t="114614" x="7861300" y="6426200"/>
          <p14:tracePt t="114622" x="7886700" y="6413500"/>
          <p14:tracePt t="114639" x="7886700" y="6388100"/>
          <p14:tracePt t="114655" x="7912100" y="6362700"/>
          <p14:tracePt t="114672" x="7912100" y="6337300"/>
          <p14:tracePt t="114686" x="7912100" y="6324600"/>
          <p14:tracePt t="114728" x="7912100" y="6299200"/>
          <p14:tracePt t="114742" x="7886700" y="6299200"/>
          <p14:tracePt t="114766" x="7861300" y="6299200"/>
          <p14:tracePt t="114774" x="7848600" y="6273800"/>
          <p14:tracePt t="114793" x="7823200" y="6273800"/>
          <p14:tracePt t="114798" x="7797800" y="6248400"/>
          <p14:tracePt t="114814" x="7772400" y="6248400"/>
          <p14:tracePt t="114822" x="7759700" y="6235700"/>
          <p14:tracePt t="114830" x="7759700" y="6210300"/>
          <p14:tracePt t="114839" x="7734300" y="6210300"/>
          <p14:tracePt t="114846" x="7708900" y="6184900"/>
          <p14:tracePt t="114855" x="7708900" y="6159500"/>
          <p14:tracePt t="114870" x="7683500" y="6146800"/>
          <p14:tracePt t="114878" x="7683500" y="6121400"/>
          <p14:tracePt t="114894" x="7670800" y="6096000"/>
          <p14:tracePt t="114902" x="7670800" y="6070600"/>
          <p14:tracePt t="114942" x="7670800" y="6045200"/>
          <p14:tracePt t="115102" x="7683500" y="6045200"/>
          <p14:tracePt t="115118" x="7708900" y="6045200"/>
          <p14:tracePt t="115150" x="7734300" y="6045200"/>
          <p14:tracePt t="115167" x="7759700" y="6045200"/>
          <p14:tracePt t="119059" x="7708900" y="6045200"/>
          <p14:tracePt t="119064" x="7683500" y="6045200"/>
          <p14:tracePt t="119072" x="7645400" y="6032500"/>
          <p14:tracePt t="119080" x="7620000" y="6007100"/>
          <p14:tracePt t="119089" x="7569200" y="6007100"/>
          <p14:tracePt t="119096" x="7531100" y="5981700"/>
          <p14:tracePt t="119105" x="7480300" y="5956300"/>
          <p14:tracePt t="119112" x="7391400" y="5918200"/>
          <p14:tracePt t="119122" x="7302500" y="5892800"/>
          <p14:tracePt t="119128" x="7188200" y="5854700"/>
          <p14:tracePt t="119139" x="7124700" y="5803900"/>
          <p14:tracePt t="119144" x="7010400" y="5765800"/>
          <p14:tracePt t="119156" x="6972300" y="5740400"/>
          <p14:tracePt t="119162" x="6908800" y="5689600"/>
          <p14:tracePt t="119172" x="6858000" y="5664200"/>
          <p14:tracePt t="119177" x="6794500" y="5626100"/>
          <p14:tracePt t="119189" x="6743700" y="5600700"/>
          <p14:tracePt t="119195" x="6718300" y="5562600"/>
          <p14:tracePt t="119206" x="6680200" y="5511800"/>
          <p14:tracePt t="119210" x="6654800" y="5473700"/>
          <p14:tracePt t="119222" x="6629400" y="5422900"/>
          <p14:tracePt t="119228" x="6616700" y="5384800"/>
          <p14:tracePt t="119239" x="6616700" y="5334000"/>
          <p14:tracePt t="119242" x="6591300" y="5270500"/>
          <p14:tracePt t="119256" x="6591300" y="5245100"/>
          <p14:tracePt t="119257" x="6591300" y="5194300"/>
          <p14:tracePt t="119265" x="6591300" y="5181600"/>
          <p14:tracePt t="119273" x="6591300" y="5130800"/>
          <p14:tracePt t="119289" x="6591300" y="5105400"/>
          <p14:tracePt t="119296" x="6591300" y="5067300"/>
          <p14:tracePt t="119312" x="6591300" y="5041900"/>
          <p14:tracePt t="119320" x="6591300" y="5016500"/>
          <p14:tracePt t="119336" x="6591300" y="5003800"/>
          <p14:tracePt t="119352" x="6591300" y="4978400"/>
          <p14:tracePt t="119464" x="6616700" y="4978400"/>
          <p14:tracePt t="119489" x="6629400" y="4978400"/>
          <p14:tracePt t="119512" x="6654800" y="4978400"/>
          <p14:tracePt t="119522" x="6680200" y="4978400"/>
          <p14:tracePt t="119545" x="6705600" y="4978400"/>
          <p14:tracePt t="119553" x="6718300" y="5003800"/>
          <p14:tracePt t="119572" x="6718300" y="5016500"/>
          <p14:tracePt t="119577" x="6743700" y="5016500"/>
          <p14:tracePt t="119589" x="6743700" y="5041900"/>
          <p14:tracePt t="119606" x="6769100" y="5041900"/>
          <p14:tracePt t="119610" x="6769100" y="5067300"/>
          <p14:tracePt t="119665" x="6794500" y="5067300"/>
          <p14:tracePt t="119697" x="6794500" y="5092700"/>
          <p14:tracePt t="119753" x="6794500" y="5105400"/>
          <p14:tracePt t="119777" x="6794500" y="5130800"/>
          <p14:tracePt t="119794" x="6794500" y="5156200"/>
          <p14:tracePt t="119809" x="6794500" y="5181600"/>
          <p14:tracePt t="119817" x="6794500" y="5194300"/>
          <p14:tracePt t="119839" x="6794500" y="5219700"/>
          <p14:tracePt t="119872" x="6794500" y="5245100"/>
          <p14:tracePt t="119890" x="6794500" y="5270500"/>
          <p14:tracePt t="119985" x="6794500" y="5283200"/>
          <p14:tracePt t="120006" x="6807200" y="5283200"/>
          <p14:tracePt t="120145" x="6807200" y="5270500"/>
          <p14:tracePt t="120177" x="6807200" y="5245100"/>
          <p14:tracePt t="120217" x="6807200" y="5219700"/>
          <p14:tracePt t="120266" x="6807200" y="5194300"/>
          <p14:tracePt t="120298" x="6807200" y="5181600"/>
          <p14:tracePt t="120325" x="6807200" y="5156200"/>
          <p14:tracePt t="120339" x="6807200" y="5130800"/>
          <p14:tracePt t="120353" x="6807200" y="5105400"/>
          <p14:tracePt t="120362" x="6807200" y="5092700"/>
          <p14:tracePt t="120370" x="6832600" y="5092700"/>
          <p14:tracePt t="120378" x="6832600" y="5067300"/>
          <p14:tracePt t="120402" x="6832600" y="5041900"/>
          <p14:tracePt t="120450" x="6858000" y="5041900"/>
          <p14:tracePt t="120490" x="6858000" y="5016500"/>
          <p14:tracePt t="120506" x="6883400" y="5016500"/>
          <p14:tracePt t="120539" x="6908800" y="5016500"/>
          <p14:tracePt t="120554" x="6921500" y="5003800"/>
          <p14:tracePt t="120562" x="6946900" y="5003800"/>
          <p14:tracePt t="120570" x="6972300" y="5003800"/>
          <p14:tracePt t="120578" x="6997700" y="4978400"/>
          <p14:tracePt t="120594" x="7010400" y="4978400"/>
          <p14:tracePt t="120610" x="7035800" y="4978400"/>
          <p14:tracePt t="120626" x="7061200" y="4953000"/>
          <p14:tracePt t="120650" x="7086600" y="4953000"/>
          <p14:tracePt t="120666" x="7099300" y="4953000"/>
          <p14:tracePt t="120674" x="7124700" y="4953000"/>
          <p14:tracePt t="120682" x="7124700" y="4927600"/>
          <p14:tracePt t="120692" x="7150100" y="4927600"/>
          <p14:tracePt t="120706" x="7175500" y="4927600"/>
          <p14:tracePt t="120714" x="7188200" y="4927600"/>
          <p14:tracePt t="120723" x="7213600" y="4927600"/>
          <p14:tracePt t="120739" x="7239000" y="4902200"/>
          <p14:tracePt t="120746" x="7264400" y="4902200"/>
          <p14:tracePt t="120757" x="7289800" y="4902200"/>
          <p14:tracePt t="120770" x="7302500" y="4902200"/>
          <p14:tracePt t="120778" x="7327900" y="4902200"/>
          <p14:tracePt t="120794" x="7353300" y="4902200"/>
          <p14:tracePt t="120802" x="7378700" y="4902200"/>
          <p14:tracePt t="120818" x="7391400" y="4902200"/>
          <p14:tracePt t="120839" x="7416800" y="4927600"/>
          <p14:tracePt t="120844" x="7442200" y="4927600"/>
          <p14:tracePt t="120856" x="7467600" y="4927600"/>
          <p14:tracePt t="120861" x="7480300" y="4953000"/>
          <p14:tracePt t="120872" x="7505700" y="4953000"/>
          <p14:tracePt t="120876" x="7531100" y="4978400"/>
          <p14:tracePt t="120889" x="7556500" y="4978400"/>
          <p14:tracePt t="120890" x="7569200" y="5003800"/>
          <p14:tracePt t="120899" x="7594600" y="5016500"/>
          <p14:tracePt t="120906" x="7620000" y="5041900"/>
          <p14:tracePt t="120914" x="7645400" y="5041900"/>
          <p14:tracePt t="120922" x="7670800" y="5067300"/>
          <p14:tracePt t="120930" x="7670800" y="5092700"/>
          <p14:tracePt t="120939" x="7683500" y="5092700"/>
          <p14:tracePt t="120946" x="7708900" y="5105400"/>
          <p14:tracePt t="120956" x="7708900" y="5130800"/>
          <p14:tracePt t="120962" x="7734300" y="5130800"/>
          <p14:tracePt t="120972" x="7734300" y="5156200"/>
          <p14:tracePt t="120994" x="7759700" y="5181600"/>
          <p14:tracePt t="121010" x="7759700" y="5194300"/>
          <p14:tracePt t="121026" x="7759700" y="5219700"/>
          <p14:tracePt t="121034" x="7772400" y="5245100"/>
          <p14:tracePt t="121050" x="7772400" y="5270500"/>
          <p14:tracePt t="121066" x="7772400" y="5283200"/>
          <p14:tracePt t="121075" x="7772400" y="5308600"/>
          <p14:tracePt t="121091" x="7772400" y="5334000"/>
          <p14:tracePt t="121099" x="7772400" y="5359400"/>
          <p14:tracePt t="121114" x="7772400" y="5384800"/>
          <p14:tracePt t="121139" x="7772400" y="5397500"/>
          <p14:tracePt t="121146" x="7772400" y="5422900"/>
          <p14:tracePt t="121172" x="7772400" y="5448300"/>
          <p14:tracePt t="121186" x="7772400" y="5473700"/>
          <p14:tracePt t="121202" x="7772400" y="5486400"/>
          <p14:tracePt t="121211" x="7772400" y="5511800"/>
          <p14:tracePt t="121218" x="7759700" y="5537200"/>
          <p14:tracePt t="121239" x="7759700" y="5562600"/>
          <p14:tracePt t="121243" x="7759700" y="5575300"/>
          <p14:tracePt t="121255" x="7759700" y="5600700"/>
          <p14:tracePt t="121272" x="7759700" y="5626100"/>
          <p14:tracePt t="121276" x="7759700" y="5651500"/>
          <p14:tracePt t="121289" x="7759700" y="5664200"/>
          <p14:tracePt t="121306" x="7759700" y="5689600"/>
          <p14:tracePt t="121315" x="7759700" y="5715000"/>
          <p14:tracePt t="121339" x="7759700" y="5765800"/>
          <p14:tracePt t="121356" x="7734300" y="5778500"/>
          <p14:tracePt t="121363" x="7734300" y="5803900"/>
          <p14:tracePt t="121372" x="7734300" y="5829300"/>
          <p14:tracePt t="121379" x="7708900" y="5867400"/>
          <p14:tracePt t="121387" x="7708900" y="5892800"/>
          <p14:tracePt t="121395" x="7708900" y="5918200"/>
          <p14:tracePt t="121411" x="7683500" y="5943600"/>
          <p14:tracePt t="121422" x="7683500" y="5956300"/>
          <p14:tracePt t="121428" x="7683500" y="5981700"/>
          <p14:tracePt t="121443" x="7670800" y="6007100"/>
          <p14:tracePt t="121460" x="7670800" y="6032500"/>
          <p14:tracePt t="121492" x="7670800" y="6045200"/>
          <p14:tracePt t="121515" x="7670800" y="6070600"/>
          <p14:tracePt t="121531" x="7645400" y="6096000"/>
          <p14:tracePt t="121539" x="7645400" y="6121400"/>
          <p14:tracePt t="121547" x="7645400" y="6146800"/>
          <p14:tracePt t="121556" x="7620000" y="6159500"/>
          <p14:tracePt t="121563" x="7620000" y="6184900"/>
          <p14:tracePt t="121572" x="7620000" y="6210300"/>
          <p14:tracePt t="121579" x="7620000" y="6235700"/>
          <p14:tracePt t="121589" x="7594600" y="6248400"/>
          <p14:tracePt t="121603" x="7594600" y="6273800"/>
          <p14:tracePt t="121611" x="7594600" y="6299200"/>
          <p14:tracePt t="121619" x="7569200" y="6299200"/>
          <p14:tracePt t="121627" x="7569200" y="6324600"/>
          <p14:tracePt t="121639" x="7569200" y="6337300"/>
          <p14:tracePt t="121643" x="7569200" y="6362700"/>
          <p14:tracePt t="121660" x="7556500" y="6388100"/>
          <p14:tracePt t="121672" x="7556500" y="6413500"/>
          <p14:tracePt t="121689" x="7531100" y="6426200"/>
          <p14:tracePt t="121706" x="7531100" y="6451600"/>
          <p14:tracePt t="121722" x="7531100" y="6477000"/>
          <p14:tracePt t="121723" x="7505700" y="6502400"/>
          <p14:tracePt t="121739" x="7505700" y="6527800"/>
          <p14:tracePt t="121763" x="7505700" y="6540500"/>
          <p14:tracePt t="121803" x="7505700" y="6565900"/>
          <p14:tracePt t="121990" x="7480300" y="6591300"/>
          <p14:tracePt t="122011" x="7467600" y="6616700"/>
          <p14:tracePt t="122027" x="7442200" y="6629400"/>
          <p14:tracePt t="122036" x="7442200" y="6654800"/>
          <p14:tracePt t="122043" x="7416800" y="6654800"/>
          <p14:tracePt t="122052" x="7391400" y="6680200"/>
          <p14:tracePt t="122076" x="7378700" y="6705600"/>
          <p14:tracePt t="122094" x="7378700" y="6718300"/>
          <p14:tracePt t="122109" x="7353300" y="6718300"/>
          <p14:tracePt t="122316" x="7378700" y="6705600"/>
          <p14:tracePt t="122364" x="7391400" y="6680200"/>
          <p14:tracePt t="122391" x="7416800" y="6680200"/>
          <p14:tracePt t="122396" x="7416800" y="6654800"/>
          <p14:tracePt t="122412" x="7416800" y="6629400"/>
          <p14:tracePt t="122422" x="7442200" y="6629400"/>
          <p14:tracePt t="122428" x="7442200" y="6616700"/>
          <p14:tracePt t="122439" x="7467600" y="6591300"/>
          <p14:tracePt t="122444" x="7467600" y="6565900"/>
          <p14:tracePt t="122456" x="7467600" y="6540500"/>
          <p14:tracePt t="122460" x="7480300" y="6527800"/>
          <p14:tracePt t="122473" x="7480300" y="6502400"/>
          <p14:tracePt t="122476" x="7505700" y="6477000"/>
          <p14:tracePt t="122489" x="7505700" y="6426200"/>
          <p14:tracePt t="122506" x="7505700" y="6388100"/>
          <p14:tracePt t="122509" x="7505700" y="6362700"/>
          <p14:tracePt t="122522" x="7531100" y="6324600"/>
          <p14:tracePt t="122529" x="7531100" y="6273800"/>
          <p14:tracePt t="122539" x="7531100" y="6235700"/>
          <p14:tracePt t="122542" x="7531100" y="6159500"/>
          <p14:tracePt t="122556" x="7531100" y="6121400"/>
          <p14:tracePt t="122557" x="7531100" y="6045200"/>
          <p14:tracePt t="122564" x="7531100" y="6007100"/>
          <p14:tracePt t="122572" x="7531100" y="5918200"/>
          <p14:tracePt t="122580" x="7505700" y="5892800"/>
          <p14:tracePt t="122589" x="7480300" y="5854700"/>
          <p14:tracePt t="122596" x="7467600" y="5803900"/>
          <p14:tracePt t="122606" x="7416800" y="5715000"/>
          <p14:tracePt t="122612" x="7391400" y="5689600"/>
          <p14:tracePt t="122622" x="7327900" y="5626100"/>
          <p14:tracePt t="122628" x="7302500" y="5600700"/>
          <p14:tracePt t="122639" x="7289800" y="5562600"/>
          <p14:tracePt t="122644" x="7239000" y="5537200"/>
          <p14:tracePt t="122656" x="7213600" y="5486400"/>
          <p14:tracePt t="122661" x="7175500" y="5473700"/>
          <p14:tracePt t="122672" x="7150100" y="5448300"/>
          <p14:tracePt t="122677" x="7099300" y="5422900"/>
          <p14:tracePt t="122689" x="7086600" y="5397500"/>
          <p14:tracePt t="122695" x="7061200" y="5397500"/>
          <p14:tracePt t="122706" x="7035800" y="5384800"/>
          <p14:tracePt t="122710" x="7010400" y="5384800"/>
          <p14:tracePt t="122722" x="6997700" y="5359400"/>
          <p14:tracePt t="122739" x="6946900" y="5334000"/>
          <p14:tracePt t="122743" x="6921500" y="5308600"/>
          <p14:tracePt t="122756" x="6883400" y="5270500"/>
          <p14:tracePt t="122757" x="6858000" y="5245100"/>
          <p14:tracePt t="122765" x="6832600" y="5194300"/>
          <p14:tracePt t="122773" x="6794500" y="5181600"/>
          <p14:tracePt t="122780" x="6769100" y="5130800"/>
          <p14:tracePt t="122789" x="6718300" y="5105400"/>
          <p14:tracePt t="122797" x="6705600" y="5092700"/>
          <p14:tracePt t="122806" x="6680200" y="5041900"/>
          <p14:tracePt t="122813" x="6654800" y="5041900"/>
          <p14:tracePt t="122822" x="6654800" y="5016500"/>
          <p14:tracePt t="122829" x="6629400" y="5003800"/>
          <p14:tracePt t="122860" x="6629400" y="4978400"/>
          <p14:tracePt t="122916" x="6654800" y="4978400"/>
          <p14:tracePt t="122926" x="6680200" y="4953000"/>
          <p14:tracePt t="122939" x="6705600" y="4953000"/>
          <p14:tracePt t="122942" x="6718300" y="4953000"/>
          <p14:tracePt t="122956" x="6743700" y="4953000"/>
          <p14:tracePt t="122957" x="6769100" y="4953000"/>
          <p14:tracePt t="122965" x="6794500" y="4953000"/>
          <p14:tracePt t="122973" x="6807200" y="4953000"/>
          <p14:tracePt t="122981" x="6832600" y="4953000"/>
          <p14:tracePt t="122997" x="6858000" y="4953000"/>
          <p14:tracePt t="123006" x="6883400" y="4953000"/>
          <p14:tracePt t="123023" x="6908800" y="4953000"/>
          <p14:tracePt t="123037" x="6921500" y="4953000"/>
          <p14:tracePt t="123045" x="6946900" y="4953000"/>
          <p14:tracePt t="123056" x="6972300" y="4953000"/>
          <p14:tracePt t="123061" x="6997700" y="4978400"/>
          <p14:tracePt t="123077" x="7010400" y="4978400"/>
          <p14:tracePt t="123089" x="7035800" y="5003800"/>
          <p14:tracePt t="123106" x="7061200" y="5003800"/>
          <p14:tracePt t="123122" x="7086600" y="5016500"/>
          <p14:tracePt t="123160" x="7099300" y="5016500"/>
          <p14:tracePt t="123173" x="7099300" y="5041900"/>
          <p14:tracePt t="123197" x="7099300" y="5067300"/>
          <p14:tracePt t="123206" x="7124700" y="5067300"/>
          <p14:tracePt t="123229" x="7124700" y="5092700"/>
          <p14:tracePt t="123239" x="7150100" y="5092700"/>
          <p14:tracePt t="123261" x="7175500" y="5105400"/>
          <p14:tracePt t="123277" x="7188200" y="5105400"/>
          <p14:tracePt t="123285" x="7188200" y="5130800"/>
          <p14:tracePt t="123306" x="7213600" y="5156200"/>
          <p14:tracePt t="123322" x="7213600" y="5181600"/>
          <p14:tracePt t="123327" x="7239000" y="5181600"/>
          <p14:tracePt t="123339" x="7239000" y="5194300"/>
          <p14:tracePt t="123356" x="7239000" y="5219700"/>
          <p14:tracePt t="123372" x="7239000" y="5245100"/>
          <p14:tracePt t="123376" x="7239000" y="5270500"/>
          <p14:tracePt t="123389" x="7264400" y="5283200"/>
          <p14:tracePt t="123397" x="7264400" y="5308600"/>
          <p14:tracePt t="123413" x="7264400" y="5334000"/>
          <p14:tracePt t="123423" x="7289800" y="5359400"/>
          <p14:tracePt t="123438" x="7289800" y="5384800"/>
          <p14:tracePt t="123445" x="7289800" y="5397500"/>
          <p14:tracePt t="123461" x="7289800" y="5422900"/>
          <p14:tracePt t="123469" x="7302500" y="5422900"/>
          <p14:tracePt t="123477" x="7302500" y="5448300"/>
          <p14:tracePt t="123485" x="7302500" y="5473700"/>
          <p14:tracePt t="123506" x="7327900" y="5486400"/>
          <p14:tracePt t="123510" x="7327900" y="5511800"/>
          <p14:tracePt t="123539" x="7327900" y="5537200"/>
          <p14:tracePt t="123556" x="7353300" y="5562600"/>
          <p14:tracePt t="123572" x="7353300" y="5575300"/>
          <p14:tracePt t="123590" x="7353300" y="5600700"/>
          <p14:tracePt t="123613" x="7378700" y="5626100"/>
          <p14:tracePt t="123638" x="7378700" y="5651500"/>
          <p14:tracePt t="123669" x="7378700" y="5664200"/>
          <p14:tracePt t="123701" x="7378700" y="5689600"/>
          <p14:tracePt t="123733" x="7391400" y="5715000"/>
          <p14:tracePt t="123765" x="7391400" y="5740400"/>
          <p14:tracePt t="123790" x="7391400" y="5765800"/>
          <p14:tracePt t="123798" x="7391400" y="5778500"/>
          <p14:tracePt t="123806" x="7391400" y="5803900"/>
          <p14:tracePt t="123823" x="7391400" y="5829300"/>
          <p14:tracePt t="123829" x="7391400" y="5854700"/>
          <p14:tracePt t="123857" x="7391400" y="5867400"/>
          <p14:tracePt t="123869" x="7391400" y="5892800"/>
          <p14:tracePt t="123894" x="7391400" y="5918200"/>
          <p14:tracePt t="123917" x="7391400" y="5943600"/>
          <p14:tracePt t="123934" x="7391400" y="5956300"/>
          <p14:tracePt t="123942" x="7378700" y="5956300"/>
          <p14:tracePt t="123949" x="7378700" y="5981700"/>
          <p14:tracePt t="123959" x="7378700" y="6007100"/>
          <p14:tracePt t="123974" x="7353300" y="6032500"/>
          <p14:tracePt t="123982" x="7353300" y="6045200"/>
          <p14:tracePt t="123993" x="7327900" y="6070600"/>
          <p14:tracePt t="124006" x="7327900" y="6096000"/>
          <p14:tracePt t="124014" x="7302500" y="6121400"/>
          <p14:tracePt t="124039" x="7302500" y="6146800"/>
          <p14:tracePt t="124046" x="7289800" y="6146800"/>
          <p14:tracePt t="124056" x="7289800" y="6159500"/>
          <p14:tracePt t="124086" x="7289800" y="6184900"/>
          <p14:tracePt t="124110" x="7289800" y="6210300"/>
          <p14:tracePt t="124118" x="7264400" y="6210300"/>
          <p14:tracePt t="124126" x="7264400" y="6235700"/>
          <p14:tracePt t="124143" x="7264400" y="6248400"/>
          <p14:tracePt t="124156" x="7239000" y="6248400"/>
          <p14:tracePt t="124161" x="7239000" y="6273800"/>
          <p14:tracePt t="124172" x="7213600" y="6299200"/>
          <p14:tracePt t="124177" x="7188200" y="6324600"/>
          <p14:tracePt t="124189" x="7188200" y="6337300"/>
          <p14:tracePt t="124190" x="7188200" y="6362700"/>
          <p14:tracePt t="124198" x="7175500" y="6362700"/>
          <p14:tracePt t="124206" x="7175500" y="6388100"/>
          <p14:tracePt t="124214" x="7175500" y="6413500"/>
          <p14:tracePt t="124223" x="7150100" y="6413500"/>
          <p14:tracePt t="124230" x="7150100" y="6426200"/>
          <p14:tracePt t="124246" x="7150100" y="6451600"/>
          <p14:tracePt t="124270" x="7124700" y="6477000"/>
          <p14:tracePt t="124286" x="7124700" y="6502400"/>
          <p14:tracePt t="124302" x="7124700" y="6527800"/>
          <p14:tracePt t="124310" x="7099300" y="6540500"/>
          <p14:tracePt t="124326" x="7099300" y="6565900"/>
          <p14:tracePt t="124334" x="7086600" y="6591300"/>
          <p14:tracePt t="124358" x="7086600" y="6616700"/>
          <p14:tracePt t="124630" x="7061200" y="6629400"/>
          <p14:tracePt t="124639" x="7010400" y="6629400"/>
          <p14:tracePt t="124647" x="6997700" y="6654800"/>
          <p14:tracePt t="124656" x="6946900" y="6680200"/>
          <p14:tracePt t="124662" x="6908800" y="6718300"/>
          <p14:tracePt t="124672" x="6832600" y="6743700"/>
          <p14:tracePt t="124678" x="6794500" y="6794500"/>
          <p14:tracePt t="124689" x="6743700" y="6794500"/>
          <p14:tracePt t="124694" x="6629400" y="6832600"/>
          <p14:tracePt t="124706" x="6591300" y="6883400"/>
          <p14:tracePt t="124711" x="6540500" y="6883400"/>
          <p14:tracePt t="124722" x="6477000" y="6883400"/>
          <p14:tracePt t="124727" x="6413500" y="6908800"/>
          <p14:tracePt t="124740" x="6362700" y="6908800"/>
          <p14:tracePt t="124743" x="6324600" y="6908800"/>
          <p14:tracePt t="124756" x="6248400" y="6908800"/>
          <p14:tracePt t="124761" x="6184900" y="6908800"/>
          <p14:tracePt t="124772" x="6159500" y="6883400"/>
          <p14:tracePt t="124777" x="6121400" y="6858000"/>
          <p14:tracePt t="124789" x="6096000" y="6807200"/>
          <p14:tracePt t="124795" x="6045200" y="6794500"/>
          <p14:tracePt t="124806" x="6032500" y="6743700"/>
          <p14:tracePt t="124807" x="6007100" y="6718300"/>
          <p14:tracePt t="124815" x="5956300" y="6705600"/>
          <p14:tracePt t="124826" x="5943600" y="6680200"/>
          <p14:tracePt t="124839" x="5892800" y="6629400"/>
          <p14:tracePt t="124846" x="5854700" y="6616700"/>
          <p14:tracePt t="124856" x="5829300" y="6616700"/>
          <p14:tracePt t="124863" x="5778500" y="6591300"/>
          <p14:tracePt t="124872" x="5740400" y="6565900"/>
          <p14:tracePt t="124879" x="5689600" y="6565900"/>
          <p14:tracePt t="124889" x="5664200" y="6540500"/>
          <p14:tracePt t="124895" x="5626100" y="6527800"/>
          <p14:tracePt t="124906" x="5600700" y="6502400"/>
          <p14:tracePt t="124911" x="5562600" y="6502400"/>
          <p14:tracePt t="124922" x="5562600" y="6477000"/>
          <p14:tracePt t="124927" x="5537200" y="6477000"/>
          <p14:tracePt t="124939" x="5511800" y="6477000"/>
          <p14:tracePt t="124943" x="5486400" y="6477000"/>
          <p14:tracePt t="124962" x="5473700" y="6477000"/>
          <p14:tracePt t="124976" x="5448300" y="6451600"/>
          <p14:tracePt t="125006" x="5422900" y="6451600"/>
          <p14:tracePt t="125031" x="5397500" y="6451600"/>
          <p14:tracePt t="125047" x="5384800" y="6451600"/>
          <p14:tracePt t="125056" x="5384800" y="6426200"/>
          <p14:tracePt t="125063" x="5359400" y="6426200"/>
          <p14:tracePt t="125073" x="5334000" y="6426200"/>
          <p14:tracePt t="125079" x="5308600" y="6413500"/>
          <p14:tracePt t="125089" x="5283200" y="6413500"/>
          <p14:tracePt t="125095" x="5245100" y="6413500"/>
          <p14:tracePt t="125106" x="5219700" y="6388100"/>
          <p14:tracePt t="125111" x="5194300" y="6388100"/>
          <p14:tracePt t="125122" x="5156200" y="6362700"/>
          <p14:tracePt t="125128" x="5130800" y="6362700"/>
          <p14:tracePt t="125139" x="5105400" y="6362700"/>
          <p14:tracePt t="125143" x="5092700" y="6337300"/>
          <p14:tracePt t="125160" x="5067300" y="6337300"/>
          <p14:tracePt t="125173" x="5067300" y="6324600"/>
          <p14:tracePt t="125177" x="5041900" y="6324600"/>
          <p14:tracePt t="125190" x="5041900" y="6299200"/>
          <p14:tracePt t="125191" x="5016500" y="6299200"/>
          <p14:tracePt t="125207" x="5016500" y="6273800"/>
          <p14:tracePt t="125239" x="5016500" y="6248400"/>
          <p14:tracePt t="125263" x="5016500" y="6235700"/>
          <p14:tracePt t="125289" x="5016500" y="6210300"/>
          <p14:tracePt t="125319" x="5016500" y="6184900"/>
          <p14:tracePt t="125343" x="5041900" y="6184900"/>
          <p14:tracePt t="125367" x="5041900" y="6159500"/>
          <p14:tracePt t="125375" x="5067300" y="6159500"/>
          <p14:tracePt t="125391" x="5092700" y="6159500"/>
          <p14:tracePt t="125407" x="5105400" y="6159500"/>
          <p14:tracePt t="125415" x="5156200" y="6159500"/>
          <p14:tracePt t="125424" x="5181600" y="6159500"/>
          <p14:tracePt t="125431" x="5219700" y="6159500"/>
          <p14:tracePt t="125439" x="5245100" y="6146800"/>
          <p14:tracePt t="125447" x="5283200" y="6146800"/>
          <p14:tracePt t="125456" x="5308600" y="6146800"/>
          <p14:tracePt t="125463" x="5359400" y="6146800"/>
          <p14:tracePt t="125472" x="5384800" y="6146800"/>
          <p14:tracePt t="125479" x="5397500" y="6146800"/>
          <p14:tracePt t="125489" x="5422900" y="6146800"/>
          <p14:tracePt t="125495" x="5448300" y="6146800"/>
          <p14:tracePt t="125506" x="5473700" y="6146800"/>
          <p14:tracePt t="125523" x="5486400" y="6146800"/>
          <p14:tracePt t="125535" x="5511800" y="6146800"/>
          <p14:tracePt t="125551" x="5537200" y="6146800"/>
          <p14:tracePt t="125575" x="5562600" y="6146800"/>
          <p14:tracePt t="125599" x="5575300" y="6146800"/>
          <p14:tracePt t="125607" x="5600700" y="6146800"/>
          <p14:tracePt t="125615" x="5626100" y="6146800"/>
          <p14:tracePt t="125625" x="5626100" y="6159500"/>
          <p14:tracePt t="125639" x="5651500" y="6159500"/>
          <p14:tracePt t="125640" x="5664200" y="6184900"/>
          <p14:tracePt t="125647" x="5689600" y="6210300"/>
          <p14:tracePt t="125656" x="5740400" y="6210300"/>
          <p14:tracePt t="125663" x="5765800" y="6235700"/>
          <p14:tracePt t="125672" x="5778500" y="6248400"/>
          <p14:tracePt t="125680" x="5803900" y="6273800"/>
          <p14:tracePt t="125689" x="5829300" y="6299200"/>
          <p14:tracePt t="125696" x="5854700" y="6324600"/>
          <p14:tracePt t="125706" x="5867400" y="6324600"/>
          <p14:tracePt t="125711" x="5892800" y="6337300"/>
          <p14:tracePt t="125722" x="5918200" y="6337300"/>
          <p14:tracePt t="125728" x="5918200" y="6362700"/>
          <p14:tracePt t="125739" x="5943600" y="6362700"/>
          <p14:tracePt t="125744" x="5943600" y="6388100"/>
          <p14:tracePt t="125756" x="5956300" y="6413500"/>
          <p14:tracePt t="125772" x="5981700" y="6413500"/>
          <p14:tracePt t="125776" x="5981700" y="6426200"/>
          <p14:tracePt t="125789" x="6007100" y="6451600"/>
          <p14:tracePt t="125808" x="6007100" y="6477000"/>
          <p14:tracePt t="125816" x="6032500" y="6502400"/>
          <p14:tracePt t="125839" x="6045200" y="6527800"/>
          <p14:tracePt t="125848" x="6070600" y="6540500"/>
          <p14:tracePt t="125864" x="6096000" y="6565900"/>
          <p14:tracePt t="125873" x="6096000" y="6591300"/>
          <p14:tracePt t="125880" x="6121400" y="6616700"/>
          <p14:tracePt t="125896" x="6146800" y="6629400"/>
          <p14:tracePt t="125906" x="6159500" y="6654800"/>
          <p14:tracePt t="125912" x="6184900" y="6680200"/>
          <p14:tracePt t="125922" x="6184900" y="6705600"/>
          <p14:tracePt t="125928" x="6210300" y="6718300"/>
          <p14:tracePt t="125939" x="6235700" y="6743700"/>
          <p14:tracePt t="125944" x="6235700" y="6769100"/>
          <p14:tracePt t="125956" x="6248400" y="6794500"/>
          <p14:tracePt t="125968" x="6273800" y="6807200"/>
          <p14:tracePt t="125984" x="6299200" y="6832600"/>
          <p14:tracePt t="126006" x="6299200" y="6858000"/>
          <p14:tracePt t="126007" x="6324600" y="6883400"/>
          <p14:tracePt t="126011" x="6337300" y="6908800"/>
          <p14:tracePt t="126022" x="6362700" y="6908800"/>
          <p14:tracePt t="126027" x="6388100" y="6921500"/>
          <p14:tracePt t="126039" x="6413500" y="6972300"/>
          <p14:tracePt t="126043" x="6426200" y="6997700"/>
          <p14:tracePt t="126056" x="6451600" y="7010400"/>
          <p14:tracePt t="126064" x="6477000" y="7035800"/>
          <p14:tracePt t="126073" x="6502400" y="7035800"/>
          <p14:tracePt t="126080" x="6527800" y="7061200"/>
          <p14:tracePt t="126096" x="6540500" y="7086600"/>
          <p14:tracePt t="126106" x="6565900" y="7086600"/>
          <p14:tracePt t="126123" x="6591300" y="7099300"/>
          <p14:tracePt t="126128" x="6616700" y="7099300"/>
          <p14:tracePt t="126144" x="6629400" y="7124700"/>
          <p14:tracePt t="126156" x="6654800" y="7124700"/>
          <p14:tracePt t="126176" x="6680200" y="7124700"/>
          <p14:tracePt t="126209" x="6705600" y="7124700"/>
          <p14:tracePt t="126232" x="6718300" y="7124700"/>
          <p14:tracePt t="126248" x="6743700" y="7124700"/>
          <p14:tracePt t="126273" x="6769100" y="7124700"/>
          <p14:tracePt t="126296" x="6794500" y="7124700"/>
          <p14:tracePt t="126312" x="6807200" y="7124700"/>
          <p14:tracePt t="126336" x="6832600" y="7124700"/>
          <p14:tracePt t="126360" x="6858000" y="7124700"/>
          <p14:tracePt t="126376" x="6883400" y="7124700"/>
          <p14:tracePt t="126393" x="6883400" y="7099300"/>
          <p14:tracePt t="126409" x="6908800" y="7099300"/>
          <p14:tracePt t="126443" x="6921500" y="7099300"/>
          <p14:tracePt t="126456" x="6921500" y="7086600"/>
          <p14:tracePt t="126472" x="6946900" y="7086600"/>
          <p14:tracePt t="126497" x="6972300" y="7086600"/>
          <p14:tracePt t="126506" x="6972300" y="7061200"/>
          <p14:tracePt t="126512" x="6997700" y="7061200"/>
          <p14:tracePt t="126529" x="6997700" y="7035800"/>
          <p14:tracePt t="126539" x="7010400" y="7035800"/>
          <p14:tracePt t="126561" x="7035800" y="7010400"/>
          <p14:tracePt t="126589" x="7061200" y="7010400"/>
          <p14:tracePt t="126639" x="7086600" y="7010400"/>
          <p14:tracePt t="126728" x="7061200" y="7010400"/>
          <p14:tracePt t="126745" x="7035800" y="7010400"/>
          <p14:tracePt t="126761" x="7010400" y="7010400"/>
          <p14:tracePt t="126777" x="6997700" y="7010400"/>
          <p14:tracePt t="126793" x="6972300" y="7010400"/>
          <p14:tracePt t="126817" x="6946900" y="7010400"/>
          <p14:tracePt t="126825" x="6946900" y="7035800"/>
          <p14:tracePt t="126833" x="6921500" y="7035800"/>
          <p14:tracePt t="126849" x="6908800" y="7035800"/>
          <p14:tracePt t="126859" x="6883400" y="7035800"/>
          <p14:tracePt t="126873" x="6858000" y="7061200"/>
          <p14:tracePt t="126873" x="6832600" y="7061200"/>
          <p14:tracePt t="126889" x="6807200" y="7086600"/>
          <p14:tracePt t="126897" x="6794500" y="7086600"/>
          <p14:tracePt t="126906" x="6743700" y="7086600"/>
          <p14:tracePt t="126913" x="6718300" y="7086600"/>
          <p14:tracePt t="126923" x="6705600" y="7099300"/>
          <p14:tracePt t="126929" x="6680200" y="7099300"/>
          <p14:tracePt t="126945" x="6654800" y="7124700"/>
          <p14:tracePt t="126961" x="6629400" y="7124700"/>
          <p14:tracePt t="127225" x="6629400" y="7099300"/>
          <p14:tracePt t="127233" x="6654800" y="7086600"/>
          <p14:tracePt t="127241" x="6680200" y="7035800"/>
          <p14:tracePt t="127249" x="6680200" y="7010400"/>
          <p14:tracePt t="127259" x="6705600" y="6972300"/>
          <p14:tracePt t="127273" x="6718300" y="6921500"/>
          <p14:tracePt t="127276" x="6743700" y="6883400"/>
          <p14:tracePt t="127289" x="6743700" y="6858000"/>
          <p14:tracePt t="127290" x="6769100" y="6807200"/>
          <p14:tracePt t="127297" x="6769100" y="6794500"/>
          <p14:tracePt t="127306" x="6794500" y="6769100"/>
          <p14:tracePt t="127313" x="6794500" y="6743700"/>
          <p14:tracePt t="127323" x="6794500" y="6718300"/>
          <p14:tracePt t="127338" x="6807200" y="6705600"/>
          <p14:tracePt t="127356" x="6807200" y="6680200"/>
          <p14:tracePt t="127361" x="6832600" y="6680200"/>
          <p14:tracePt t="127389" x="6832600" y="6654800"/>
          <p14:tracePt t="127417" x="6858000" y="6654800"/>
          <p14:tracePt t="127449" x="6883400" y="6629400"/>
          <p14:tracePt t="127481" x="6908800" y="6629400"/>
          <p14:tracePt t="127523" x="6921500" y="6629400"/>
          <p14:tracePt t="127545" x="6946900" y="6629400"/>
          <p14:tracePt t="127570" x="6972300" y="6629400"/>
          <p14:tracePt t="127594" x="6997700" y="6629400"/>
          <p14:tracePt t="127674" x="6997700" y="6654800"/>
          <p14:tracePt t="127690" x="6997700" y="6680200"/>
          <p14:tracePt t="127698" x="6997700" y="6705600"/>
          <p14:tracePt t="127706" x="6972300" y="6718300"/>
          <p14:tracePt t="127714" x="6972300" y="6743700"/>
          <p14:tracePt t="127723" x="6946900" y="6769100"/>
          <p14:tracePt t="127730" x="6921500" y="6769100"/>
          <p14:tracePt t="127739" x="6921500" y="6794500"/>
          <p14:tracePt t="127746" x="6908800" y="6807200"/>
          <p14:tracePt t="127762" x="6908800" y="6832600"/>
          <p14:tracePt t="127773" x="6883400" y="6832600"/>
          <p14:tracePt t="127778" x="6883400" y="6858000"/>
          <p14:tracePt t="127789" x="6858000" y="6858000"/>
          <p14:tracePt t="127794" x="6858000" y="6883400"/>
          <p14:tracePt t="127810" x="6832600" y="6883400"/>
          <p14:tracePt t="127818" x="6832600" y="6908800"/>
          <p14:tracePt t="127826" x="6807200" y="6908800"/>
          <p14:tracePt t="127834" x="6794500" y="6921500"/>
          <p14:tracePt t="127842" x="6769100" y="6921500"/>
          <p14:tracePt t="127850" x="6743700" y="6972300"/>
          <p14:tracePt t="127859" x="6718300" y="6972300"/>
          <p14:tracePt t="127873" x="6705600" y="6997700"/>
          <p14:tracePt t="127876" x="6680200" y="6997700"/>
          <p14:tracePt t="127889" x="6654800" y="7010400"/>
          <p14:tracePt t="127890" x="6629400" y="7010400"/>
          <p14:tracePt t="127906" x="6629400" y="7035800"/>
          <p14:tracePt t="127914" x="6616700" y="7035800"/>
          <p14:tracePt t="128114" x="6616700" y="7010400"/>
          <p14:tracePt t="128139" x="6616700" y="6997700"/>
          <p14:tracePt t="128146" x="6629400" y="6997700"/>
          <p14:tracePt t="128156" x="6629400" y="6972300"/>
          <p14:tracePt t="128178" x="6629400" y="6946900"/>
          <p14:tracePt t="128187" x="6654800" y="6921500"/>
          <p14:tracePt t="128210" x="6654800" y="6908800"/>
          <p14:tracePt t="128227" x="6680200" y="6883400"/>
          <p14:tracePt t="128266" x="6680200" y="6858000"/>
          <p14:tracePt t="128298" x="6705600" y="6858000"/>
          <p14:tracePt t="128307" x="6705600" y="6832600"/>
          <p14:tracePt t="128338" x="6718300" y="6807200"/>
          <p14:tracePt t="128394" x="6743700" y="6807200"/>
          <p14:tracePt t="128426" x="6743700" y="6794500"/>
          <p14:tracePt t="128499" x="6769100" y="6794500"/>
          <p14:tracePt t="128546" x="6769100" y="6807200"/>
          <p14:tracePt t="128603" x="6769100" y="6832600"/>
          <p14:tracePt t="128627" x="6769100" y="6858000"/>
          <p14:tracePt t="128635" x="6769100" y="6883400"/>
          <p14:tracePt t="128643" x="6769100" y="6908800"/>
          <p14:tracePt t="128651" x="6743700" y="6921500"/>
          <p14:tracePt t="128659" x="6718300" y="6946900"/>
          <p14:tracePt t="128675" x="6705600" y="6972300"/>
          <p14:tracePt t="128683" x="6705600" y="6997700"/>
          <p14:tracePt t="128691" x="6680200" y="6997700"/>
          <p14:tracePt t="128699" x="6654800" y="7010400"/>
          <p14:tracePt t="128723" x="6629400" y="7035800"/>
          <p14:tracePt t="128747" x="6616700" y="7035800"/>
          <p14:tracePt t="128756" x="6616700" y="7061200"/>
          <p14:tracePt t="128788" x="6591300" y="7086600"/>
          <p14:tracePt t="128883" x="6565900" y="7086600"/>
          <p14:tracePt t="129389" x="6591300" y="7061200"/>
          <p14:tracePt t="129404" x="6591300" y="7035800"/>
          <p14:tracePt t="129412" x="6616700" y="7010400"/>
          <p14:tracePt t="129423" x="6629400" y="6997700"/>
          <p14:tracePt t="129428" x="6654800" y="6946900"/>
          <p14:tracePt t="129439" x="6705600" y="6908800"/>
          <p14:tracePt t="129444" x="6718300" y="6883400"/>
          <p14:tracePt t="129456" x="6743700" y="6832600"/>
          <p14:tracePt t="129462" x="6769100" y="6807200"/>
          <p14:tracePt t="129473" x="6769100" y="6794500"/>
          <p14:tracePt t="129476" x="6794500" y="6794500"/>
          <p14:tracePt t="129489" x="6794500" y="6769100"/>
          <p14:tracePt t="129494" x="6807200" y="6769100"/>
          <p14:tracePt t="129668" x="6794500" y="6769100"/>
          <p14:tracePt t="129676" x="6794500" y="6794500"/>
          <p14:tracePt t="129716" x="6794500" y="6807200"/>
          <p14:tracePt t="129726" x="6769100" y="6807200"/>
          <p14:tracePt t="129756" x="6769100" y="6832600"/>
          <p14:tracePt t="129772" x="6743700" y="6858000"/>
          <p14:tracePt t="129796" x="6743700" y="6883400"/>
          <p14:tracePt t="129805" x="6718300" y="6883400"/>
          <p14:tracePt t="129812" x="6718300" y="6908800"/>
          <p14:tracePt t="129828" x="6718300" y="6921500"/>
          <p14:tracePt t="129839" x="6705600" y="6946900"/>
          <p14:tracePt t="129856" x="6680200" y="6972300"/>
          <p14:tracePt t="129860" x="6654800" y="6997700"/>
          <p14:tracePt t="129877" x="6654800" y="7010400"/>
          <p14:tracePt t="129889" x="6629400" y="7010400"/>
          <p14:tracePt t="129894" x="6629400" y="7035800"/>
          <p14:tracePt t="129909" x="6616700" y="7035800"/>
          <p14:tracePt t="129926" x="6591300" y="7061200"/>
          <p14:tracePt t="129939" x="6565900" y="7061200"/>
          <p14:tracePt t="129942" x="6565900" y="7086600"/>
          <p14:tracePt t="129956" x="6540500" y="7086600"/>
          <p14:tracePt t="129957" x="6527800" y="7086600"/>
          <p14:tracePt t="129965" x="6477000" y="7086600"/>
          <p14:tracePt t="129973" x="6451600" y="7086600"/>
          <p14:tracePt t="129980" x="6388100" y="7086600"/>
          <p14:tracePt t="129990" x="6337300" y="7086600"/>
          <p14:tracePt t="129997" x="6273800" y="7086600"/>
          <p14:tracePt t="130006" x="6210300" y="7086600"/>
          <p14:tracePt t="130012" x="6159500" y="7061200"/>
          <p14:tracePt t="130023" x="6096000" y="7035800"/>
          <p14:tracePt t="130029" x="6045200" y="7010400"/>
          <p14:tracePt t="130039" x="5981700" y="6997700"/>
          <p14:tracePt t="130045" x="5943600" y="6972300"/>
          <p14:tracePt t="130056" x="5892800" y="6921500"/>
          <p14:tracePt t="130062" x="5829300" y="6908800"/>
          <p14:tracePt t="130073" x="5778500" y="6858000"/>
          <p14:tracePt t="130077" x="5765800" y="6832600"/>
          <p14:tracePt t="130089" x="5715000" y="6807200"/>
          <p14:tracePt t="130095" x="5664200" y="6794500"/>
          <p14:tracePt t="130106" x="5626100" y="6769100"/>
          <p14:tracePt t="130110" x="5600700" y="6743700"/>
          <p14:tracePt t="130123" x="5575300" y="6718300"/>
          <p14:tracePt t="130129" x="5562600" y="6718300"/>
          <p14:tracePt t="130143" x="5537200" y="6705600"/>
          <p14:tracePt t="130156" x="5511800" y="6705600"/>
          <p14:tracePt t="130157" x="5511800" y="6680200"/>
          <p14:tracePt t="130165" x="5486400" y="6680200"/>
          <p14:tracePt t="130180" x="5486400" y="6654800"/>
          <p14:tracePt t="130206" x="5473700" y="6654800"/>
          <p14:tracePt t="130293" x="5486400" y="6654800"/>
          <p14:tracePt t="130317" x="5511800" y="6654800"/>
          <p14:tracePt t="130333" x="5537200" y="6654800"/>
          <p14:tracePt t="130349" x="5562600" y="6654800"/>
          <p14:tracePt t="130359" x="5600700" y="6680200"/>
          <p14:tracePt t="130373" x="5626100" y="6680200"/>
          <p14:tracePt t="130373" x="5651500" y="6680200"/>
          <p14:tracePt t="130381" x="5664200" y="6705600"/>
          <p14:tracePt t="130389" x="5715000" y="6705600"/>
          <p14:tracePt t="130397" x="5740400" y="6718300"/>
          <p14:tracePt t="130406" x="5765800" y="6718300"/>
          <p14:tracePt t="130413" x="5803900" y="6743700"/>
          <p14:tracePt t="130423" x="5829300" y="6769100"/>
          <p14:tracePt t="130429" x="5867400" y="6769100"/>
          <p14:tracePt t="130439" x="5892800" y="6794500"/>
          <p14:tracePt t="130445" x="5943600" y="6807200"/>
          <p14:tracePt t="130456" x="5956300" y="6807200"/>
          <p14:tracePt t="130461" x="5981700" y="6832600"/>
          <p14:tracePt t="130473" x="6007100" y="6858000"/>
          <p14:tracePt t="130478" x="6045200" y="6858000"/>
          <p14:tracePt t="130489" x="6070600" y="6883400"/>
          <p14:tracePt t="130495" x="6096000" y="6908800"/>
          <p14:tracePt t="130510" x="6121400" y="6921500"/>
          <p14:tracePt t="130523" x="6146800" y="6946900"/>
          <p14:tracePt t="130529" x="6159500" y="6946900"/>
          <p14:tracePt t="130543" x="6184900" y="6972300"/>
          <p14:tracePt t="130556" x="6210300" y="6972300"/>
          <p14:tracePt t="130573" x="6235700" y="6997700"/>
          <p14:tracePt t="130573" x="6248400" y="6997700"/>
          <p14:tracePt t="130581" x="6273800" y="6997700"/>
          <p14:tracePt t="130589" x="6299200" y="6997700"/>
          <p14:tracePt t="130606" x="6324600" y="7010400"/>
          <p14:tracePt t="130613" x="6362700" y="7010400"/>
          <p14:tracePt t="130623" x="6388100" y="7010400"/>
          <p14:tracePt t="130629" x="6413500" y="7010400"/>
          <p14:tracePt t="130639" x="6426200" y="7010400"/>
          <p14:tracePt t="130645" x="6451600" y="7010400"/>
          <p14:tracePt t="130656" x="6477000" y="7010400"/>
          <p14:tracePt t="130661" x="6527800" y="7010400"/>
          <p14:tracePt t="130673" x="6540500" y="7010400"/>
          <p14:tracePt t="130677" x="6591300" y="7010400"/>
          <p14:tracePt t="130689" x="6616700" y="7010400"/>
          <p14:tracePt t="130694" x="6654800" y="7010400"/>
          <p14:tracePt t="130706" x="6705600" y="7010400"/>
          <p14:tracePt t="130710" x="6718300" y="7010400"/>
          <p14:tracePt t="130723" x="6769100" y="7010400"/>
          <p14:tracePt t="130727" x="6794500" y="6997700"/>
          <p14:tracePt t="130739" x="6832600" y="6997700"/>
          <p14:tracePt t="130743" x="6858000" y="6997700"/>
          <p14:tracePt t="130756" x="6883400" y="6997700"/>
          <p14:tracePt t="130757" x="6908800" y="6972300"/>
          <p14:tracePt t="130765" x="6921500" y="6972300"/>
          <p14:tracePt t="130781" x="6946900" y="6972300"/>
          <p14:tracePt t="130792" x="6972300" y="6946900"/>
          <p14:tracePt t="130806" x="6997700" y="6921500"/>
          <p14:tracePt t="130813" x="7010400" y="6921500"/>
          <p14:tracePt t="130823" x="7035800" y="6883400"/>
          <p14:tracePt t="130829" x="7061200" y="6883400"/>
          <p14:tracePt t="130840" x="7099300" y="6858000"/>
          <p14:tracePt t="130845" x="7124700" y="6832600"/>
          <p14:tracePt t="130856" x="7150100" y="6807200"/>
          <p14:tracePt t="130862" x="7188200" y="6794500"/>
          <p14:tracePt t="130873" x="7213600" y="6769100"/>
          <p14:tracePt t="130878" x="7239000" y="6743700"/>
          <p14:tracePt t="130889" x="7289800" y="6718300"/>
          <p14:tracePt t="130895" x="7302500" y="6705600"/>
          <p14:tracePt t="130906" x="7353300" y="6680200"/>
          <p14:tracePt t="130910" x="7378700" y="6654800"/>
          <p14:tracePt t="130923" x="7391400" y="6629400"/>
          <p14:tracePt t="130928" x="7442200" y="6616700"/>
          <p14:tracePt t="130939" x="7467600" y="6591300"/>
          <p14:tracePt t="130944" x="7505700" y="6540500"/>
          <p14:tracePt t="130956" x="7531100" y="6527800"/>
          <p14:tracePt t="130957" x="7569200" y="6502400"/>
          <p14:tracePt t="130966" x="7594600" y="6477000"/>
          <p14:tracePt t="130974" x="7620000" y="6451600"/>
          <p14:tracePt t="130990" x="7645400" y="6426200"/>
          <p14:tracePt t="131006" x="7670800" y="6413500"/>
          <p14:tracePt t="131054" x="7670800" y="6388100"/>
          <p14:tracePt t="131078" x="7683500" y="6362700"/>
          <p14:tracePt t="131089" x="7683500" y="6337300"/>
          <p14:tracePt t="131102" x="7683500" y="6324600"/>
          <p14:tracePt t="131110" x="7683500" y="6299200"/>
          <p14:tracePt t="131123" x="7683500" y="6273800"/>
          <p14:tracePt t="131126" x="7683500" y="6248400"/>
          <p14:tracePt t="131139" x="7683500" y="6235700"/>
          <p14:tracePt t="131156" x="7683500" y="6210300"/>
          <p14:tracePt t="131161" x="7683500" y="6184900"/>
          <p14:tracePt t="131173" x="7683500" y="6159500"/>
          <p14:tracePt t="131176" x="7683500" y="6146800"/>
          <p14:tracePt t="131189" x="7683500" y="6096000"/>
          <p14:tracePt t="131190" x="7683500" y="6070600"/>
          <p14:tracePt t="131198" x="7683500" y="6032500"/>
          <p14:tracePt t="131206" x="7670800" y="6007100"/>
          <p14:tracePt t="131214" x="7670800" y="5956300"/>
          <p14:tracePt t="131226" x="7670800" y="5943600"/>
          <p14:tracePt t="131239" x="7645400" y="5867400"/>
          <p14:tracePt t="131246" x="7645400" y="5854700"/>
          <p14:tracePt t="131256" x="7620000" y="5829300"/>
          <p14:tracePt t="131262" x="7620000" y="5803900"/>
          <p14:tracePt t="131273" x="7620000" y="5778500"/>
          <p14:tracePt t="131278" x="7594600" y="5765800"/>
          <p14:tracePt t="131290" x="7594600" y="5740400"/>
          <p14:tracePt t="131295" x="7594600" y="5715000"/>
          <p14:tracePt t="131306" x="7594600" y="5689600"/>
          <p14:tracePt t="131310" x="7594600" y="5664200"/>
          <p14:tracePt t="131323" x="7569200" y="5651500"/>
          <p14:tracePt t="131328" x="7569200" y="5626100"/>
          <p14:tracePt t="131343" x="7569200" y="5600700"/>
          <p14:tracePt t="131356" x="7569200" y="5575300"/>
          <p14:tracePt t="131373" x="7556500" y="5562600"/>
          <p14:tracePt t="131377" x="7556500" y="5537200"/>
          <p14:tracePt t="131390" x="7556500" y="5511800"/>
          <p14:tracePt t="131406" x="7556500" y="5486400"/>
          <p14:tracePt t="131423" x="7556500" y="5473700"/>
          <p14:tracePt t="131439" x="7556500" y="5448300"/>
          <p14:tracePt t="131455" x="7531100" y="5422900"/>
          <p14:tracePt t="131462" x="7531100" y="5397500"/>
          <p14:tracePt t="131470" x="7531100" y="5384800"/>
          <p14:tracePt t="131486" x="7531100" y="5359400"/>
          <p14:tracePt t="131494" x="7505700" y="5359400"/>
          <p14:tracePt t="131502" x="7505700" y="5334000"/>
          <p14:tracePt t="131520" x="7505700" y="5308600"/>
          <p14:tracePt t="131534" x="7480300" y="5283200"/>
          <p14:tracePt t="131558" x="7467600" y="5270500"/>
          <p14:tracePt t="131590" x="7467600" y="5245100"/>
          <p14:tracePt t="131606" x="7442200" y="5245100"/>
          <p14:tracePt t="131614" x="7442200" y="5219700"/>
          <p14:tracePt t="131662" x="7442200" y="5194300"/>
          <p14:tracePt t="131678" x="7416800" y="5194300"/>
          <p14:tracePt t="131687" x="7416800" y="5181600"/>
          <p14:tracePt t="131702" x="7416800" y="5156200"/>
          <p14:tracePt t="131710" x="7391400" y="5156200"/>
          <p14:tracePt t="131723" x="7378700" y="5130800"/>
          <p14:tracePt t="131727" x="7378700" y="5105400"/>
          <p14:tracePt t="131739" x="7353300" y="5105400"/>
          <p14:tracePt t="131743" x="7327900" y="5092700"/>
          <p14:tracePt t="131756" x="7302500" y="5067300"/>
          <p14:tracePt t="131762" x="7289800" y="5041900"/>
          <p14:tracePt t="131773" x="7264400" y="5041900"/>
          <p14:tracePt t="131777" x="7239000" y="5016500"/>
          <p14:tracePt t="131789" x="7239000" y="5003800"/>
          <p14:tracePt t="131791" x="7213600" y="4978400"/>
          <p14:tracePt t="131799" x="7188200" y="4978400"/>
          <p14:tracePt t="131806" x="7175500" y="4978400"/>
          <p14:tracePt t="131814" x="7175500" y="4953000"/>
          <p14:tracePt t="131823" x="7150100" y="4953000"/>
          <p14:tracePt t="131839" x="7124700" y="4953000"/>
          <p14:tracePt t="131847" x="7099300" y="4953000"/>
          <p14:tracePt t="131862" x="7086600" y="4953000"/>
          <p14:tracePt t="131878" x="7061200" y="4953000"/>
          <p14:tracePt t="131895" x="7035800" y="4953000"/>
          <p14:tracePt t="131906" x="7010400" y="4953000"/>
          <p14:tracePt t="131927" x="6997700" y="4953000"/>
          <p14:tracePt t="131939" x="6972300" y="4953000"/>
          <p14:tracePt t="131960" x="6946900" y="4953000"/>
          <p14:tracePt t="131993" x="6921500" y="4953000"/>
          <p14:tracePt t="134194" x="6908800" y="4978400"/>
          <p14:tracePt t="134202" x="6858000" y="5041900"/>
          <p14:tracePt t="134210" x="6807200" y="5092700"/>
          <p14:tracePt t="134223" x="6743700" y="5130800"/>
          <p14:tracePt t="134227" x="6705600" y="5181600"/>
          <p14:tracePt t="134239" x="6680200" y="5245100"/>
          <p14:tracePt t="134244" x="6629400" y="5283200"/>
          <p14:tracePt t="134256" x="6616700" y="5308600"/>
          <p14:tracePt t="134262" x="6565900" y="5384800"/>
          <p14:tracePt t="134273" x="6527800" y="5448300"/>
          <p14:tracePt t="134277" x="6502400" y="5473700"/>
          <p14:tracePt t="134290" x="6477000" y="5511800"/>
          <p14:tracePt t="134290" x="6451600" y="5537200"/>
          <p14:tracePt t="134299" x="6426200" y="5562600"/>
          <p14:tracePt t="134306" x="6426200" y="5575300"/>
          <p14:tracePt t="134323" x="6426200" y="5600700"/>
          <p14:tracePt t="134330" x="6413500" y="5600700"/>
          <p14:tracePt t="134346" x="6413500" y="5626100"/>
          <p14:tracePt t="134370" x="6413500" y="5651500"/>
          <p14:tracePt t="134378" x="6388100" y="5651500"/>
          <p14:tracePt t="134434" x="6388100" y="5664200"/>
          <p14:tracePt t="134485" x="6388100" y="5689600"/>
          <p14:tracePt t="134491" x="6362700" y="5715000"/>
          <p14:tracePt t="134499" x="6362700" y="5740400"/>
          <p14:tracePt t="134506" x="6337300" y="5778500"/>
          <p14:tracePt t="134514" x="6337300" y="5803900"/>
          <p14:tracePt t="134523" x="6324600" y="5854700"/>
          <p14:tracePt t="134531" x="6324600" y="5892800"/>
          <p14:tracePt t="134539" x="6299200" y="5918200"/>
          <p14:tracePt t="134547" x="6273800" y="5956300"/>
          <p14:tracePt t="134556" x="6273800" y="6007100"/>
          <p14:tracePt t="134562" x="6248400" y="6032500"/>
          <p14:tracePt t="134573" x="6248400" y="6045200"/>
          <p14:tracePt t="134578" x="6235700" y="6070600"/>
          <p14:tracePt t="134589" x="6235700" y="6096000"/>
          <p14:tracePt t="134602" x="6235700" y="6121400"/>
          <p14:tracePt t="134626" x="6235700" y="6146800"/>
          <p14:tracePt t="134652" x="6235700" y="6159500"/>
          <p14:tracePt t="134756" x="6235700" y="6184900"/>
          <p14:tracePt t="134803" x="6235700" y="6210300"/>
          <p14:tracePt t="134827" x="6235700" y="6235700"/>
          <p14:tracePt t="134875" x="6235700" y="6248400"/>
          <p14:tracePt t="134915" x="6235700" y="6273800"/>
          <p14:tracePt t="134947" x="6235700" y="6299200"/>
          <p14:tracePt t="134995" x="6235700" y="6324600"/>
          <p14:tracePt t="135027" x="6235700" y="6337300"/>
          <p14:tracePt t="135067" x="6248400" y="6362700"/>
          <p14:tracePt t="135123" x="6273800" y="6388100"/>
          <p14:tracePt t="135156" x="6299200" y="6388100"/>
          <p14:tracePt t="135179" x="6299200" y="6413500"/>
          <p14:tracePt t="135190" x="6324600" y="6413500"/>
          <p14:tracePt t="135203" x="6337300" y="6413500"/>
          <p14:tracePt t="135219" x="6362700" y="6413500"/>
          <p14:tracePt t="135235" x="6388100" y="6413500"/>
          <p14:tracePt t="135252" x="6413500" y="6413500"/>
          <p14:tracePt t="135259" x="6426200" y="6413500"/>
          <p14:tracePt t="135275" x="6451600" y="6413500"/>
          <p14:tracePt t="135285" x="6477000" y="6413500"/>
          <p14:tracePt t="135299" x="6502400" y="6413500"/>
          <p14:tracePt t="135318" x="6527800" y="6413500"/>
          <p14:tracePt t="135347" x="6540500" y="6413500"/>
          <p14:tracePt t="135379" x="6565900" y="6413500"/>
          <p14:tracePt t="135411" x="6591300" y="6413500"/>
          <p14:tracePt t="135443" x="6616700" y="6413500"/>
          <p14:tracePt t="135485" x="6629400" y="6388100"/>
          <p14:tracePt t="135523" x="6654800" y="6388100"/>
          <p14:tracePt t="135563" x="6680200" y="6388100"/>
          <p14:tracePt t="135589" x="6680200" y="6362700"/>
          <p14:tracePt t="135620" x="6705600" y="6362700"/>
          <p14:tracePt t="135685" x="6718300" y="6362700"/>
          <p14:tracePt t="135724" x="6743700" y="6362700"/>
          <p14:tracePt t="135748" x="6743700" y="6337300"/>
          <p14:tracePt t="135764" x="6769100" y="6337300"/>
          <p14:tracePt t="135780" x="6794500" y="6337300"/>
          <p14:tracePt t="135804" x="6807200" y="6337300"/>
          <p14:tracePt t="135836" x="6832600" y="6337300"/>
          <p14:tracePt t="135868" x="6858000" y="6337300"/>
          <p14:tracePt t="135919" x="6883400" y="6337300"/>
          <p14:tracePt t="135964" x="6908800" y="6337300"/>
          <p14:tracePt t="136020" x="6921500" y="6337300"/>
          <p14:tracePt t="136180" x="6946900" y="6337300"/>
          <p14:tracePt t="136244" x="6972300" y="6337300"/>
          <p14:tracePt t="136285" x="6997700" y="6337300"/>
          <p14:tracePt t="136308" x="7010400" y="6337300"/>
          <p14:tracePt t="136324" x="7035800" y="6337300"/>
          <p14:tracePt t="136332" x="7061200" y="6337300"/>
          <p14:tracePt t="136348" x="7086600" y="6337300"/>
          <p14:tracePt t="136356" x="7099300" y="6337300"/>
          <p14:tracePt t="136364" x="7124700" y="6337300"/>
          <p14:tracePt t="136373" x="7150100" y="6337300"/>
          <p14:tracePt t="136380" x="7175500" y="6337300"/>
          <p14:tracePt t="136396" x="7188200" y="6337300"/>
          <p14:tracePt t="136406" x="7213600" y="6337300"/>
          <p14:tracePt t="136423" x="7239000" y="6337300"/>
          <p14:tracePt t="136444" x="7264400" y="6337300"/>
          <p14:tracePt t="136476" x="7289800" y="6337300"/>
          <p14:tracePt t="136500" x="7302500" y="6337300"/>
          <p14:tracePt t="136580" x="7327900" y="6337300"/>
          <p14:tracePt t="136621" x="7353300" y="6337300"/>
          <p14:tracePt t="136644" x="7378700" y="6337300"/>
          <p14:tracePt t="136676" x="7391400" y="6337300"/>
          <p14:tracePt t="136709" x="7416800" y="6337300"/>
          <p14:tracePt t="136733" x="7442200" y="6337300"/>
          <p14:tracePt t="136765" x="7467600" y="6337300"/>
          <p14:tracePt t="136789" x="7480300" y="6337300"/>
          <p14:tracePt t="136813" x="7505700" y="6337300"/>
          <p14:tracePt t="136837" x="7531100" y="6337300"/>
          <p14:tracePt t="136860" x="7531100" y="6324600"/>
          <p14:tracePt t="136869" x="7556500" y="6324600"/>
          <p14:tracePt t="136901" x="7569200" y="6324600"/>
          <p14:tracePt t="136925" x="7569200" y="6299200"/>
          <p14:tracePt t="136965" x="7569200" y="6273800"/>
          <p14:tracePt t="136981" x="7594600" y="6273800"/>
          <p14:tracePt t="137005" x="7594600" y="6248400"/>
          <p14:tracePt t="137029" x="7620000" y="6248400"/>
          <p14:tracePt t="137037" x="7620000" y="6235700"/>
          <p14:tracePt t="137069" x="7645400" y="6210300"/>
          <p14:tracePt t="137109" x="7645400" y="6184900"/>
          <p14:tracePt t="137165" x="7645400" y="6159500"/>
          <p14:tracePt t="137213" x="7645400" y="6146800"/>
          <p14:tracePt t="137222" x="7670800" y="6146800"/>
          <p14:tracePt t="137261" x="7670800" y="6121400"/>
          <p14:tracePt t="137277" x="7683500" y="6121400"/>
          <p14:tracePt t="137286" x="7683500" y="6096000"/>
          <p14:tracePt t="137351" x="7708900" y="6070600"/>
          <p14:tracePt t="137413" x="7734300" y="6070600"/>
          <p14:tracePt t="137445" x="7734300" y="6045200"/>
          <p14:tracePt t="137461" x="7759700" y="6045200"/>
          <p14:tracePt t="137541" x="7772400" y="6045200"/>
          <p14:tracePt t="137686" x="7797800" y="6045200"/>
          <p14:tracePt t="137718" x="7797800" y="6070600"/>
          <p14:tracePt t="137742" x="7823200" y="6070600"/>
          <p14:tracePt t="137790" x="7848600" y="6070600"/>
          <p14:tracePt t="137798" x="7848600" y="6096000"/>
          <p14:tracePt t="137838" x="7861300" y="6096000"/>
          <p14:tracePt t="137902" x="7886700" y="6096000"/>
          <p14:tracePt t="137942" x="7912100" y="6096000"/>
          <p14:tracePt t="137985" x="7912100" y="6121400"/>
          <p14:tracePt t="137990" x="7937500" y="6121400"/>
          <p14:tracePt t="138038" x="7950200" y="6121400"/>
          <p14:tracePt t="138102" x="7975600" y="6121400"/>
          <p14:tracePt t="138158" x="8001000" y="6121400"/>
          <p14:tracePt t="138198" x="8001000" y="6096000"/>
          <p14:tracePt t="138217" x="8026400" y="6096000"/>
          <p14:tracePt t="138255" x="8026400" y="6070600"/>
          <p14:tracePt t="138318" x="8026400" y="6045200"/>
          <p14:tracePt t="138351" x="8051800" y="6045200"/>
          <p14:tracePt t="138374" x="8051800" y="6032500"/>
          <p14:tracePt t="138423" x="8051800" y="6007100"/>
          <p14:tracePt t="138463" x="8051800" y="5981700"/>
          <p14:tracePt t="138502" x="8051800" y="5956300"/>
          <p14:tracePt t="138534" x="8051800" y="5943600"/>
          <p14:tracePt t="138567" x="8051800" y="5918200"/>
          <p14:tracePt t="138591" x="8051800" y="5892800"/>
          <p14:tracePt t="138623" x="8051800" y="5867400"/>
          <p14:tracePt t="138639" x="8064500" y="5867400"/>
          <p14:tracePt t="138656" x="8064500" y="5854700"/>
          <p14:tracePt t="138687" x="8064500" y="5829300"/>
          <p14:tracePt t="138719" x="8064500" y="5803900"/>
          <p14:tracePt t="138735" x="8064500" y="5778500"/>
          <p14:tracePt t="138759" x="8064500" y="5765800"/>
          <p14:tracePt t="138767" x="8089900" y="5765800"/>
          <p14:tracePt t="138784" x="8089900" y="5740400"/>
          <p14:tracePt t="138807" x="8089900" y="5715000"/>
          <p14:tracePt t="138831" x="8115300" y="5715000"/>
          <p14:tracePt t="138879" x="8140700" y="5715000"/>
          <p14:tracePt t="139039" x="8153400" y="5715000"/>
          <p14:tracePt t="139095" x="8153400" y="5740400"/>
          <p14:tracePt t="139127" x="8178800" y="5740400"/>
          <p14:tracePt t="139143" x="8178800" y="5765800"/>
          <p14:tracePt t="139183" x="8178800" y="5778500"/>
          <p14:tracePt t="139199" x="8204200" y="5778500"/>
          <p14:tracePt t="139216" x="8204200" y="5803900"/>
          <p14:tracePt t="139256" x="8229600" y="5803900"/>
          <p14:tracePt t="139263" x="8229600" y="5829300"/>
          <p14:tracePt t="139311" x="8242300" y="5829300"/>
          <p14:tracePt t="139323" x="8242300" y="5854700"/>
          <p14:tracePt t="139375" x="8267700" y="5854700"/>
          <p14:tracePt t="139407" x="8267700" y="5867400"/>
          <p14:tracePt t="139456" x="8293100" y="5867400"/>
          <p14:tracePt t="139519" x="8318500" y="5867400"/>
          <p14:tracePt t="139568" x="8331200" y="5867400"/>
          <p14:tracePt t="139592" x="8356600" y="5867400"/>
          <p14:tracePt t="139617" x="8382000" y="5867400"/>
          <p14:tracePt t="139624" x="8382000" y="5854700"/>
          <p14:tracePt t="139632" x="8407400" y="5854700"/>
          <p14:tracePt t="139656" x="8407400" y="5829300"/>
          <p14:tracePt t="139664" x="8432800" y="5829300"/>
          <p14:tracePt t="139696" x="8432800" y="5803900"/>
          <p14:tracePt t="139736" x="8432800" y="5778500"/>
          <p14:tracePt t="139768" x="8432800" y="5765800"/>
          <p14:tracePt t="139800" x="8432800" y="5740400"/>
          <p14:tracePt t="139824" x="8432800" y="5715000"/>
          <p14:tracePt t="139856" x="8432800" y="5689600"/>
          <p14:tracePt t="139889" x="8432800" y="5664200"/>
          <p14:tracePt t="139912" x="8432800" y="5651500"/>
          <p14:tracePt t="139944" x="8432800" y="5626100"/>
          <p14:tracePt t="140000" x="8432800" y="5600700"/>
          <p14:tracePt t="141530" x="8432800" y="5626100"/>
          <p14:tracePt t="144461" x="8432800" y="5651500"/>
          <p14:tracePt t="144477" x="8432800" y="5664200"/>
          <p14:tracePt t="144493" x="8432800" y="5689600"/>
          <p14:tracePt t="144506" x="8432800" y="5715000"/>
          <p14:tracePt t="144523" x="8432800" y="5740400"/>
          <p14:tracePt t="144543" x="8432800" y="5765800"/>
          <p14:tracePt t="144565" x="8432800" y="5778500"/>
          <p14:tracePt t="144606" x="8432800" y="5803900"/>
          <p14:tracePt t="144647" x="8432800" y="5829300"/>
          <p14:tracePt t="144693" x="8407400" y="5854700"/>
          <p14:tracePt t="144733" x="8382000" y="5854700"/>
          <p14:tracePt t="144741" x="8382000" y="5867400"/>
          <p14:tracePt t="144765" x="8356600" y="5867400"/>
          <p14:tracePt t="144789" x="8331200" y="5867400"/>
          <p14:tracePt t="144816" x="8331200" y="5892800"/>
          <p14:tracePt t="144822" x="8318500" y="5892800"/>
          <p14:tracePt t="144853" x="8293100" y="5892800"/>
          <p14:tracePt t="144917" x="8267700" y="5892800"/>
          <p14:tracePt t="149340" x="8242300" y="5892800"/>
          <p14:tracePt t="149357" x="8242300" y="5918200"/>
          <p14:tracePt t="149364" x="8229600" y="5918200"/>
          <p14:tracePt t="149390" x="8229600" y="5943600"/>
          <p14:tracePt t="149404" x="8204200" y="5943600"/>
          <p14:tracePt t="149452" x="8178800" y="5943600"/>
          <p14:tracePt t="149476" x="8153400" y="5943600"/>
          <p14:tracePt t="149484" x="8153400" y="5956300"/>
          <p14:tracePt t="149492" x="8140700" y="5956300"/>
          <p14:tracePt t="149516" x="8115300" y="5956300"/>
          <p14:tracePt t="149564" x="8089900" y="5956300"/>
          <p14:tracePt t="149614" x="8089900" y="5943600"/>
          <p14:tracePt t="149628" x="8089900" y="5918200"/>
          <p14:tracePt t="149653" x="8089900" y="5892800"/>
          <p14:tracePt t="149661" x="8115300" y="5867400"/>
          <p14:tracePt t="149669" x="8140700" y="5867400"/>
          <p14:tracePt t="149679" x="8140700" y="5829300"/>
          <p14:tracePt t="149690" x="8153400" y="5829300"/>
          <p14:tracePt t="149693" x="8178800" y="5803900"/>
          <p14:tracePt t="149707" x="8204200" y="5778500"/>
          <p14:tracePt t="149711" x="8229600" y="5765800"/>
          <p14:tracePt t="149723" x="8242300" y="5740400"/>
          <p14:tracePt t="149727" x="8267700" y="5715000"/>
          <p14:tracePt t="149740" x="8293100" y="5715000"/>
          <p14:tracePt t="149743" x="8318500" y="5689600"/>
          <p14:tracePt t="149757" x="8331200" y="5689600"/>
          <p14:tracePt t="149757" x="8331200" y="5664200"/>
          <p14:tracePt t="149765" x="8356600" y="5664200"/>
          <p14:tracePt t="149773" x="8382000" y="5664200"/>
          <p14:tracePt t="149790" x="8382000" y="5651500"/>
          <p14:tracePt t="149797" x="8407400" y="5651500"/>
          <p14:tracePt t="149814" x="8432800" y="5651500"/>
          <p14:tracePt t="149885" x="8432800" y="5626100"/>
          <p14:tracePt t="149909" x="8445500" y="5626100"/>
          <p14:tracePt t="149925" x="8445500" y="5600700"/>
          <p14:tracePt t="149933" x="8445500" y="5575300"/>
          <p14:tracePt t="149941" x="8470900" y="5575300"/>
          <p14:tracePt t="149957" x="8470900" y="5562600"/>
          <p14:tracePt t="149973" x="8496300" y="5537200"/>
          <p14:tracePt t="149997" x="8521700" y="5537200"/>
          <p14:tracePt t="150007" x="8521700" y="5511800"/>
          <p14:tracePt t="150061" x="8521700" y="5486400"/>
          <p14:tracePt t="150112" x="8521700" y="5473700"/>
          <p14:tracePt t="150149" x="8521700" y="5448300"/>
          <p14:tracePt t="150157" x="8496300" y="5448300"/>
          <p14:tracePt t="150165" x="8496300" y="5422900"/>
          <p14:tracePt t="150189" x="8496300" y="5397500"/>
          <p14:tracePt t="150213" x="8496300" y="5384800"/>
          <p14:tracePt t="150222" x="8496300" y="5359400"/>
          <p14:tracePt t="150237" x="8496300" y="5334000"/>
          <p14:tracePt t="150256" x="8496300" y="5308600"/>
          <p14:tracePt t="150261" x="8496300" y="5283200"/>
          <p14:tracePt t="150279" x="8496300" y="5270500"/>
          <p14:tracePt t="150290" x="8470900" y="5270500"/>
          <p14:tracePt t="150307" x="8470900" y="5245100"/>
          <p14:tracePt t="150323" x="8470900" y="5219700"/>
          <p14:tracePt t="150356" x="8470900" y="5194300"/>
          <p14:tracePt t="150397" x="8470900" y="5181600"/>
          <p14:tracePt t="150423" x="8445500" y="5181600"/>
          <p14:tracePt t="150429" x="8445500" y="5156200"/>
          <p14:tracePt t="150456" x="8432800" y="5130800"/>
          <p14:tracePt t="150469" x="8407400" y="5130800"/>
          <p14:tracePt t="150479" x="8407400" y="5105400"/>
          <p14:tracePt t="150494" x="8382000" y="5105400"/>
          <p14:tracePt t="150507" x="8382000" y="5092700"/>
          <p14:tracePt t="150523" x="8356600" y="5092700"/>
          <p14:tracePt t="150527" x="8356600" y="5067300"/>
          <p14:tracePt t="150544" x="8331200" y="5067300"/>
          <p14:tracePt t="150566" x="8331200" y="5041900"/>
          <p14:tracePt t="150582" x="8318500" y="5041900"/>
          <p14:tracePt t="150598" x="8318500" y="5016500"/>
          <p14:tracePt t="150623" x="8293100" y="5003800"/>
          <p14:tracePt t="150639" x="8293100" y="4978400"/>
          <p14:tracePt t="150657" x="8267700" y="4978400"/>
          <p14:tracePt t="150662" x="8267700" y="4953000"/>
          <p14:tracePt t="150694" x="8242300" y="4927600"/>
          <p14:tracePt t="150726" x="8229600" y="4902200"/>
          <p14:tracePt t="150757" x="8229600" y="4889500"/>
          <p14:tracePt t="150774" x="8204200" y="4864100"/>
          <p14:tracePt t="150806" x="8178800" y="4838700"/>
          <p14:tracePt t="150839" x="8178800" y="4813300"/>
          <p14:tracePt t="150856" x="8153400" y="4813300"/>
          <p14:tracePt t="150862" x="8153400" y="4800600"/>
          <p14:tracePt t="150890" x="8153400" y="4775200"/>
          <p14:tracePt t="150918" x="8140700" y="4749800"/>
          <p14:tracePt t="150942" x="8140700" y="4724400"/>
          <p14:tracePt t="150966" x="8115300" y="4711700"/>
          <p14:tracePt t="151014" x="8115300" y="4686300"/>
          <p14:tracePt t="151023" x="8089900" y="4686300"/>
          <p14:tracePt t="151062" x="8089900" y="4660900"/>
          <p14:tracePt t="151086" x="8064500" y="4660900"/>
          <p14:tracePt t="151126" x="8064500" y="4635500"/>
          <p14:tracePt t="151174" x="8064500" y="4622800"/>
          <p14:tracePt t="151206" x="8051800" y="4622800"/>
          <p14:tracePt t="151254" x="8026400" y="4622800"/>
          <p14:tracePt t="151262" x="8026400" y="4597400"/>
          <p14:tracePt t="151286" x="8001000" y="4597400"/>
          <p14:tracePt t="151295" x="8001000" y="4572000"/>
          <p14:tracePt t="151318" x="7975600" y="4546600"/>
          <p14:tracePt t="151342" x="7975600" y="4521200"/>
          <p14:tracePt t="151366" x="7975600" y="4508500"/>
          <p14:tracePt t="151406" x="7975600" y="4483100"/>
          <p14:tracePt t="151423" x="7950200" y="4483100"/>
          <p14:tracePt t="151440" x="7950200" y="4457700"/>
          <p14:tracePt t="151486" x="7937500" y="4457700"/>
          <p14:tracePt t="151495" x="7937500" y="4432300"/>
          <p14:tracePt t="151535" x="7937500" y="4419600"/>
          <p14:tracePt t="151567" x="7937500" y="4394200"/>
          <p14:tracePt t="151599" x="7912100" y="4394200"/>
          <p14:tracePt t="151615" x="7912100" y="4368800"/>
          <p14:tracePt t="156879" x="7937500" y="4368800"/>
          <p14:tracePt t="156887" x="7950200" y="4368800"/>
          <p14:tracePt t="156895" x="7975600" y="4343400"/>
          <p14:tracePt t="156903" x="8051800" y="4305300"/>
          <p14:tracePt t="156911" x="8089900" y="4254500"/>
          <p14:tracePt t="156923" x="8140700" y="4241800"/>
          <p14:tracePt t="156928" x="8204200" y="4191000"/>
          <p14:tracePt t="156940" x="8229600" y="4140200"/>
          <p14:tracePt t="156945" x="8267700" y="4102100"/>
          <p14:tracePt t="156957" x="8318500" y="4051300"/>
          <p14:tracePt t="156961" x="8356600" y="4038600"/>
          <p14:tracePt t="156973" x="8382000" y="3987800"/>
          <p14:tracePt t="156980" x="8407400" y="3962400"/>
          <p14:tracePt t="156990" x="8432800" y="3924300"/>
          <p14:tracePt t="156991" x="8445500" y="3898900"/>
          <p14:tracePt t="156999" x="8470900" y="3873500"/>
          <p14:tracePt t="157010" x="8470900" y="3835400"/>
          <p14:tracePt t="157023" x="8496300" y="3784600"/>
          <p14:tracePt t="157031" x="8496300" y="3746500"/>
          <p14:tracePt t="157040" x="8521700" y="3721100"/>
          <p14:tracePt t="157047" x="8521700" y="3670300"/>
          <p14:tracePt t="157057" x="8534400" y="3657600"/>
          <p14:tracePt t="157063" x="8534400" y="3632200"/>
          <p14:tracePt t="157073" x="8534400" y="3581400"/>
          <p14:tracePt t="157079" x="8559800" y="3568700"/>
          <p14:tracePt t="157090" x="8559800" y="3543300"/>
          <p14:tracePt t="157095" x="8559800" y="3517900"/>
          <p14:tracePt t="157107" x="8559800" y="3492500"/>
          <p14:tracePt t="157123" x="8585200" y="3479800"/>
          <p14:tracePt t="157128" x="8585200" y="3454400"/>
          <p14:tracePt t="157140" x="8585200" y="3429000"/>
          <p14:tracePt t="157223" x="8610600" y="3429000"/>
          <p14:tracePt t="157232" x="8623300" y="3429000"/>
          <p14:tracePt t="157240" x="8648700" y="3429000"/>
          <p14:tracePt t="157248" x="8674100" y="3454400"/>
          <p14:tracePt t="157256" x="8699500" y="3479800"/>
          <p14:tracePt t="157264" x="8712200" y="3517900"/>
          <p14:tracePt t="157273" x="8737600" y="3568700"/>
          <p14:tracePt t="157280" x="8788400" y="3606800"/>
          <p14:tracePt t="157288" x="8813800" y="3657600"/>
          <p14:tracePt t="157296" x="8826500" y="3695700"/>
          <p14:tracePt t="157304" x="8877300" y="3784600"/>
          <p14:tracePt t="157312" x="8877300" y="3810000"/>
          <p14:tracePt t="157323" x="8915400" y="3898900"/>
          <p14:tracePt t="157328" x="8940800" y="3949700"/>
          <p14:tracePt t="157340" x="8966200" y="3987800"/>
          <p14:tracePt t="157346" x="8991600" y="4076700"/>
          <p14:tracePt t="157357" x="9029700" y="4140200"/>
          <p14:tracePt t="157362" x="9029700" y="4165600"/>
          <p14:tracePt t="157373" x="9055100" y="4216400"/>
          <p14:tracePt t="157379" x="9080500" y="4279900"/>
          <p14:tracePt t="157390" x="9093200" y="4305300"/>
          <p14:tracePt t="157394" x="9093200" y="4343400"/>
          <p14:tracePt t="157407" x="9118600" y="4368800"/>
          <p14:tracePt t="157408" x="9144000" y="4394200"/>
          <p14:tracePt t="157416" x="9144000" y="4419600"/>
          <p14:tracePt t="157432" x="9169400" y="4432300"/>
          <p14:tracePt t="157463" x="9169400" y="4457700"/>
          <p14:tracePt t="157584" x="9169400" y="4483100"/>
          <p14:tracePt t="157600" x="9194800" y="4508500"/>
          <p14:tracePt t="157616" x="9194800" y="4521200"/>
          <p14:tracePt t="157624" x="9194800" y="4572000"/>
          <p14:tracePt t="157632" x="9194800" y="4597400"/>
          <p14:tracePt t="157640" x="9207500" y="4622800"/>
          <p14:tracePt t="157648" x="9207500" y="4635500"/>
          <p14:tracePt t="157657" x="9207500" y="4660900"/>
          <p14:tracePt t="157664" x="9207500" y="4686300"/>
          <p14:tracePt t="157673" x="9207500" y="4711700"/>
          <p14:tracePt t="157696" x="9207500" y="4724400"/>
          <p14:tracePt t="157728" x="9194800" y="4724400"/>
          <p14:tracePt t="157744" x="9169400" y="4711700"/>
          <p14:tracePt t="157752" x="9169400" y="4660900"/>
          <p14:tracePt t="157760" x="9169400" y="4635500"/>
          <p14:tracePt t="157768" x="9144000" y="4597400"/>
          <p14:tracePt t="157777" x="9144000" y="4572000"/>
          <p14:tracePt t="157790" x="9144000" y="4521200"/>
          <p14:tracePt t="157794" x="9144000" y="4508500"/>
          <p14:tracePt t="157807" x="9144000" y="4483100"/>
          <p14:tracePt t="157808" x="9144000" y="4432300"/>
          <p14:tracePt t="157816" x="9144000" y="4419600"/>
          <p14:tracePt t="157832" x="9144000" y="4394200"/>
          <p14:tracePt t="157856" x="9144000" y="4368800"/>
          <p14:tracePt t="157864" x="9169400" y="4368800"/>
          <p14:tracePt t="157904" x="9194800" y="4368800"/>
          <p14:tracePt t="157952" x="9194800" y="4394200"/>
          <p14:tracePt t="157984" x="9194800" y="4419600"/>
          <p14:tracePt t="158481" x="9194800" y="4394200"/>
          <p14:tracePt t="158490" x="9169400" y="4394200"/>
          <p14:tracePt t="158521" x="9169400" y="4368800"/>
          <p14:tracePt t="158529" x="9144000" y="4368800"/>
          <p14:tracePt t="158561" x="9118600" y="4343400"/>
          <p14:tracePt t="158577" x="9093200" y="4330700"/>
          <p14:tracePt t="158593" x="9080500" y="4330700"/>
          <p14:tracePt t="158601" x="9080500" y="4305300"/>
          <p14:tracePt t="158610" x="9055100" y="4305300"/>
          <p14:tracePt t="158617" x="9029700" y="4279900"/>
          <p14:tracePt t="158625" x="9004300" y="4279900"/>
          <p14:tracePt t="158633" x="8991600" y="4254500"/>
          <p14:tracePt t="158643" x="8966200" y="4254500"/>
          <p14:tracePt t="158657" x="8940800" y="4254500"/>
          <p14:tracePt t="158658" x="8915400" y="4241800"/>
          <p14:tracePt t="158665" x="8902700" y="4241800"/>
          <p14:tracePt t="158673" x="8877300" y="4241800"/>
          <p14:tracePt t="158681" x="8851900" y="4216400"/>
          <p14:tracePt t="158690" x="8826500" y="4216400"/>
          <p14:tracePt t="158697" x="8813800" y="4216400"/>
          <p14:tracePt t="158707" x="8788400" y="4216400"/>
          <p14:tracePt t="158713" x="8763000" y="4216400"/>
          <p14:tracePt t="158723" x="8737600" y="4191000"/>
          <p14:tracePt t="158729" x="8712200" y="4191000"/>
          <p14:tracePt t="158745" x="8674100" y="4191000"/>
          <p14:tracePt t="158757" x="8648700" y="4191000"/>
          <p14:tracePt t="158761" x="8623300" y="4191000"/>
          <p14:tracePt t="158773" x="8610600" y="4191000"/>
          <p14:tracePt t="158790" x="8585200" y="4191000"/>
          <p14:tracePt t="158794" x="8559800" y="4191000"/>
          <p14:tracePt t="158810" x="8534400" y="4191000"/>
          <p14:tracePt t="158811" x="8521700" y="4191000"/>
          <p14:tracePt t="158827" x="8496300" y="4191000"/>
          <p14:tracePt t="158857" x="8470900" y="4191000"/>
          <p14:tracePt t="158897" x="8445500" y="4191000"/>
          <p14:tracePt t="158937" x="8432800" y="4191000"/>
          <p14:tracePt t="159042" x="8445500" y="4191000"/>
          <p14:tracePt t="159050" x="8470900" y="4191000"/>
          <p14:tracePt t="159058" x="8496300" y="4191000"/>
          <p14:tracePt t="159066" x="8521700" y="4191000"/>
          <p14:tracePt t="159077" x="8534400" y="4191000"/>
          <p14:tracePt t="159090" x="8610600" y="4191000"/>
          <p14:tracePt t="159097" x="8623300" y="4191000"/>
          <p14:tracePt t="159107" x="8648700" y="4191000"/>
          <p14:tracePt t="159113" x="8674100" y="4191000"/>
          <p14:tracePt t="159123" x="8699500" y="4191000"/>
          <p14:tracePt t="159129" x="8712200" y="4191000"/>
          <p14:tracePt t="159140" x="8712200" y="4216400"/>
          <p14:tracePt t="159146" x="8737600" y="4216400"/>
          <p14:tracePt t="159161" x="8763000" y="4216400"/>
          <p14:tracePt t="159173" x="8788400" y="4241800"/>
          <p14:tracePt t="159179" x="8813800" y="4241800"/>
          <p14:tracePt t="159194" x="8826500" y="4254500"/>
          <p14:tracePt t="159207" x="8851900" y="4254500"/>
          <p14:tracePt t="159212" x="8877300" y="4254500"/>
          <p14:tracePt t="159223" x="8902700" y="4279900"/>
          <p14:tracePt t="159240" x="8915400" y="4305300"/>
          <p14:tracePt t="159247" x="8940800" y="4305300"/>
          <p14:tracePt t="159257" x="8966200" y="4330700"/>
          <p14:tracePt t="159282" x="8991600" y="4330700"/>
          <p14:tracePt t="159450" x="8966200" y="4330700"/>
          <p14:tracePt t="159466" x="8940800" y="4330700"/>
          <p14:tracePt t="159482" x="8915400" y="4330700"/>
          <p14:tracePt t="159490" x="8902700" y="4305300"/>
          <p14:tracePt t="159498" x="8877300" y="4305300"/>
          <p14:tracePt t="159510" x="8851900" y="4305300"/>
          <p14:tracePt t="159523" x="8826500" y="4305300"/>
          <p14:tracePt t="159530" x="8813800" y="4305300"/>
          <p14:tracePt t="159540" x="8788400" y="4305300"/>
          <p14:tracePt t="159546" x="8788400" y="4279900"/>
          <p14:tracePt t="159556" x="8763000" y="4279900"/>
          <p14:tracePt t="159562" x="8737600" y="4279900"/>
          <p14:tracePt t="159573" x="8712200" y="4279900"/>
          <p14:tracePt t="159590" x="8699500" y="4279900"/>
          <p14:tracePt t="159594" x="8674100" y="4279900"/>
          <p14:tracePt t="159607" x="8648700" y="4279900"/>
          <p14:tracePt t="159611" x="8623300" y="4279900"/>
          <p14:tracePt t="159627" x="8585200" y="4279900"/>
          <p14:tracePt t="159640" x="8559800" y="4279900"/>
          <p14:tracePt t="159645" x="8534400" y="4279900"/>
          <p14:tracePt t="159657" x="8521700" y="4279900"/>
          <p14:tracePt t="159660" x="8496300" y="4279900"/>
          <p14:tracePt t="159674" x="8470900" y="4279900"/>
          <p14:tracePt t="159675" x="8445500" y="4279900"/>
          <p14:tracePt t="159690" x="8432800" y="4279900"/>
          <p14:tracePt t="159698" x="8407400" y="4279900"/>
          <p14:tracePt t="159730" x="8382000" y="4279900"/>
          <p14:tracePt t="159842" x="8407400" y="4279900"/>
          <p14:tracePt t="159850" x="8432800" y="4279900"/>
          <p14:tracePt t="159858" x="8445500" y="4305300"/>
          <p14:tracePt t="159866" x="8470900" y="4305300"/>
          <p14:tracePt t="159877" x="8521700" y="4330700"/>
          <p14:tracePt t="159890" x="8559800" y="4343400"/>
          <p14:tracePt t="159891" x="8585200" y="4343400"/>
          <p14:tracePt t="159898" x="8623300" y="4368800"/>
          <p14:tracePt t="159907" x="8648700" y="4368800"/>
          <p14:tracePt t="159914" x="8699500" y="4394200"/>
          <p14:tracePt t="159923" x="8712200" y="4394200"/>
          <p14:tracePt t="159930" x="8737600" y="4419600"/>
          <p14:tracePt t="159943" x="8763000" y="4419600"/>
          <p14:tracePt t="159957" x="8788400" y="4432300"/>
          <p14:tracePt t="159963" x="8813800" y="4432300"/>
          <p14:tracePt t="159979" x="8826500" y="4432300"/>
          <p14:tracePt t="159990" x="8826500" y="4457700"/>
          <p14:tracePt t="160147" x="8813800" y="4457700"/>
          <p14:tracePt t="160155" x="8788400" y="4457700"/>
          <p14:tracePt t="160163" x="8763000" y="4457700"/>
          <p14:tracePt t="160171" x="8737600" y="4457700"/>
          <p14:tracePt t="160179" x="8712200" y="4457700"/>
          <p14:tracePt t="160190" x="8674100" y="4457700"/>
          <p14:tracePt t="160195" x="8648700" y="4432300"/>
          <p14:tracePt t="160207" x="8623300" y="4432300"/>
          <p14:tracePt t="160212" x="8610600" y="4432300"/>
          <p14:tracePt t="160223" x="8559800" y="4432300"/>
          <p14:tracePt t="160227" x="8534400" y="4432300"/>
          <p14:tracePt t="160244" x="8521700" y="4432300"/>
          <p14:tracePt t="160257" x="8496300" y="4432300"/>
          <p14:tracePt t="160273" x="8470900" y="4432300"/>
          <p14:tracePt t="160290" x="8445500" y="4432300"/>
          <p14:tracePt t="160291" x="8432800" y="4432300"/>
          <p14:tracePt t="160315" x="8407400" y="4432300"/>
          <p14:tracePt t="160347" x="8382000" y="4432300"/>
          <p14:tracePt t="160475" x="8407400" y="4432300"/>
          <p14:tracePt t="160483" x="8432800" y="4432300"/>
          <p14:tracePt t="160491" x="8445500" y="4432300"/>
          <p14:tracePt t="160499" x="8496300" y="4432300"/>
          <p14:tracePt t="160510" x="8534400" y="4457700"/>
          <p14:tracePt t="160523" x="8610600" y="4483100"/>
          <p14:tracePt t="160531" x="8648700" y="4483100"/>
          <p14:tracePt t="160540" x="8674100" y="4508500"/>
          <p14:tracePt t="160547" x="8699500" y="4508500"/>
          <p14:tracePt t="160557" x="8737600" y="4521200"/>
          <p14:tracePt t="160563" x="8763000" y="4521200"/>
          <p14:tracePt t="160579" x="8788400" y="4546600"/>
          <p14:tracePt t="160595" x="8813800" y="4546600"/>
          <p14:tracePt t="160627" x="8826500" y="4546600"/>
          <p14:tracePt t="160699" x="8813800" y="4546600"/>
          <p14:tracePt t="160708" x="8788400" y="4546600"/>
          <p14:tracePt t="160715" x="8763000" y="4546600"/>
          <p14:tracePt t="160723" x="8737600" y="4546600"/>
          <p14:tracePt t="160732" x="8699500" y="4546600"/>
          <p14:tracePt t="160740" x="8674100" y="4546600"/>
          <p14:tracePt t="160747" x="8623300" y="4546600"/>
          <p14:tracePt t="160757" x="8610600" y="4546600"/>
          <p14:tracePt t="160763" x="8585200" y="4546600"/>
          <p14:tracePt t="160773" x="8559800" y="4546600"/>
          <p14:tracePt t="160780" x="8534400" y="4521200"/>
          <p14:tracePt t="160790" x="8521700" y="4521200"/>
          <p14:tracePt t="160803" x="8496300" y="4521200"/>
          <p14:tracePt t="160823" x="8470900" y="4508500"/>
          <p14:tracePt t="160843" x="8445500" y="4508500"/>
          <p14:tracePt t="160877" x="8432800" y="4508500"/>
          <p14:tracePt t="160941" x="8445500" y="4508500"/>
          <p14:tracePt t="160947" x="8496300" y="4508500"/>
          <p14:tracePt t="160957" x="8521700" y="4508500"/>
          <p14:tracePt t="160964" x="8585200" y="4508500"/>
          <p14:tracePt t="160974" x="8648700" y="4508500"/>
          <p14:tracePt t="160980" x="8712200" y="4508500"/>
          <p14:tracePt t="160990" x="8763000" y="4508500"/>
          <p14:tracePt t="160996" x="8813800" y="4508500"/>
          <p14:tracePt t="161007" x="8851900" y="4508500"/>
          <p14:tracePt t="161012" x="8902700" y="4508500"/>
          <p14:tracePt t="161023" x="8940800" y="4508500"/>
          <p14:tracePt t="161028" x="8966200" y="4508500"/>
          <p14:tracePt t="161040" x="8991600" y="4508500"/>
          <p14:tracePt t="161045" x="9004300" y="4508500"/>
          <p14:tracePt t="161077" x="9029700" y="4508500"/>
          <p14:tracePt t="161132" x="9029700" y="4521200"/>
          <p14:tracePt t="161142" x="9055100" y="4521200"/>
          <p14:tracePt t="161175" x="9055100" y="4546600"/>
          <p14:tracePt t="161180" x="9080500" y="4546600"/>
          <p14:tracePt t="161196" x="9093200" y="4546600"/>
          <p14:tracePt t="161212" x="9093200" y="4572000"/>
          <p14:tracePt t="161223" x="9118600" y="4572000"/>
          <p14:tracePt t="161228" x="9144000" y="4572000"/>
          <p14:tracePt t="161240" x="9144000" y="4597400"/>
          <p14:tracePt t="161257" x="9169400" y="4597400"/>
          <p14:tracePt t="161375" x="9144000" y="4597400"/>
          <p14:tracePt t="161380" x="9118600" y="4597400"/>
          <p14:tracePt t="161390" x="9093200" y="4597400"/>
          <p14:tracePt t="161396" x="9080500" y="4597400"/>
          <p14:tracePt t="161407" x="9080500" y="4572000"/>
          <p14:tracePt t="161412" x="9055100" y="4572000"/>
          <p14:tracePt t="161423" x="9029700" y="4572000"/>
          <p14:tracePt t="161428" x="9004300" y="4572000"/>
          <p14:tracePt t="161440" x="8991600" y="4546600"/>
          <p14:tracePt t="161457" x="8966200" y="4546600"/>
          <p14:tracePt t="161478" x="8940800" y="4546600"/>
          <p14:tracePt t="161494" x="8915400" y="4546600"/>
          <p14:tracePt t="161516" x="8902700" y="4546600"/>
          <p14:tracePt t="161524" x="8877300" y="4546600"/>
          <p14:tracePt t="161543" x="8851900" y="4546600"/>
          <p14:tracePt t="161548" x="8826500" y="4546600"/>
          <p14:tracePt t="161564" x="8813800" y="4546600"/>
          <p14:tracePt t="161573" x="8788400" y="4546600"/>
          <p14:tracePt t="161588" x="8763000" y="4546600"/>
          <p14:tracePt t="161596" x="8737600" y="4546600"/>
          <p14:tracePt t="161612" x="8712200" y="4546600"/>
          <p14:tracePt t="161628" x="8699500" y="4546600"/>
          <p14:tracePt t="161644" x="8699500" y="4521200"/>
          <p14:tracePt t="161652" x="8674100" y="4521200"/>
          <p14:tracePt t="161733" x="8674100" y="4508500"/>
          <p14:tracePt t="161741" x="8699500" y="4483100"/>
          <p14:tracePt t="161748" x="8763000" y="4432300"/>
          <p14:tracePt t="161757" x="8826500" y="4394200"/>
          <p14:tracePt t="161764" x="8902700" y="4368800"/>
          <p14:tracePt t="161774" x="8966200" y="4343400"/>
          <p14:tracePt t="161780" x="9004300" y="4330700"/>
          <p14:tracePt t="161790" x="9080500" y="4279900"/>
          <p14:tracePt t="161796" x="9093200" y="4254500"/>
          <p14:tracePt t="161810" x="9144000" y="4254500"/>
          <p14:tracePt t="161823" x="9169400" y="4241800"/>
          <p14:tracePt t="161828" x="9194800" y="4241800"/>
          <p14:tracePt t="161933" x="9169400" y="4241800"/>
          <p14:tracePt t="161941" x="9144000" y="4241800"/>
          <p14:tracePt t="161949" x="9093200" y="4241800"/>
          <p14:tracePt t="161957" x="9055100" y="4241800"/>
          <p14:tracePt t="161964" x="8991600" y="4216400"/>
          <p14:tracePt t="161974" x="8940800" y="4216400"/>
          <p14:tracePt t="161981" x="8851900" y="4216400"/>
          <p14:tracePt t="161990" x="8826500" y="4216400"/>
          <p14:tracePt t="161996" x="8763000" y="4191000"/>
          <p14:tracePt t="162007" x="8712200" y="4191000"/>
          <p14:tracePt t="162013" x="8674100" y="4191000"/>
          <p14:tracePt t="162023" x="8648700" y="4191000"/>
          <p14:tracePt t="162028" x="8623300" y="4165600"/>
          <p14:tracePt t="162040" x="8610600" y="4165600"/>
          <p14:tracePt t="162057" x="8585200" y="4165600"/>
          <p14:tracePt t="164183" x="8610600" y="4165600"/>
          <p14:tracePt t="164191" x="8610600" y="4191000"/>
          <p14:tracePt t="164199" x="8623300" y="4191000"/>
          <p14:tracePt t="164223" x="8623300" y="4216400"/>
          <p14:tracePt t="164240" x="8648700" y="4216400"/>
          <p14:tracePt t="164274" x="8648700" y="4241800"/>
          <p14:tracePt t="164287" x="8674100" y="4241800"/>
          <p14:tracePt t="164335" x="8674100" y="4254500"/>
          <p14:tracePt t="164357" x="8699500" y="4254500"/>
          <p14:tracePt t="164378" x="8699500" y="4279900"/>
          <p14:tracePt t="164407" x="8712200" y="4305300"/>
          <p14:tracePt t="164415" x="8712200" y="4330700"/>
          <p14:tracePt t="164424" x="8712200" y="4343400"/>
          <p14:tracePt t="164431" x="8737600" y="4343400"/>
          <p14:tracePt t="164447" x="8737600" y="4368800"/>
          <p14:tracePt t="164475" x="8763000" y="4368800"/>
          <p14:tracePt t="164479" x="8763000" y="4394200"/>
          <p14:tracePt t="164503" x="8788400" y="4419600"/>
          <p14:tracePt t="164519" x="8813800" y="4432300"/>
          <p14:tracePt t="164535" x="8826500" y="4432300"/>
          <p14:tracePt t="164557" x="8851900" y="4457700"/>
          <p14:tracePt t="164561" x="8877300" y="4483100"/>
          <p14:tracePt t="164590" x="8902700" y="4483100"/>
          <p14:tracePt t="164594" x="8902700" y="4508500"/>
          <p14:tracePt t="164607" x="8915400" y="4508500"/>
          <p14:tracePt t="164623" x="8940800" y="4521200"/>
          <p14:tracePt t="164648" x="8966200" y="4546600"/>
          <p14:tracePt t="164663" x="8991600" y="4546600"/>
          <p14:tracePt t="164687" x="9004300" y="4572000"/>
          <p14:tracePt t="164712" x="9029700" y="4572000"/>
          <p14:tracePt t="164728" x="9055100" y="4597400"/>
          <p14:tracePt t="164757" x="9080500" y="4622800"/>
          <p14:tracePt t="164774" x="9093200" y="4622800"/>
          <p14:tracePt t="164794" x="9118600" y="4622800"/>
          <p14:tracePt t="164811" x="9118600" y="4635500"/>
          <p14:tracePt t="165897" x="9118600" y="4660900"/>
          <p14:tracePt t="165913" x="9118600" y="4686300"/>
          <p14:tracePt t="165923" x="9144000" y="4686300"/>
          <p14:tracePt t="165929" x="9144000" y="4711700"/>
          <p14:tracePt t="165953" x="9144000" y="4724400"/>
          <p14:tracePt t="165977" x="9144000" y="4749800"/>
          <p14:tracePt t="165993" x="9169400" y="4749800"/>
          <p14:tracePt t="166001" x="9169400" y="4775200"/>
          <p14:tracePt t="166025" x="9169400" y="4800600"/>
          <p14:tracePt t="166049" x="9169400" y="4813300"/>
          <p14:tracePt t="166081" x="9169400" y="4838700"/>
          <p14:tracePt t="166097" x="9194800" y="4838700"/>
          <p14:tracePt t="166113" x="9194800" y="4864100"/>
          <p14:tracePt t="166141" x="9194800" y="4889500"/>
          <p14:tracePt t="166153" x="9194800" y="4902200"/>
          <p14:tracePt t="166177" x="9194800" y="4927600"/>
          <p14:tracePt t="166185" x="9207500" y="4927600"/>
          <p14:tracePt t="166193" x="9207500" y="4953000"/>
          <p14:tracePt t="166209" x="9207500" y="4978400"/>
          <p14:tracePt t="166225" x="9207500" y="5003800"/>
          <p14:tracePt t="166241" x="9207500" y="5016500"/>
          <p14:tracePt t="166266" x="9207500" y="5041900"/>
          <p14:tracePt t="166281" x="9207500" y="5067300"/>
          <p14:tracePt t="166307" x="9207500" y="5092700"/>
          <p14:tracePt t="166340" x="9207500" y="5105400"/>
          <p14:tracePt t="166373" x="9207500" y="5130800"/>
          <p14:tracePt t="166385" x="9232900" y="5156200"/>
          <p14:tracePt t="166410" x="9232900" y="5181600"/>
          <p14:tracePt t="166434" x="9232900" y="5194300"/>
          <p14:tracePt t="166457" x="9232900" y="5219700"/>
          <p14:tracePt t="166466" x="9232900" y="5245100"/>
          <p14:tracePt t="166490" x="9232900" y="5270500"/>
          <p14:tracePt t="166507" x="9232900" y="5283200"/>
          <p14:tracePt t="166529" x="9232900" y="5308600"/>
          <p14:tracePt t="166546" x="9232900" y="5334000"/>
          <p14:tracePt t="166562" x="9232900" y="5359400"/>
          <p14:tracePt t="166574" x="9258300" y="5384800"/>
          <p14:tracePt t="166591" x="9258300" y="5397500"/>
          <p14:tracePt t="166594" x="9258300" y="5422900"/>
          <p14:tracePt t="166612" x="9258300" y="5448300"/>
          <p14:tracePt t="166627" x="9258300" y="5473700"/>
          <p14:tracePt t="166640" x="9258300" y="5486400"/>
          <p14:tracePt t="166646" x="9258300" y="5511800"/>
          <p14:tracePt t="166658" x="9258300" y="5537200"/>
          <p14:tracePt t="166666" x="9258300" y="5562600"/>
          <p14:tracePt t="166690" x="9258300" y="5600700"/>
          <p14:tracePt t="166714" x="9258300" y="5626100"/>
          <p14:tracePt t="166730" x="9258300" y="5651500"/>
          <p14:tracePt t="166754" x="9258300" y="5664200"/>
          <p14:tracePt t="166786" x="9258300" y="5689600"/>
          <p14:tracePt t="166818" x="9258300" y="5715000"/>
          <p14:tracePt t="166850" x="9258300" y="5740400"/>
          <p14:tracePt t="166882" x="9258300" y="5765800"/>
          <p14:tracePt t="166922" x="9258300" y="5778500"/>
          <p14:tracePt t="166974" x="9258300" y="5803900"/>
          <p14:tracePt t="166994" x="9258300" y="5829300"/>
          <p14:tracePt t="167018" x="9258300" y="5854700"/>
          <p14:tracePt t="167034" x="9232900" y="5854700"/>
          <p14:tracePt t="167045" x="9232900" y="5867400"/>
          <p14:tracePt t="167057" x="9232900" y="5892800"/>
          <p14:tracePt t="167075" x="9207500" y="5918200"/>
          <p14:tracePt t="167090" x="9207500" y="5943600"/>
          <p14:tracePt t="167107" x="9207500" y="5956300"/>
          <p14:tracePt t="167114" x="9194800" y="5981700"/>
          <p14:tracePt t="167130" x="9194800" y="6007100"/>
          <p14:tracePt t="167146" x="9169400" y="6032500"/>
          <p14:tracePt t="167162" x="9169400" y="6045200"/>
          <p14:tracePt t="167186" x="9169400" y="6070600"/>
          <p14:tracePt t="167207" x="9169400" y="6096000"/>
          <p14:tracePt t="167211" x="9144000" y="6096000"/>
          <p14:tracePt t="167218" x="9144000" y="6121400"/>
          <p14:tracePt t="167226" x="9144000" y="6146800"/>
          <p14:tracePt t="167250" x="9144000" y="6159500"/>
          <p14:tracePt t="167267" x="9144000" y="6184900"/>
          <p14:tracePt t="167276" x="9118600" y="6184900"/>
          <p14:tracePt t="167291" x="9118600" y="6210300"/>
          <p14:tracePt t="167314" x="9118600" y="6235700"/>
          <p14:tracePt t="167347" x="9118600" y="6248400"/>
          <p14:tracePt t="167362" x="9093200" y="6248400"/>
          <p14:tracePt t="167379" x="9093200" y="6273800"/>
          <p14:tracePt t="167395" x="9093200" y="6299200"/>
          <p14:tracePt t="167424" x="9093200" y="6324600"/>
          <p14:tracePt t="167440" x="9080500" y="6337300"/>
          <p14:tracePt t="167457" x="9080500" y="6362700"/>
          <p14:tracePt t="167478" x="9080500" y="6388100"/>
          <p14:tracePt t="167509" x="9080500" y="6413500"/>
          <p14:tracePt t="167523" x="9055100" y="6413500"/>
          <p14:tracePt t="167531" x="9055100" y="6426200"/>
          <p14:tracePt t="167563" x="9055100" y="6451600"/>
          <p14:tracePt t="167595" x="9055100" y="6477000"/>
          <p14:tracePt t="167611" x="9029700" y="6477000"/>
          <p14:tracePt t="167627" x="9029700" y="6502400"/>
          <p14:tracePt t="167651" x="9029700" y="6527800"/>
          <p14:tracePt t="167683" x="9029700" y="6540500"/>
          <p14:tracePt t="167699" x="9004300" y="6540500"/>
          <p14:tracePt t="167710" x="9004300" y="6565900"/>
          <p14:tracePt t="167740" x="9004300" y="6591300"/>
          <p14:tracePt t="167774" x="9004300" y="6616700"/>
          <p14:tracePt t="167779" x="8991600" y="6616700"/>
          <p14:tracePt t="167811" x="8991600" y="6629400"/>
          <p14:tracePt t="167851" x="8966200" y="6654800"/>
          <p14:tracePt t="167899" x="8966200" y="6680200"/>
          <p14:tracePt t="167955" x="8940800" y="6680200"/>
          <p14:tracePt t="167963" x="8940800" y="6705600"/>
          <p14:tracePt t="168091" x="8940800" y="6718300"/>
          <p14:tracePt t="168219" x="8940800" y="6743700"/>
          <p14:tracePt t="168276" x="8915400" y="6743700"/>
          <p14:tracePt t="168356" x="8915400" y="6769100"/>
          <p14:tracePt t="168451" x="8915400" y="6794500"/>
          <p14:tracePt t="168468" x="8902700" y="6794500"/>
          <p14:tracePt t="168548" x="8902700" y="6807200"/>
          <p14:tracePt t="168588" x="8877300" y="6807200"/>
          <p14:tracePt t="168606" x="8877300" y="6832600"/>
          <p14:tracePt t="168676" x="8877300" y="6858000"/>
          <p14:tracePt t="168716" x="8851900" y="6858000"/>
          <p14:tracePt t="168740" x="8851900" y="6883400"/>
          <p14:tracePt t="168788" x="8851900" y="6908800"/>
          <p14:tracePt t="168820" x="8826500" y="6921500"/>
          <p14:tracePt t="168868" x="8826500" y="6946900"/>
          <p14:tracePt t="168932" x="8813800" y="6946900"/>
          <p14:tracePt t="168964" x="8813800" y="6972300"/>
          <p14:tracePt t="169076" x="8813800" y="6997700"/>
          <p14:tracePt t="169101" x="8788400" y="6997700"/>
          <p14:tracePt t="169180" x="8788400" y="7010400"/>
          <p14:tracePt t="169252" x="8788400" y="7035800"/>
          <p14:tracePt t="169292" x="8763000" y="7035800"/>
          <p14:tracePt t="169317" x="8763000" y="7061200"/>
          <p14:tracePt t="169438" x="8763000" y="7086600"/>
          <p14:tracePt t="169517" x="8712200" y="7035800"/>
          <p14:tracePt t="179274" x="8674100" y="7061200"/>
          <p14:tracePt t="179281" x="8648700" y="7086600"/>
          <p14:tracePt t="179290" x="8610600" y="7124700"/>
          <p14:tracePt t="179297" x="8585200" y="7150100"/>
          <p14:tracePt t="179307" x="8559800" y="7175500"/>
          <p14:tracePt t="179313" x="8534400" y="7213600"/>
          <p14:tracePt t="179324" x="8496300" y="7239000"/>
          <p14:tracePt t="179329" x="8470900" y="7289800"/>
          <p14:tracePt t="179341" x="8445500" y="7302500"/>
          <p14:tracePt t="179345" x="8432800" y="7327900"/>
          <p14:tracePt t="179357" x="8407400" y="7327900"/>
          <p14:tracePt t="179361" x="8382000" y="7353300"/>
          <p14:tracePt t="179374" x="8382000" y="7378700"/>
          <p14:tracePt t="179379" x="8356600" y="7391400"/>
          <p14:tracePt t="179391" x="8331200" y="7391400"/>
          <p14:tracePt t="179394" x="8318500" y="7416800"/>
          <p14:tracePt t="179412" x="8293100" y="7442200"/>
          <p14:tracePt t="179424" x="8267700" y="7467600"/>
          <p14:tracePt t="179428" x="8242300" y="7467600"/>
          <p14:tracePt t="179441" x="8229600" y="7480300"/>
          <p14:tracePt t="179449" x="8204200" y="7505700"/>
          <p14:tracePt t="179457" x="8178800" y="7531100"/>
          <p14:tracePt t="179465" x="8153400" y="7556500"/>
          <p14:tracePt t="179474" x="8140700" y="7569200"/>
          <p14:tracePt t="179481" x="8115300" y="7569200"/>
          <p14:tracePt t="179491" x="8089900" y="7594600"/>
          <p14:tracePt t="179497" x="8064500" y="7620000"/>
          <p14:tracePt t="179507" x="8051800" y="7645400"/>
          <p14:tracePt t="179513" x="8026400" y="7670800"/>
          <p14:tracePt t="179524" x="8001000" y="7670800"/>
          <p14:tracePt t="179529" x="7975600" y="7683500"/>
          <p14:tracePt t="179545" x="7950200" y="7708900"/>
          <p14:tracePt t="179557" x="7937500" y="7708900"/>
          <p14:tracePt t="179561" x="7937500" y="7734300"/>
          <p14:tracePt t="179578" x="7912100" y="7734300"/>
          <p14:tracePt t="179590" x="7912100" y="7759700"/>
          <p14:tracePt t="179594" x="7886700" y="7759700"/>
          <p14:tracePt t="179608" x="7886700" y="7772400"/>
          <p14:tracePt t="179612" x="7861300" y="7797800"/>
          <p14:tracePt t="179624" x="7848600" y="7797800"/>
          <p14:tracePt t="179627" x="7823200" y="7823200"/>
          <p14:tracePt t="179641" x="7772400" y="7848600"/>
          <p14:tracePt t="179641" x="7759700" y="7861300"/>
          <p14:tracePt t="179649" x="7734300" y="7912100"/>
          <p14:tracePt t="179657" x="7708900" y="7912100"/>
          <p14:tracePt t="179666" x="7670800" y="7937500"/>
          <p14:tracePt t="179674" x="7645400" y="7950200"/>
          <p14:tracePt t="179681" x="7569200" y="7975600"/>
          <p14:tracePt t="179691" x="7505700" y="8001000"/>
          <p14:tracePt t="179697" x="7467600" y="8001000"/>
          <p14:tracePt t="179708" x="7416800" y="8001000"/>
          <p14:tracePt t="179713" x="7353300" y="8001000"/>
          <p14:tracePt t="179724" x="7302500" y="8001000"/>
          <p14:tracePt t="179729" x="7239000" y="8001000"/>
          <p14:tracePt t="179740" x="7188200" y="8001000"/>
          <p14:tracePt t="179745" x="7150100" y="8001000"/>
          <p14:tracePt t="179757" x="7086600" y="8001000"/>
          <p14:tracePt t="179761" x="7035800" y="7975600"/>
          <p14:tracePt t="179774" x="7010400" y="7975600"/>
          <p14:tracePt t="179778" x="6972300" y="7937500"/>
          <p14:tracePt t="179790" x="6921500" y="7937500"/>
          <p14:tracePt t="179794" x="6908800" y="7912100"/>
          <p14:tracePt t="179810" x="6858000" y="7886700"/>
          <p14:tracePt t="179811" x="6794500" y="7848600"/>
          <p14:tracePt t="179824" x="6769100" y="7848600"/>
          <p14:tracePt t="179828" x="6718300" y="7823200"/>
          <p14:tracePt t="179841" x="6705600" y="7797800"/>
          <p14:tracePt t="179842" x="6654800" y="7772400"/>
          <p14:tracePt t="179850" x="6629400" y="7759700"/>
          <p14:tracePt t="179858" x="6616700" y="7734300"/>
          <p14:tracePt t="179874" x="6540500" y="7708900"/>
          <p14:tracePt t="179882" x="6527800" y="7708900"/>
          <p14:tracePt t="179891" x="6527800" y="7683500"/>
          <p14:tracePt t="179898" x="6502400" y="7683500"/>
          <p14:tracePt t="179907" x="6502400" y="7670800"/>
          <p14:tracePt t="179914" x="6477000" y="7670800"/>
          <p14:tracePt t="179930" x="6451600" y="7645400"/>
          <p14:tracePt t="179953" x="6426200" y="7645400"/>
          <p14:tracePt t="179978" x="6426200" y="7620000"/>
          <p14:tracePt t="179986" x="6413500" y="7620000"/>
          <p14:tracePt t="180010" x="6388100" y="7620000"/>
          <p14:tracePt t="180018" x="6362700" y="7620000"/>
          <p14:tracePt t="180036" x="6337300" y="7620000"/>
          <p14:tracePt t="180050" x="6324600" y="7594600"/>
          <p14:tracePt t="180058" x="6299200" y="7594600"/>
          <p14:tracePt t="180074" x="6273800" y="7594600"/>
          <p14:tracePt t="180082" x="6248400" y="7594600"/>
          <p14:tracePt t="180091" x="6248400" y="7569200"/>
          <p14:tracePt t="180107" x="6235700" y="7569200"/>
          <p14:tracePt t="180138" x="6210300" y="7569200"/>
          <p14:tracePt t="180154" x="6184900" y="7569200"/>
          <p14:tracePt t="180162" x="6184900" y="7556500"/>
          <p14:tracePt t="180178" x="6159500" y="7556500"/>
          <p14:tracePt t="180191" x="6146800" y="7556500"/>
          <p14:tracePt t="180211" x="6121400" y="7556500"/>
          <p14:tracePt t="180245" x="6121400" y="7531100"/>
          <p14:tracePt t="180257" x="6096000" y="7531100"/>
          <p14:tracePt t="180322" x="6070600" y="7505700"/>
          <p14:tracePt t="180386" x="6070600" y="7480300"/>
          <p14:tracePt t="180418" x="6045200" y="7480300"/>
          <p14:tracePt t="180426" x="6045200" y="7467600"/>
          <p14:tracePt t="180469" x="6045200" y="7442200"/>
          <p14:tracePt t="180490" x="6032500" y="7442200"/>
          <p14:tracePt t="180507" x="6032500" y="7416800"/>
          <p14:tracePt t="180523" x="6007100" y="7416800"/>
          <p14:tracePt t="180530" x="6007100" y="7391400"/>
          <p14:tracePt t="180541" x="5981700" y="7391400"/>
          <p14:tracePt t="180546" x="5981700" y="7378700"/>
          <p14:tracePt t="180557" x="5956300" y="7378700"/>
          <p14:tracePt t="180578" x="5943600" y="7378700"/>
          <p14:tracePt t="180590" x="5943600" y="7353300"/>
          <p14:tracePt t="180611" x="5918200" y="7353300"/>
          <p14:tracePt t="180644" x="5892800" y="7353300"/>
          <p14:tracePt t="180657" x="5892800" y="7327900"/>
          <p14:tracePt t="180691" x="5867400" y="7327900"/>
          <p14:tracePt t="180707" x="5854700" y="7327900"/>
          <p14:tracePt t="180730" x="5854700" y="7302500"/>
          <p14:tracePt t="180740" x="5829300" y="7302500"/>
          <p14:tracePt t="180763" x="5803900" y="7289800"/>
          <p14:tracePt t="180794" x="5778500" y="7289800"/>
          <p14:tracePt t="180835" x="5765800" y="7289800"/>
          <p14:tracePt t="180915" x="5740400" y="7289800"/>
          <p14:tracePt t="180971" x="5715000" y="7289800"/>
          <p14:tracePt t="180987" x="5689600" y="7289800"/>
          <p14:tracePt t="181011" x="5664200" y="7289800"/>
          <p14:tracePt t="181035" x="5651500" y="7289800"/>
          <p14:tracePt t="181059" x="5626100" y="7289800"/>
          <p14:tracePt t="181075" x="5626100" y="7302500"/>
          <p14:tracePt t="181091" x="5600700" y="7302500"/>
          <p14:tracePt t="181107" x="5575300" y="7327900"/>
          <p14:tracePt t="181124" x="5562600" y="7327900"/>
          <p14:tracePt t="181140" x="5537200" y="7327900"/>
          <p14:tracePt t="181155" x="5511800" y="7353300"/>
          <p14:tracePt t="181171" x="5486400" y="7353300"/>
          <p14:tracePt t="181195" x="5473700" y="7353300"/>
          <p14:tracePt t="181219" x="5448300" y="7353300"/>
          <p14:tracePt t="181443" x="5473700" y="7353300"/>
          <p14:tracePt t="181459" x="5486400" y="7353300"/>
          <p14:tracePt t="181475" x="5511800" y="7378700"/>
          <p14:tracePt t="181483" x="5537200" y="7378700"/>
          <p14:tracePt t="181502" x="5562600" y="7391400"/>
          <p14:tracePt t="181515" x="5575300" y="7391400"/>
          <p14:tracePt t="181524" x="5600700" y="7416800"/>
          <p14:tracePt t="181535" x="5626100" y="7416800"/>
          <p14:tracePt t="181541" x="5651500" y="7442200"/>
          <p14:tracePt t="181547" x="5689600" y="7442200"/>
          <p14:tracePt t="181557" x="5715000" y="7467600"/>
          <p14:tracePt t="181564" x="5765800" y="7480300"/>
          <p14:tracePt t="181574" x="5778500" y="7505700"/>
          <p14:tracePt t="181580" x="5829300" y="7531100"/>
          <p14:tracePt t="181591" x="5867400" y="7531100"/>
          <p14:tracePt t="181595" x="5892800" y="7556500"/>
          <p14:tracePt t="181607" x="5918200" y="7569200"/>
          <p14:tracePt t="181612" x="5943600" y="7569200"/>
          <p14:tracePt t="181624" x="5956300" y="7594600"/>
          <p14:tracePt t="181628" x="5981700" y="7620000"/>
          <p14:tracePt t="181644" x="6007100" y="7620000"/>
          <p14:tracePt t="181661" x="6032500" y="7645400"/>
          <p14:tracePt t="181674" x="6045200" y="7645400"/>
          <p14:tracePt t="181691" x="6070600" y="7670800"/>
          <p14:tracePt t="181692" x="6096000" y="7670800"/>
          <p14:tracePt t="181707" x="6121400" y="7670800"/>
          <p14:tracePt t="181716" x="6146800" y="7683500"/>
          <p14:tracePt t="181724" x="6159500" y="7683500"/>
          <p14:tracePt t="181741" x="6184900" y="7683500"/>
          <p14:tracePt t="181747" x="6210300" y="7683500"/>
          <p14:tracePt t="181757" x="6235700" y="7683500"/>
          <p14:tracePt t="181764" x="6248400" y="7708900"/>
          <p14:tracePt t="181780" x="6273800" y="7708900"/>
          <p14:tracePt t="181791" x="6299200" y="7708900"/>
          <p14:tracePt t="181796" x="6324600" y="7708900"/>
          <p14:tracePt t="181810" x="6337300" y="7708900"/>
          <p14:tracePt t="181824" x="6388100" y="7734300"/>
          <p14:tracePt t="181828" x="6413500" y="7734300"/>
          <p14:tracePt t="181841" x="6451600" y="7734300"/>
          <p14:tracePt t="181845" x="6477000" y="7759700"/>
          <p14:tracePt t="181858" x="6527800" y="7759700"/>
          <p14:tracePt t="181861" x="6565900" y="7759700"/>
          <p14:tracePt t="181874" x="6591300" y="7772400"/>
          <p14:tracePt t="181879" x="6629400" y="7772400"/>
          <p14:tracePt t="181890" x="6680200" y="7772400"/>
          <p14:tracePt t="181894" x="6705600" y="7797800"/>
          <p14:tracePt t="181907" x="6743700" y="7797800"/>
          <p14:tracePt t="181908" x="6769100" y="7797800"/>
          <p14:tracePt t="181916" x="6807200" y="7823200"/>
          <p14:tracePt t="181924" x="6832600" y="7823200"/>
          <p14:tracePt t="181941" x="6908800" y="7848600"/>
          <p14:tracePt t="181948" x="6921500" y="7848600"/>
          <p14:tracePt t="181958" x="6946900" y="7848600"/>
          <p14:tracePt t="181964" x="6972300" y="7848600"/>
          <p14:tracePt t="181974" x="6997700" y="7861300"/>
          <p14:tracePt t="181980" x="7010400" y="7861300"/>
          <p14:tracePt t="181991" x="7035800" y="7861300"/>
          <p14:tracePt t="182007" x="7061200" y="7861300"/>
          <p14:tracePt t="182020" x="7086600" y="7861300"/>
          <p14:tracePt t="182044" x="7099300" y="7861300"/>
          <p14:tracePt t="182060" x="7124700" y="7861300"/>
          <p14:tracePt t="182078" x="7150100" y="7861300"/>
          <p14:tracePt t="182091" x="7175500" y="7861300"/>
          <p14:tracePt t="182107" x="7188200" y="7861300"/>
          <p14:tracePt t="182116" x="7213600" y="7861300"/>
          <p14:tracePt t="182134" x="7239000" y="7861300"/>
          <p14:tracePt t="182148" x="7264400" y="7861300"/>
          <p14:tracePt t="182174" x="7289800" y="7861300"/>
          <p14:tracePt t="182180" x="7302500" y="7861300"/>
          <p14:tracePt t="182196" x="7327900" y="7861300"/>
          <p14:tracePt t="182212" x="7353300" y="7861300"/>
          <p14:tracePt t="182224" x="7378700" y="7861300"/>
          <p14:tracePt t="182244" x="7391400" y="7861300"/>
          <p14:tracePt t="182257" x="7416800" y="7861300"/>
          <p14:tracePt t="182274" x="7442200" y="7861300"/>
          <p14:tracePt t="182291" x="7467600" y="7861300"/>
          <p14:tracePt t="182295" x="7480300" y="7861300"/>
          <p14:tracePt t="182311" x="7505700" y="7861300"/>
          <p14:tracePt t="182324" x="7531100" y="7861300"/>
          <p14:tracePt t="182341" x="7556500" y="7861300"/>
          <p14:tracePt t="182348" x="7569200" y="7861300"/>
          <p14:tracePt t="183101" x="7531100" y="7861300"/>
          <p14:tracePt t="183109" x="7480300" y="7861300"/>
          <p14:tracePt t="183117" x="7467600" y="7861300"/>
          <p14:tracePt t="183125" x="7416800" y="7886700"/>
          <p14:tracePt t="183134" x="7378700" y="7912100"/>
          <p14:tracePt t="183141" x="7327900" y="7912100"/>
          <p14:tracePt t="183149" x="7302500" y="7912100"/>
          <p14:tracePt t="183157" x="7264400" y="7912100"/>
          <p14:tracePt t="183174" x="7188200" y="7937500"/>
          <p14:tracePt t="183181" x="7150100" y="7937500"/>
          <p14:tracePt t="183191" x="7099300" y="7937500"/>
          <p14:tracePt t="183197" x="7086600" y="7937500"/>
          <p14:tracePt t="183207" x="7035800" y="7937500"/>
          <p14:tracePt t="183213" x="6972300" y="7937500"/>
          <p14:tracePt t="183224" x="6908800" y="7937500"/>
          <p14:tracePt t="183229" x="6883400" y="7937500"/>
          <p14:tracePt t="183241" x="6794500" y="7937500"/>
          <p14:tracePt t="183245" x="6718300" y="7937500"/>
          <p14:tracePt t="183257" x="6654800" y="7937500"/>
          <p14:tracePt t="183261" x="6591300" y="7912100"/>
          <p14:tracePt t="183274" x="6527800" y="7912100"/>
          <p14:tracePt t="183278" x="6477000" y="7886700"/>
          <p14:tracePt t="183291" x="6426200" y="7886700"/>
          <p14:tracePt t="183294" x="6362700" y="7886700"/>
          <p14:tracePt t="183311" x="6273800" y="7861300"/>
          <p14:tracePt t="183324" x="6235700" y="7848600"/>
          <p14:tracePt t="183328" x="6210300" y="7848600"/>
          <p14:tracePt t="183341" x="6184900" y="7848600"/>
          <p14:tracePt t="183341" x="6146800" y="7823200"/>
          <p14:tracePt t="183349" x="6121400" y="7823200"/>
          <p14:tracePt t="183374" x="6070600" y="7797800"/>
          <p14:tracePt t="183381" x="6045200" y="7797800"/>
          <p14:tracePt t="183391" x="6032500" y="7772400"/>
          <p14:tracePt t="183407" x="6007100" y="7759700"/>
          <p14:tracePt t="183413" x="5981700" y="7759700"/>
          <p14:tracePt t="183424" x="5956300" y="7734300"/>
          <p14:tracePt t="183441" x="5943600" y="7708900"/>
          <p14:tracePt t="183453" x="5918200" y="7683500"/>
          <p14:tracePt t="183461" x="5892800" y="7683500"/>
          <p14:tracePt t="183477" x="5867400" y="7670800"/>
          <p14:tracePt t="183491" x="5854700" y="7670800"/>
          <p14:tracePt t="183494" x="5829300" y="7670800"/>
          <p14:tracePt t="183507" x="5803900" y="7670800"/>
          <p14:tracePt t="183512" x="5765800" y="7645400"/>
          <p14:tracePt t="183524" x="5740400" y="7645400"/>
          <p14:tracePt t="183527" x="5715000" y="7645400"/>
          <p14:tracePt t="183541" x="5664200" y="7620000"/>
          <p14:tracePt t="183542" x="5651500" y="7620000"/>
          <p14:tracePt t="183549" x="5626100" y="7620000"/>
          <p14:tracePt t="183558" x="5600700" y="7620000"/>
          <p14:tracePt t="183574" x="5575300" y="7620000"/>
          <p14:tracePt t="183581" x="5562600" y="7594600"/>
          <p14:tracePt t="183591" x="5537200" y="7594600"/>
          <p14:tracePt t="183613" x="5511800" y="7594600"/>
          <p14:tracePt t="183630" x="5511800" y="7569200"/>
          <p14:tracePt t="183641" x="5486400" y="7569200"/>
          <p14:tracePt t="183653" x="5473700" y="7569200"/>
          <p14:tracePt t="183661" x="5473700" y="7556500"/>
          <p14:tracePt t="183678" x="5448300" y="7531100"/>
          <p14:tracePt t="183707" x="5448300" y="7505700"/>
          <p14:tracePt t="183724" x="5448300" y="7480300"/>
          <p14:tracePt t="183728" x="5422900" y="7480300"/>
          <p14:tracePt t="183741" x="5422900" y="7467600"/>
          <p14:tracePt t="183750" x="5422900" y="7442200"/>
          <p14:tracePt t="183774" x="5422900" y="7416800"/>
          <p14:tracePt t="183853" x="5422900" y="7391400"/>
          <p14:tracePt t="183910" x="5422900" y="7378700"/>
          <p14:tracePt t="183942" x="5422900" y="7353300"/>
          <p14:tracePt t="183958" x="5422900" y="7327900"/>
          <p14:tracePt t="183967" x="5422900" y="7302500"/>
          <p14:tracePt t="183982" x="5422900" y="7289800"/>
          <p14:tracePt t="183991" x="5448300" y="7239000"/>
          <p14:tracePt t="184008" x="5448300" y="7213600"/>
          <p14:tracePt t="184014" x="5448300" y="7188200"/>
          <p14:tracePt t="184024" x="5448300" y="7175500"/>
          <p14:tracePt t="184040" x="5473700" y="7099300"/>
          <p14:tracePt t="184046" x="5473700" y="7086600"/>
          <p14:tracePt t="184057" x="5486400" y="7061200"/>
          <p14:tracePt t="184062" x="5486400" y="7035800"/>
          <p14:tracePt t="184074" x="5486400" y="7010400"/>
          <p14:tracePt t="184078" x="5511800" y="6997700"/>
          <p14:tracePt t="184091" x="5511800" y="6946900"/>
          <p14:tracePt t="184094" x="5511800" y="6921500"/>
          <p14:tracePt t="184112" x="5511800" y="6908800"/>
          <p14:tracePt t="184124" x="5537200" y="6883400"/>
          <p14:tracePt t="184128" x="5537200" y="6858000"/>
          <p14:tracePt t="184150" x="5537200" y="6832600"/>
          <p14:tracePt t="184190" x="5537200" y="6807200"/>
          <p14:tracePt t="184222" x="5537200" y="6794500"/>
          <p14:tracePt t="184238" x="5537200" y="6769100"/>
          <p14:tracePt t="184262" x="5537200" y="6743700"/>
          <p14:tracePt t="184310" x="5562600" y="6743700"/>
          <p14:tracePt t="184318" x="5562600" y="6718300"/>
          <p14:tracePt t="184462" x="5537200" y="6718300"/>
          <p14:tracePt t="184503" x="5537200" y="6705600"/>
          <p14:tracePt t="184518" x="5537200" y="6680200"/>
          <p14:tracePt t="184542" x="5537200" y="6654800"/>
          <p14:tracePt t="184582" x="5537200" y="6629400"/>
          <p14:tracePt t="184662" x="5537200" y="6654800"/>
          <p14:tracePt t="184686" x="5537200" y="6680200"/>
          <p14:tracePt t="184695" x="5537200" y="6705600"/>
          <p14:tracePt t="184707" x="5537200" y="6718300"/>
          <p14:tracePt t="184711" x="5537200" y="6743700"/>
          <p14:tracePt t="184724" x="5537200" y="6794500"/>
          <p14:tracePt t="184728" x="5537200" y="6858000"/>
          <p14:tracePt t="184741" x="5537200" y="6883400"/>
          <p14:tracePt t="184746" x="5537200" y="6921500"/>
          <p14:tracePt t="184757" x="5537200" y="6972300"/>
          <p14:tracePt t="184761" x="5537200" y="7010400"/>
          <p14:tracePt t="184774" x="5537200" y="7061200"/>
          <p14:tracePt t="184775" x="5537200" y="7086600"/>
          <p14:tracePt t="184783" x="5537200" y="7099300"/>
          <p14:tracePt t="184791" x="5537200" y="7150100"/>
          <p14:tracePt t="184808" x="5511800" y="7175500"/>
          <p14:tracePt t="184824" x="5511800" y="7188200"/>
          <p14:tracePt t="184847" x="5511800" y="7213600"/>
          <p14:tracePt t="184879" x="5511800" y="7239000"/>
          <p14:tracePt t="184895" x="5486400" y="7239000"/>
          <p14:tracePt t="184924" x="5486400" y="7264400"/>
          <p14:tracePt t="184941" x="5473700" y="7264400"/>
          <p14:tracePt t="184945" x="5473700" y="7289800"/>
          <p14:tracePt t="184957" x="5448300" y="7289800"/>
          <p14:tracePt t="184962" x="5448300" y="7302500"/>
          <p14:tracePt t="184975" x="5422900" y="7327900"/>
          <p14:tracePt t="184983" x="5422900" y="7353300"/>
          <p14:tracePt t="184991" x="5397500" y="7378700"/>
          <p14:tracePt t="185008" x="5397500" y="7391400"/>
          <p14:tracePt t="185015" x="5397500" y="7416800"/>
          <p14:tracePt t="185041" x="5384800" y="7442200"/>
          <p14:tracePt t="185047" x="5384800" y="7467600"/>
          <p14:tracePt t="185074" x="5384800" y="7480300"/>
          <p14:tracePt t="185119" x="5384800" y="7505700"/>
          <p14:tracePt t="185151" x="5397500" y="7505700"/>
          <p14:tracePt t="185159" x="5422900" y="7505700"/>
          <p14:tracePt t="185174" x="5448300" y="7505700"/>
          <p14:tracePt t="185177" x="5473700" y="7505700"/>
          <p14:tracePt t="185191" x="5511800" y="7505700"/>
          <p14:tracePt t="185191" x="5562600" y="7505700"/>
          <p14:tracePt t="185208" x="5626100" y="7531100"/>
          <p14:tracePt t="185215" x="5689600" y="7556500"/>
          <p14:tracePt t="185224" x="5740400" y="7556500"/>
          <p14:tracePt t="185241" x="5829300" y="7569200"/>
          <p14:tracePt t="185247" x="5867400" y="7569200"/>
          <p14:tracePt t="185257" x="5892800" y="7594600"/>
          <p14:tracePt t="185263" x="5956300" y="7620000"/>
          <p14:tracePt t="185274" x="6032500" y="7620000"/>
          <p14:tracePt t="185279" x="6096000" y="7645400"/>
          <p14:tracePt t="185291" x="6159500" y="7670800"/>
          <p14:tracePt t="185295" x="6235700" y="7670800"/>
          <p14:tracePt t="185308" x="6324600" y="7683500"/>
          <p14:tracePt t="185313" x="6413500" y="7708900"/>
          <p14:tracePt t="185324" x="6477000" y="7708900"/>
          <p14:tracePt t="185328" x="6527800" y="7734300"/>
          <p14:tracePt t="185341" x="6629400" y="7759700"/>
          <p14:tracePt t="185346" x="6718300" y="7759700"/>
          <p14:tracePt t="185357" x="6794500" y="7772400"/>
          <p14:tracePt t="185362" x="6858000" y="7772400"/>
          <p14:tracePt t="185374" x="6908800" y="7772400"/>
          <p14:tracePt t="185375" x="6972300" y="7797800"/>
          <p14:tracePt t="185383" x="7010400" y="7797800"/>
          <p14:tracePt t="185391" x="7061200" y="7797800"/>
          <p14:tracePt t="185408" x="7150100" y="7797800"/>
          <p14:tracePt t="185415" x="7188200" y="7797800"/>
          <p14:tracePt t="185424" x="7213600" y="7797800"/>
          <p14:tracePt t="185441" x="7289800" y="7797800"/>
          <p14:tracePt t="185447" x="7302500" y="7797800"/>
          <p14:tracePt t="185457" x="7327900" y="7797800"/>
          <p14:tracePt t="185463" x="7353300" y="7797800"/>
          <p14:tracePt t="185474" x="7391400" y="7797800"/>
          <p14:tracePt t="185480" x="7416800" y="7797800"/>
          <p14:tracePt t="185491" x="7442200" y="7797800"/>
          <p14:tracePt t="185496" x="7480300" y="7797800"/>
          <p14:tracePt t="185508" x="7531100" y="7772400"/>
          <p14:tracePt t="185513" x="7569200" y="7772400"/>
          <p14:tracePt t="185524" x="7620000" y="7772400"/>
          <p14:tracePt t="185528" x="7645400" y="7759700"/>
          <p14:tracePt t="185541" x="7683500" y="7759700"/>
          <p14:tracePt t="185545" x="7734300" y="7734300"/>
          <p14:tracePt t="185557" x="7772400" y="7734300"/>
          <p14:tracePt t="185561" x="7797800" y="7708900"/>
          <p14:tracePt t="185574" x="7848600" y="7683500"/>
          <p14:tracePt t="185575" x="7861300" y="7670800"/>
          <p14:tracePt t="185584" x="7886700" y="7670800"/>
          <p14:tracePt t="185592" x="7912100" y="7645400"/>
          <p14:tracePt t="185608" x="7950200" y="7645400"/>
          <p14:tracePt t="185616" x="7950200" y="7620000"/>
          <p14:tracePt t="185624" x="7975600" y="7620000"/>
          <p14:tracePt t="185641" x="8026400" y="7569200"/>
          <p14:tracePt t="185648" x="8051800" y="7556500"/>
          <p14:tracePt t="185657" x="8064500" y="7531100"/>
          <p14:tracePt t="185674" x="8140700" y="7480300"/>
          <p14:tracePt t="185680" x="8153400" y="7480300"/>
          <p14:tracePt t="185691" x="8204200" y="7467600"/>
          <p14:tracePt t="185696" x="8229600" y="7442200"/>
          <p14:tracePt t="185712" x="8242300" y="7416800"/>
          <p14:tracePt t="185724" x="8267700" y="7416800"/>
          <p14:tracePt t="185728" x="8267700" y="7391400"/>
          <p14:tracePt t="185742" x="8293100" y="7391400"/>
          <p14:tracePt t="185745" x="8293100" y="7378700"/>
          <p14:tracePt t="185762" x="8318500" y="7378700"/>
          <p14:tracePt t="185784" x="8331200" y="7378700"/>
          <p14:tracePt t="185792" x="8331200" y="7353300"/>
          <p14:tracePt t="185816" x="8356600" y="7353300"/>
          <p14:tracePt t="186499" x="8356600" y="7327900"/>
          <p14:tracePt t="186504" x="8356600" y="7302500"/>
          <p14:tracePt t="186512" x="8356600" y="7289800"/>
          <p14:tracePt t="186520" x="8356600" y="7264400"/>
          <p14:tracePt t="186528" x="8356600" y="7239000"/>
          <p14:tracePt t="186541" x="8382000" y="7213600"/>
          <p14:tracePt t="186557" x="8407400" y="7175500"/>
          <p14:tracePt t="186561" x="8407400" y="7150100"/>
          <p14:tracePt t="186574" x="8432800" y="7124700"/>
          <p14:tracePt t="186591" x="8445500" y="7099300"/>
          <p14:tracePt t="186609" x="8470900" y="7086600"/>
          <p14:tracePt t="186641" x="8496300" y="7086600"/>
          <p14:tracePt t="186745" x="8496300" y="7061200"/>
          <p14:tracePt t="186785" x="8521700" y="7061200"/>
          <p14:tracePt t="186793" x="8521700" y="7035800"/>
          <p14:tracePt t="186816" x="8534400" y="7010400"/>
          <p14:tracePt t="186825" x="8534400" y="6997700"/>
          <p14:tracePt t="186833" x="8559800" y="6972300"/>
          <p14:tracePt t="186841" x="8585200" y="6921500"/>
          <p14:tracePt t="186849" x="8623300" y="6883400"/>
          <p14:tracePt t="186857" x="8648700" y="6832600"/>
          <p14:tracePt t="186874" x="8712200" y="6743700"/>
          <p14:tracePt t="186881" x="8737600" y="6680200"/>
          <p14:tracePt t="186891" x="8763000" y="6629400"/>
          <p14:tracePt t="186907" x="8813800" y="6540500"/>
          <p14:tracePt t="186913" x="8826500" y="6527800"/>
          <p14:tracePt t="186924" x="8851900" y="6502400"/>
          <p14:tracePt t="186929" x="8851900" y="6477000"/>
          <p14:tracePt t="186941" x="8877300" y="6426200"/>
          <p14:tracePt t="186957" x="8902700" y="6413500"/>
          <p14:tracePt t="186963" x="8902700" y="6388100"/>
          <p14:tracePt t="186974" x="8915400" y="6362700"/>
          <p14:tracePt t="186979" x="8915400" y="6337300"/>
          <p14:tracePt t="186991" x="8940800" y="6324600"/>
          <p14:tracePt t="187007" x="8940800" y="6299200"/>
          <p14:tracePt t="187011" x="8966200" y="6299200"/>
          <p14:tracePt t="187024" x="8966200" y="6273800"/>
          <p14:tracePt t="187049" x="8991600" y="6273800"/>
          <p14:tracePt t="187057" x="8991600" y="6248400"/>
          <p14:tracePt t="187089" x="9004300" y="6235700"/>
          <p14:tracePt t="187113" x="9004300" y="6210300"/>
          <p14:tracePt t="187129" x="9029700" y="6184900"/>
          <p14:tracePt t="187145" x="9029700" y="6159500"/>
          <p14:tracePt t="187153" x="9029700" y="6146800"/>
          <p14:tracePt t="187161" x="9055100" y="6146800"/>
          <p14:tracePt t="187174" x="9055100" y="6096000"/>
          <p14:tracePt t="187178" x="9055100" y="6070600"/>
          <p14:tracePt t="187191" x="9080500" y="6045200"/>
          <p14:tracePt t="187195" x="9080500" y="6007100"/>
          <p14:tracePt t="187210" x="9093200" y="5981700"/>
          <p14:tracePt t="187211" x="9093200" y="5956300"/>
          <p14:tracePt t="187224" x="9093200" y="5943600"/>
          <p14:tracePt t="187227" x="9118600" y="5918200"/>
          <p14:tracePt t="187241" x="9118600" y="5892800"/>
          <p14:tracePt t="187241" x="9118600" y="5867400"/>
          <p14:tracePt t="187249" x="9144000" y="5854700"/>
          <p14:tracePt t="187274" x="9169400" y="5829300"/>
          <p14:tracePt t="187281" x="9169400" y="5803900"/>
          <p14:tracePt t="187308" x="9169400" y="5778500"/>
          <p14:tracePt t="187321" x="9194800" y="5765800"/>
          <p14:tracePt t="187337" x="9194800" y="5740400"/>
          <p14:tracePt t="187369" x="9207500" y="5715000"/>
          <p14:tracePt t="187385" x="9207500" y="5689600"/>
          <p14:tracePt t="187393" x="9232900" y="5664200"/>
          <p14:tracePt t="187407" x="9232900" y="5651500"/>
          <p14:tracePt t="187412" x="9258300" y="5626100"/>
          <p14:tracePt t="187427" x="9258300" y="5600700"/>
          <p14:tracePt t="187441" x="9283700" y="5575300"/>
          <p14:tracePt t="187442" x="9283700" y="5562600"/>
          <p14:tracePt t="187449" x="9296400" y="5562600"/>
          <p14:tracePt t="187458" x="9296400" y="5537200"/>
          <p14:tracePt t="187475" x="9321800" y="5486400"/>
          <p14:tracePt t="187482" x="9321800" y="5448300"/>
          <p14:tracePt t="187491" x="9347200" y="5422900"/>
          <p14:tracePt t="187507" x="9347200" y="5384800"/>
          <p14:tracePt t="187521" x="9372600" y="5359400"/>
          <p14:tracePt t="187529" x="9372600" y="5334000"/>
          <p14:tracePt t="187561" x="9372600" y="5308600"/>
          <p14:tracePt t="187761" x="9347200" y="5308600"/>
          <p14:tracePt t="187770" x="9347200" y="5334000"/>
          <p14:tracePt t="187842" x="9321800" y="5359400"/>
          <p14:tracePt t="187890" x="9321800" y="5384800"/>
          <p14:tracePt t="187922" x="9296400" y="5397500"/>
          <p14:tracePt t="187966" x="9296400" y="5422900"/>
          <p14:tracePt t="187994" x="9296400" y="5448300"/>
          <p14:tracePt t="188018" x="9296400" y="5473700"/>
          <p14:tracePt t="188042" x="9283700" y="5486400"/>
          <p14:tracePt t="188066" x="9283700" y="5511800"/>
          <p14:tracePt t="188090" x="9283700" y="5537200"/>
          <p14:tracePt t="188114" x="9283700" y="5562600"/>
          <p14:tracePt t="188122" x="9283700" y="5575300"/>
          <p14:tracePt t="188146" x="9283700" y="5600700"/>
          <p14:tracePt t="188157" x="9283700" y="5626100"/>
          <p14:tracePt t="188162" x="9258300" y="5626100"/>
          <p14:tracePt t="188174" x="9258300" y="5651500"/>
          <p14:tracePt t="188186" x="9258300" y="5664200"/>
          <p14:tracePt t="188202" x="9258300" y="5689600"/>
          <p14:tracePt t="188210" x="9258300" y="5715000"/>
          <p14:tracePt t="188226" x="9232900" y="5740400"/>
          <p14:tracePt t="188244" x="9232900" y="5765800"/>
          <p14:tracePt t="188257" x="9232900" y="5778500"/>
          <p14:tracePt t="188274" x="9232900" y="5803900"/>
          <p14:tracePt t="188275" x="9207500" y="5803900"/>
          <p14:tracePt t="188282" x="9207500" y="5829300"/>
          <p14:tracePt t="188291" x="9207500" y="5854700"/>
          <p14:tracePt t="188310" x="9207500" y="5867400"/>
          <p14:tracePt t="188324" x="9194800" y="5892800"/>
          <p14:tracePt t="188346" x="9194800" y="5918200"/>
          <p14:tracePt t="188374" x="9194800" y="5943600"/>
          <p14:tracePt t="188386" x="9194800" y="5956300"/>
          <p14:tracePt t="188410" x="9194800" y="5981700"/>
          <p14:tracePt t="188426" x="9169400" y="6007100"/>
          <p14:tracePt t="188450" x="9169400" y="6032500"/>
          <p14:tracePt t="188467" x="9169400" y="6045200"/>
          <p14:tracePt t="188482" x="9169400" y="6070600"/>
          <p14:tracePt t="188514" x="9169400" y="6096000"/>
          <p14:tracePt t="188523" x="9144000" y="6096000"/>
          <p14:tracePt t="188546" x="9144000" y="6121400"/>
          <p14:tracePt t="188574" x="9144000" y="6146800"/>
          <p14:tracePt t="188594" x="9118600" y="6159500"/>
          <p14:tracePt t="188626" x="9118600" y="6184900"/>
          <p14:tracePt t="188682" x="9118600" y="6210300"/>
          <p14:tracePt t="188738" x="9093200" y="6210300"/>
          <p14:tracePt t="188746" x="9093200" y="6235700"/>
          <p14:tracePt t="188818" x="9093200" y="6248400"/>
          <p14:tracePt t="188915" x="9093200" y="6273800"/>
          <p14:tracePt t="188947" x="9080500" y="6273800"/>
          <p14:tracePt t="189043" x="9080500" y="6299200"/>
          <p14:tracePt t="189123" x="9055100" y="6299200"/>
          <p14:tracePt t="189131" x="9055100" y="6324600"/>
          <p14:tracePt t="189164" x="9055100" y="6337300"/>
          <p14:tracePt t="189179" x="9029700" y="6337300"/>
          <p14:tracePt t="189197" x="9029700" y="6362700"/>
          <p14:tracePt t="189219" x="9004300" y="6388100"/>
          <p14:tracePt t="189235" x="9004300" y="6413500"/>
          <p14:tracePt t="189243" x="8991600" y="6413500"/>
          <p14:tracePt t="189251" x="8991600" y="6426200"/>
          <p14:tracePt t="189275" x="8991600" y="6451600"/>
          <p14:tracePt t="189283" x="8966200" y="6451600"/>
          <p14:tracePt t="189299" x="8966200" y="6477000"/>
          <p14:tracePt t="189340" x="8940800" y="6502400"/>
          <p14:tracePt t="189398" x="8940800" y="6527800"/>
          <p14:tracePt t="189459" x="8915400" y="6540500"/>
          <p14:tracePt t="189515" x="8915400" y="6565900"/>
          <p14:tracePt t="189555" x="8915400" y="6591300"/>
          <p14:tracePt t="189579" x="8902700" y="6591300"/>
          <p14:tracePt t="189604" x="8902700" y="6616700"/>
          <p14:tracePt t="189643" x="8902700" y="6629400"/>
          <p14:tracePt t="189675" x="8902700" y="6654800"/>
          <p14:tracePt t="189692" x="8877300" y="6654800"/>
          <p14:tracePt t="189708" x="8877300" y="6680200"/>
          <p14:tracePt t="189740" x="8877300" y="6705600"/>
          <p14:tracePt t="189765" x="8851900" y="6705600"/>
          <p14:tracePt t="189772" x="8851900" y="6718300"/>
          <p14:tracePt t="189812" x="8851900" y="6743700"/>
          <p14:tracePt t="189852" x="8826500" y="6769100"/>
          <p14:tracePt t="189884" x="8826500" y="6794500"/>
          <p14:tracePt t="189916" x="8813800" y="6807200"/>
          <p14:tracePt t="189932" x="8813800" y="6832600"/>
          <p14:tracePt t="189947" x="8813800" y="6858000"/>
          <p14:tracePt t="189965" x="8813800" y="6883400"/>
          <p14:tracePt t="189972" x="8788400" y="6883400"/>
          <p14:tracePt t="189980" x="8788400" y="6908800"/>
          <p14:tracePt t="189988" x="8788400" y="6921500"/>
          <p14:tracePt t="189998" x="8788400" y="6946900"/>
          <p14:tracePt t="190008" x="8763000" y="6946900"/>
          <p14:tracePt t="190012" x="8763000" y="6972300"/>
          <p14:tracePt t="190024" x="8763000" y="6997700"/>
          <p14:tracePt t="190028" x="8763000" y="7010400"/>
          <p14:tracePt t="190041" x="8737600" y="7010400"/>
          <p14:tracePt t="190045" x="8737600" y="7035800"/>
          <p14:tracePt t="190068" x="8737600" y="7061200"/>
          <p14:tracePt t="190076" x="8737600" y="7086600"/>
          <p14:tracePt t="190084" x="8712200" y="7086600"/>
          <p14:tracePt t="190100" x="8712200" y="7099300"/>
          <p14:tracePt t="190116" x="8699500" y="7124700"/>
          <p14:tracePt t="190141" x="8699500" y="7150100"/>
          <p14:tracePt t="190157" x="8674100" y="7150100"/>
          <p14:tracePt t="190165" x="8674100" y="7175500"/>
          <p14:tracePt t="190180" x="8674100" y="7188200"/>
          <p14:tracePt t="190191" x="8648700" y="7188200"/>
          <p14:tracePt t="190212" x="8648700" y="7213600"/>
          <p14:tracePt t="190241" x="8623300" y="7213600"/>
          <p14:tracePt t="190245" x="8623300" y="7239000"/>
          <p14:tracePt t="190285" x="8623300" y="7264400"/>
          <p14:tracePt t="190292" x="8610600" y="7264400"/>
          <p14:tracePt t="190325" x="8610600" y="7289800"/>
          <p14:tracePt t="190358" x="8585200" y="7289800"/>
          <p14:tracePt t="190444" x="8585200" y="7302500"/>
          <p14:tracePt t="190492" x="8585200" y="7327900"/>
          <p14:tracePt t="190508" x="8559800" y="7327900"/>
          <p14:tracePt t="190533" x="8559800" y="7353300"/>
          <p14:tracePt t="190789" x="8559800" y="7327900"/>
          <p14:tracePt t="190837" x="8559800" y="7302500"/>
          <p14:tracePt t="190925" x="8559800" y="7289800"/>
          <p14:tracePt t="190949" x="8585200" y="7289800"/>
          <p14:tracePt t="190974" x="8610600" y="7264400"/>
          <p14:tracePt t="191005" x="8623300" y="7239000"/>
          <p14:tracePt t="191021" x="8648700" y="7213600"/>
          <p14:tracePt t="191030" x="8674100" y="7213600"/>
          <p14:tracePt t="191041" x="8699500" y="7188200"/>
          <p14:tracePt t="191057" x="8712200" y="7175500"/>
          <p14:tracePt t="191062" x="8737600" y="7175500"/>
          <p14:tracePt t="191074" x="8763000" y="7150100"/>
          <p14:tracePt t="191078" x="8788400" y="7124700"/>
          <p14:tracePt t="191091" x="8813800" y="7099300"/>
          <p14:tracePt t="191096" x="8826500" y="7061200"/>
          <p14:tracePt t="191108" x="8851900" y="7035800"/>
          <p14:tracePt t="191112" x="8902700" y="7010400"/>
          <p14:tracePt t="191125" x="8915400" y="6972300"/>
          <p14:tracePt t="191125" x="8940800" y="6946900"/>
          <p14:tracePt t="191141" x="8966200" y="6908800"/>
          <p14:tracePt t="191142" x="8991600" y="6883400"/>
          <p14:tracePt t="191149" x="9004300" y="6858000"/>
          <p14:tracePt t="191158" x="9029700" y="6807200"/>
          <p14:tracePt t="191174" x="9080500" y="6743700"/>
          <p14:tracePt t="191181" x="9093200" y="6705600"/>
          <p14:tracePt t="191191" x="9118600" y="6680200"/>
          <p14:tracePt t="191208" x="9144000" y="6591300"/>
          <p14:tracePt t="191213" x="9169400" y="6527800"/>
          <p14:tracePt t="191224" x="9194800" y="6502400"/>
          <p14:tracePt t="191229" x="9207500" y="6426200"/>
          <p14:tracePt t="191241" x="9232900" y="6362700"/>
          <p14:tracePt t="191246" x="9258300" y="6299200"/>
          <p14:tracePt t="191258" x="9283700" y="6235700"/>
          <p14:tracePt t="191262" x="9296400" y="6184900"/>
          <p14:tracePt t="191274" x="9321800" y="6121400"/>
          <p14:tracePt t="191279" x="9321800" y="6045200"/>
          <p14:tracePt t="191291" x="9347200" y="6007100"/>
          <p14:tracePt t="191296" x="9372600" y="5981700"/>
          <p14:tracePt t="191308" x="9372600" y="5943600"/>
          <p14:tracePt t="191311" x="9372600" y="5918200"/>
          <p14:tracePt t="191324" x="9385300" y="5867400"/>
          <p14:tracePt t="191341" x="9385300" y="5854700"/>
          <p14:tracePt t="191342" x="9385300" y="5829300"/>
          <p14:tracePt t="191349" x="9385300" y="5803900"/>
          <p14:tracePt t="191374" x="9385300" y="5740400"/>
          <p14:tracePt t="191381" x="9410700" y="5715000"/>
          <p14:tracePt t="191391" x="9410700" y="5664200"/>
          <p14:tracePt t="191408" x="9436100" y="5600700"/>
          <p14:tracePt t="191413" x="9436100" y="5562600"/>
          <p14:tracePt t="191424" x="9436100" y="5511800"/>
          <p14:tracePt t="191442" x="9436100" y="5448300"/>
          <p14:tracePt t="191446" x="9436100" y="5422900"/>
          <p14:tracePt t="191458" x="9436100" y="5397500"/>
          <p14:tracePt t="191462" x="9436100" y="5359400"/>
          <p14:tracePt t="191474" x="9436100" y="5334000"/>
          <p14:tracePt t="191491" x="9436100" y="5308600"/>
          <p14:tracePt t="191509" x="9436100" y="5283200"/>
          <p14:tracePt t="191510" x="9436100" y="5270500"/>
          <p14:tracePt t="191518" x="9436100" y="5245100"/>
          <p14:tracePt t="191526" x="9436100" y="5219700"/>
          <p14:tracePt t="191542" x="9436100" y="5194300"/>
          <p14:tracePt t="191549" x="9436100" y="5181600"/>
          <p14:tracePt t="191558" x="9436100" y="5156200"/>
          <p14:tracePt t="191576" x="9436100" y="5105400"/>
          <p14:tracePt t="191582" x="9410700" y="5105400"/>
          <p14:tracePt t="191592" x="9410700" y="5092700"/>
          <p14:tracePt t="191608" x="9385300" y="5041900"/>
          <p14:tracePt t="191622" x="9385300" y="5016500"/>
          <p14:tracePt t="191630" x="9385300" y="5003800"/>
          <p14:tracePt t="191654" x="9372600" y="4978400"/>
          <p14:tracePt t="191677" x="9372600" y="4953000"/>
          <p14:tracePt t="191686" x="9347200" y="4953000"/>
          <p14:tracePt t="191694" x="9347200" y="4927600"/>
          <p14:tracePt t="191718" x="9321800" y="4902200"/>
          <p14:tracePt t="191741" x="9296400" y="4902200"/>
          <p14:tracePt t="191774" x="9283700" y="4902200"/>
          <p14:tracePt t="191790" x="9258300" y="4902200"/>
          <p14:tracePt t="191832" x="9232900" y="4902200"/>
          <p14:tracePt t="191886" x="9207500" y="4902200"/>
          <p14:tracePt t="192094" x="9207500" y="4927600"/>
          <p14:tracePt t="192158" x="9207500" y="4953000"/>
          <p14:tracePt t="192191" x="9207500" y="4978400"/>
          <p14:tracePt t="192208" x="9207500" y="5003800"/>
          <p14:tracePt t="192222" x="9207500" y="5016500"/>
          <p14:tracePt t="192241" x="9207500" y="5041900"/>
          <p14:tracePt t="192246" x="9207500" y="5067300"/>
          <p14:tracePt t="192258" x="9207500" y="5092700"/>
          <p14:tracePt t="192274" x="9207500" y="5105400"/>
          <p14:tracePt t="192278" x="9207500" y="5130800"/>
          <p14:tracePt t="192291" x="9207500" y="5156200"/>
          <p14:tracePt t="192308" x="9207500" y="5181600"/>
          <p14:tracePt t="192312" x="9207500" y="5194300"/>
          <p14:tracePt t="192328" x="9207500" y="5219700"/>
          <p14:tracePt t="192341" x="9207500" y="5245100"/>
          <p14:tracePt t="192344" x="9207500" y="5270500"/>
          <p14:tracePt t="192358" x="9207500" y="5283200"/>
          <p14:tracePt t="192358" x="9207500" y="5308600"/>
          <p14:tracePt t="192374" x="9207500" y="5359400"/>
          <p14:tracePt t="192382" x="9207500" y="5384800"/>
          <p14:tracePt t="192391" x="9207500" y="5397500"/>
          <p14:tracePt t="192408" x="9207500" y="5473700"/>
          <p14:tracePt t="192414" x="9207500" y="5486400"/>
          <p14:tracePt t="192424" x="9207500" y="5511800"/>
          <p14:tracePt t="192441" x="9207500" y="5575300"/>
          <p14:tracePt t="192446" x="9207500" y="5600700"/>
          <p14:tracePt t="192458" x="9194800" y="5651500"/>
          <p14:tracePt t="192463" x="9194800" y="5689600"/>
          <p14:tracePt t="192475" x="9194800" y="5715000"/>
          <p14:tracePt t="192479" x="9194800" y="5765800"/>
          <p14:tracePt t="192491" x="9194800" y="5778500"/>
          <p14:tracePt t="192495" x="9169400" y="5829300"/>
          <p14:tracePt t="192508" x="9169400" y="5867400"/>
          <p14:tracePt t="192512" x="9144000" y="5918200"/>
          <p14:tracePt t="192524" x="9144000" y="5956300"/>
          <p14:tracePt t="192541" x="9118600" y="5981700"/>
          <p14:tracePt t="192541" x="9093200" y="6032500"/>
          <p14:tracePt t="192542" x="9093200" y="6070600"/>
          <p14:tracePt t="192550" x="9080500" y="6121400"/>
          <p14:tracePt t="192558" x="9055100" y="6159500"/>
          <p14:tracePt t="192574" x="9029700" y="6210300"/>
          <p14:tracePt t="192575" x="9029700" y="6235700"/>
          <p14:tracePt t="192583" x="9004300" y="6273800"/>
          <p14:tracePt t="192591" x="8991600" y="6324600"/>
          <p14:tracePt t="192608" x="8940800" y="6388100"/>
          <p14:tracePt t="192615" x="8915400" y="6413500"/>
          <p14:tracePt t="192624" x="8915400" y="6426200"/>
          <p14:tracePt t="192642" x="8877300" y="6502400"/>
          <p14:tracePt t="192647" x="8851900" y="6527800"/>
          <p14:tracePt t="192658" x="8851900" y="6540500"/>
          <p14:tracePt t="192675" x="8826500" y="6591300"/>
          <p14:tracePt t="192680" x="8813800" y="6616700"/>
          <p14:tracePt t="192691" x="8788400" y="6629400"/>
          <p14:tracePt t="192696" x="8788400" y="6680200"/>
          <p14:tracePt t="192708" x="8763000" y="6705600"/>
          <p14:tracePt t="192713" x="8763000" y="6718300"/>
          <p14:tracePt t="192725" x="8737600" y="6743700"/>
          <p14:tracePt t="192729" x="8737600" y="6794500"/>
          <p14:tracePt t="192742" x="8712200" y="6807200"/>
          <p14:tracePt t="192743" x="8712200" y="6832600"/>
          <p14:tracePt t="192751" x="8712200" y="6858000"/>
          <p14:tracePt t="192759" x="8699500" y="6883400"/>
          <p14:tracePt t="192775" x="8699500" y="6908800"/>
          <p14:tracePt t="192775" x="8674100" y="6946900"/>
          <p14:tracePt t="192782" x="8674100" y="6972300"/>
          <p14:tracePt t="192791" x="8648700" y="6997700"/>
          <p14:tracePt t="192811" x="8623300" y="7035800"/>
          <p14:tracePt t="192824" x="8610600" y="7086600"/>
          <p14:tracePt t="192841" x="8585200" y="7124700"/>
          <p14:tracePt t="192847" x="8585200" y="7175500"/>
          <p14:tracePt t="192858" x="8559800" y="7188200"/>
          <p14:tracePt t="192875" x="8534400" y="7213600"/>
          <p14:tracePt t="192880" x="8521700" y="7264400"/>
          <p14:tracePt t="192892" x="8496300" y="7289800"/>
          <p14:tracePt t="192896" x="8496300" y="7302500"/>
          <p14:tracePt t="192908" x="8470900" y="7353300"/>
          <p14:tracePt t="192913" x="8432800" y="7378700"/>
          <p14:tracePt t="192925" x="8407400" y="7416800"/>
          <p14:tracePt t="192931" x="8382000" y="7442200"/>
          <p14:tracePt t="192941" x="8356600" y="7467600"/>
          <p14:tracePt t="192946" x="8331200" y="7505700"/>
          <p14:tracePt t="192959" x="8318500" y="7531100"/>
          <p14:tracePt t="192959" x="8293100" y="7556500"/>
          <p14:tracePt t="192975" x="8229600" y="7594600"/>
          <p14:tracePt t="192983" x="8204200" y="7620000"/>
          <p14:tracePt t="192991" x="8178800" y="7645400"/>
          <p14:tracePt t="193008" x="8153400" y="7670800"/>
          <p14:tracePt t="193015" x="8140700" y="7670800"/>
          <p14:tracePt t="193024" x="8115300" y="7683500"/>
          <p14:tracePt t="193047" x="8089900" y="7708900"/>
          <p14:tracePt t="193075" x="8064500" y="7708900"/>
          <p14:tracePt t="193092" x="8051800" y="7734300"/>
          <p14:tracePt t="193097" x="8026400" y="7734300"/>
          <p14:tracePt t="193112" x="8001000" y="7734300"/>
          <p14:tracePt t="193129" x="7975600" y="7759700"/>
          <p14:tracePt t="193141" x="7950200" y="7759700"/>
          <p14:tracePt t="193145" x="7937500" y="7759700"/>
          <p14:tracePt t="193158" x="7912100" y="7772400"/>
          <p14:tracePt t="193159" x="7886700" y="7772400"/>
          <p14:tracePt t="193175" x="7823200" y="7797800"/>
          <p14:tracePt t="193183" x="7797800" y="7797800"/>
          <p14:tracePt t="193191" x="7772400" y="7797800"/>
          <p14:tracePt t="193208" x="7708900" y="7823200"/>
          <p14:tracePt t="193215" x="7683500" y="7823200"/>
          <p14:tracePt t="193225" x="7670800" y="7823200"/>
          <p14:tracePt t="193241" x="7645400" y="7823200"/>
          <p14:tracePt t="193247" x="7620000" y="7848600"/>
          <p14:tracePt t="193275" x="7569200" y="7848600"/>
          <p14:tracePt t="193287" x="7556500" y="7848600"/>
          <p14:tracePt t="193295" x="7531100" y="7848600"/>
          <p14:tracePt t="193311" x="7505700" y="7848600"/>
          <p14:tracePt t="193331" x="7480300" y="7848600"/>
          <p14:tracePt t="193343" x="7467600" y="7848600"/>
          <p14:tracePt t="193359" x="7442200" y="7848600"/>
          <p14:tracePt t="193391" x="7416800" y="7848600"/>
          <p14:tracePt t="193424" x="7391400" y="7861300"/>
          <p14:tracePt t="193447" x="7378700" y="7861300"/>
          <p14:tracePt t="193477" x="7353300" y="7861300"/>
          <p14:tracePt t="193491" x="7327900" y="7861300"/>
          <p14:tracePt t="193508" x="7302500" y="7861300"/>
          <p14:tracePt t="193511" x="7302500" y="7886700"/>
          <p14:tracePt t="193524" x="7289800" y="7886700"/>
          <p14:tracePt t="193541" x="7264400" y="7886700"/>
          <p14:tracePt t="193558" x="7239000" y="7912100"/>
          <p14:tracePt t="193574" x="7213600" y="7912100"/>
          <p14:tracePt t="193591" x="7188200" y="7912100"/>
          <p14:tracePt t="193594" x="7188200" y="7937500"/>
          <p14:tracePt t="193608" x="7175500" y="7937500"/>
          <p14:tracePt t="193624" x="7150100" y="7937500"/>
          <p14:tracePt t="193648" x="7124700" y="7937500"/>
          <p14:tracePt t="193674" x="7099300" y="7937500"/>
          <p14:tracePt t="193699" x="7086600" y="7937500"/>
          <p14:tracePt t="193728" x="7061200" y="7937500"/>
          <p14:tracePt t="193783" x="7061200" y="7912100"/>
          <p14:tracePt t="193792" x="7035800" y="7912100"/>
          <p14:tracePt t="193823" x="7035800" y="7886700"/>
          <p14:tracePt t="193855" x="7035800" y="7861300"/>
          <p14:tracePt t="193880" x="7010400" y="7848600"/>
          <p14:tracePt t="193891" x="7010400" y="7823200"/>
          <p14:tracePt t="193910" x="7010400" y="7797800"/>
          <p14:tracePt t="193924" x="7010400" y="7772400"/>
          <p14:tracePt t="193929" x="7010400" y="7759700"/>
          <p14:tracePt t="193944" x="7010400" y="7734300"/>
          <p14:tracePt t="193958" x="7010400" y="7708900"/>
          <p14:tracePt t="193974" x="7010400" y="7683500"/>
          <p14:tracePt t="193975" x="7010400" y="7670800"/>
          <p14:tracePt t="193976" x="7010400" y="7620000"/>
          <p14:tracePt t="193992" x="6997700" y="7569200"/>
          <p14:tracePt t="194002" x="6997700" y="7556500"/>
          <p14:tracePt t="194008" x="6997700" y="7531100"/>
          <p14:tracePt t="194016" x="6997700" y="7505700"/>
          <p14:tracePt t="194024" x="6997700" y="7480300"/>
          <p14:tracePt t="194041" x="6997700" y="7467600"/>
          <p14:tracePt t="194048" x="6997700" y="7442200"/>
          <p14:tracePt t="194074" x="6997700" y="7416800"/>
          <p14:tracePt t="194099" x="6997700" y="7391400"/>
          <p14:tracePt t="194176" x="6997700" y="7416800"/>
          <p14:tracePt t="194192" x="7010400" y="7442200"/>
          <p14:tracePt t="194200" x="7035800" y="7467600"/>
          <p14:tracePt t="194208" x="7061200" y="7480300"/>
          <p14:tracePt t="194216" x="7099300" y="7531100"/>
          <p14:tracePt t="194224" x="7124700" y="7556500"/>
          <p14:tracePt t="194233" x="7175500" y="7569200"/>
          <p14:tracePt t="194241" x="7188200" y="7594600"/>
          <p14:tracePt t="194248" x="7213600" y="7620000"/>
          <p14:tracePt t="194258" x="7239000" y="7645400"/>
          <p14:tracePt t="194274" x="7289800" y="7670800"/>
          <p14:tracePt t="194280" x="7302500" y="7683500"/>
          <p14:tracePt t="194291" x="7302500" y="7708900"/>
          <p14:tracePt t="194310" x="7327900" y="7759700"/>
          <p14:tracePt t="194324" x="7327900" y="7797800"/>
          <p14:tracePt t="194328" x="7353300" y="7797800"/>
          <p14:tracePt t="194341" x="7353300" y="7823200"/>
          <p14:tracePt t="194358" x="7353300" y="7848600"/>
          <p14:tracePt t="194392" x="7378700" y="7848600"/>
          <p14:tracePt t="194480" x="7378700" y="7823200"/>
          <p14:tracePt t="194488" x="7378700" y="7797800"/>
          <p14:tracePt t="194497" x="7378700" y="7772400"/>
          <p14:tracePt t="194508" x="7391400" y="7759700"/>
          <p14:tracePt t="194513" x="7391400" y="7734300"/>
          <p14:tracePt t="194524" x="7391400" y="7683500"/>
          <p14:tracePt t="194541" x="7391400" y="7594600"/>
          <p14:tracePt t="194545" x="7416800" y="7556500"/>
          <p14:tracePt t="194557" x="7416800" y="7505700"/>
          <p14:tracePt t="194562" x="7416800" y="7467600"/>
          <p14:tracePt t="194574" x="7416800" y="7416800"/>
          <p14:tracePt t="194578" x="7416800" y="7391400"/>
          <p14:tracePt t="194591" x="7416800" y="7378700"/>
          <p14:tracePt t="194595" x="7416800" y="7353300"/>
          <p14:tracePt t="194608" x="7416800" y="7327900"/>
          <p14:tracePt t="194611" x="7416800" y="7302500"/>
          <p14:tracePt t="194624" x="7416800" y="7289800"/>
          <p14:tracePt t="194625" x="7416800" y="7264400"/>
          <p14:tracePt t="194641" x="7416800" y="7239000"/>
          <p14:tracePt t="194657" x="7416800" y="7213600"/>
          <p14:tracePt t="194713" x="7442200" y="7213600"/>
          <p14:tracePt t="194720" x="7442200" y="7239000"/>
          <p14:tracePt t="194745" x="7442200" y="7264400"/>
          <p14:tracePt t="194757" x="7442200" y="7289800"/>
          <p14:tracePt t="194761" x="7467600" y="7289800"/>
          <p14:tracePt t="194774" x="7467600" y="7302500"/>
          <p14:tracePt t="194791" x="7480300" y="7327900"/>
          <p14:tracePt t="194795" x="7556500" y="7378700"/>
          <p14:tracePt t="194808" x="7569200" y="7416800"/>
          <p14:tracePt t="194809" x="7645400" y="7467600"/>
          <p14:tracePt t="194817" x="7708900" y="7480300"/>
          <p14:tracePt t="194825" x="7772400" y="7556500"/>
          <p14:tracePt t="194833" x="7861300" y="7594600"/>
          <p14:tracePt t="194841" x="7937500" y="7645400"/>
          <p14:tracePt t="194849" x="7975600" y="7670800"/>
          <p14:tracePt t="194857" x="8026400" y="7683500"/>
          <p14:tracePt t="194874" x="8115300" y="7759700"/>
          <p14:tracePt t="194881" x="8153400" y="7772400"/>
          <p14:tracePt t="194891" x="8178800" y="7772400"/>
          <p14:tracePt t="194908" x="8204200" y="7797800"/>
          <p14:tracePt t="194913" x="8229600" y="7797800"/>
          <p14:tracePt t="194941" x="8229600" y="7823200"/>
          <p14:tracePt t="195009" x="8229600" y="7797800"/>
          <p14:tracePt t="195025" x="8229600" y="7772400"/>
          <p14:tracePt t="195041" x="8229600" y="7759700"/>
          <p14:tracePt t="195049" x="8229600" y="7734300"/>
          <p14:tracePt t="195057" x="8204200" y="7683500"/>
          <p14:tracePt t="195065" x="8204200" y="7645400"/>
          <p14:tracePt t="195074" x="8178800" y="7569200"/>
          <p14:tracePt t="195081" x="8153400" y="7531100"/>
          <p14:tracePt t="195091" x="8115300" y="7442200"/>
          <p14:tracePt t="195108" x="8064500" y="7353300"/>
          <p14:tracePt t="195113" x="8051800" y="7289800"/>
          <p14:tracePt t="195124" x="8026400" y="7239000"/>
          <p14:tracePt t="195141" x="7975600" y="7175500"/>
          <p14:tracePt t="195145" x="7950200" y="7124700"/>
          <p14:tracePt t="195158" x="7950200" y="7099300"/>
          <p14:tracePt t="195162" x="7937500" y="7086600"/>
          <p14:tracePt t="195178" x="7937500" y="7061200"/>
          <p14:tracePt t="195191" x="7912100" y="7035800"/>
          <p14:tracePt t="195208" x="7886700" y="7010400"/>
          <p14:tracePt t="195213" x="7886700" y="6997700"/>
          <p14:tracePt t="195227" x="7886700" y="6972300"/>
          <p14:tracePt t="195249" x="7861300" y="6972300"/>
          <p14:tracePt t="195337" x="7912100" y="6972300"/>
          <p14:tracePt t="195345" x="7937500" y="6997700"/>
          <p14:tracePt t="195353" x="7975600" y="7010400"/>
          <p14:tracePt t="195363" x="8026400" y="7035800"/>
          <p14:tracePt t="195374" x="8051800" y="7035800"/>
          <p14:tracePt t="195378" x="8115300" y="7061200"/>
          <p14:tracePt t="195391" x="8140700" y="7086600"/>
          <p14:tracePt t="195397" x="8204200" y="7099300"/>
          <p14:tracePt t="195408" x="8242300" y="7124700"/>
          <p14:tracePt t="195413" x="8318500" y="7124700"/>
          <p14:tracePt t="195424" x="8356600" y="7150100"/>
          <p14:tracePt t="195428" x="8407400" y="7150100"/>
          <p14:tracePt t="195441" x="8470900" y="7175500"/>
          <p14:tracePt t="195442" x="8521700" y="7175500"/>
          <p14:tracePt t="195449" x="8534400" y="7175500"/>
          <p14:tracePt t="195458" x="8585200" y="7175500"/>
          <p14:tracePt t="195477" x="8623300" y="7175500"/>
          <p14:tracePt t="195491" x="8648700" y="7175500"/>
          <p14:tracePt t="195513" x="8674100" y="7175500"/>
          <p14:tracePt t="195563" x="8674100" y="7150100"/>
          <p14:tracePt t="195585" x="8674100" y="7124700"/>
          <p14:tracePt t="195602" x="8648700" y="7124700"/>
          <p14:tracePt t="195610" x="8648700" y="7099300"/>
          <p14:tracePt t="195618" x="8623300" y="7061200"/>
          <p14:tracePt t="195629" x="8610600" y="7010400"/>
          <p14:tracePt t="195634" x="8585200" y="6997700"/>
          <p14:tracePt t="195641" x="8559800" y="6946900"/>
          <p14:tracePt t="195650" x="8559800" y="6908800"/>
          <p14:tracePt t="195658" x="8534400" y="6858000"/>
          <p14:tracePt t="195665" x="8521700" y="6807200"/>
          <p14:tracePt t="195674" x="8496300" y="6794500"/>
          <p14:tracePt t="195681" x="8470900" y="6743700"/>
          <p14:tracePt t="195691" x="8470900" y="6718300"/>
          <p14:tracePt t="195708" x="8445500" y="6680200"/>
          <p14:tracePt t="195714" x="8432800" y="6680200"/>
          <p14:tracePt t="195741" x="8432800" y="6654800"/>
          <p14:tracePt t="195745" x="8407400" y="6654800"/>
          <p14:tracePt t="195834" x="8407400" y="6680200"/>
          <p14:tracePt t="195842" x="8432800" y="6705600"/>
          <p14:tracePt t="195850" x="8445500" y="6743700"/>
          <p14:tracePt t="195858" x="8470900" y="6769100"/>
          <p14:tracePt t="195866" x="8521700" y="6794500"/>
          <p14:tracePt t="195874" x="8534400" y="6807200"/>
          <p14:tracePt t="195882" x="8585200" y="6858000"/>
          <p14:tracePt t="195891" x="8623300" y="6883400"/>
          <p14:tracePt t="195899" x="8674100" y="6908800"/>
          <p14:tracePt t="195908" x="8712200" y="6921500"/>
          <p14:tracePt t="195914" x="8763000" y="6946900"/>
          <p14:tracePt t="195924" x="8813800" y="6972300"/>
          <p14:tracePt t="195941" x="8902700" y="6997700"/>
          <p14:tracePt t="195946" x="8966200" y="7010400"/>
          <p14:tracePt t="195957" x="9004300" y="7035800"/>
          <p14:tracePt t="195974" x="9055100" y="7035800"/>
          <p14:tracePt t="195975" x="9093200" y="7035800"/>
          <p14:tracePt t="195979" x="9144000" y="7061200"/>
          <p14:tracePt t="195991" x="9169400" y="7061200"/>
          <p14:tracePt t="196008" x="9194800" y="7061200"/>
          <p14:tracePt t="196012" x="9207500" y="7061200"/>
          <p14:tracePt t="196074" x="9194800" y="7035800"/>
          <p14:tracePt t="196082" x="9194800" y="7010400"/>
          <p14:tracePt t="196091" x="9169400" y="7010400"/>
          <p14:tracePt t="196098" x="9144000" y="6972300"/>
          <p14:tracePt t="196108" x="9118600" y="6946900"/>
          <p14:tracePt t="196114" x="9093200" y="6908800"/>
          <p14:tracePt t="196124" x="9080500" y="6883400"/>
          <p14:tracePt t="196141" x="9029700" y="6794500"/>
          <p14:tracePt t="196146" x="9004300" y="6769100"/>
          <p14:tracePt t="196157" x="8991600" y="6718300"/>
          <p14:tracePt t="196174" x="8940800" y="6654800"/>
          <p14:tracePt t="196180" x="8940800" y="6629400"/>
          <p14:tracePt t="196191" x="8915400" y="6616700"/>
          <p14:tracePt t="196196" x="8902700" y="6591300"/>
          <p14:tracePt t="196208" x="8902700" y="6565900"/>
          <p14:tracePt t="196211" x="8902700" y="6540500"/>
          <p14:tracePt t="196224" x="8877300" y="6527800"/>
          <p14:tracePt t="196241" x="8851900" y="6502400"/>
          <p14:tracePt t="196258" x="8851900" y="6477000"/>
          <p14:tracePt t="196274" x="8826500" y="6451600"/>
          <p14:tracePt t="196338" x="8826500" y="6426200"/>
          <p14:tracePt t="199286" x="8826500" y="6413500"/>
          <p14:tracePt t="199295" x="8826500" y="6388100"/>
          <p14:tracePt t="199302" x="8851900" y="6337300"/>
          <p14:tracePt t="199310" x="8877300" y="6324600"/>
          <p14:tracePt t="199318" x="8902700" y="6299200"/>
          <p14:tracePt t="199341" x="8915400" y="6273800"/>
          <p14:tracePt t="199358" x="8915400" y="6248400"/>
          <p14:tracePt t="199366" x="8940800" y="6248400"/>
          <p14:tracePt t="199391" x="8940800" y="6235700"/>
          <p14:tracePt t="199422" x="8966200" y="6235700"/>
          <p14:tracePt t="199454" x="8966200" y="6210300"/>
          <p14:tracePt t="200495" x="8966200" y="6235700"/>
          <p14:tracePt t="200503" x="8966200" y="6248400"/>
          <p14:tracePt t="200511" x="8940800" y="6273800"/>
          <p14:tracePt t="200519" x="8940800" y="6324600"/>
          <p14:tracePt t="200528" x="8915400" y="6362700"/>
          <p14:tracePt t="200541" x="8902700" y="6413500"/>
          <p14:tracePt t="200545" x="8902700" y="6426200"/>
          <p14:tracePt t="200558" x="8877300" y="6477000"/>
          <p14:tracePt t="200564" x="8851900" y="6502400"/>
          <p14:tracePt t="200574" x="8851900" y="6540500"/>
          <p14:tracePt t="200591" x="8826500" y="6565900"/>
          <p14:tracePt t="200592" x="8826500" y="6591300"/>
          <p14:tracePt t="200600" x="8826500" y="6616700"/>
          <p14:tracePt t="200615" x="8826500" y="6629400"/>
          <p14:tracePt t="200631" x="8813800" y="6629400"/>
          <p14:tracePt t="200647" x="8813800" y="6654800"/>
          <p14:tracePt t="207886" x="8826500" y="6616700"/>
          <p14:tracePt t="207895" x="8826500" y="6591300"/>
          <p14:tracePt t="207908" x="8877300" y="6451600"/>
          <p14:tracePt t="207912" x="8902700" y="6362700"/>
          <p14:tracePt t="207925" x="8940800" y="6273800"/>
          <p14:tracePt t="207931" x="8966200" y="6210300"/>
          <p14:tracePt t="207941" x="9029700" y="6096000"/>
          <p14:tracePt t="207942" x="9080500" y="6007100"/>
          <p14:tracePt t="207950" x="9118600" y="5867400"/>
          <p14:tracePt t="207961" x="9194800" y="5778500"/>
          <p14:tracePt t="207975" x="9385300" y="5397500"/>
          <p14:tracePt t="207982" x="9436100" y="5308600"/>
          <p14:tracePt t="207992" x="9525000" y="5130800"/>
          <p14:tracePt t="207998" x="9588500" y="4978400"/>
          <p14:tracePt t="208008" x="9677400" y="4838700"/>
          <p14:tracePt t="208014" x="9753600" y="4711700"/>
          <p14:tracePt t="208025" x="9842500" y="4572000"/>
          <p14:tracePt t="208030" x="9906000" y="4432300"/>
          <p14:tracePt t="208041" x="9969500" y="4305300"/>
          <p14:tracePt t="208046" x="10058400" y="4191000"/>
          <p14:tracePt t="208058" x="10147300" y="4051300"/>
          <p14:tracePt t="208064" x="10261600" y="3949700"/>
          <p14:tracePt t="208075" x="10350500" y="3835400"/>
          <p14:tracePt t="208079" x="10464800" y="3721100"/>
          <p14:tracePt t="208091" x="10668000" y="3492500"/>
          <p14:tracePt t="208097" x="10807700" y="3365500"/>
          <p14:tracePt t="208108" x="10985500" y="3200400"/>
          <p14:tracePt t="208113" x="11163300" y="3048000"/>
          <p14:tracePt t="208125" x="11252200" y="2959100"/>
          <p14:tracePt t="208130" x="11404600" y="2844800"/>
          <p14:tracePt t="208141" x="11544300" y="2717800"/>
          <p14:tracePt t="208146" x="11696700" y="2603500"/>
          <p14:tracePt t="208158" x="11811000" y="2489200"/>
          <p14:tracePt t="208159" x="11950700" y="2400300"/>
          <p14:tracePt t="208167" x="12039600" y="2311400"/>
          <p14:tracePt t="208175" x="12128500" y="2235200"/>
          <p14:tracePt t="208182" x="12192000" y="2146300"/>
          <p14:tracePt t="208191" x="12280900" y="2082800"/>
          <p14:tracePt t="208199" x="12369800" y="2019300"/>
          <p14:tracePt t="208208" x="12458700" y="1930400"/>
          <p14:tracePt t="208215" x="12547600" y="1854200"/>
          <p14:tracePt t="208225" x="12636500" y="1790700"/>
          <p14:tracePt t="208231" x="12725400" y="1727200"/>
          <p14:tracePt t="208241" x="12776200" y="1701800"/>
          <p14:tracePt t="208247" x="12890500" y="1612900"/>
          <p14:tracePt t="208258" x="12928600" y="1587500"/>
          <p14:tracePt t="208264" x="13017500" y="1498600"/>
          <p14:tracePt t="208275" x="13093700" y="1473200"/>
          <p14:tracePt t="208279" x="13157200" y="1435100"/>
          <p14:tracePt t="208291" x="13220700" y="1384300"/>
          <p14:tracePt t="208297" x="13284200" y="1346200"/>
          <p14:tracePt t="208308" x="13360400" y="1295400"/>
          <p14:tracePt t="208313" x="13423900" y="1231900"/>
          <p14:tracePt t="208325" x="13487400" y="1168400"/>
          <p14:tracePt t="208331" x="13576300" y="1092200"/>
          <p14:tracePt t="208341" x="13665200" y="1028700"/>
          <p14:tracePt t="208345" x="13766800" y="914400"/>
          <p14:tracePt t="208359" x="13982700" y="711200"/>
          <p14:tracePt t="208367" x="14160500" y="520700"/>
          <p14:tracePt t="208375" x="14300200" y="355600"/>
          <p14:tracePt t="208383" x="14338300" y="292100"/>
          <p14:tracePt t="208391" x="14478000" y="1397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422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22672" y="7507784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-1940300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1028700" y="1517087"/>
            <a:ext cx="6850428" cy="1662379"/>
            <a:chOff x="0" y="0"/>
            <a:chExt cx="5168061" cy="125412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68061" cy="1254123"/>
            </a:xfrm>
            <a:custGeom>
              <a:avLst/>
              <a:gdLst/>
              <a:ahLst/>
              <a:cxnLst/>
              <a:rect l="l" t="t" r="r" b="b"/>
              <a:pathLst>
                <a:path w="5168061" h="1254123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1220219"/>
                  </a:lnTo>
                  <a:cubicBezTo>
                    <a:pt x="5168061" y="1229211"/>
                    <a:pt x="5164489" y="1237834"/>
                    <a:pt x="5158131" y="1244192"/>
                  </a:cubicBezTo>
                  <a:cubicBezTo>
                    <a:pt x="5151772" y="1250551"/>
                    <a:pt x="5143149" y="1254123"/>
                    <a:pt x="5134157" y="1254123"/>
                  </a:cubicBezTo>
                  <a:lnTo>
                    <a:pt x="33904" y="1254123"/>
                  </a:lnTo>
                  <a:cubicBezTo>
                    <a:pt x="24912" y="1254123"/>
                    <a:pt x="16289" y="1250551"/>
                    <a:pt x="9930" y="1244192"/>
                  </a:cubicBezTo>
                  <a:cubicBezTo>
                    <a:pt x="3572" y="1237834"/>
                    <a:pt x="0" y="1229211"/>
                    <a:pt x="0" y="1220219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5168061" cy="13017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Double coupole asymétrique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Côté droit plus haut que gauche 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Partie verticale et horizontale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4339254" y="3461932"/>
            <a:ext cx="3966975" cy="5127785"/>
          </a:xfrm>
          <a:custGeom>
            <a:avLst/>
            <a:gdLst/>
            <a:ahLst/>
            <a:cxnLst/>
            <a:rect l="l" t="t" r="r" b="b"/>
            <a:pathLst>
              <a:path w="3966975" h="5127785">
                <a:moveTo>
                  <a:pt x="0" y="0"/>
                </a:moveTo>
                <a:lnTo>
                  <a:pt x="3966975" y="0"/>
                </a:lnTo>
                <a:lnTo>
                  <a:pt x="3966975" y="5127785"/>
                </a:lnTo>
                <a:lnTo>
                  <a:pt x="0" y="51277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4544" b="-198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0" name="Freeform 10"/>
          <p:cNvSpPr/>
          <p:nvPr/>
        </p:nvSpPr>
        <p:spPr>
          <a:xfrm>
            <a:off x="9144000" y="2348277"/>
            <a:ext cx="6014418" cy="4260213"/>
          </a:xfrm>
          <a:custGeom>
            <a:avLst/>
            <a:gdLst/>
            <a:ahLst/>
            <a:cxnLst/>
            <a:rect l="l" t="t" r="r" b="b"/>
            <a:pathLst>
              <a:path w="6014418" h="4260213">
                <a:moveTo>
                  <a:pt x="0" y="0"/>
                </a:moveTo>
                <a:lnTo>
                  <a:pt x="6014418" y="0"/>
                </a:lnTo>
                <a:lnTo>
                  <a:pt x="6014418" y="4260212"/>
                </a:lnTo>
                <a:lnTo>
                  <a:pt x="0" y="42602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1" name="TextBox 11"/>
          <p:cNvSpPr txBox="1"/>
          <p:nvPr/>
        </p:nvSpPr>
        <p:spPr>
          <a:xfrm>
            <a:off x="8306229" y="810686"/>
            <a:ext cx="2275002" cy="954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DTA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8725995" y="6903949"/>
            <a:ext cx="6850428" cy="2081479"/>
            <a:chOff x="0" y="0"/>
            <a:chExt cx="5168061" cy="15702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168061" cy="1570298"/>
            </a:xfrm>
            <a:custGeom>
              <a:avLst/>
              <a:gdLst/>
              <a:ahLst/>
              <a:cxnLst/>
              <a:rect l="l" t="t" r="r" b="b"/>
              <a:pathLst>
                <a:path w="5168061" h="1570298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1536394"/>
                  </a:lnTo>
                  <a:cubicBezTo>
                    <a:pt x="5168061" y="1545386"/>
                    <a:pt x="5164489" y="1554009"/>
                    <a:pt x="5158131" y="1560367"/>
                  </a:cubicBezTo>
                  <a:cubicBezTo>
                    <a:pt x="5151772" y="1566726"/>
                    <a:pt x="5143149" y="1570298"/>
                    <a:pt x="5134157" y="1570298"/>
                  </a:cubicBezTo>
                  <a:lnTo>
                    <a:pt x="33904" y="1570298"/>
                  </a:lnTo>
                  <a:cubicBezTo>
                    <a:pt x="24912" y="1570298"/>
                    <a:pt x="16289" y="1566726"/>
                    <a:pt x="9930" y="1560367"/>
                  </a:cubicBezTo>
                  <a:cubicBezTo>
                    <a:pt x="3572" y="1554009"/>
                    <a:pt x="0" y="1545386"/>
                    <a:pt x="0" y="1536394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5168061" cy="161792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Vue supérieure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Centre phrénique = fibreuse immobile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Périphérique = charnue et musculaire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Hiatus</a:t>
              </a:r>
            </a:p>
          </p:txBody>
        </p:sp>
      </p:grpSp>
      <p:pic>
        <p:nvPicPr>
          <p:cNvPr id="31" name="Image 30" descr="Une image contenant diagramme, croquis, dessin, ligne&#10;&#10;Description générée automatiquement">
            <a:extLst>
              <a:ext uri="{FF2B5EF4-FFF2-40B4-BE49-F238E27FC236}">
                <a16:creationId xmlns:a16="http://schemas.microsoft.com/office/drawing/2014/main" id="{69C5EEB4-7351-6E46-09C1-1F4308023A2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0"/>
          <a:stretch/>
        </p:blipFill>
        <p:spPr bwMode="auto">
          <a:xfrm>
            <a:off x="807918" y="3604974"/>
            <a:ext cx="3256203" cy="21481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078"/>
    </mc:Choice>
    <mc:Fallback xmlns="">
      <p:transition spd="slow" advTm="268078"/>
    </mc:Fallback>
  </mc:AlternateContent>
  <p:extLst>
    <p:ext uri="{3A86A75C-4F4B-4683-9AE1-C65F6400EC91}">
      <p14:laserTraceLst xmlns:p14="http://schemas.microsoft.com/office/powerpoint/2010/main">
        <p14:tracePtLst>
          <p14:tracePt t="1948" x="12636500" y="50800"/>
          <p14:tracePt t="1967" x="12433300" y="139700"/>
          <p14:tracePt t="1969" x="12280900" y="228600"/>
          <p14:tracePt t="1970" x="12128500" y="317500"/>
          <p14:tracePt t="1981" x="11988800" y="406400"/>
          <p14:tracePt t="1988" x="11836400" y="469900"/>
          <p14:tracePt t="2000" x="11696700" y="584200"/>
          <p14:tracePt t="2005" x="11569700" y="647700"/>
          <p14:tracePt t="2010" x="11404600" y="736600"/>
          <p14:tracePt t="2019" x="11277600" y="825500"/>
          <p14:tracePt t="2034" x="10998200" y="1003300"/>
          <p14:tracePt t="2041" x="10871200" y="1092200"/>
          <p14:tracePt t="2049" x="10756900" y="1168400"/>
          <p14:tracePt t="2057" x="10642600" y="1257300"/>
          <p14:tracePt t="2067" x="10528300" y="1320800"/>
          <p14:tracePt t="2073" x="10439400" y="1384300"/>
          <p14:tracePt t="2081" x="10350500" y="1435100"/>
          <p14:tracePt t="2100" x="10261600" y="1498600"/>
          <p14:tracePt t="2106" x="10198100" y="1549400"/>
          <p14:tracePt t="2113" x="10147300" y="1574800"/>
          <p14:tracePt t="2136" x="10083800" y="1587500"/>
          <p14:tracePt t="2146" x="10058400" y="1612900"/>
          <p14:tracePt t="2147" x="10045700" y="1612900"/>
          <p14:tracePt t="2169" x="10020300" y="1638300"/>
          <p14:tracePt t="2193" x="9994900" y="1638300"/>
          <p14:tracePt t="2209" x="9969500" y="1638300"/>
          <p14:tracePt t="2233" x="9931400" y="1638300"/>
          <p14:tracePt t="2234" x="9880600" y="1638300"/>
          <p14:tracePt t="2241" x="9817100" y="1638300"/>
          <p14:tracePt t="2252" x="9753600" y="1638300"/>
          <p14:tracePt t="2267" x="9588500" y="1638300"/>
          <p14:tracePt t="2274" x="9499600" y="1663700"/>
          <p14:tracePt t="2285" x="9385300" y="1663700"/>
          <p14:tracePt t="2300" x="9169400" y="1676400"/>
          <p14:tracePt t="2306" x="9055100" y="1701800"/>
          <p14:tracePt t="2314" x="8991600" y="1701800"/>
          <p14:tracePt t="2333" x="8851900" y="1727200"/>
          <p14:tracePt t="2338" x="8788400" y="1727200"/>
          <p14:tracePt t="2346" x="8763000" y="1752600"/>
          <p14:tracePt t="2367" x="8699500" y="1752600"/>
          <p14:tracePt t="2554" x="8712200" y="1752600"/>
          <p14:tracePt t="2563" x="8737600" y="1752600"/>
          <p14:tracePt t="2570" x="8763000" y="1752600"/>
          <p14:tracePt t="2579" x="8813800" y="1752600"/>
          <p14:tracePt t="2588" x="8851900" y="1752600"/>
          <p14:tracePt t="2600" x="8902700" y="1752600"/>
          <p14:tracePt t="2605" x="8966200" y="1752600"/>
          <p14:tracePt t="2613" x="9055100" y="1752600"/>
          <p14:tracePt t="2636" x="9207500" y="1752600"/>
          <p14:tracePt t="2637" x="9258300" y="1752600"/>
          <p14:tracePt t="2646" x="9321800" y="1752600"/>
          <p14:tracePt t="2651" x="9372600" y="1752600"/>
          <p14:tracePt t="2667" x="9499600" y="1752600"/>
          <p14:tracePt t="2674" x="9550400" y="1752600"/>
          <p14:tracePt t="2685" x="9588500" y="1752600"/>
          <p14:tracePt t="2700" x="9664700" y="1752600"/>
          <p14:tracePt t="2706" x="9677400" y="1752600"/>
          <p14:tracePt t="2714" x="9702800" y="1752600"/>
          <p14:tracePt t="2722" x="9728200" y="1752600"/>
          <p14:tracePt t="2746" x="9753600" y="1752600"/>
          <p14:tracePt t="2767" x="9766300" y="1752600"/>
          <p14:tracePt t="2804" x="9791700" y="1752600"/>
          <p14:tracePt t="5318" x="9791700" y="1765300"/>
          <p14:tracePt t="5325" x="9766300" y="1816100"/>
          <p14:tracePt t="5333" x="9753600" y="1854200"/>
          <p14:tracePt t="5341" x="9702800" y="1955800"/>
          <p14:tracePt t="5351" x="9639300" y="2082800"/>
          <p14:tracePt t="5367" x="9461500" y="2336800"/>
          <p14:tracePt t="5373" x="9372600" y="2489200"/>
          <p14:tracePt t="5384" x="9258300" y="2641600"/>
          <p14:tracePt t="5400" x="9080500" y="2959100"/>
          <p14:tracePt t="5405" x="9004300" y="3073400"/>
          <p14:tracePt t="5413" x="8966200" y="3111500"/>
          <p14:tracePt t="5421" x="8915400" y="3200400"/>
          <p14:tracePt t="5433" x="8826500" y="3340100"/>
          <p14:tracePt t="5438" x="8788400" y="3378200"/>
          <p14:tracePt t="5446" x="8712200" y="3454400"/>
          <p14:tracePt t="5453" x="8674100" y="3492500"/>
          <p14:tracePt t="5467" x="8648700" y="3517900"/>
          <p14:tracePt t="5472" x="8559800" y="3606800"/>
          <p14:tracePt t="5480" x="8521700" y="3670300"/>
          <p14:tracePt t="5486" x="8432800" y="3746500"/>
          <p14:tracePt t="5500" x="8356600" y="3835400"/>
          <p14:tracePt t="5504" x="8331200" y="3873500"/>
          <p14:tracePt t="5513" x="8267700" y="3962400"/>
          <p14:tracePt t="5519" x="8153400" y="4076700"/>
          <p14:tracePt t="5533" x="8089900" y="4165600"/>
          <p14:tracePt t="5541" x="8051800" y="4216400"/>
          <p14:tracePt t="5551" x="8001000" y="4254500"/>
          <p14:tracePt t="5567" x="7861300" y="4343400"/>
          <p14:tracePt t="5573" x="7823200" y="4394200"/>
          <p14:tracePt t="5584" x="7734300" y="4457700"/>
          <p14:tracePt t="5600" x="7569200" y="4597400"/>
          <p14:tracePt t="5607" x="7480300" y="4686300"/>
          <p14:tracePt t="5614" x="7264400" y="4864100"/>
          <p14:tracePt t="5621" x="7188200" y="4902200"/>
          <p14:tracePt t="5634" x="7061200" y="5041900"/>
          <p14:tracePt t="5639" x="6921500" y="5156200"/>
          <p14:tracePt t="5647" x="6794500" y="5245100"/>
          <p14:tracePt t="5653" x="6680200" y="5334000"/>
          <p14:tracePt t="5667" x="6629400" y="5384800"/>
          <p14:tracePt t="5672" x="6527800" y="5448300"/>
          <p14:tracePt t="5680" x="6451600" y="5486400"/>
          <p14:tracePt t="5686" x="6413500" y="5537200"/>
          <p14:tracePt t="5700" x="6299200" y="5600700"/>
          <p14:tracePt t="5704" x="6248400" y="5651500"/>
          <p14:tracePt t="5713" x="6184900" y="5689600"/>
          <p14:tracePt t="5719" x="6121400" y="5740400"/>
          <p14:tracePt t="5734" x="6096000" y="5765800"/>
          <p14:tracePt t="5734" x="6045200" y="5829300"/>
          <p14:tracePt t="5742" x="6007100" y="5854700"/>
          <p14:tracePt t="5752" x="5956300" y="5892800"/>
          <p14:tracePt t="5767" x="5892800" y="5956300"/>
          <p14:tracePt t="5774" x="5867400" y="5981700"/>
          <p14:tracePt t="5784" x="5854700" y="6007100"/>
          <p14:tracePt t="5800" x="5803900" y="6045200"/>
          <p14:tracePt t="5806" x="5778500" y="6070600"/>
          <p14:tracePt t="5817" x="5765800" y="6096000"/>
          <p14:tracePt t="5833" x="5689600" y="6146800"/>
          <p14:tracePt t="5838" x="5664200" y="6159500"/>
          <p14:tracePt t="5847" x="5664200" y="6184900"/>
          <p14:tracePt t="5854" x="5626100" y="6210300"/>
          <p14:tracePt t="5871" x="5600700" y="6235700"/>
          <p14:tracePt t="5880" x="5575300" y="6235700"/>
          <p14:tracePt t="5886" x="5562600" y="6248400"/>
          <p14:tracePt t="5904" x="5537200" y="6248400"/>
          <p14:tracePt t="5913" x="5511800" y="6273800"/>
          <p14:tracePt t="5919" x="5511800" y="6299200"/>
          <p14:tracePt t="5933" x="5486400" y="6299200"/>
          <p14:tracePt t="5942" x="5473700" y="6324600"/>
          <p14:tracePt t="5967" x="5448300" y="6337300"/>
          <p14:tracePt t="5974" x="5448300" y="6362700"/>
          <p14:tracePt t="5984" x="5448300" y="6388100"/>
          <p14:tracePt t="6001" x="5422900" y="6413500"/>
          <p14:tracePt t="6006" x="5397500" y="6413500"/>
          <p14:tracePt t="6017" x="5397500" y="6426200"/>
          <p14:tracePt t="6034" x="5384800" y="6451600"/>
          <p14:tracePt t="6038" x="5384800" y="6477000"/>
          <p14:tracePt t="6054" x="5359400" y="6502400"/>
          <p14:tracePt t="6080" x="5359400" y="6527800"/>
          <p14:tracePt t="6102" x="5334000" y="6527800"/>
          <p14:tracePt t="6110" x="5334000" y="6540500"/>
          <p14:tracePt t="6230" x="5308600" y="6540500"/>
          <p14:tracePt t="6358" x="5308600" y="6527800"/>
          <p14:tracePt t="6374" x="5308600" y="6502400"/>
          <p14:tracePt t="6400" x="5308600" y="6477000"/>
          <p14:tracePt t="6438" x="5308600" y="6451600"/>
          <p14:tracePt t="6497" x="5308600" y="6426200"/>
          <p14:tracePt t="6510" x="5334000" y="6426200"/>
          <p14:tracePt t="6537" x="5334000" y="6413500"/>
          <p14:tracePt t="6567" x="5334000" y="6388100"/>
          <p14:tracePt t="6574" x="5359400" y="6388100"/>
          <p14:tracePt t="6600" x="5359400" y="6362700"/>
          <p14:tracePt t="6616" x="5359400" y="6337300"/>
          <p14:tracePt t="6622" x="5384800" y="6337300"/>
          <p14:tracePt t="6639" x="5384800" y="6324600"/>
          <p14:tracePt t="6654" x="5384800" y="6299200"/>
          <p14:tracePt t="6666" x="5397500" y="6299200"/>
          <p14:tracePt t="6671" x="5397500" y="6273800"/>
          <p14:tracePt t="6686" x="5397500" y="6248400"/>
          <p14:tracePt t="6712" x="5422900" y="6248400"/>
          <p14:tracePt t="6720" x="5422900" y="6235700"/>
          <p14:tracePt t="6746" x="5422900" y="6210300"/>
          <p14:tracePt t="6767" x="5448300" y="6184900"/>
          <p14:tracePt t="6784" x="5448300" y="6159500"/>
          <p14:tracePt t="6800" x="5448300" y="6146800"/>
          <p14:tracePt t="6816" x="5473700" y="6121400"/>
          <p14:tracePt t="6839" x="5473700" y="6096000"/>
          <p14:tracePt t="6850" x="5473700" y="6070600"/>
          <p14:tracePt t="6866" x="5473700" y="6045200"/>
          <p14:tracePt t="6871" x="5486400" y="6045200"/>
          <p14:tracePt t="6879" x="5486400" y="6032500"/>
          <p14:tracePt t="6887" x="5486400" y="6007100"/>
          <p14:tracePt t="6900" x="5511800" y="5956300"/>
          <p14:tracePt t="6904" x="5511800" y="5943600"/>
          <p14:tracePt t="6913" x="5537200" y="5918200"/>
          <p14:tracePt t="6919" x="5537200" y="5892800"/>
          <p14:tracePt t="6927" x="5537200" y="5867400"/>
          <p14:tracePt t="6937" x="5562600" y="5854700"/>
          <p14:tracePt t="6943" x="5562600" y="5829300"/>
          <p14:tracePt t="6967" x="5562600" y="5803900"/>
          <p14:tracePt t="6975" x="5575300" y="5803900"/>
          <p14:tracePt t="6984" x="5575300" y="5778500"/>
          <p14:tracePt t="7017" x="5575300" y="5765800"/>
          <p14:tracePt t="7039" x="5600700" y="5765800"/>
          <p14:tracePt t="7066" x="5600700" y="5740400"/>
          <p14:tracePt t="7087" x="5626100" y="5740400"/>
          <p14:tracePt t="7103" x="5626100" y="5715000"/>
          <p14:tracePt t="7135" x="5651500" y="5715000"/>
          <p14:tracePt t="7159" x="5651500" y="5689600"/>
          <p14:tracePt t="7175" x="5664200" y="5689600"/>
          <p14:tracePt t="7202" x="5689600" y="5689600"/>
          <p14:tracePt t="7233" x="5715000" y="5689600"/>
          <p14:tracePt t="7279" x="5740400" y="5689600"/>
          <p14:tracePt t="7343" x="5765800" y="5689600"/>
          <p14:tracePt t="7407" x="5778500" y="5689600"/>
          <p14:tracePt t="7450" x="5803900" y="5689600"/>
          <p14:tracePt t="7483" x="5829300" y="5689600"/>
          <p14:tracePt t="7503" x="5854700" y="5715000"/>
          <p14:tracePt t="7535" x="5867400" y="5715000"/>
          <p14:tracePt t="7543" x="5867400" y="5740400"/>
          <p14:tracePt t="7568" x="5892800" y="5740400"/>
          <p14:tracePt t="7591" x="5892800" y="5765800"/>
          <p14:tracePt t="7608" x="5918200" y="5765800"/>
          <p14:tracePt t="7633" x="5943600" y="5765800"/>
          <p14:tracePt t="7639" x="5943600" y="5778500"/>
          <p14:tracePt t="7655" x="5956300" y="5778500"/>
          <p14:tracePt t="7672" x="5956300" y="5803900"/>
          <p14:tracePt t="7680" x="5981700" y="5803900"/>
          <p14:tracePt t="7700" x="6007100" y="5803900"/>
          <p14:tracePt t="7704" x="6007100" y="5829300"/>
          <p14:tracePt t="7719" x="6032500" y="5829300"/>
          <p14:tracePt t="7733" x="6032500" y="5854700"/>
          <p14:tracePt t="7743" x="6045200" y="5854700"/>
          <p14:tracePt t="7767" x="6070600" y="5854700"/>
          <p14:tracePt t="7800" x="6096000" y="5854700"/>
          <p14:tracePt t="7817" x="6121400" y="5867400"/>
          <p14:tracePt t="7849" x="6146800" y="5867400"/>
          <p14:tracePt t="7882" x="6159500" y="5867400"/>
          <p14:tracePt t="7897" x="6184900" y="5867400"/>
          <p14:tracePt t="7913" x="6210300" y="5867400"/>
          <p14:tracePt t="7933" x="6235700" y="5867400"/>
          <p14:tracePt t="7945" x="6248400" y="5867400"/>
          <p14:tracePt t="7952" x="6273800" y="5867400"/>
          <p14:tracePt t="7968" x="6299200" y="5867400"/>
          <p14:tracePt t="7976" x="6324600" y="5892800"/>
          <p14:tracePt t="8000" x="6337300" y="5892800"/>
          <p14:tracePt t="8024" x="6362700" y="5892800"/>
          <p14:tracePt t="8050" x="6388100" y="5892800"/>
          <p14:tracePt t="8072" x="6413500" y="5892800"/>
          <p14:tracePt t="8099" x="6426200" y="5892800"/>
          <p14:tracePt t="8133" x="6451600" y="5892800"/>
          <p14:tracePt t="8152" x="6477000" y="5892800"/>
          <p14:tracePt t="8184" x="6502400" y="5892800"/>
          <p14:tracePt t="8216" x="6527800" y="5892800"/>
          <p14:tracePt t="8249" x="6540500" y="5867400"/>
          <p14:tracePt t="8282" x="6565900" y="5867400"/>
          <p14:tracePt t="8312" x="6591300" y="5867400"/>
          <p14:tracePt t="8345" x="6616700" y="5867400"/>
          <p14:tracePt t="8376" x="6629400" y="5867400"/>
          <p14:tracePt t="8397" x="6654800" y="5867400"/>
          <p14:tracePt t="8413" x="6680200" y="5867400"/>
          <p14:tracePt t="8433" x="6705600" y="5867400"/>
          <p14:tracePt t="8440" x="6718300" y="5867400"/>
          <p14:tracePt t="8467" x="6743700" y="5867400"/>
          <p14:tracePt t="8472" x="6769100" y="5867400"/>
          <p14:tracePt t="8483" x="6794500" y="5867400"/>
          <p14:tracePt t="8500" x="6807200" y="5892800"/>
          <p14:tracePt t="8513" x="6832600" y="5892800"/>
          <p14:tracePt t="8533" x="6858000" y="5892800"/>
          <p14:tracePt t="8537" x="6858000" y="5918200"/>
          <p14:tracePt t="8546" x="6883400" y="5918200"/>
          <p14:tracePt t="8560" x="6908800" y="5918200"/>
          <p14:tracePt t="8576" x="6908800" y="5943600"/>
          <p14:tracePt t="8586" x="6921500" y="5943600"/>
          <p14:tracePt t="8601" x="6946900" y="5956300"/>
          <p14:tracePt t="8624" x="6972300" y="5956300"/>
          <p14:tracePt t="8633" x="6972300" y="5981700"/>
          <p14:tracePt t="8650" x="6997700" y="5981700"/>
          <p14:tracePt t="8656" x="6997700" y="6007100"/>
          <p14:tracePt t="8667" x="7010400" y="6032500"/>
          <p14:tracePt t="8688" x="7035800" y="6045200"/>
          <p14:tracePt t="8700" x="7035800" y="6070600"/>
          <p14:tracePt t="8705" x="7061200" y="6070600"/>
          <p14:tracePt t="8720" x="7061200" y="6096000"/>
          <p14:tracePt t="8733" x="7086600" y="6121400"/>
          <p14:tracePt t="8746" x="7099300" y="6146800"/>
          <p14:tracePt t="8753" x="7099300" y="6159500"/>
          <p14:tracePt t="8767" x="7099300" y="6184900"/>
          <p14:tracePt t="8771" x="7124700" y="6210300"/>
          <p14:tracePt t="8780" x="7124700" y="6235700"/>
          <p14:tracePt t="8785" x="7150100" y="6248400"/>
          <p14:tracePt t="8800" x="7150100" y="6273800"/>
          <p14:tracePt t="8801" x="7150100" y="6299200"/>
          <p14:tracePt t="8808" x="7150100" y="6324600"/>
          <p14:tracePt t="8817" x="7175500" y="6337300"/>
          <p14:tracePt t="8833" x="7175500" y="6388100"/>
          <p14:tracePt t="8840" x="7188200" y="6426200"/>
          <p14:tracePt t="8850" x="7188200" y="6451600"/>
          <p14:tracePt t="8867" x="7213600" y="6527800"/>
          <p14:tracePt t="8873" x="7239000" y="6540500"/>
          <p14:tracePt t="8884" x="7264400" y="6591300"/>
          <p14:tracePt t="8900" x="7264400" y="6654800"/>
          <p14:tracePt t="8905" x="7289800" y="6705600"/>
          <p14:tracePt t="8913" x="7289800" y="6769100"/>
          <p14:tracePt t="8920" x="7289800" y="6807200"/>
          <p14:tracePt t="8933" x="7302500" y="6858000"/>
          <p14:tracePt t="8938" x="7302500" y="6908800"/>
          <p14:tracePt t="8946" x="7302500" y="6972300"/>
          <p14:tracePt t="8953" x="7327900" y="7010400"/>
          <p14:tracePt t="8966" x="7327900" y="7086600"/>
          <p14:tracePt t="8971" x="7327900" y="7099300"/>
          <p14:tracePt t="9785" x="7302500" y="7099300"/>
          <p14:tracePt t="9793" x="7239000" y="7061200"/>
          <p14:tracePt t="9803" x="7188200" y="7035800"/>
          <p14:tracePt t="9809" x="7150100" y="7010400"/>
          <p14:tracePt t="9820" x="7086600" y="6972300"/>
          <p14:tracePt t="9833" x="7035800" y="6946900"/>
          <p14:tracePt t="9834" x="6972300" y="6908800"/>
          <p14:tracePt t="9841" x="6908800" y="6858000"/>
          <p14:tracePt t="9851" x="6807200" y="6807200"/>
          <p14:tracePt t="9867" x="6718300" y="6743700"/>
          <p14:tracePt t="9873" x="6654800" y="6705600"/>
          <p14:tracePt t="9884" x="6591300" y="6680200"/>
          <p14:tracePt t="9900" x="6502400" y="6616700"/>
          <p14:tracePt t="9906" x="6477000" y="6616700"/>
          <p14:tracePt t="9916" x="6426200" y="6591300"/>
          <p14:tracePt t="9933" x="6388100" y="6540500"/>
          <p14:tracePt t="9938" x="6362700" y="6540500"/>
          <p14:tracePt t="9947" x="6324600" y="6527800"/>
          <p14:tracePt t="9954" x="6299200" y="6502400"/>
          <p14:tracePt t="9967" x="6248400" y="6477000"/>
          <p14:tracePt t="9972" x="6235700" y="6451600"/>
          <p14:tracePt t="9980" x="6210300" y="6426200"/>
          <p14:tracePt t="9986" x="6159500" y="6413500"/>
          <p14:tracePt t="10000" x="6146800" y="6388100"/>
          <p14:tracePt t="10001" x="6096000" y="6362700"/>
          <p14:tracePt t="10009" x="6070600" y="6362700"/>
          <p14:tracePt t="10033" x="6045200" y="6337300"/>
          <p14:tracePt t="10034" x="6007100" y="6299200"/>
          <p14:tracePt t="10042" x="5981700" y="6248400"/>
          <p14:tracePt t="10052" x="5956300" y="6210300"/>
          <p14:tracePt t="10067" x="5892800" y="6121400"/>
          <p14:tracePt t="10074" x="5867400" y="6070600"/>
          <p14:tracePt t="10083" x="5854700" y="6032500"/>
          <p14:tracePt t="10100" x="5803900" y="5943600"/>
          <p14:tracePt t="10106" x="5778500" y="5918200"/>
          <p14:tracePt t="10117" x="5778500" y="5892800"/>
          <p14:tracePt t="10134" x="5765800" y="5867400"/>
          <p14:tracePt t="10139" x="5765800" y="5854700"/>
          <p14:tracePt t="10147" x="5740400" y="5854700"/>
          <p14:tracePt t="10154" x="5740400" y="5829300"/>
          <p14:tracePt t="10180" x="5715000" y="5803900"/>
          <p14:tracePt t="10204" x="5715000" y="5778500"/>
          <p14:tracePt t="10213" x="5689600" y="5778500"/>
          <p14:tracePt t="10218" x="5689600" y="5765800"/>
          <p14:tracePt t="10242" x="5689600" y="5740400"/>
          <p14:tracePt t="10267" x="5689600" y="5715000"/>
          <p14:tracePt t="10283" x="5664200" y="5715000"/>
          <p14:tracePt t="10290" x="5664200" y="5689600"/>
          <p14:tracePt t="10316" x="5664200" y="5664200"/>
          <p14:tracePt t="10349" x="5664200" y="5651500"/>
          <p14:tracePt t="11355" x="5689600" y="5651500"/>
          <p14:tracePt t="11387" x="5715000" y="5651500"/>
          <p14:tracePt t="11427" x="5740400" y="5651500"/>
          <p14:tracePt t="11459" x="5765800" y="5651500"/>
          <p14:tracePt t="11467" x="5778500" y="5651500"/>
          <p14:tracePt t="11475" x="5803900" y="5651500"/>
          <p14:tracePt t="11500" x="5854700" y="5651500"/>
          <p14:tracePt t="11507" x="5867400" y="5651500"/>
          <p14:tracePt t="11517" x="5892800" y="5651500"/>
          <p14:tracePt t="11533" x="5943600" y="5664200"/>
          <p14:tracePt t="11539" x="5956300" y="5664200"/>
          <p14:tracePt t="11550" x="5981700" y="5689600"/>
          <p14:tracePt t="11567" x="6032500" y="5689600"/>
          <p14:tracePt t="11571" x="6045200" y="5715000"/>
          <p14:tracePt t="11580" x="6096000" y="5715000"/>
          <p14:tracePt t="11587" x="6121400" y="5740400"/>
          <p14:tracePt t="11600" x="6146800" y="5765800"/>
          <p14:tracePt t="11605" x="6184900" y="5765800"/>
          <p14:tracePt t="11613" x="6210300" y="5778500"/>
          <p14:tracePt t="11619" x="6235700" y="5778500"/>
          <p14:tracePt t="11633" x="6248400" y="5803900"/>
          <p14:tracePt t="11638" x="6299200" y="5829300"/>
          <p14:tracePt t="11646" x="6324600" y="5829300"/>
          <p14:tracePt t="11652" x="6337300" y="5854700"/>
          <p14:tracePt t="11667" x="6362700" y="5867400"/>
          <p14:tracePt t="11668" x="6388100" y="5867400"/>
          <p14:tracePt t="11675" x="6413500" y="5892800"/>
          <p14:tracePt t="11700" x="6426200" y="5918200"/>
          <p14:tracePt t="11707" x="6451600" y="5943600"/>
          <p14:tracePt t="11733" x="6477000" y="5956300"/>
          <p14:tracePt t="11771" x="6502400" y="5956300"/>
          <p14:tracePt t="11815" x="6527800" y="5956300"/>
          <p14:tracePt t="11819" x="6527800" y="5981700"/>
          <p14:tracePt t="11846" x="6540500" y="5981700"/>
          <p14:tracePt t="11875" x="6565900" y="5981700"/>
          <p14:tracePt t="11897" x="6591300" y="5981700"/>
          <p14:tracePt t="11913" x="6616700" y="5981700"/>
          <p14:tracePt t="11933" x="6629400" y="5981700"/>
          <p14:tracePt t="11939" x="6654800" y="5981700"/>
          <p14:tracePt t="11950" x="6680200" y="5981700"/>
          <p14:tracePt t="11968" x="6705600" y="5981700"/>
          <p14:tracePt t="11980" x="6718300" y="5981700"/>
          <p14:tracePt t="12000" x="6743700" y="5981700"/>
          <p14:tracePt t="12004" x="6769100" y="5956300"/>
          <p14:tracePt t="12019" x="6794500" y="5956300"/>
          <p14:tracePt t="12032" x="6807200" y="5956300"/>
          <p14:tracePt t="12051" x="6832600" y="5943600"/>
          <p14:tracePt t="12083" x="6858000" y="5943600"/>
          <p14:tracePt t="12132" x="6858000" y="5918200"/>
          <p14:tracePt t="12181" x="6883400" y="5918200"/>
          <p14:tracePt t="12187" x="6883400" y="5892800"/>
          <p14:tracePt t="12213" x="6908800" y="5867400"/>
          <p14:tracePt t="12220" x="6908800" y="5854700"/>
          <p14:tracePt t="12232" x="6908800" y="5829300"/>
          <p14:tracePt t="12243" x="6908800" y="5803900"/>
          <p14:tracePt t="12252" x="6908800" y="5778500"/>
          <p14:tracePt t="12268" x="6908800" y="5765800"/>
          <p14:tracePt t="12291" x="6908800" y="5740400"/>
          <p14:tracePt t="12476" x="6908800" y="5765800"/>
          <p14:tracePt t="12508" x="6908800" y="5778500"/>
          <p14:tracePt t="12533" x="6908800" y="5803900"/>
          <p14:tracePt t="12556" x="6908800" y="5829300"/>
          <p14:tracePt t="12588" x="6908800" y="5854700"/>
          <p14:tracePt t="12644" x="6908800" y="5867400"/>
          <p14:tracePt t="12830" x="6908800" y="5854700"/>
          <p14:tracePt t="12836" x="6908800" y="5829300"/>
          <p14:tracePt t="12852" x="6908800" y="5803900"/>
          <p14:tracePt t="12868" x="6908800" y="5778500"/>
          <p14:tracePt t="12892" x="6908800" y="5765800"/>
          <p14:tracePt t="13004" x="6883400" y="5765800"/>
          <p14:tracePt t="14926" x="6858000" y="5765800"/>
          <p14:tracePt t="14934" x="6807200" y="5740400"/>
          <p14:tracePt t="14942" x="6743700" y="5715000"/>
          <p14:tracePt t="14950" x="6718300" y="5689600"/>
          <p14:tracePt t="14958" x="6654800" y="5664200"/>
          <p14:tracePt t="14967" x="6616700" y="5651500"/>
          <p14:tracePt t="14974" x="6540500" y="5626100"/>
          <p14:tracePt t="14983" x="6527800" y="5600700"/>
          <p14:tracePt t="15000" x="6451600" y="5575300"/>
          <p14:tracePt t="15006" x="6426200" y="5575300"/>
          <p14:tracePt t="15017" x="6413500" y="5575300"/>
          <p14:tracePt t="15033" x="6362700" y="5562600"/>
          <p14:tracePt t="15039" x="6337300" y="5562600"/>
          <p14:tracePt t="15047" x="6299200" y="5562600"/>
          <p14:tracePt t="15054" x="6248400" y="5537200"/>
          <p14:tracePt t="15067" x="6210300" y="5537200"/>
          <p14:tracePt t="15071" x="6146800" y="5511800"/>
          <p14:tracePt t="15080" x="6045200" y="5511800"/>
          <p14:tracePt t="15086" x="6032500" y="5486400"/>
          <p14:tracePt t="15100" x="5956300" y="5486400"/>
          <p14:tracePt t="15104" x="5892800" y="5473700"/>
          <p14:tracePt t="15113" x="5829300" y="5473700"/>
          <p14:tracePt t="15118" x="5765800" y="5473700"/>
          <p14:tracePt t="15134" x="5715000" y="5448300"/>
          <p14:tracePt t="15135" x="5651500" y="5448300"/>
          <p14:tracePt t="15142" x="5575300" y="5422900"/>
          <p14:tracePt t="15152" x="5511800" y="5397500"/>
          <p14:tracePt t="15167" x="5359400" y="5397500"/>
          <p14:tracePt t="15174" x="5245100" y="5384800"/>
          <p14:tracePt t="15184" x="5156200" y="5359400"/>
          <p14:tracePt t="15200" x="4953000" y="5334000"/>
          <p14:tracePt t="15206" x="4838700" y="5308600"/>
          <p14:tracePt t="15217" x="4800600" y="5308600"/>
          <p14:tracePt t="15234" x="4635500" y="5283200"/>
          <p14:tracePt t="15239" x="4572000" y="5270500"/>
          <p14:tracePt t="15247" x="4508500" y="5270500"/>
          <p14:tracePt t="15254" x="4457700" y="5270500"/>
          <p14:tracePt t="15267" x="4419600" y="5270500"/>
          <p14:tracePt t="15271" x="4368800" y="5245100"/>
          <p14:tracePt t="15280" x="4330700" y="5245100"/>
          <p14:tracePt t="15286" x="4279900" y="5245100"/>
          <p14:tracePt t="15300" x="4254500" y="5245100"/>
          <p14:tracePt t="15305" x="4216400" y="5245100"/>
          <p14:tracePt t="15318" x="4191000" y="5245100"/>
          <p14:tracePt t="15333" x="4165600" y="5245100"/>
          <p14:tracePt t="15337" x="4140200" y="5245100"/>
          <p14:tracePt t="15346" x="4127500" y="5245100"/>
          <p14:tracePt t="15367" x="4102100" y="5245100"/>
          <p14:tracePt t="15367" x="4076700" y="5245100"/>
          <p14:tracePt t="15375" x="4051300" y="5245100"/>
          <p14:tracePt t="15400" x="3987800" y="5219700"/>
          <p14:tracePt t="15407" x="3949700" y="5219700"/>
          <p14:tracePt t="15417" x="3898900" y="5219700"/>
          <p14:tracePt t="15433" x="3810000" y="5194300"/>
          <p14:tracePt t="15439" x="3746500" y="5194300"/>
          <p14:tracePt t="15450" x="3670300" y="5194300"/>
          <p14:tracePt t="15467" x="3568700" y="5194300"/>
          <p14:tracePt t="15472" x="3517900" y="5194300"/>
          <p14:tracePt t="15480" x="3479800" y="5181600"/>
          <p14:tracePt t="15487" x="3403600" y="5181600"/>
          <p14:tracePt t="15500" x="3365500" y="5181600"/>
          <p14:tracePt t="15504" x="3314700" y="5181600"/>
          <p14:tracePt t="15513" x="3276600" y="5181600"/>
          <p14:tracePt t="15519" x="3225800" y="5181600"/>
          <p14:tracePt t="15533" x="3200400" y="5181600"/>
          <p14:tracePt t="15538" x="3187700" y="5181600"/>
          <p14:tracePt t="15546" x="3136900" y="5156200"/>
          <p14:tracePt t="16455" x="3111500" y="5156200"/>
          <p14:tracePt t="16472" x="3098800" y="5156200"/>
          <p14:tracePt t="16481" x="3073400" y="5156200"/>
          <p14:tracePt t="16488" x="3048000" y="5156200"/>
          <p14:tracePt t="16504" x="3022600" y="5156200"/>
          <p14:tracePt t="16514" x="2997200" y="5130800"/>
          <p14:tracePt t="16537" x="2984500" y="5130800"/>
          <p14:tracePt t="16552" x="2984500" y="5105400"/>
          <p14:tracePt t="16567" x="2959100" y="5105400"/>
          <p14:tracePt t="17681" x="2959100" y="5092700"/>
          <p14:tracePt t="23050" x="2933700" y="5092700"/>
          <p14:tracePt t="23057" x="2895600" y="5092700"/>
          <p14:tracePt t="23065" x="2844800" y="5092700"/>
          <p14:tracePt t="23073" x="2819400" y="5092700"/>
          <p14:tracePt t="23084" x="2781300" y="5092700"/>
          <p14:tracePt t="23089" x="2755900" y="5092700"/>
          <p14:tracePt t="23097" x="2717800" y="5092700"/>
          <p14:tracePt t="23105" x="2641600" y="5092700"/>
          <p14:tracePt t="23117" x="2578100" y="5092700"/>
          <p14:tracePt t="23122" x="2514600" y="5092700"/>
          <p14:tracePt t="23130" x="2425700" y="5092700"/>
          <p14:tracePt t="23138" x="2349500" y="5105400"/>
          <p14:tracePt t="23150" x="2311400" y="5105400"/>
          <p14:tracePt t="23155" x="2235200" y="5130800"/>
          <p14:tracePt t="23163" x="2197100" y="5156200"/>
          <p14:tracePt t="23170" x="2146300" y="5156200"/>
          <p14:tracePt t="23183" x="2108200" y="5181600"/>
          <p14:tracePt t="23189" x="2057400" y="5181600"/>
          <p14:tracePt t="23196" x="2044700" y="5181600"/>
          <p14:tracePt t="23202" x="2044700" y="5194300"/>
          <p14:tracePt t="23217" x="2019300" y="5194300"/>
          <p14:tracePt t="23218" x="1993900" y="5194300"/>
          <p14:tracePt t="23225" x="1993900" y="5219700"/>
          <p14:tracePt t="23233" x="1968500" y="5219700"/>
          <p14:tracePt t="23251" x="1955800" y="5219700"/>
          <p14:tracePt t="23290" x="1930400" y="5219700"/>
          <p14:tracePt t="23346" x="1930400" y="5194300"/>
          <p14:tracePt t="23370" x="1930400" y="5181600"/>
          <p14:tracePt t="23394" x="1930400" y="5156200"/>
          <p14:tracePt t="23413" x="1930400" y="5130800"/>
          <p14:tracePt t="23426" x="1930400" y="5105400"/>
          <p14:tracePt t="23458" x="1930400" y="5092700"/>
          <p14:tracePt t="23506" x="1930400" y="5067300"/>
          <p14:tracePt t="23658" x="1930400" y="5092700"/>
          <p14:tracePt t="23677" x="1905000" y="5105400"/>
          <p14:tracePt t="23690" x="1905000" y="5130800"/>
          <p14:tracePt t="23700" x="1905000" y="5156200"/>
          <p14:tracePt t="23706" x="1879600" y="5156200"/>
          <p14:tracePt t="23714" x="1879600" y="5181600"/>
          <p14:tracePt t="23722" x="1879600" y="5194300"/>
          <p14:tracePt t="23733" x="1879600" y="5219700"/>
          <p14:tracePt t="23738" x="1854200" y="5219700"/>
          <p14:tracePt t="23747" x="1854200" y="5245100"/>
          <p14:tracePt t="23754" x="1854200" y="5270500"/>
          <p14:tracePt t="23772" x="1854200" y="5283200"/>
          <p14:tracePt t="23783" x="1854200" y="5308600"/>
          <p14:tracePt t="23800" x="1841500" y="5334000"/>
          <p14:tracePt t="23818" x="1841500" y="5359400"/>
          <p14:tracePt t="23837" x="1816100" y="5359400"/>
          <p14:tracePt t="23851" x="1816100" y="5384800"/>
          <p14:tracePt t="23995" x="1841500" y="5359400"/>
          <p14:tracePt t="24002" x="1841500" y="5334000"/>
          <p14:tracePt t="24020" x="1841500" y="5308600"/>
          <p14:tracePt t="24030" x="1854200" y="5308600"/>
          <p14:tracePt t="24035" x="1854200" y="5283200"/>
          <p14:tracePt t="24050" x="1879600" y="5270500"/>
          <p14:tracePt t="24051" x="1879600" y="5245100"/>
          <p14:tracePt t="24059" x="1905000" y="5219700"/>
          <p14:tracePt t="24067" x="1930400" y="5181600"/>
          <p14:tracePt t="24084" x="1955800" y="5105400"/>
          <p14:tracePt t="24091" x="1968500" y="5092700"/>
          <p14:tracePt t="24099" x="1968500" y="5067300"/>
          <p14:tracePt t="24117" x="1993900" y="5016500"/>
          <p14:tracePt t="24123" x="2019300" y="5016500"/>
          <p14:tracePt t="24138" x="2019300" y="5003800"/>
          <p14:tracePt t="24155" x="2044700" y="5003800"/>
          <p14:tracePt t="24355" x="2019300" y="5003800"/>
          <p14:tracePt t="24367" x="2019300" y="5016500"/>
          <p14:tracePt t="24380" x="1993900" y="5016500"/>
          <p14:tracePt t="24387" x="1993900" y="5041900"/>
          <p14:tracePt t="24413" x="1968500" y="5067300"/>
          <p14:tracePt t="24434" x="1968500" y="5092700"/>
          <p14:tracePt t="24451" x="1955800" y="5092700"/>
          <p14:tracePt t="24451" x="1955800" y="5105400"/>
          <p14:tracePt t="24477" x="1930400" y="5130800"/>
          <p14:tracePt t="24491" x="1930400" y="5156200"/>
          <p14:tracePt t="24523" x="1905000" y="5181600"/>
          <p14:tracePt t="24547" x="1905000" y="5194300"/>
          <p14:tracePt t="24571" x="1879600" y="5194300"/>
          <p14:tracePt t="24580" x="1879600" y="5219700"/>
          <p14:tracePt t="24613" x="1879600" y="5245100"/>
          <p14:tracePt t="24651" x="1879600" y="5270500"/>
          <p14:tracePt t="24667" x="1854200" y="5270500"/>
          <p14:tracePt t="25348" x="1854200" y="5283200"/>
          <p14:tracePt t="25367" x="1854200" y="5308600"/>
          <p14:tracePt t="25388" x="1854200" y="5334000"/>
          <p14:tracePt t="25400" x="1841500" y="5334000"/>
          <p14:tracePt t="25420" x="1841500" y="5359400"/>
          <p14:tracePt t="25944" x="1841500" y="5334000"/>
          <p14:tracePt t="26005" x="1854200" y="5308600"/>
          <p14:tracePt t="26077" x="1854200" y="5283200"/>
          <p14:tracePt t="26125" x="1879600" y="5283200"/>
          <p14:tracePt t="26217" x="1879600" y="5270500"/>
          <p14:tracePt t="27189" x="1879600" y="5245100"/>
          <p14:tracePt t="27214" x="1905000" y="5245100"/>
          <p14:tracePt t="27246" x="1930400" y="5219700"/>
          <p14:tracePt t="27279" x="1930400" y="5194300"/>
          <p14:tracePt t="27286" x="1955800" y="5194300"/>
          <p14:tracePt t="27310" x="1955800" y="5181600"/>
          <p14:tracePt t="27318" x="1968500" y="5156200"/>
          <p14:tracePt t="27343" x="1993900" y="5130800"/>
          <p14:tracePt t="27358" x="2019300" y="5105400"/>
          <p14:tracePt t="27374" x="2019300" y="5092700"/>
          <p14:tracePt t="27382" x="2044700" y="5092700"/>
          <p14:tracePt t="27390" x="2057400" y="5067300"/>
          <p14:tracePt t="27414" x="2057400" y="5041900"/>
          <p14:tracePt t="27422" x="2082800" y="5041900"/>
          <p14:tracePt t="27447" x="2082800" y="5016500"/>
          <p14:tracePt t="27454" x="2108200" y="5016500"/>
          <p14:tracePt t="27558" x="2082800" y="5016500"/>
          <p14:tracePt t="27584" x="2057400" y="5041900"/>
          <p14:tracePt t="27610" x="2044700" y="5067300"/>
          <p14:tracePt t="27622" x="2044700" y="5092700"/>
          <p14:tracePt t="27630" x="2019300" y="5092700"/>
          <p14:tracePt t="27651" x="2019300" y="5105400"/>
          <p14:tracePt t="27656" x="1993900" y="5130800"/>
          <p14:tracePt t="27684" x="1968500" y="5156200"/>
          <p14:tracePt t="27696" x="1968500" y="5181600"/>
          <p14:tracePt t="27702" x="1955800" y="5194300"/>
          <p14:tracePt t="27718" x="1930400" y="5219700"/>
          <p14:tracePt t="27726" x="1930400" y="5245100"/>
          <p14:tracePt t="27734" x="1905000" y="5270500"/>
          <p14:tracePt t="27751" x="1879600" y="5308600"/>
          <p14:tracePt t="27766" x="1854200" y="5334000"/>
          <p14:tracePt t="27775" x="1854200" y="5359400"/>
          <p14:tracePt t="27784" x="1841500" y="5359400"/>
          <p14:tracePt t="27798" x="1841500" y="5384800"/>
          <p14:tracePt t="27818" x="1841500" y="5397500"/>
          <p14:tracePt t="27830" x="1841500" y="5422900"/>
          <p14:tracePt t="27854" x="1841500" y="5448300"/>
          <p14:tracePt t="27870" x="1841500" y="5473700"/>
          <p14:tracePt t="27896" x="1841500" y="5486400"/>
          <p14:tracePt t="27929" x="1841500" y="5511800"/>
          <p14:tracePt t="28223" x="1841500" y="5537200"/>
          <p14:tracePt t="28351" x="1841500" y="5562600"/>
          <p14:tracePt t="28968" x="1816100" y="5562600"/>
          <p14:tracePt t="29042" x="1790700" y="5562600"/>
          <p14:tracePt t="29113" x="1765300" y="5562600"/>
          <p14:tracePt t="29368" x="1790700" y="5562600"/>
          <p14:tracePt t="29392" x="1816100" y="5562600"/>
          <p14:tracePt t="29416" x="1841500" y="5562600"/>
          <p14:tracePt t="29442" x="1854200" y="5562600"/>
          <p14:tracePt t="29475" x="1879600" y="5562600"/>
          <p14:tracePt t="29608" x="1854200" y="5562600"/>
          <p14:tracePt t="29624" x="1841500" y="5562600"/>
          <p14:tracePt t="29642" x="1816100" y="5562600"/>
          <p14:tracePt t="29656" x="1790700" y="5562600"/>
          <p14:tracePt t="29672" x="1765300" y="5562600"/>
          <p14:tracePt t="29696" x="1752600" y="5562600"/>
          <p14:tracePt t="29728" x="1727200" y="5562600"/>
          <p14:tracePt t="29952" x="1752600" y="5562600"/>
          <p14:tracePt t="32066" x="1752600" y="5537200"/>
          <p14:tracePt t="32075" x="1752600" y="5486400"/>
          <p14:tracePt t="32085" x="1752600" y="5473700"/>
          <p14:tracePt t="32090" x="1765300" y="5422900"/>
          <p14:tracePt t="32098" x="1765300" y="5384800"/>
          <p14:tracePt t="32117" x="1816100" y="5283200"/>
          <p14:tracePt t="32122" x="1816100" y="5270500"/>
          <p14:tracePt t="32131" x="1841500" y="5219700"/>
          <p14:tracePt t="32151" x="1854200" y="5156200"/>
          <p14:tracePt t="32156" x="1854200" y="5130800"/>
          <p14:tracePt t="32164" x="1854200" y="5105400"/>
          <p14:tracePt t="32184" x="1879600" y="5092700"/>
          <p14:tracePt t="32189" x="1879600" y="5067300"/>
          <p14:tracePt t="32197" x="1879600" y="5041900"/>
          <p14:tracePt t="32202" x="1905000" y="5041900"/>
          <p14:tracePt t="32217" x="1905000" y="5016500"/>
          <p14:tracePt t="32231" x="1905000" y="5003800"/>
          <p14:tracePt t="32250" x="1905000" y="4978400"/>
          <p14:tracePt t="32258" x="1905000" y="4953000"/>
          <p14:tracePt t="32275" x="1930400" y="4927600"/>
          <p14:tracePt t="32290" x="1930400" y="4902200"/>
          <p14:tracePt t="32308" x="1930400" y="4889500"/>
          <p14:tracePt t="32330" x="1930400" y="4864100"/>
          <p14:tracePt t="32351" x="1955800" y="4864100"/>
          <p14:tracePt t="32363" x="1955800" y="4838700"/>
          <p14:tracePt t="32531" x="1968500" y="4838700"/>
          <p14:tracePt t="32554" x="1968500" y="4864100"/>
          <p14:tracePt t="32580" x="1993900" y="4889500"/>
          <p14:tracePt t="32611" x="1993900" y="4902200"/>
          <p14:tracePt t="32619" x="2019300" y="4902200"/>
          <p14:tracePt t="32627" x="2019300" y="4927600"/>
          <p14:tracePt t="32643" x="2044700" y="4953000"/>
          <p14:tracePt t="32667" x="2044700" y="4978400"/>
          <p14:tracePt t="32675" x="2057400" y="4978400"/>
          <p14:tracePt t="32690" x="2057400" y="5003800"/>
          <p14:tracePt t="32708" x="2082800" y="5003800"/>
          <p14:tracePt t="32723" x="2082800" y="5016500"/>
          <p14:tracePt t="32747" x="2108200" y="5016500"/>
          <p14:tracePt t="32755" x="2108200" y="5041900"/>
          <p14:tracePt t="32827" x="2133600" y="5041900"/>
          <p14:tracePt t="32867" x="2146300" y="5041900"/>
          <p14:tracePt t="32908" x="2171700" y="5041900"/>
          <p14:tracePt t="32917" x="2197100" y="5041900"/>
          <p14:tracePt t="32923" x="2197100" y="5016500"/>
          <p14:tracePt t="32941" x="2222500" y="5016500"/>
          <p14:tracePt t="32951" x="2235200" y="5016500"/>
          <p14:tracePt t="32963" x="2260600" y="5016500"/>
          <p14:tracePt t="32974" x="2286000" y="5016500"/>
          <p14:tracePt t="32988" x="2311400" y="5016500"/>
          <p14:tracePt t="32997" x="2336800" y="5016500"/>
          <p14:tracePt t="33003" x="2349500" y="5016500"/>
          <p14:tracePt t="33017" x="2374900" y="5016500"/>
          <p14:tracePt t="33022" x="2400300" y="5016500"/>
          <p14:tracePt t="33030" x="2438400" y="5016500"/>
          <p14:tracePt t="33035" x="2489200" y="5016500"/>
          <p14:tracePt t="33051" x="2514600" y="5016500"/>
          <p14:tracePt t="33052" x="2552700" y="5016500"/>
          <p14:tracePt t="33059" x="2603500" y="5016500"/>
          <p14:tracePt t="33067" x="2616200" y="5016500"/>
          <p14:tracePt t="33085" x="2692400" y="5016500"/>
          <p14:tracePt t="33091" x="2717800" y="5016500"/>
          <p14:tracePt t="33099" x="2730500" y="5016500"/>
          <p14:tracePt t="33117" x="2781300" y="5041900"/>
          <p14:tracePt t="33123" x="2806700" y="5041900"/>
          <p14:tracePt t="33141" x="2819400" y="5041900"/>
          <p14:tracePt t="33155" x="2844800" y="5041900"/>
          <p14:tracePt t="33188" x="2870200" y="5041900"/>
          <p14:tracePt t="33227" x="2870200" y="5067300"/>
          <p14:tracePt t="34300" x="2844800" y="5067300"/>
          <p14:tracePt t="34316" x="2819400" y="5067300"/>
          <p14:tracePt t="34324" x="2806700" y="5067300"/>
          <p14:tracePt t="34334" x="2781300" y="5067300"/>
          <p14:tracePt t="34347" x="2755900" y="5067300"/>
          <p14:tracePt t="34367" x="2717800" y="5067300"/>
          <p14:tracePt t="34380" x="2692400" y="5067300"/>
          <p14:tracePt t="34388" x="2667000" y="5067300"/>
          <p14:tracePt t="34401" x="2667000" y="5092700"/>
          <p14:tracePt t="34407" x="2641600" y="5092700"/>
          <p14:tracePt t="34413" x="2616200" y="5092700"/>
          <p14:tracePt t="34439" x="2603500" y="5092700"/>
          <p14:tracePt t="34460" x="2578100" y="5092700"/>
          <p14:tracePt t="34492" x="2552700" y="5092700"/>
          <p14:tracePt t="34532" x="2527300" y="5092700"/>
          <p14:tracePt t="34564" x="2514600" y="5092700"/>
          <p14:tracePt t="34620" x="2489200" y="5092700"/>
          <p14:tracePt t="34853" x="2514600" y="5092700"/>
          <p14:tracePt t="34885" x="2527300" y="5092700"/>
          <p14:tracePt t="34909" x="2552700" y="5092700"/>
          <p14:tracePt t="34925" x="2578100" y="5092700"/>
          <p14:tracePt t="34934" x="2603500" y="5105400"/>
          <p14:tracePt t="34941" x="2616200" y="5105400"/>
          <p14:tracePt t="34949" x="2641600" y="5105400"/>
          <p14:tracePt t="34957" x="2667000" y="5130800"/>
          <p14:tracePt t="34967" x="2692400" y="5130800"/>
          <p14:tracePt t="34976" x="2717800" y="5130800"/>
          <p14:tracePt t="34981" x="2717800" y="5156200"/>
          <p14:tracePt t="34989" x="2730500" y="5156200"/>
          <p14:tracePt t="35001" x="2755900" y="5156200"/>
          <p14:tracePt t="35014" x="2781300" y="5181600"/>
          <p14:tracePt t="35040" x="2806700" y="5181600"/>
          <p14:tracePt t="35240" x="2781300" y="5181600"/>
          <p14:tracePt t="35253" x="2755900" y="5181600"/>
          <p14:tracePt t="35269" x="2730500" y="5156200"/>
          <p14:tracePt t="35277" x="2717800" y="5156200"/>
          <p14:tracePt t="35285" x="2692400" y="5156200"/>
          <p14:tracePt t="35293" x="2641600" y="5156200"/>
          <p14:tracePt t="35301" x="2616200" y="5130800"/>
          <p14:tracePt t="35309" x="2603500" y="5130800"/>
          <p14:tracePt t="35318" x="2552700" y="5130800"/>
          <p14:tracePt t="35325" x="2527300" y="5105400"/>
          <p14:tracePt t="35333" x="2489200" y="5105400"/>
          <p14:tracePt t="35351" x="2425700" y="5105400"/>
          <p14:tracePt t="35357" x="2374900" y="5105400"/>
          <p14:tracePt t="35365" x="2336800" y="5092700"/>
          <p14:tracePt t="35384" x="2222500" y="5092700"/>
          <p14:tracePt t="35389" x="2171700" y="5092700"/>
          <p14:tracePt t="35397" x="2133600" y="5092700"/>
          <p14:tracePt t="35417" x="2019300" y="5092700"/>
          <p14:tracePt t="35422" x="1993900" y="5092700"/>
          <p14:tracePt t="35430" x="1955800" y="5092700"/>
          <p14:tracePt t="35451" x="1879600" y="5067300"/>
          <p14:tracePt t="35456" x="1854200" y="5067300"/>
          <p14:tracePt t="35463" x="1841500" y="5067300"/>
          <p14:tracePt t="35484" x="1790700" y="5067300"/>
          <p14:tracePt t="35485" x="1765300" y="5067300"/>
          <p14:tracePt t="35493" x="1752600" y="5067300"/>
          <p14:tracePt t="35510" x="1727200" y="5067300"/>
          <p14:tracePt t="35525" x="1701800" y="5067300"/>
          <p14:tracePt t="35533" x="1676400" y="5067300"/>
          <p14:tracePt t="35551" x="1663700" y="5067300"/>
          <p14:tracePt t="35558" x="1638300" y="5067300"/>
          <p14:tracePt t="35565" x="1612900" y="5067300"/>
          <p14:tracePt t="35584" x="1587500" y="5067300"/>
          <p14:tracePt t="35590" x="1574800" y="5067300"/>
          <p14:tracePt t="35597" x="1549400" y="5041900"/>
          <p14:tracePt t="35617" x="1498600" y="5041900"/>
          <p14:tracePt t="35630" x="1473200" y="5016500"/>
          <p14:tracePt t="35651" x="1460500" y="5016500"/>
          <p14:tracePt t="35655" x="1435100" y="5016500"/>
          <p14:tracePt t="35684" x="1409700" y="5003800"/>
          <p14:tracePt t="35718" x="1384300" y="5003800"/>
          <p14:tracePt t="35854" x="1384300" y="4978400"/>
          <p14:tracePt t="35885" x="1384300" y="4953000"/>
          <p14:tracePt t="35902" x="1384300" y="4927600"/>
          <p14:tracePt t="35910" x="1409700" y="4927600"/>
          <p14:tracePt t="35926" x="1409700" y="4902200"/>
          <p14:tracePt t="35947" x="1409700" y="4889500"/>
          <p14:tracePt t="35974" x="1435100" y="4889500"/>
          <p14:tracePt t="35975" x="1435100" y="4864100"/>
          <p14:tracePt t="36040" x="1435100" y="4838700"/>
          <p14:tracePt t="36366" x="1435100" y="4864100"/>
          <p14:tracePt t="36758" x="1409700" y="4864100"/>
          <p14:tracePt t="36822" x="1409700" y="4889500"/>
          <p14:tracePt t="36840" x="1384300" y="4889500"/>
          <p14:tracePt t="36864" x="1384300" y="4902200"/>
          <p14:tracePt t="36880" x="1384300" y="4927600"/>
          <p14:tracePt t="36887" x="1384300" y="4953000"/>
          <p14:tracePt t="36898" x="1384300" y="5003800"/>
          <p14:tracePt t="36903" x="1384300" y="5016500"/>
          <p14:tracePt t="36913" x="1384300" y="5105400"/>
          <p14:tracePt t="36919" x="1384300" y="5130800"/>
          <p14:tracePt t="36934" x="1384300" y="5219700"/>
          <p14:tracePt t="36935" x="1384300" y="5283200"/>
          <p14:tracePt t="36943" x="1384300" y="5308600"/>
          <p14:tracePt t="36951" x="1409700" y="5384800"/>
          <p14:tracePt t="36959" x="1435100" y="5422900"/>
          <p14:tracePt t="36968" x="1460500" y="5473700"/>
          <p14:tracePt t="36975" x="1498600" y="5486400"/>
          <p14:tracePt t="36983" x="1524000" y="5537200"/>
          <p14:tracePt t="36991" x="1549400" y="5562600"/>
          <p14:tracePt t="37001" x="1574800" y="5575300"/>
          <p14:tracePt t="37015" x="1587500" y="5600700"/>
          <p14:tracePt t="37039" x="1612900" y="5600700"/>
          <p14:tracePt t="37087" x="1638300" y="5600700"/>
          <p14:tracePt t="37143" x="1663700" y="5575300"/>
          <p14:tracePt t="37183" x="1663700" y="5562600"/>
          <p14:tracePt t="37191" x="1676400" y="5562600"/>
          <p14:tracePt t="37207" x="1676400" y="5537200"/>
          <p14:tracePt t="37215" x="1676400" y="5511800"/>
          <p14:tracePt t="37223" x="1701800" y="5511800"/>
          <p14:tracePt t="37234" x="1701800" y="5486400"/>
          <p14:tracePt t="37247" x="1701800" y="5473700"/>
          <p14:tracePt t="37255" x="1701800" y="5448300"/>
          <p14:tracePt t="37268" x="1727200" y="5448300"/>
          <p14:tracePt t="37274" x="1727200" y="5422900"/>
          <p14:tracePt t="37280" x="1727200" y="5397500"/>
          <p14:tracePt t="37287" x="1727200" y="5384800"/>
          <p14:tracePt t="37301" x="1752600" y="5384800"/>
          <p14:tracePt t="37306" x="1752600" y="5359400"/>
          <p14:tracePt t="37313" x="1752600" y="5334000"/>
          <p14:tracePt t="37339" x="1752600" y="5308600"/>
          <p14:tracePt t="37375" x="1752600" y="5283200"/>
          <p14:tracePt t="37415" x="1765300" y="5283200"/>
          <p14:tracePt t="37423" x="1765300" y="5270500"/>
          <p14:tracePt t="37447" x="1765300" y="5245100"/>
          <p14:tracePt t="37467" x="1790700" y="5245100"/>
          <p14:tracePt t="37480" x="1790700" y="5219700"/>
          <p14:tracePt t="37501" x="1816100" y="5219700"/>
          <p14:tracePt t="37513" x="1816100" y="5194300"/>
          <p14:tracePt t="37527" x="1841500" y="5194300"/>
          <p14:tracePt t="37543" x="1841500" y="5181600"/>
          <p14:tracePt t="37559" x="1854200" y="5181600"/>
          <p14:tracePt t="37591" x="1854200" y="5156200"/>
          <p14:tracePt t="37655" x="1854200" y="5130800"/>
          <p14:tracePt t="37695" x="1879600" y="5105400"/>
          <p14:tracePt t="37727" x="1879600" y="5092700"/>
          <p14:tracePt t="37763" x="1879600" y="5067300"/>
          <p14:tracePt t="37887" x="1879600" y="5092700"/>
          <p14:tracePt t="37897" x="1879600" y="5105400"/>
          <p14:tracePt t="37905" x="1879600" y="5130800"/>
          <p14:tracePt t="37918" x="1879600" y="5156200"/>
          <p14:tracePt t="37923" x="1879600" y="5194300"/>
          <p14:tracePt t="37930" x="1879600" y="5219700"/>
          <p14:tracePt t="37951" x="1879600" y="5270500"/>
          <p14:tracePt t="37954" x="1854200" y="5308600"/>
          <p14:tracePt t="37964" x="1854200" y="5334000"/>
          <p14:tracePt t="37968" x="1854200" y="5359400"/>
          <p14:tracePt t="37984" x="1854200" y="5384800"/>
          <p14:tracePt t="37992" x="1841500" y="5397500"/>
          <p14:tracePt t="38017" x="1841500" y="5422900"/>
          <p14:tracePt t="38096" x="1841500" y="5397500"/>
          <p14:tracePt t="38104" x="1841500" y="5384800"/>
          <p14:tracePt t="38115" x="1841500" y="5359400"/>
          <p14:tracePt t="38120" x="1841500" y="5334000"/>
          <p14:tracePt t="38131" x="1841500" y="5308600"/>
          <p14:tracePt t="38154" x="1841500" y="5270500"/>
          <p14:tracePt t="38155" x="1854200" y="5245100"/>
          <p14:tracePt t="38164" x="1879600" y="5181600"/>
          <p14:tracePt t="38169" x="1879600" y="5156200"/>
          <p14:tracePt t="38184" x="1905000" y="5092700"/>
          <p14:tracePt t="38192" x="1930400" y="5041900"/>
          <p14:tracePt t="38200" x="1955800" y="5016500"/>
          <p14:tracePt t="38218" x="1955800" y="4978400"/>
          <p14:tracePt t="38224" x="1968500" y="4953000"/>
          <p14:tracePt t="38232" x="1968500" y="4927600"/>
          <p14:tracePt t="38320" x="1968500" y="4953000"/>
          <p14:tracePt t="38333" x="1968500" y="4978400"/>
          <p14:tracePt t="38344" x="1955800" y="5003800"/>
          <p14:tracePt t="38352" x="1955800" y="5041900"/>
          <p14:tracePt t="38360" x="1930400" y="5092700"/>
          <p14:tracePt t="38368" x="1930400" y="5156200"/>
          <p14:tracePt t="38376" x="1905000" y="5219700"/>
          <p14:tracePt t="38384" x="1879600" y="5283200"/>
          <p14:tracePt t="38392" x="1879600" y="5334000"/>
          <p14:tracePt t="38401" x="1854200" y="5397500"/>
          <p14:tracePt t="38414" x="1841500" y="5422900"/>
          <p14:tracePt t="38419" x="1841500" y="5473700"/>
          <p14:tracePt t="38434" x="1816100" y="5537200"/>
          <p14:tracePt t="38441" x="1816100" y="5562600"/>
          <p14:tracePt t="38467" x="1816100" y="5575300"/>
          <p14:tracePt t="38488" x="1790700" y="5575300"/>
          <p14:tracePt t="38560" x="1765300" y="5575300"/>
          <p14:tracePt t="38580" x="1765300" y="5562600"/>
          <p14:tracePt t="38601" x="1765300" y="5511800"/>
          <p14:tracePt t="38618" x="1765300" y="5486400"/>
          <p14:tracePt t="38635" x="1765300" y="5422900"/>
          <p14:tracePt t="38641" x="1765300" y="5397500"/>
          <p14:tracePt t="38648" x="1765300" y="5384800"/>
          <p14:tracePt t="38656" x="1765300" y="5359400"/>
          <p14:tracePt t="38668" x="1765300" y="5308600"/>
          <p14:tracePt t="38674" x="1765300" y="5283200"/>
          <p14:tracePt t="38681" x="1765300" y="5270500"/>
          <p14:tracePt t="38688" x="1765300" y="5219700"/>
          <p14:tracePt t="38701" x="1765300" y="5194300"/>
          <p14:tracePt t="38706" x="1765300" y="5181600"/>
          <p14:tracePt t="38714" x="1765300" y="5130800"/>
          <p14:tracePt t="38720" x="1765300" y="5105400"/>
          <p14:tracePt t="38734" x="1765300" y="5092700"/>
          <p14:tracePt t="38739" x="1765300" y="5067300"/>
          <p14:tracePt t="38747" x="1765300" y="5041900"/>
          <p14:tracePt t="38753" x="1765300" y="5016500"/>
          <p14:tracePt t="38767" x="1765300" y="5003800"/>
          <p14:tracePt t="38769" x="1765300" y="4953000"/>
          <p14:tracePt t="38776" x="1765300" y="4927600"/>
          <p14:tracePt t="38785" x="1765300" y="4902200"/>
          <p14:tracePt t="38792" x="1765300" y="4889500"/>
          <p14:tracePt t="38801" x="1790700" y="4864100"/>
          <p14:tracePt t="38809" x="1790700" y="4838700"/>
          <p14:tracePt t="38816" x="1790700" y="4813300"/>
          <p14:tracePt t="38825" x="1790700" y="4800600"/>
          <p14:tracePt t="38841" x="1790700" y="4775200"/>
          <p14:tracePt t="38867" x="1790700" y="4749800"/>
          <p14:tracePt t="39024" x="1765300" y="4749800"/>
          <p14:tracePt t="39033" x="1765300" y="4775200"/>
          <p14:tracePt t="39065" x="1765300" y="4800600"/>
          <p14:tracePt t="39089" x="1765300" y="4813300"/>
          <p14:tracePt t="39097" x="1752600" y="4813300"/>
          <p14:tracePt t="39121" x="1752600" y="4838700"/>
          <p14:tracePt t="39150" x="1752600" y="4864100"/>
          <p14:tracePt t="39187" x="1752600" y="4889500"/>
          <p14:tracePt t="39225" x="1752600" y="4902200"/>
          <p14:tracePt t="39257" x="1727200" y="4927600"/>
          <p14:tracePt t="39284" x="1727200" y="4953000"/>
          <p14:tracePt t="39297" x="1727200" y="4978400"/>
          <p14:tracePt t="39318" x="1727200" y="5003800"/>
          <p14:tracePt t="39322" x="1701800" y="5003800"/>
          <p14:tracePt t="39331" x="1701800" y="5016500"/>
          <p14:tracePt t="39351" x="1701800" y="5041900"/>
          <p14:tracePt t="39371" x="1701800" y="5067300"/>
          <p14:tracePt t="39384" x="1676400" y="5092700"/>
          <p14:tracePt t="39397" x="1676400" y="5105400"/>
          <p14:tracePt t="39417" x="1676400" y="5130800"/>
          <p14:tracePt t="39425" x="1676400" y="5156200"/>
          <p14:tracePt t="39433" x="1663700" y="5156200"/>
          <p14:tracePt t="39451" x="1663700" y="5181600"/>
          <p14:tracePt t="39465" x="1663700" y="5194300"/>
          <p14:tracePt t="39489" x="1663700" y="5219700"/>
          <p14:tracePt t="39506" x="1663700" y="5245100"/>
          <p14:tracePt t="39530" x="1663700" y="5270500"/>
          <p14:tracePt t="39554" x="1663700" y="5283200"/>
          <p14:tracePt t="39584" x="1663700" y="5308600"/>
          <p14:tracePt t="39585" x="1663700" y="5334000"/>
          <p14:tracePt t="39609" x="1663700" y="5359400"/>
          <p14:tracePt t="39625" x="1663700" y="5384800"/>
          <p14:tracePt t="39633" x="1676400" y="5384800"/>
          <p14:tracePt t="39665" x="1676400" y="5397500"/>
          <p14:tracePt t="39738" x="1701800" y="5397500"/>
          <p14:tracePt t="39906" x="1727200" y="5397500"/>
          <p14:tracePt t="39954" x="1727200" y="5384800"/>
          <p14:tracePt t="39967" x="1752600" y="5384800"/>
          <p14:tracePt t="40004" x="1752600" y="5359400"/>
          <p14:tracePt t="40010" x="1765300" y="5359400"/>
          <p14:tracePt t="40042" x="1765300" y="5334000"/>
          <p14:tracePt t="40058" x="1765300" y="5308600"/>
          <p14:tracePt t="40065" x="1790700" y="5308600"/>
          <p14:tracePt t="40090" x="1790700" y="5283200"/>
          <p14:tracePt t="40121" x="1816100" y="5270500"/>
          <p14:tracePt t="40154" x="1816100" y="5245100"/>
          <p14:tracePt t="40163" x="1841500" y="5245100"/>
          <p14:tracePt t="40171" x="1841500" y="5219700"/>
          <p14:tracePt t="40197" x="1841500" y="5194300"/>
          <p14:tracePt t="40217" x="1854200" y="5194300"/>
          <p14:tracePt t="40218" x="1854200" y="5181600"/>
          <p14:tracePt t="40234" x="1854200" y="5156200"/>
          <p14:tracePt t="40242" x="1879600" y="5156200"/>
          <p14:tracePt t="40258" x="1879600" y="5130800"/>
          <p14:tracePt t="40274" x="1905000" y="5130800"/>
          <p14:tracePt t="40290" x="1905000" y="5105400"/>
          <p14:tracePt t="40322" x="1930400" y="5092700"/>
          <p14:tracePt t="40351" x="1955800" y="5092700"/>
          <p14:tracePt t="40363" x="1955800" y="5067300"/>
          <p14:tracePt t="40385" x="1968500" y="5067300"/>
          <p14:tracePt t="40389" x="1968500" y="5041900"/>
          <p14:tracePt t="40417" x="1993900" y="5041900"/>
          <p14:tracePt t="40434" x="2019300" y="5041900"/>
          <p14:tracePt t="40442" x="2019300" y="5016500"/>
          <p14:tracePt t="41227" x="1993900" y="5016500"/>
          <p14:tracePt t="41238" x="1968500" y="5016500"/>
          <p14:tracePt t="41247" x="1955800" y="5016500"/>
          <p14:tracePt t="41251" x="1930400" y="5016500"/>
          <p14:tracePt t="41267" x="1905000" y="5016500"/>
          <p14:tracePt t="41275" x="1879600" y="5016500"/>
          <p14:tracePt t="41291" x="1854200" y="5016500"/>
          <p14:tracePt t="41387" x="1854200" y="5003800"/>
          <p14:tracePt t="41419" x="1854200" y="4978400"/>
          <p14:tracePt t="41798" x="1854200" y="5003800"/>
          <p14:tracePt t="41805" x="1879600" y="5003800"/>
          <p14:tracePt t="41859" x="1879600" y="5016500"/>
          <p14:tracePt t="41972" x="1905000" y="5016500"/>
          <p14:tracePt t="43308" x="1879600" y="5016500"/>
          <p14:tracePt t="43821" x="1879600" y="5041900"/>
          <p14:tracePt t="43861" x="1905000" y="5041900"/>
          <p14:tracePt t="43880" x="1905000" y="5067300"/>
          <p14:tracePt t="43973" x="1905000" y="5092700"/>
          <p14:tracePt t="44093" x="1905000" y="5105400"/>
          <p14:tracePt t="44149" x="1905000" y="5130800"/>
          <p14:tracePt t="44197" x="1905000" y="5156200"/>
          <p14:tracePt t="44261" x="1905000" y="5181600"/>
          <p14:tracePt t="45326" x="1930400" y="5181600"/>
          <p14:tracePt t="45335" x="1955800" y="5181600"/>
          <p14:tracePt t="45343" x="2019300" y="5181600"/>
          <p14:tracePt t="45350" x="2082800" y="5181600"/>
          <p14:tracePt t="45358" x="2171700" y="5181600"/>
          <p14:tracePt t="45368" x="2260600" y="5156200"/>
          <p14:tracePt t="45375" x="2489200" y="5105400"/>
          <p14:tracePt t="45382" x="2692400" y="5067300"/>
          <p14:tracePt t="45391" x="2908300" y="5041900"/>
          <p14:tracePt t="45401" x="3022600" y="5016500"/>
          <p14:tracePt t="45408" x="3251200" y="4978400"/>
          <p14:tracePt t="45414" x="3454400" y="4953000"/>
          <p14:tracePt t="45422" x="3657600" y="4902200"/>
          <p14:tracePt t="45435" x="4013200" y="4889500"/>
          <p14:tracePt t="45442" x="4127500" y="4864100"/>
          <p14:tracePt t="45447" x="4330700" y="4864100"/>
          <p14:tracePt t="45454" x="4483100" y="4838700"/>
          <p14:tracePt t="45468" x="4686300" y="4838700"/>
          <p14:tracePt t="45474" x="4864100" y="4813300"/>
          <p14:tracePt t="45480" x="5016500" y="4813300"/>
          <p14:tracePt t="45486" x="5194300" y="4813300"/>
          <p14:tracePt t="45501" x="5359400" y="4813300"/>
          <p14:tracePt t="45507" x="5422900" y="4813300"/>
          <p14:tracePt t="45513" x="5537200" y="4813300"/>
          <p14:tracePt t="45518" x="5626100" y="4813300"/>
          <p14:tracePt t="45534" x="5715000" y="4813300"/>
          <p14:tracePt t="45535" x="5778500" y="4813300"/>
          <p14:tracePt t="45542" x="5829300" y="4813300"/>
          <p14:tracePt t="45551" x="5892800" y="4813300"/>
          <p14:tracePt t="45558" x="5918200" y="4813300"/>
          <p14:tracePt t="45568" x="5956300" y="4813300"/>
          <p14:tracePt t="45575" x="5981700" y="4813300"/>
          <p14:tracePt t="45583" x="6007100" y="4813300"/>
          <p14:tracePt t="45591" x="6032500" y="4813300"/>
          <p14:tracePt t="45601" x="6045200" y="4813300"/>
          <p14:tracePt t="45607" x="6070600" y="4813300"/>
          <p14:tracePt t="45615" x="6096000" y="4813300"/>
          <p14:tracePt t="45623" x="6121400" y="4813300"/>
          <p14:tracePt t="45640" x="6146800" y="4813300"/>
          <p14:tracePt t="45647" x="6184900" y="4813300"/>
          <p14:tracePt t="45655" x="6210300" y="4813300"/>
          <p14:tracePt t="45669" x="6235700" y="4813300"/>
          <p14:tracePt t="45674" x="6299200" y="4813300"/>
          <p14:tracePt t="45680" x="6337300" y="4813300"/>
          <p14:tracePt t="45687" x="6413500" y="4813300"/>
          <p14:tracePt t="45701" x="6565900" y="4813300"/>
          <p14:tracePt t="45707" x="6718300" y="4813300"/>
          <p14:tracePt t="45714" x="6908800" y="4813300"/>
          <p14:tracePt t="45719" x="7175500" y="4813300"/>
          <p14:tracePt t="45734" x="7531100" y="4813300"/>
          <p14:tracePt t="45735" x="7886700" y="4813300"/>
          <p14:tracePt t="45743" x="8318500" y="4813300"/>
          <p14:tracePt t="45751" x="9080500" y="4775200"/>
          <p14:tracePt t="45759" x="9550400" y="4724400"/>
          <p14:tracePt t="45768" x="9791700" y="4711700"/>
          <p14:tracePt t="45775" x="10287000" y="4660900"/>
          <p14:tracePt t="45783" x="10731500" y="4635500"/>
          <p14:tracePt t="45791" x="11137900" y="4622800"/>
          <p14:tracePt t="45802" x="11315700" y="4597400"/>
          <p14:tracePt t="45808" x="11658600" y="4597400"/>
          <p14:tracePt t="45815" x="11874500" y="4572000"/>
          <p14:tracePt t="45823" x="12128500" y="4546600"/>
          <p14:tracePt t="45835" x="12192000" y="4546600"/>
          <p14:tracePt t="45840" x="12331700" y="4546600"/>
          <p14:tracePt t="45847" x="12420600" y="4546600"/>
          <p14:tracePt t="45855" x="12484100" y="4546600"/>
          <p14:tracePt t="45868" x="12509500" y="4546600"/>
          <p14:tracePt t="45874" x="12547600" y="4546600"/>
          <p14:tracePt t="45881" x="12573000" y="4546600"/>
          <p14:tracePt t="45900" x="12598400" y="4546600"/>
          <p14:tracePt t="46031" x="12573000" y="4546600"/>
          <p14:tracePt t="46047" x="12547600" y="4546600"/>
          <p14:tracePt t="46068" x="12509500" y="4546600"/>
          <p14:tracePt t="46073" x="12484100" y="4546600"/>
          <p14:tracePt t="46080" x="12420600" y="4546600"/>
          <p14:tracePt t="46087" x="12369800" y="4546600"/>
          <p14:tracePt t="46100" x="12306300" y="4546600"/>
          <p14:tracePt t="46106" x="12217400" y="4572000"/>
          <p14:tracePt t="46111" x="12128500" y="4572000"/>
          <p14:tracePt t="46119" x="11988800" y="4597400"/>
          <p14:tracePt t="46127" x="11874500" y="4635500"/>
          <p14:tracePt t="46136" x="11747500" y="4660900"/>
          <p14:tracePt t="46143" x="11671300" y="4660900"/>
          <p14:tracePt t="46151" x="11582400" y="4686300"/>
          <p14:tracePt t="46159" x="11493500" y="4711700"/>
          <p14:tracePt t="46168" x="11430000" y="4724400"/>
          <p14:tracePt t="46175" x="11366500" y="4749800"/>
          <p14:tracePt t="46183" x="11315700" y="4749800"/>
          <p14:tracePt t="46191" x="11290300" y="4775200"/>
          <p14:tracePt t="46201" x="11277600" y="4775200"/>
          <p14:tracePt t="46208" x="11252200" y="4775200"/>
          <p14:tracePt t="46215" x="11226800" y="4800600"/>
          <p14:tracePt t="46304" x="11277600" y="4813300"/>
          <p14:tracePt t="46313" x="11341100" y="4864100"/>
          <p14:tracePt t="46319" x="11480800" y="4902200"/>
          <p14:tracePt t="46327" x="11569700" y="4953000"/>
          <p14:tracePt t="46337" x="11696700" y="5016500"/>
          <p14:tracePt t="46344" x="11861800" y="5067300"/>
          <p14:tracePt t="46351" x="11988800" y="5130800"/>
          <p14:tracePt t="46360" x="12141200" y="5194300"/>
          <p14:tracePt t="46368" x="12255500" y="5245100"/>
          <p14:tracePt t="46375" x="12306300" y="5245100"/>
          <p14:tracePt t="46383" x="12395200" y="5270500"/>
          <p14:tracePt t="46391" x="12458700" y="5283200"/>
          <p14:tracePt t="46401" x="12509500" y="5308600"/>
          <p14:tracePt t="46408" x="12522200" y="5308600"/>
          <p14:tracePt t="46415" x="12547600" y="5308600"/>
          <p14:tracePt t="46436" x="12573000" y="5308600"/>
          <p14:tracePt t="46472" x="12547600" y="5308600"/>
          <p14:tracePt t="46484" x="12522200" y="5308600"/>
          <p14:tracePt t="46488" x="12484100" y="5308600"/>
          <p14:tracePt t="46497" x="12433300" y="5334000"/>
          <p14:tracePt t="46504" x="12369800" y="5334000"/>
          <p14:tracePt t="46511" x="12306300" y="5359400"/>
          <p14:tracePt t="46523" x="12217400" y="5359400"/>
          <p14:tracePt t="46528" x="12103100" y="5384800"/>
          <p14:tracePt t="46538" x="11963400" y="5384800"/>
          <p14:tracePt t="46551" x="11861800" y="5397500"/>
          <p14:tracePt t="46552" x="11747500" y="5397500"/>
          <p14:tracePt t="46560" x="11633200" y="5422900"/>
          <p14:tracePt t="46568" x="11569700" y="5422900"/>
          <p14:tracePt t="46585" x="11430000" y="5422900"/>
          <p14:tracePt t="46591" x="11366500" y="5422900"/>
          <p14:tracePt t="46601" x="11290300" y="5422900"/>
          <p14:tracePt t="46618" x="11201400" y="5422900"/>
          <p14:tracePt t="46623" x="11137900" y="5422900"/>
          <p14:tracePt t="46632" x="11099800" y="5422900"/>
          <p14:tracePt t="46640" x="11074400" y="5397500"/>
          <p14:tracePt t="46651" x="11023600" y="5384800"/>
          <p14:tracePt t="46656" x="10985500" y="5359400"/>
          <p14:tracePt t="46664" x="10960100" y="5334000"/>
          <p14:tracePt t="46685" x="10896600" y="5283200"/>
          <p14:tracePt t="46689" x="10896600" y="5270500"/>
          <p14:tracePt t="46697" x="10871200" y="5270500"/>
          <p14:tracePt t="46704" x="10871200" y="5245100"/>
          <p14:tracePt t="46718" x="10871200" y="5219700"/>
          <p14:tracePt t="46730" x="10871200" y="5181600"/>
          <p14:tracePt t="46736" x="10871200" y="5156200"/>
          <p14:tracePt t="46751" x="10871200" y="5130800"/>
          <p14:tracePt t="46755" x="10934700" y="5092700"/>
          <p14:tracePt t="46763" x="10998200" y="5016500"/>
          <p14:tracePt t="46769" x="11074400" y="4978400"/>
          <p14:tracePt t="46784" x="11226800" y="4889500"/>
          <p14:tracePt t="46792" x="11315700" y="4838700"/>
          <p14:tracePt t="46802" x="11404600" y="4813300"/>
          <p14:tracePt t="46818" x="11582400" y="4749800"/>
          <p14:tracePt t="46824" x="11696700" y="4724400"/>
          <p14:tracePt t="46835" x="11785600" y="4711700"/>
          <p14:tracePt t="46851" x="11950700" y="4711700"/>
          <p14:tracePt t="46856" x="12014200" y="4711700"/>
          <p14:tracePt t="46864" x="12077700" y="4711700"/>
          <p14:tracePt t="46872" x="12141200" y="4711700"/>
          <p14:tracePt t="46884" x="12217400" y="4711700"/>
          <p14:tracePt t="46889" x="12242800" y="4711700"/>
          <p14:tracePt t="46897" x="12280900" y="4724400"/>
          <p14:tracePt t="46918" x="12331700" y="4775200"/>
          <p14:tracePt t="46923" x="12344400" y="4800600"/>
          <p14:tracePt t="46930" x="12369800" y="4838700"/>
          <p14:tracePt t="46936" x="12369800" y="4864100"/>
          <p14:tracePt t="46952" x="12369800" y="4889500"/>
          <p14:tracePt t="46952" x="12395200" y="4902200"/>
          <p14:tracePt t="46960" x="12395200" y="4953000"/>
          <p14:tracePt t="46968" x="12395200" y="5016500"/>
          <p14:tracePt t="46985" x="12395200" y="5105400"/>
          <p14:tracePt t="46992" x="12395200" y="5194300"/>
          <p14:tracePt t="47001" x="12369800" y="5283200"/>
          <p14:tracePt t="47018" x="12280900" y="5486400"/>
          <p14:tracePt t="47024" x="12217400" y="5626100"/>
          <p14:tracePt t="47035" x="12141200" y="5715000"/>
          <p14:tracePt t="47051" x="11963400" y="5918200"/>
          <p14:tracePt t="47056" x="11861800" y="5981700"/>
          <p14:tracePt t="47064" x="11760200" y="6045200"/>
          <p14:tracePt t="47085" x="11518900" y="6146800"/>
          <p14:tracePt t="47089" x="11404600" y="6159500"/>
          <p14:tracePt t="47097" x="11290300" y="6184900"/>
          <p14:tracePt t="47118" x="11137900" y="6184900"/>
          <p14:tracePt t="47122" x="10985500" y="6184900"/>
          <p14:tracePt t="47130" x="10934700" y="6184900"/>
          <p14:tracePt t="47151" x="10782300" y="6146800"/>
          <p14:tracePt t="47156" x="10731500" y="6121400"/>
          <p14:tracePt t="47164" x="10668000" y="6096000"/>
          <p14:tracePt t="47170" x="10579100" y="6032500"/>
          <p14:tracePt t="47184" x="10528300" y="5981700"/>
          <p14:tracePt t="47192" x="10490200" y="5943600"/>
          <p14:tracePt t="47201" x="10464800" y="5892800"/>
          <p14:tracePt t="47219" x="10426700" y="5778500"/>
          <p14:tracePt t="47224" x="10401300" y="5715000"/>
          <p14:tracePt t="47234" x="10401300" y="5651500"/>
          <p14:tracePt t="47251" x="10401300" y="5486400"/>
          <p14:tracePt t="47256" x="10426700" y="5422900"/>
          <p14:tracePt t="47264" x="10464800" y="5334000"/>
          <p14:tracePt t="47273" x="10528300" y="5219700"/>
          <p14:tracePt t="47285" x="10604500" y="5130800"/>
          <p14:tracePt t="47289" x="10668000" y="5041900"/>
          <p14:tracePt t="47297" x="10756900" y="4953000"/>
          <p14:tracePt t="47318" x="10934700" y="4800600"/>
          <p14:tracePt t="47323" x="10985500" y="4775200"/>
          <p14:tracePt t="47330" x="11074400" y="4711700"/>
          <p14:tracePt t="47351" x="11188700" y="4635500"/>
          <p14:tracePt t="47355" x="11226800" y="4635500"/>
          <p14:tracePt t="47364" x="11277600" y="4622800"/>
          <p14:tracePt t="47370" x="11290300" y="4622800"/>
          <p14:tracePt t="47384" x="11315700" y="4622800"/>
          <p14:tracePt t="47385" x="11366500" y="4622800"/>
          <p14:tracePt t="47401" x="11379200" y="4622800"/>
          <p14:tracePt t="47408" x="11404600" y="4622800"/>
          <p14:tracePt t="47419" x="11430000" y="4622800"/>
          <p14:tracePt t="47435" x="11455400" y="4622800"/>
          <p14:tracePt t="47441" x="11480800" y="4622800"/>
          <p14:tracePt t="47452" x="11518900" y="4622800"/>
          <p14:tracePt t="48468" x="11544300" y="4622800"/>
          <p14:tracePt t="48474" x="11607800" y="4622800"/>
          <p14:tracePt t="48485" x="11671300" y="4597400"/>
          <p14:tracePt t="48491" x="11747500" y="4572000"/>
          <p14:tracePt t="48501" x="11861800" y="4546600"/>
          <p14:tracePt t="48518" x="12128500" y="4483100"/>
          <p14:tracePt t="48523" x="12255500" y="4432300"/>
          <p14:tracePt t="48530" x="12420600" y="4419600"/>
          <p14:tracePt t="48537" x="12573000" y="4368800"/>
          <p14:tracePt t="48551" x="12636500" y="4368800"/>
          <p14:tracePt t="48556" x="12725400" y="4368800"/>
          <p14:tracePt t="48564" x="12839700" y="4343400"/>
          <p14:tracePt t="48570" x="12903200" y="4343400"/>
          <p14:tracePt t="48585" x="12928600" y="4330700"/>
          <p14:tracePt t="48589" x="12979400" y="4330700"/>
          <p14:tracePt t="48597" x="13004800" y="4330700"/>
          <p14:tracePt t="48602" x="13017500" y="4330700"/>
          <p14:tracePt t="48618" x="13042900" y="4330700"/>
          <p14:tracePt t="48651" x="13068300" y="4330700"/>
          <p14:tracePt t="48674" x="13093700" y="4330700"/>
          <p14:tracePt t="48685" x="13106400" y="4343400"/>
          <p14:tracePt t="48700" x="13131800" y="4368800"/>
          <p14:tracePt t="48706" x="13157200" y="4368800"/>
          <p14:tracePt t="48718" x="13182600" y="4394200"/>
          <p14:tracePt t="48723" x="13182600" y="4419600"/>
          <p14:tracePt t="48730" x="13195300" y="4432300"/>
          <p14:tracePt t="48738" x="13220700" y="4432300"/>
          <p14:tracePt t="48751" x="13246100" y="4457700"/>
          <p14:tracePt t="48756" x="13271500" y="4457700"/>
          <p14:tracePt t="48763" x="13271500" y="4483100"/>
          <p14:tracePt t="48770" x="13284200" y="4508500"/>
          <p14:tracePt t="48784" x="13309600" y="4508500"/>
          <p14:tracePt t="48788" x="13309600" y="4521200"/>
          <p14:tracePt t="48797" x="13335000" y="4521200"/>
          <p14:tracePt t="48803" x="13335000" y="4546600"/>
          <p14:tracePt t="48818" x="13360400" y="4546600"/>
          <p14:tracePt t="48834" x="13385800" y="4572000"/>
          <p14:tracePt t="48867" x="13398500" y="4597400"/>
          <p14:tracePt t="48874" x="13398500" y="4622800"/>
          <p14:tracePt t="48890" x="13398500" y="4635500"/>
          <p14:tracePt t="48901" x="13398500" y="4660900"/>
          <p14:tracePt t="48918" x="13398500" y="4686300"/>
          <p14:tracePt t="48922" x="13398500" y="4711700"/>
          <p14:tracePt t="48954" x="13398500" y="4749800"/>
          <p14:tracePt t="48955" x="13385800" y="4775200"/>
          <p14:tracePt t="48970" x="13360400" y="4813300"/>
          <p14:tracePt t="48985" x="13335000" y="4864100"/>
          <p14:tracePt t="48989" x="13284200" y="4889500"/>
          <p14:tracePt t="48997" x="13271500" y="4902200"/>
          <p14:tracePt t="49003" x="13246100" y="4953000"/>
          <p14:tracePt t="49018" x="13195300" y="5003800"/>
          <p14:tracePt t="49019" x="13182600" y="5041900"/>
          <p14:tracePt t="49026" x="13131800" y="5067300"/>
          <p14:tracePt t="49034" x="13106400" y="5092700"/>
          <p14:tracePt t="49052" x="13042900" y="5156200"/>
          <p14:tracePt t="49058" x="13004800" y="5194300"/>
          <p14:tracePt t="49068" x="12979400" y="5219700"/>
          <p14:tracePt t="49085" x="12928600" y="5270500"/>
          <p14:tracePt t="49091" x="12903200" y="5270500"/>
          <p14:tracePt t="49101" x="12890500" y="5283200"/>
          <p14:tracePt t="49118" x="12839700" y="5308600"/>
          <p14:tracePt t="49123" x="12814300" y="5334000"/>
          <p14:tracePt t="49138" x="12776200" y="5359400"/>
          <p14:tracePt t="49151" x="12776200" y="5384800"/>
          <p14:tracePt t="49155" x="12725400" y="5384800"/>
          <p14:tracePt t="49164" x="12712700" y="5397500"/>
          <p14:tracePt t="49185" x="12636500" y="5422900"/>
          <p14:tracePt t="49189" x="12598400" y="5448300"/>
          <p14:tracePt t="49197" x="12573000" y="5448300"/>
          <p14:tracePt t="49218" x="12433300" y="5473700"/>
          <p14:tracePt t="49219" x="12420600" y="5486400"/>
          <p14:tracePt t="49226" x="12344400" y="5486400"/>
          <p14:tracePt t="49235" x="12280900" y="5486400"/>
          <p14:tracePt t="49252" x="12141200" y="5486400"/>
          <p14:tracePt t="49258" x="12077700" y="5486400"/>
          <p14:tracePt t="49268" x="11988800" y="5473700"/>
          <p14:tracePt t="49285" x="11836400" y="5422900"/>
          <p14:tracePt t="49290" x="11811000" y="5422900"/>
          <p14:tracePt t="49298" x="11722100" y="5397500"/>
          <p14:tracePt t="49306" x="11658600" y="5384800"/>
          <p14:tracePt t="49318" x="11607800" y="5359400"/>
          <p14:tracePt t="49323" x="11544300" y="5334000"/>
          <p14:tracePt t="49331" x="11493500" y="5334000"/>
          <p14:tracePt t="49339" x="11455400" y="5308600"/>
          <p14:tracePt t="49351" x="11430000" y="5283200"/>
          <p14:tracePt t="49356" x="11379200" y="5270500"/>
          <p14:tracePt t="49364" x="11366500" y="5270500"/>
          <p14:tracePt t="49370" x="11315700" y="5245100"/>
          <p14:tracePt t="49385" x="11290300" y="5219700"/>
          <p14:tracePt t="49390" x="11277600" y="5194300"/>
          <p14:tracePt t="49418" x="11252200" y="5156200"/>
          <p14:tracePt t="49419" x="11226800" y="5130800"/>
          <p14:tracePt t="49426" x="11226800" y="5105400"/>
          <p14:tracePt t="49452" x="11201400" y="5016500"/>
          <p14:tracePt t="49458" x="11201400" y="4953000"/>
          <p14:tracePt t="49468" x="11201400" y="4889500"/>
          <p14:tracePt t="49485" x="11201400" y="4660900"/>
          <p14:tracePt t="49491" x="11201400" y="4521200"/>
          <p14:tracePt t="49502" x="11201400" y="4419600"/>
          <p14:tracePt t="49518" x="11252200" y="4140200"/>
          <p14:tracePt t="49523" x="11290300" y="4013200"/>
          <p14:tracePt t="49531" x="11290300" y="3962400"/>
          <p14:tracePt t="49539" x="11315700" y="3873500"/>
          <p14:tracePt t="49552" x="11341100" y="3810000"/>
          <p14:tracePt t="49556" x="11366500" y="3746500"/>
          <p14:tracePt t="49564" x="11379200" y="3695700"/>
          <p14:tracePt t="49571" x="11404600" y="3657600"/>
          <p14:tracePt t="49584" x="11430000" y="3657600"/>
          <p14:tracePt t="49588" x="11455400" y="3606800"/>
          <p14:tracePt t="49597" x="11480800" y="3606800"/>
          <p14:tracePt t="49603" x="11480800" y="3581400"/>
          <p14:tracePt t="49618" x="11493500" y="3581400"/>
          <p14:tracePt t="49619" x="11518900" y="3581400"/>
          <p14:tracePt t="49626" x="11569700" y="3568700"/>
          <p14:tracePt t="49635" x="11582400" y="3568700"/>
          <p14:tracePt t="49652" x="11671300" y="3543300"/>
          <p14:tracePt t="49659" x="11722100" y="3543300"/>
          <p14:tracePt t="49667" x="11785600" y="3543300"/>
          <p14:tracePt t="49685" x="11899900" y="3517900"/>
          <p14:tracePt t="49691" x="11963400" y="3517900"/>
          <p14:tracePt t="49700" x="12052300" y="3517900"/>
          <p14:tracePt t="49718" x="12217400" y="3517900"/>
          <p14:tracePt t="49723" x="12306300" y="3517900"/>
          <p14:tracePt t="49731" x="12369800" y="3517900"/>
          <p14:tracePt t="49739" x="12458700" y="3517900"/>
          <p14:tracePt t="49751" x="12509500" y="3517900"/>
          <p14:tracePt t="49755" x="12573000" y="3517900"/>
          <p14:tracePt t="49764" x="12687300" y="3543300"/>
          <p14:tracePt t="49771" x="12750800" y="3581400"/>
          <p14:tracePt t="49784" x="12801600" y="3581400"/>
          <p14:tracePt t="49788" x="12839700" y="3606800"/>
          <p14:tracePt t="49797" x="12890500" y="3632200"/>
          <p14:tracePt t="49803" x="12954000" y="3670300"/>
          <p14:tracePt t="49818" x="12979400" y="3695700"/>
          <p14:tracePt t="49819" x="13042900" y="3721100"/>
          <p14:tracePt t="49827" x="13068300" y="3746500"/>
          <p14:tracePt t="49835" x="13106400" y="3759200"/>
          <p14:tracePt t="49852" x="13157200" y="3810000"/>
          <p14:tracePt t="49859" x="13157200" y="3835400"/>
          <p14:tracePt t="49867" x="13182600" y="3860800"/>
          <p14:tracePt t="49885" x="13195300" y="3873500"/>
          <p14:tracePt t="49891" x="13195300" y="3898900"/>
          <p14:tracePt t="49900" x="13195300" y="3924300"/>
          <p14:tracePt t="49918" x="13195300" y="3962400"/>
          <p14:tracePt t="49923" x="13182600" y="4013200"/>
          <p14:tracePt t="49934" x="13157200" y="4051300"/>
          <p14:tracePt t="49952" x="13093700" y="4127500"/>
          <p14:tracePt t="49956" x="13068300" y="4165600"/>
          <p14:tracePt t="49964" x="13017500" y="4191000"/>
          <p14:tracePt t="49971" x="13004800" y="4241800"/>
          <p14:tracePt t="49985" x="12954000" y="4254500"/>
          <p14:tracePt t="49990" x="12928600" y="4279900"/>
          <p14:tracePt t="49997" x="12903200" y="4305300"/>
          <p14:tracePt t="50003" x="12903200" y="4330700"/>
          <p14:tracePt t="50018" x="12890500" y="4343400"/>
          <p14:tracePt t="50022" x="12865100" y="4368800"/>
          <p14:tracePt t="50030" x="12839700" y="4394200"/>
          <p14:tracePt t="50036" x="12839700" y="4432300"/>
          <p14:tracePt t="50051" x="12801600" y="4483100"/>
          <p14:tracePt t="50059" x="12801600" y="4521200"/>
          <p14:tracePt t="50067" x="12776200" y="4572000"/>
          <p14:tracePt t="50085" x="12712700" y="4686300"/>
          <p14:tracePt t="50091" x="12661900" y="4724400"/>
          <p14:tracePt t="55995" x="12725400" y="4724400"/>
          <p14:tracePt t="56006" x="12750800" y="4724400"/>
          <p14:tracePt t="56013" x="12801600" y="4711700"/>
          <p14:tracePt t="56019" x="12865100" y="4660900"/>
          <p14:tracePt t="56026" x="12890500" y="4635500"/>
          <p14:tracePt t="56035" x="12954000" y="4597400"/>
          <p14:tracePt t="56043" x="13004800" y="4597400"/>
          <p14:tracePt t="56051" x="13042900" y="4572000"/>
          <p14:tracePt t="56058" x="13093700" y="4521200"/>
          <p14:tracePt t="56069" x="13131800" y="4521200"/>
          <p14:tracePt t="56075" x="13182600" y="4508500"/>
          <p14:tracePt t="56082" x="13195300" y="4483100"/>
          <p14:tracePt t="56090" x="13246100" y="4483100"/>
          <p14:tracePt t="56101" x="13271500" y="4457700"/>
          <p14:tracePt t="56108" x="13309600" y="4457700"/>
          <p14:tracePt t="56122" x="13335000" y="4457700"/>
          <p14:tracePt t="56135" x="13360400" y="4457700"/>
          <p14:tracePt t="56154" x="13385800" y="4457700"/>
          <p14:tracePt t="56195" x="13398500" y="4432300"/>
          <p14:tracePt t="56235" x="13423900" y="4432300"/>
          <p14:tracePt t="56243" x="13423900" y="4419600"/>
          <p14:tracePt t="56258" x="13449300" y="4419600"/>
          <p14:tracePt t="56291" x="13474700" y="4419600"/>
          <p14:tracePt t="56323" x="13474700" y="4394200"/>
          <p14:tracePt t="56443" x="13449300" y="4394200"/>
          <p14:tracePt t="56452" x="13423900" y="4394200"/>
          <p14:tracePt t="56459" x="13385800" y="4394200"/>
          <p14:tracePt t="56485" x="13271500" y="4394200"/>
          <p14:tracePt t="56491" x="13220700" y="4394200"/>
          <p14:tracePt t="56500" x="13131800" y="4394200"/>
          <p14:tracePt t="56518" x="13042900" y="4394200"/>
          <p14:tracePt t="56523" x="12979400" y="4394200"/>
          <p14:tracePt t="56534" x="12928600" y="4394200"/>
          <p14:tracePt t="56551" x="12839700" y="4394200"/>
          <p14:tracePt t="56556" x="12801600" y="4394200"/>
          <p14:tracePt t="56564" x="12750800" y="4394200"/>
          <p14:tracePt t="56571" x="12725400" y="4394200"/>
          <p14:tracePt t="56585" x="12712700" y="4394200"/>
          <p14:tracePt t="56589" x="12687300" y="4394200"/>
          <p14:tracePt t="56597" x="12661900" y="4394200"/>
          <p14:tracePt t="56619" x="12636500" y="4368800"/>
          <p14:tracePt t="56644" x="12636500" y="4343400"/>
          <p14:tracePt t="56667" x="12636500" y="4330700"/>
          <p14:tracePt t="56699" x="12623800" y="4305300"/>
          <p14:tracePt t="56707" x="12598400" y="4305300"/>
          <p14:tracePt t="56716" x="12573000" y="4305300"/>
          <p14:tracePt t="56723" x="12522200" y="4279900"/>
          <p14:tracePt t="56734" x="12484100" y="4279900"/>
          <p14:tracePt t="56751" x="12395200" y="4279900"/>
          <p14:tracePt t="56756" x="12331700" y="4254500"/>
          <p14:tracePt t="56764" x="12280900" y="4254500"/>
          <p14:tracePt t="56771" x="12242800" y="4254500"/>
          <p14:tracePt t="56785" x="12192000" y="4254500"/>
          <p14:tracePt t="56790" x="12141200" y="4254500"/>
          <p14:tracePt t="56797" x="12128500" y="4254500"/>
          <p14:tracePt t="56803" x="12103100" y="4254500"/>
          <p14:tracePt t="57556" x="12103100" y="4279900"/>
          <p14:tracePt t="57568" x="12103100" y="4305300"/>
          <p14:tracePt t="57573" x="12128500" y="4343400"/>
          <p14:tracePt t="57581" x="12141200" y="4368800"/>
          <p14:tracePt t="57588" x="12192000" y="4419600"/>
          <p14:tracePt t="57602" x="12242800" y="4483100"/>
          <p14:tracePt t="57609" x="12255500" y="4508500"/>
          <p14:tracePt t="57614" x="12306300" y="4546600"/>
          <p14:tracePt t="57620" x="12331700" y="4597400"/>
          <p14:tracePt t="57640" x="12344400" y="4635500"/>
          <p14:tracePt t="57641" x="12369800" y="4660900"/>
          <p14:tracePt t="57647" x="12395200" y="4686300"/>
          <p14:tracePt t="57652" x="12420600" y="4711700"/>
          <p14:tracePt t="57668" x="12433300" y="4724400"/>
          <p14:tracePt t="57676" x="12433300" y="4749800"/>
          <p14:tracePt t="57702" x="12433300" y="4775200"/>
          <p14:tracePt t="57724" x="12433300" y="4800600"/>
          <p14:tracePt t="57748" x="12433300" y="4813300"/>
          <p14:tracePt t="63747" x="12458700" y="4813300"/>
          <p14:tracePt t="63755" x="12484100" y="4813300"/>
          <p14:tracePt t="63766" x="12522200" y="4813300"/>
          <p14:tracePt t="63772" x="12573000" y="4813300"/>
          <p14:tracePt t="63781" x="12623800" y="4800600"/>
          <p14:tracePt t="63787" x="12661900" y="4800600"/>
          <p14:tracePt t="63801" x="12776200" y="4800600"/>
          <p14:tracePt t="63807" x="12839700" y="4775200"/>
          <p14:tracePt t="63814" x="12890500" y="4775200"/>
          <p14:tracePt t="63820" x="12979400" y="4775200"/>
          <p14:tracePt t="63834" x="13042900" y="4775200"/>
          <p14:tracePt t="63836" x="13106400" y="4775200"/>
          <p14:tracePt t="63844" x="13182600" y="4775200"/>
          <p14:tracePt t="63852" x="13246100" y="4775200"/>
          <p14:tracePt t="63868" x="13360400" y="4775200"/>
          <p14:tracePt t="63876" x="13423900" y="4775200"/>
          <p14:tracePt t="63884" x="13474700" y="4775200"/>
          <p14:tracePt t="63901" x="13576300" y="4775200"/>
          <p14:tracePt t="63908" x="13652500" y="4775200"/>
          <p14:tracePt t="63916" x="13690600" y="4775200"/>
          <p14:tracePt t="63924" x="13741400" y="4775200"/>
          <p14:tracePt t="63935" x="13804900" y="4775200"/>
          <p14:tracePt t="63940" x="13830300" y="4775200"/>
          <p14:tracePt t="63948" x="13893800" y="4775200"/>
          <p14:tracePt t="63956" x="13944600" y="4775200"/>
          <p14:tracePt t="63968" x="13957300" y="4775200"/>
          <p14:tracePt t="63973" x="13982700" y="4749800"/>
          <p14:tracePt t="63981" x="14033500" y="4749800"/>
          <p14:tracePt t="64001" x="14046200" y="4749800"/>
          <p14:tracePt t="64014" x="14071600" y="4749800"/>
          <p14:tracePt t="64102" x="14046200" y="4749800"/>
          <p14:tracePt t="64108" x="13957300" y="4724400"/>
          <p14:tracePt t="64116" x="13855700" y="4686300"/>
          <p14:tracePt t="64124" x="13665200" y="4635500"/>
          <p14:tracePt t="64135" x="13449300" y="4597400"/>
          <p14:tracePt t="64140" x="13335000" y="4572000"/>
          <p14:tracePt t="64148" x="13106400" y="4508500"/>
          <p14:tracePt t="64156" x="12928600" y="4457700"/>
          <p14:tracePt t="64168" x="12712700" y="4419600"/>
          <p14:tracePt t="64173" x="12509500" y="4368800"/>
          <p14:tracePt t="64181" x="12331700" y="4330700"/>
          <p14:tracePt t="64188" x="12166600" y="4305300"/>
          <p14:tracePt t="64201" x="11988800" y="4305300"/>
          <p14:tracePt t="64207" x="11836400" y="4305300"/>
          <p14:tracePt t="64215" x="11696700" y="4305300"/>
          <p14:tracePt t="64220" x="11544300" y="4305300"/>
          <p14:tracePt t="64235" x="11379200" y="4305300"/>
          <p14:tracePt t="64240" x="11252200" y="4305300"/>
          <p14:tracePt t="64248" x="11112500" y="4330700"/>
          <p14:tracePt t="64252" x="10998200" y="4368800"/>
          <p14:tracePt t="64268" x="10909300" y="4394200"/>
          <p14:tracePt t="64269" x="10871200" y="4419600"/>
          <p14:tracePt t="64276" x="10782300" y="4432300"/>
          <p14:tracePt t="64284" x="10718800" y="4457700"/>
          <p14:tracePt t="64301" x="10579100" y="4508500"/>
          <p14:tracePt t="64308" x="10528300" y="4508500"/>
          <p14:tracePt t="64316" x="10490200" y="4521200"/>
          <p14:tracePt t="64324" x="10439400" y="4521200"/>
          <p14:tracePt t="64335" x="10401300" y="4546600"/>
          <p14:tracePt t="64340" x="10350500" y="4546600"/>
          <p14:tracePt t="64348" x="10337800" y="4546600"/>
          <p14:tracePt t="64356" x="10287000" y="4546600"/>
          <p14:tracePt t="64368" x="10261600" y="4546600"/>
          <p14:tracePt t="64374" x="10236200" y="4546600"/>
          <p14:tracePt t="64388" x="10223500" y="4546600"/>
          <p14:tracePt t="64401" x="10198100" y="4546600"/>
          <p14:tracePt t="64435" x="10172700" y="4546600"/>
          <p14:tracePt t="64495" x="10198100" y="4546600"/>
          <p14:tracePt t="64504" x="10236200" y="4521200"/>
          <p14:tracePt t="64509" x="10337800" y="4521200"/>
          <p14:tracePt t="64516" x="10439400" y="4508500"/>
          <p14:tracePt t="64524" x="10617200" y="4483100"/>
          <p14:tracePt t="64535" x="10820400" y="4457700"/>
          <p14:tracePt t="64541" x="11099800" y="4457700"/>
          <p14:tracePt t="64549" x="11430000" y="4457700"/>
          <p14:tracePt t="64556" x="11722100" y="4457700"/>
          <p14:tracePt t="64568" x="12077700" y="4457700"/>
          <p14:tracePt t="64573" x="12369800" y="4457700"/>
          <p14:tracePt t="64581" x="12522200" y="4483100"/>
          <p14:tracePt t="64588" x="12776200" y="4508500"/>
          <p14:tracePt t="64601" x="12954000" y="4546600"/>
          <p14:tracePt t="64607" x="13017500" y="4546600"/>
          <p14:tracePt t="64614" x="13182600" y="4572000"/>
          <p14:tracePt t="64620" x="13271500" y="4597400"/>
          <p14:tracePt t="64639" x="13335000" y="4622800"/>
          <p14:tracePt t="64640" x="13398500" y="4622800"/>
          <p14:tracePt t="64648" x="13449300" y="4622800"/>
          <p14:tracePt t="64653" x="13474700" y="4622800"/>
          <p14:tracePt t="64668" x="13474700" y="4635500"/>
          <p14:tracePt t="64676" x="13487400" y="4635500"/>
          <p14:tracePt t="64749" x="13474700" y="4635500"/>
          <p14:tracePt t="64756" x="13449300" y="4635500"/>
          <p14:tracePt t="64766" x="13398500" y="4635500"/>
          <p14:tracePt t="64773" x="13360400" y="4635500"/>
          <p14:tracePt t="64781" x="13271500" y="4635500"/>
          <p14:tracePt t="64789" x="13195300" y="4635500"/>
          <p14:tracePt t="64802" x="13093700" y="4635500"/>
          <p14:tracePt t="64807" x="12954000" y="4635500"/>
          <p14:tracePt t="64816" x="12814300" y="4635500"/>
          <p14:tracePt t="64821" x="12573000" y="4635500"/>
          <p14:tracePt t="64835" x="12369800" y="4635500"/>
          <p14:tracePt t="64840" x="12141200" y="4635500"/>
          <p14:tracePt t="64848" x="11925300" y="4635500"/>
          <p14:tracePt t="64853" x="11671300" y="4635500"/>
          <p14:tracePt t="64868" x="11404600" y="4635500"/>
          <p14:tracePt t="64869" x="11163300" y="4635500"/>
          <p14:tracePt t="64877" x="11023600" y="4635500"/>
          <p14:tracePt t="64885" x="10782300" y="4635500"/>
          <p14:tracePt t="64902" x="10528300" y="4635500"/>
          <p14:tracePt t="64909" x="10401300" y="4635500"/>
          <p14:tracePt t="64917" x="10287000" y="4635500"/>
          <p14:tracePt t="64935" x="10134600" y="4635500"/>
          <p14:tracePt t="64941" x="10083800" y="4635500"/>
          <p14:tracePt t="64950" x="10058400" y="4635500"/>
          <p14:tracePt t="64957" x="10045700" y="4635500"/>
          <p14:tracePt t="64973" x="10020300" y="4635500"/>
          <p14:tracePt t="65053" x="10045700" y="4635500"/>
          <p14:tracePt t="65069" x="10083800" y="4635500"/>
          <p14:tracePt t="65077" x="10109200" y="4635500"/>
          <p14:tracePt t="65085" x="10172700" y="4635500"/>
          <p14:tracePt t="65102" x="10439400" y="4660900"/>
          <p14:tracePt t="65109" x="10515600" y="4660900"/>
          <p14:tracePt t="65117" x="10693400" y="4686300"/>
          <p14:tracePt t="65135" x="11201400" y="4749800"/>
          <p14:tracePt t="65141" x="11455400" y="4775200"/>
          <p14:tracePt t="65149" x="11671300" y="4800600"/>
          <p14:tracePt t="65157" x="11811000" y="4813300"/>
          <p14:tracePt t="65168" x="12014200" y="4864100"/>
          <p14:tracePt t="65174" x="12217400" y="4864100"/>
          <p14:tracePt t="65181" x="12420600" y="4902200"/>
          <p14:tracePt t="65189" x="12484100" y="4902200"/>
          <p14:tracePt t="65202" x="12598400" y="4902200"/>
          <p14:tracePt t="65206" x="12687300" y="4927600"/>
          <p14:tracePt t="65215" x="12725400" y="4927600"/>
          <p14:tracePt t="65221" x="12801600" y="4927600"/>
          <p14:tracePt t="65235" x="12814300" y="4927600"/>
          <p14:tracePt t="65240" x="12839700" y="4927600"/>
          <p14:tracePt t="65253" x="12865100" y="4927600"/>
          <p14:tracePt t="65365" x="12865100" y="4953000"/>
          <p14:tracePt t="65902" x="12814300" y="4927600"/>
          <p14:tracePt t="65910" x="12750800" y="4889500"/>
          <p14:tracePt t="65918" x="12725400" y="4889500"/>
          <p14:tracePt t="65935" x="12636500" y="4813300"/>
          <p14:tracePt t="65942" x="12598400" y="4800600"/>
          <p14:tracePt t="65950" x="12547600" y="4775200"/>
          <p14:tracePt t="65958" x="12522200" y="4749800"/>
          <p14:tracePt t="65968" x="12509500" y="4724400"/>
          <p14:tracePt t="65974" x="12458700" y="4711700"/>
          <p14:tracePt t="65990" x="12433300" y="4711700"/>
          <p14:tracePt t="66002" x="12420600" y="4711700"/>
          <p14:tracePt t="66006" x="12420600" y="4686300"/>
          <p14:tracePt t="66022" x="12395200" y="4686300"/>
          <p14:tracePt t="68241" x="12509500" y="4660900"/>
          <p14:tracePt t="68249" x="12598400" y="4635500"/>
          <p14:tracePt t="68261" x="12687300" y="4597400"/>
          <p14:tracePt t="68268" x="12776200" y="4572000"/>
          <p14:tracePt t="68276" x="12839700" y="4546600"/>
          <p14:tracePt t="68281" x="12903200" y="4508500"/>
          <p14:tracePt t="68289" x="12979400" y="4508500"/>
          <p14:tracePt t="68301" x="13042900" y="4483100"/>
          <p14:tracePt t="68307" x="13093700" y="4457700"/>
          <p14:tracePt t="68315" x="13182600" y="4432300"/>
          <p14:tracePt t="68321" x="13246100" y="4394200"/>
          <p14:tracePt t="68335" x="13309600" y="4368800"/>
          <p14:tracePt t="68341" x="13360400" y="4368800"/>
          <p14:tracePt t="68348" x="13398500" y="4343400"/>
          <p14:tracePt t="68353" x="13423900" y="4343400"/>
          <p14:tracePt t="68369" x="13449300" y="4343400"/>
          <p14:tracePt t="68401" x="13398500" y="4343400"/>
          <p14:tracePt t="68409" x="13284200" y="4343400"/>
          <p14:tracePt t="68417" x="13220700" y="4368800"/>
          <p14:tracePt t="68435" x="12979400" y="4419600"/>
          <p14:tracePt t="68441" x="12903200" y="4419600"/>
          <p14:tracePt t="68449" x="12801600" y="4432300"/>
          <p14:tracePt t="68468" x="12661900" y="4432300"/>
          <p14:tracePt t="68473" x="12623800" y="4432300"/>
          <p14:tracePt t="68482" x="12573000" y="4432300"/>
          <p14:tracePt t="68489" x="12547600" y="4432300"/>
          <p14:tracePt t="68505" x="12522200" y="4432300"/>
          <p14:tracePt t="68534" x="12522200" y="4419600"/>
          <p14:tracePt t="68617" x="12522200" y="4432300"/>
          <p14:tracePt t="68626" x="12547600" y="4457700"/>
          <p14:tracePt t="68633" x="12573000" y="4508500"/>
          <p14:tracePt t="68641" x="12598400" y="4521200"/>
          <p14:tracePt t="68649" x="12623800" y="4546600"/>
          <p14:tracePt t="68669" x="12636500" y="4622800"/>
          <p14:tracePt t="68674" x="12687300" y="4635500"/>
          <p14:tracePt t="68682" x="12712700" y="4635500"/>
          <p14:tracePt t="68689" x="12725400" y="4660900"/>
          <p14:tracePt t="68702" x="12750800" y="4660900"/>
          <p14:tracePt t="68706" x="12776200" y="4660900"/>
          <p14:tracePt t="68717" x="12801600" y="4660900"/>
          <p14:tracePt t="68739" x="12814300" y="4635500"/>
          <p14:tracePt t="68754" x="12814300" y="4622800"/>
          <p14:tracePt t="68772" x="12814300" y="4597400"/>
          <p14:tracePt t="68781" x="12814300" y="4572000"/>
          <p14:tracePt t="68786" x="12801600" y="4546600"/>
          <p14:tracePt t="68801" x="12776200" y="4521200"/>
          <p14:tracePt t="68802" x="12750800" y="4508500"/>
          <p14:tracePt t="68810" x="12712700" y="4483100"/>
          <p14:tracePt t="68817" x="12687300" y="4483100"/>
          <p14:tracePt t="68836" x="12636500" y="4457700"/>
          <p14:tracePt t="68842" x="12623800" y="4457700"/>
          <p14:tracePt t="68860" x="12598400" y="4457700"/>
          <p14:tracePt t="68873" x="12598400" y="4483100"/>
          <p14:tracePt t="68882" x="12598400" y="4508500"/>
          <p14:tracePt t="68901" x="12598400" y="4572000"/>
          <p14:tracePt t="68906" x="12598400" y="4597400"/>
          <p14:tracePt t="68915" x="12623800" y="4660900"/>
          <p14:tracePt t="68922" x="12636500" y="4660900"/>
          <p14:tracePt t="68935" x="12661900" y="4686300"/>
          <p14:tracePt t="68940" x="12712700" y="4724400"/>
          <p14:tracePt t="68948" x="12725400" y="4724400"/>
          <p14:tracePt t="68954" x="12776200" y="4749800"/>
          <p14:tracePt t="68968" x="12801600" y="4749800"/>
          <p14:tracePt t="68981" x="12814300" y="4749800"/>
          <p14:tracePt t="68986" x="12839700" y="4749800"/>
          <p14:tracePt t="69002" x="12865100" y="4749800"/>
          <p14:tracePt t="69010" x="12865100" y="4711700"/>
          <p14:tracePt t="69018" x="12890500" y="4686300"/>
          <p14:tracePt t="69035" x="12890500" y="4622800"/>
          <p14:tracePt t="69042" x="12890500" y="4572000"/>
          <p14:tracePt t="69050" x="12890500" y="4521200"/>
          <p14:tracePt t="69068" x="12865100" y="4483100"/>
          <p14:tracePt t="69074" x="12839700" y="4457700"/>
          <p14:tracePt t="69083" x="12814300" y="4432300"/>
          <p14:tracePt t="69090" x="12801600" y="4432300"/>
          <p14:tracePt t="69101" x="12776200" y="4432300"/>
          <p14:tracePt t="69122" x="12750800" y="4432300"/>
          <p14:tracePt t="69139" x="12725400" y="4432300"/>
          <p14:tracePt t="69148" x="12725400" y="4457700"/>
          <p14:tracePt t="69154" x="12725400" y="4483100"/>
          <p14:tracePt t="69169" x="12712700" y="4508500"/>
          <p14:tracePt t="69173" x="12712700" y="4521200"/>
          <p14:tracePt t="69181" x="12712700" y="4546600"/>
          <p14:tracePt t="69186" x="12712700" y="4572000"/>
          <p14:tracePt t="69202" x="12712700" y="4597400"/>
          <p14:tracePt t="69226" x="12712700" y="4622800"/>
          <p14:tracePt t="69242" x="12725400" y="4622800"/>
          <p14:tracePt t="69250" x="12750800" y="4622800"/>
          <p14:tracePt t="69268" x="12776200" y="4597400"/>
          <p14:tracePt t="69282" x="12801600" y="4572000"/>
          <p14:tracePt t="69302" x="12801600" y="4546600"/>
          <p14:tracePt t="69314" x="12801600" y="4521200"/>
          <p14:tracePt t="69335" x="12801600" y="4508500"/>
          <p14:tracePt t="69339" x="12776200" y="4508500"/>
          <p14:tracePt t="69348" x="12750800" y="4508500"/>
          <p14:tracePt t="69367" x="12725400" y="4508500"/>
          <p14:tracePt t="69372" x="12712700" y="4508500"/>
          <p14:tracePt t="69394" x="12687300" y="4508500"/>
          <p14:tracePt t="69434" x="12687300" y="4521200"/>
          <p14:tracePt t="69450" x="12712700" y="4521200"/>
          <p14:tracePt t="69459" x="12725400" y="4546600"/>
          <p14:tracePt t="69468" x="12776200" y="4546600"/>
          <p14:tracePt t="69474" x="12814300" y="4572000"/>
          <p14:tracePt t="69482" x="12839700" y="4572000"/>
          <p14:tracePt t="69502" x="12928600" y="4572000"/>
          <p14:tracePt t="69507" x="12979400" y="4572000"/>
          <p14:tracePt t="69522" x="13004800" y="4572000"/>
          <p14:tracePt t="69538" x="13017500" y="4572000"/>
          <p14:tracePt t="69568" x="13017500" y="4546600"/>
          <p14:tracePt t="69586" x="13017500" y="4521200"/>
          <p14:tracePt t="69603" x="13017500" y="4508500"/>
          <p14:tracePt t="69610" x="13004800" y="4508500"/>
          <p14:tracePt t="69642" x="12979400" y="4508500"/>
          <p14:tracePt t="69722" x="13004800" y="4521200"/>
          <p14:tracePt t="70195" x="12954000" y="4521200"/>
          <p14:tracePt t="70204" x="12903200" y="4521200"/>
          <p14:tracePt t="70211" x="12814300" y="4508500"/>
          <p14:tracePt t="70219" x="12725400" y="4483100"/>
          <p14:tracePt t="70235" x="12623800" y="4432300"/>
          <p14:tracePt t="70236" x="12369800" y="4368800"/>
          <p14:tracePt t="70243" x="12280900" y="4368800"/>
          <p14:tracePt t="70251" x="12103100" y="4330700"/>
          <p14:tracePt t="70268" x="11760200" y="4254500"/>
          <p14:tracePt t="70275" x="11607800" y="4241800"/>
          <p14:tracePt t="70283" x="11430000" y="4216400"/>
          <p14:tracePt t="70302" x="11137900" y="4191000"/>
          <p14:tracePt t="70308" x="10998200" y="4165600"/>
          <p14:tracePt t="70315" x="10896600" y="4165600"/>
          <p14:tracePt t="70335" x="10693400" y="4140200"/>
          <p14:tracePt t="70340" x="10642600" y="4140200"/>
          <p14:tracePt t="70348" x="10579100" y="4140200"/>
          <p14:tracePt t="70355" x="10515600" y="4140200"/>
          <p14:tracePt t="70368" x="10439400" y="4140200"/>
          <p14:tracePt t="70372" x="10401300" y="4140200"/>
          <p14:tracePt t="70381" x="10350500" y="4140200"/>
          <p14:tracePt t="70387" x="10337800" y="4140200"/>
          <p14:tracePt t="70401" x="10312400" y="4140200"/>
          <p14:tracePt t="70406" x="10287000" y="4140200"/>
          <p14:tracePt t="70415" x="10261600" y="4140200"/>
          <p14:tracePt t="70419" x="10236200" y="4165600"/>
          <p14:tracePt t="70435" x="10223500" y="4165600"/>
          <p14:tracePt t="70436" x="10198100" y="4165600"/>
          <p14:tracePt t="70443" x="10198100" y="4191000"/>
          <p14:tracePt t="70451" x="10172700" y="4216400"/>
          <p14:tracePt t="70472" x="10147300" y="4241800"/>
          <p14:tracePt t="70482" x="10134600" y="4254500"/>
          <p14:tracePt t="70486" x="10109200" y="4279900"/>
          <p14:tracePt t="70502" x="10109200" y="4305300"/>
          <p14:tracePt t="70508" x="10083800" y="4330700"/>
          <p14:tracePt t="70515" x="10083800" y="4343400"/>
          <p14:tracePt t="70535" x="10058400" y="4394200"/>
          <p14:tracePt t="70541" x="10058400" y="4419600"/>
          <p14:tracePt t="70548" x="10058400" y="4432300"/>
          <p14:tracePt t="70555" x="10058400" y="4457700"/>
          <p14:tracePt t="70568" x="10058400" y="4508500"/>
          <p14:tracePt t="70573" x="10058400" y="4521200"/>
          <p14:tracePt t="70581" x="10058400" y="4546600"/>
          <p14:tracePt t="70587" x="10109200" y="4572000"/>
          <p14:tracePt t="70601" x="10147300" y="4622800"/>
          <p14:tracePt t="70607" x="10198100" y="4635500"/>
          <p14:tracePt t="70615" x="10236200" y="4660900"/>
          <p14:tracePt t="70619" x="10261600" y="4660900"/>
          <p14:tracePt t="70641" x="10350500" y="4686300"/>
          <p14:tracePt t="70642" x="10375900" y="4686300"/>
          <p14:tracePt t="70647" x="10439400" y="4686300"/>
          <p14:tracePt t="70652" x="10490200" y="4686300"/>
          <p14:tracePt t="70668" x="10528300" y="4686300"/>
          <p14:tracePt t="70676" x="10553700" y="4686300"/>
          <p14:tracePt t="70683" x="10579100" y="4660900"/>
          <p14:tracePt t="70702" x="10617200" y="4597400"/>
          <p14:tracePt t="70708" x="10617200" y="4572000"/>
          <p14:tracePt t="70715" x="10617200" y="4521200"/>
          <p14:tracePt t="70735" x="10642600" y="4457700"/>
          <p14:tracePt t="70740" x="10642600" y="4419600"/>
          <p14:tracePt t="70748" x="10642600" y="4394200"/>
          <p14:tracePt t="70755" x="10642600" y="4368800"/>
          <p14:tracePt t="70768" x="10642600" y="4343400"/>
          <p14:tracePt t="70772" x="10642600" y="4330700"/>
          <p14:tracePt t="70782" x="10642600" y="4305300"/>
          <p14:tracePt t="70805" x="10642600" y="4279900"/>
          <p14:tracePt t="70827" x="10617200" y="4279900"/>
          <p14:tracePt t="70843" x="10604500" y="4279900"/>
          <p14:tracePt t="70852" x="10579100" y="4305300"/>
          <p14:tracePt t="70869" x="10515600" y="4394200"/>
          <p14:tracePt t="70876" x="10490200" y="4419600"/>
          <p14:tracePt t="70884" x="10464800" y="4457700"/>
          <p14:tracePt t="70905" x="10401300" y="4546600"/>
          <p14:tracePt t="70914" x="10401300" y="4622800"/>
          <p14:tracePt t="70918" x="10375900" y="4635500"/>
          <p14:tracePt t="70935" x="10350500" y="4711700"/>
          <p14:tracePt t="70941" x="10350500" y="4724400"/>
          <p14:tracePt t="70948" x="10350500" y="4749800"/>
          <p14:tracePt t="70956" x="10350500" y="4775200"/>
          <p14:tracePt t="70981" x="10350500" y="4800600"/>
          <p14:tracePt t="70988" x="10375900" y="4800600"/>
          <p14:tracePt t="71001" x="10375900" y="4813300"/>
          <p14:tracePt t="71014" x="10401300" y="4813300"/>
          <p14:tracePt t="72101" x="10439400" y="4813300"/>
          <p14:tracePt t="72109" x="10515600" y="4813300"/>
          <p14:tracePt t="72117" x="10617200" y="4813300"/>
          <p14:tracePt t="72125" x="10731500" y="4813300"/>
          <p14:tracePt t="72135" x="10896600" y="4838700"/>
          <p14:tracePt t="72141" x="11112500" y="4864100"/>
          <p14:tracePt t="72149" x="11315700" y="4864100"/>
          <p14:tracePt t="72168" x="11671300" y="4902200"/>
          <p14:tracePt t="72174" x="11874500" y="4927600"/>
          <p14:tracePt t="72181" x="12077700" y="4927600"/>
          <p14:tracePt t="72189" x="12306300" y="4953000"/>
          <p14:tracePt t="72202" x="12484100" y="4953000"/>
          <p14:tracePt t="72206" x="12661900" y="4978400"/>
          <p14:tracePt t="72215" x="12839700" y="5003800"/>
          <p14:tracePt t="72221" x="12903200" y="5003800"/>
          <p14:tracePt t="72235" x="13017500" y="5003800"/>
          <p14:tracePt t="72239" x="13106400" y="5003800"/>
          <p14:tracePt t="72248" x="13157200" y="5003800"/>
          <p14:tracePt t="72253" x="13195300" y="5003800"/>
          <p14:tracePt t="72268" x="13220700" y="5003800"/>
          <p14:tracePt t="72269" x="13246100" y="5003800"/>
          <p14:tracePt t="72277" x="13271500" y="5003800"/>
          <p14:tracePt t="72309" x="13284200" y="5003800"/>
          <p14:tracePt t="72335" x="13284200" y="4978400"/>
          <p14:tracePt t="72349" x="13309600" y="4978400"/>
          <p14:tracePt t="72358" x="13335000" y="4953000"/>
          <p14:tracePt t="72368" x="13360400" y="4953000"/>
          <p14:tracePt t="72373" x="13398500" y="4927600"/>
          <p14:tracePt t="72381" x="13474700" y="4902200"/>
          <p14:tracePt t="72402" x="13652500" y="4838700"/>
          <p14:tracePt t="72407" x="13716000" y="4800600"/>
          <p14:tracePt t="72415" x="13766800" y="4800600"/>
          <p14:tracePt t="72421" x="13855700" y="4749800"/>
          <p14:tracePt t="72435" x="13893800" y="4724400"/>
          <p14:tracePt t="72439" x="13944600" y="4711700"/>
          <p14:tracePt t="72448" x="13957300" y="4711700"/>
          <p14:tracePt t="72453" x="13982700" y="4711700"/>
          <p14:tracePt t="72471" x="14008100" y="4686300"/>
          <p14:tracePt t="72526" x="13982700" y="4686300"/>
          <p14:tracePt t="72535" x="13957300" y="4686300"/>
          <p14:tracePt t="72541" x="13944600" y="4686300"/>
          <p14:tracePt t="72549" x="13919200" y="4686300"/>
          <p14:tracePt t="72559" x="13868400" y="4660900"/>
          <p14:tracePt t="72568" x="13855700" y="4660900"/>
          <p14:tracePt t="72573" x="13804900" y="4660900"/>
          <p14:tracePt t="72581" x="13766800" y="4635500"/>
          <p14:tracePt t="72602" x="13665200" y="4622800"/>
          <p14:tracePt t="72607" x="13576300" y="4597400"/>
          <p14:tracePt t="72615" x="13538200" y="4597400"/>
          <p14:tracePt t="72621" x="13487400" y="4597400"/>
          <p14:tracePt t="72635" x="13398500" y="4572000"/>
          <p14:tracePt t="72640" x="13360400" y="4572000"/>
          <p14:tracePt t="72648" x="13309600" y="4572000"/>
          <p14:tracePt t="72653" x="13246100" y="4572000"/>
          <p14:tracePt t="72669" x="13195300" y="4546600"/>
          <p14:tracePt t="72670" x="13157200" y="4546600"/>
          <p14:tracePt t="72677" x="13106400" y="4546600"/>
          <p14:tracePt t="72685" x="13093700" y="4546600"/>
          <p14:tracePt t="72702" x="12979400" y="4546600"/>
          <p14:tracePt t="74424" x="12979400" y="4572000"/>
          <p14:tracePt t="74432" x="12979400" y="4597400"/>
          <p14:tracePt t="74439" x="13004800" y="4622800"/>
          <p14:tracePt t="74448" x="13004800" y="4635500"/>
          <p14:tracePt t="74458" x="13004800" y="4660900"/>
          <p14:tracePt t="74472" x="13004800" y="4686300"/>
          <p14:tracePt t="74481" x="13004800" y="4711700"/>
          <p14:tracePt t="74487" x="13004800" y="4724400"/>
          <p14:tracePt t="74502" x="12954000" y="4749800"/>
          <p14:tracePt t="74506" x="12865100" y="4775200"/>
          <p14:tracePt t="74515" x="12750800" y="4800600"/>
          <p14:tracePt t="74519" x="12573000" y="4813300"/>
          <p14:tracePt t="74535" x="12369800" y="4864100"/>
          <p14:tracePt t="74536" x="12255500" y="4864100"/>
          <p14:tracePt t="74543" x="12039600" y="4889500"/>
          <p14:tracePt t="74551" x="11836400" y="4889500"/>
          <p14:tracePt t="74568" x="11480800" y="4889500"/>
          <p14:tracePt t="74575" x="11315700" y="4889500"/>
          <p14:tracePt t="74583" x="11201400" y="4889500"/>
          <p14:tracePt t="74602" x="11023600" y="4800600"/>
          <p14:tracePt t="74607" x="10934700" y="4775200"/>
          <p14:tracePt t="74615" x="10909300" y="4749800"/>
          <p14:tracePt t="74635" x="10807700" y="4660900"/>
          <p14:tracePt t="74640" x="10782300" y="4635500"/>
          <p14:tracePt t="74648" x="10731500" y="4597400"/>
          <p14:tracePt t="74668" x="10718800" y="4546600"/>
          <p14:tracePt t="74673" x="10693400" y="4521200"/>
          <p14:tracePt t="74681" x="10693400" y="4508500"/>
          <p14:tracePt t="74687" x="10693400" y="4483100"/>
          <p14:tracePt t="74702" x="10693400" y="4457700"/>
          <p14:tracePt t="74715" x="10693400" y="4432300"/>
          <p14:tracePt t="74719" x="10693400" y="4419600"/>
          <p14:tracePt t="74735" x="10718800" y="4419600"/>
          <p14:tracePt t="74736" x="10731500" y="4394200"/>
          <p14:tracePt t="74743" x="10782300" y="4368800"/>
          <p14:tracePt t="74751" x="10820400" y="4368800"/>
          <p14:tracePt t="74769" x="10960100" y="4343400"/>
          <p14:tracePt t="74775" x="10985500" y="4343400"/>
          <p14:tracePt t="74783" x="11049000" y="4343400"/>
          <p14:tracePt t="74801" x="11163300" y="4343400"/>
          <p14:tracePt t="74807" x="11201400" y="4343400"/>
          <p14:tracePt t="74815" x="11226800" y="4343400"/>
          <p14:tracePt t="74835" x="11290300" y="4343400"/>
          <p14:tracePt t="74840" x="11315700" y="4343400"/>
          <p14:tracePt t="74868" x="11341100" y="4343400"/>
          <p14:tracePt t="74901" x="11366500" y="4343400"/>
          <p14:tracePt t="74906" x="11366500" y="4368800"/>
          <p14:tracePt t="74943" x="11404600" y="4368800"/>
          <p14:tracePt t="75720" x="11430000" y="4368800"/>
          <p14:tracePt t="75736" x="11480800" y="4343400"/>
          <p14:tracePt t="75744" x="11493500" y="4343400"/>
          <p14:tracePt t="75752" x="11518900" y="4343400"/>
          <p14:tracePt t="75768" x="11569700" y="4330700"/>
          <p14:tracePt t="75776" x="11582400" y="4330700"/>
          <p14:tracePt t="75784" x="11607800" y="4330700"/>
          <p14:tracePt t="75802" x="11633200" y="4330700"/>
          <p14:tracePt t="75824" x="11658600" y="4330700"/>
          <p14:tracePt t="75848" x="11671300" y="4330700"/>
          <p14:tracePt t="76128" x="11658600" y="4330700"/>
          <p14:tracePt t="78667" x="11696700" y="4330700"/>
          <p14:tracePt t="78675" x="11722100" y="4330700"/>
          <p14:tracePt t="78683" x="11785600" y="4330700"/>
          <p14:tracePt t="78702" x="11874500" y="4330700"/>
          <p14:tracePt t="78707" x="11899900" y="4330700"/>
          <p14:tracePt t="78715" x="11950700" y="4330700"/>
          <p14:tracePt t="78735" x="11988800" y="4330700"/>
          <p14:tracePt t="78740" x="12014200" y="4330700"/>
          <p14:tracePt t="78769" x="12039600" y="4330700"/>
          <p14:tracePt t="78802" x="12052300" y="4330700"/>
          <p14:tracePt t="78805" x="12077700" y="4330700"/>
          <p14:tracePt t="78819" x="12103100" y="4330700"/>
          <p14:tracePt t="78836" x="12128500" y="4330700"/>
          <p14:tracePt t="78843" x="12128500" y="4343400"/>
          <p14:tracePt t="78859" x="12141200" y="4343400"/>
          <p14:tracePt t="78891" x="12166600" y="4343400"/>
          <p14:tracePt t="78901" x="12166600" y="4368800"/>
          <p14:tracePt t="79139" x="12141200" y="4368800"/>
          <p14:tracePt t="79168" x="12128500" y="4368800"/>
          <p14:tracePt t="79173" x="12103100" y="4368800"/>
          <p14:tracePt t="79181" x="12077700" y="4368800"/>
          <p14:tracePt t="79189" x="12052300" y="4368800"/>
          <p14:tracePt t="79201" x="12014200" y="4368800"/>
          <p14:tracePt t="79206" x="11950700" y="4368800"/>
          <p14:tracePt t="79215" x="11899900" y="4368800"/>
          <p14:tracePt t="79235" x="11785600" y="4368800"/>
          <p14:tracePt t="79236" x="11722100" y="4368800"/>
          <p14:tracePt t="79243" x="11671300" y="4368800"/>
          <p14:tracePt t="79252" x="11607800" y="4368800"/>
          <p14:tracePt t="79259" x="11569700" y="4368800"/>
          <p14:tracePt t="79269" x="11544300" y="4368800"/>
          <p14:tracePt t="79275" x="11493500" y="4368800"/>
          <p14:tracePt t="79283" x="11480800" y="4368800"/>
          <p14:tracePt t="79302" x="11430000" y="4343400"/>
          <p14:tracePt t="79316" x="11404600" y="4330700"/>
          <p14:tracePt t="79324" x="11404600" y="4305300"/>
          <p14:tracePt t="79335" x="11404600" y="4279900"/>
          <p14:tracePt t="79340" x="11404600" y="4254500"/>
          <p14:tracePt t="79348" x="11404600" y="4241800"/>
          <p14:tracePt t="79368" x="11404600" y="4140200"/>
          <p14:tracePt t="79373" x="11404600" y="4102100"/>
          <p14:tracePt t="79382" x="11430000" y="4051300"/>
          <p14:tracePt t="79405" x="11544300" y="3949700"/>
          <p14:tracePt t="79406" x="11658600" y="3898900"/>
          <p14:tracePt t="79415" x="11747500" y="3835400"/>
          <p14:tracePt t="79435" x="11988800" y="3721100"/>
          <p14:tracePt t="79436" x="12128500" y="3670300"/>
          <p14:tracePt t="79444" x="12255500" y="3632200"/>
          <p14:tracePt t="79452" x="12369800" y="3606800"/>
          <p14:tracePt t="79460" x="12484100" y="3581400"/>
          <p14:tracePt t="79468" x="12573000" y="3581400"/>
          <p14:tracePt t="79476" x="12636500" y="3581400"/>
          <p14:tracePt t="79484" x="12725400" y="3581400"/>
          <p14:tracePt t="79502" x="12865100" y="3581400"/>
          <p14:tracePt t="79508" x="12928600" y="3581400"/>
          <p14:tracePt t="79516" x="12979400" y="3581400"/>
          <p14:tracePt t="79535" x="13106400" y="3657600"/>
          <p14:tracePt t="79540" x="13131800" y="3670300"/>
          <p14:tracePt t="79548" x="13195300" y="3721100"/>
          <p14:tracePt t="79568" x="13284200" y="3810000"/>
          <p14:tracePt t="79574" x="13335000" y="3873500"/>
          <p14:tracePt t="79581" x="13385800" y="3924300"/>
          <p14:tracePt t="79605" x="13449300" y="4038600"/>
          <p14:tracePt t="79606" x="13487400" y="4127500"/>
          <p14:tracePt t="79615" x="13487400" y="4165600"/>
          <p14:tracePt t="79638" x="13563600" y="4343400"/>
          <p14:tracePt t="79639" x="13576300" y="4419600"/>
          <p14:tracePt t="79648" x="13576300" y="4457700"/>
          <p14:tracePt t="79652" x="13576300" y="4521200"/>
          <p14:tracePt t="79668" x="13601700" y="4635500"/>
          <p14:tracePt t="79676" x="13601700" y="4686300"/>
          <p14:tracePt t="79684" x="13601700" y="4749800"/>
          <p14:tracePt t="79702" x="13512800" y="4838700"/>
          <p14:tracePt t="79708" x="13449300" y="4902200"/>
          <p14:tracePt t="79716" x="13385800" y="4953000"/>
          <p14:tracePt t="79735" x="13195300" y="5041900"/>
          <p14:tracePt t="79740" x="13106400" y="5092700"/>
          <p14:tracePt t="79748" x="13004800" y="5156200"/>
          <p14:tracePt t="79768" x="12776200" y="5245100"/>
          <p14:tracePt t="79773" x="12661900" y="5283200"/>
          <p14:tracePt t="79781" x="12573000" y="5334000"/>
          <p14:tracePt t="79801" x="12420600" y="5384800"/>
          <p14:tracePt t="79807" x="12255500" y="5422900"/>
          <p14:tracePt t="79815" x="12192000" y="5448300"/>
          <p14:tracePt t="79838" x="11988800" y="5473700"/>
          <p14:tracePt t="79839" x="11899900" y="5486400"/>
          <p14:tracePt t="79848" x="11811000" y="5486400"/>
          <p14:tracePt t="79852" x="11747500" y="5486400"/>
          <p14:tracePt t="79868" x="11607800" y="5486400"/>
          <p14:tracePt t="79876" x="11493500" y="5473700"/>
          <p14:tracePt t="79884" x="11430000" y="5448300"/>
          <p14:tracePt t="79902" x="11290300" y="5334000"/>
          <p14:tracePt t="79908" x="11226800" y="5283200"/>
          <p14:tracePt t="79916" x="11188700" y="5245100"/>
          <p14:tracePt t="79935" x="11049000" y="5105400"/>
          <p14:tracePt t="79940" x="10998200" y="5041900"/>
          <p14:tracePt t="79948" x="10960100" y="5003800"/>
          <p14:tracePt t="79968" x="10909300" y="4864100"/>
          <p14:tracePt t="79973" x="10896600" y="4775200"/>
          <p14:tracePt t="79982" x="10896600" y="4686300"/>
          <p14:tracePt t="80002" x="10896600" y="4546600"/>
          <p14:tracePt t="80006" x="10896600" y="4483100"/>
          <p14:tracePt t="80015" x="10934700" y="4394200"/>
          <p14:tracePt t="80035" x="11099800" y="4216400"/>
          <p14:tracePt t="80039" x="11188700" y="4102100"/>
          <p14:tracePt t="80048" x="11315700" y="3987800"/>
          <p14:tracePt t="80053" x="11544300" y="3835400"/>
          <p14:tracePt t="80068" x="11785600" y="3695700"/>
          <p14:tracePt t="80076" x="11925300" y="3606800"/>
          <p14:tracePt t="80084" x="11963400" y="3581400"/>
          <p14:tracePt t="80102" x="12166600" y="3492500"/>
          <p14:tracePt t="80108" x="12255500" y="3479800"/>
          <p14:tracePt t="80116" x="12306300" y="3479800"/>
          <p14:tracePt t="80138" x="12395200" y="3454400"/>
          <p14:tracePt t="80148" x="12420600" y="3454400"/>
          <p14:tracePt t="80149" x="12458700" y="3454400"/>
          <p14:tracePt t="80168" x="12509500" y="3454400"/>
          <p14:tracePt t="80173" x="12522200" y="3454400"/>
          <p14:tracePt t="80181" x="12547600" y="3454400"/>
          <p14:tracePt t="80202" x="12598400" y="3479800"/>
          <p14:tracePt t="80207" x="12623800" y="3517900"/>
          <p14:tracePt t="80215" x="12661900" y="3568700"/>
          <p14:tracePt t="80235" x="12687300" y="3632200"/>
          <p14:tracePt t="80239" x="12725400" y="3695700"/>
          <p14:tracePt t="80248" x="12750800" y="3721100"/>
          <p14:tracePt t="80253" x="12776200" y="3784600"/>
          <p14:tracePt t="80268" x="12814300" y="3898900"/>
          <p14:tracePt t="80276" x="12814300" y="3949700"/>
          <p14:tracePt t="80284" x="12839700" y="3987800"/>
          <p14:tracePt t="80305" x="12890500" y="4051300"/>
          <p14:tracePt t="80315" x="12890500" y="4127500"/>
          <p14:tracePt t="80319" x="12890500" y="4140200"/>
          <p14:tracePt t="80335" x="12903200" y="4216400"/>
          <p14:tracePt t="80341" x="12928600" y="4254500"/>
          <p14:tracePt t="80349" x="12928600" y="4279900"/>
          <p14:tracePt t="80368" x="12954000" y="4330700"/>
          <p14:tracePt t="80374" x="12954000" y="4343400"/>
          <p14:tracePt t="80381" x="12954000" y="4394200"/>
          <p14:tracePt t="80402" x="12954000" y="4432300"/>
          <p14:tracePt t="80406" x="12954000" y="4457700"/>
          <p14:tracePt t="80415" x="12954000" y="4483100"/>
          <p14:tracePt t="80435" x="12954000" y="4508500"/>
          <p14:tracePt t="80439" x="12954000" y="4546600"/>
          <p14:tracePt t="80448" x="12954000" y="4572000"/>
          <p14:tracePt t="80472" x="12903200" y="4622800"/>
          <p14:tracePt t="80473" x="12865100" y="4660900"/>
          <p14:tracePt t="80481" x="12839700" y="4686300"/>
          <p14:tracePt t="80486" x="12801600" y="4749800"/>
          <p14:tracePt t="80502" x="12687300" y="4813300"/>
          <p14:tracePt t="80509" x="12661900" y="4813300"/>
          <p14:tracePt t="80517" x="12623800" y="4864100"/>
          <p14:tracePt t="80535" x="12547600" y="4889500"/>
          <p14:tracePt t="80541" x="12509500" y="4902200"/>
          <p14:tracePt t="80549" x="12484100" y="4902200"/>
          <p14:tracePt t="80569" x="12433300" y="4927600"/>
          <p14:tracePt t="80574" x="12420600" y="4927600"/>
          <p14:tracePt t="80602" x="12369800" y="4927600"/>
          <p14:tracePt t="80606" x="12331700" y="4927600"/>
          <p14:tracePt t="80615" x="12306300" y="4927600"/>
          <p14:tracePt t="80638" x="12242800" y="4927600"/>
          <p14:tracePt t="80639" x="12217400" y="4927600"/>
          <p14:tracePt t="80648" x="12141200" y="4927600"/>
          <p14:tracePt t="80668" x="12077700" y="4927600"/>
          <p14:tracePt t="80669" x="12039600" y="4927600"/>
          <p14:tracePt t="80677" x="11988800" y="4902200"/>
          <p14:tracePt t="80688" x="11950700" y="4889500"/>
          <p14:tracePt t="80702" x="11874500" y="4864100"/>
          <p14:tracePt t="80709" x="11861800" y="4838700"/>
          <p14:tracePt t="80717" x="11811000" y="4813300"/>
          <p14:tracePt t="80738" x="11760200" y="4775200"/>
          <p14:tracePt t="80748" x="11760200" y="4724400"/>
          <p14:tracePt t="80752" x="11747500" y="4711700"/>
          <p14:tracePt t="80768" x="11722100" y="4622800"/>
          <p14:tracePt t="80774" x="11722100" y="4572000"/>
          <p14:tracePt t="80782" x="11722100" y="4546600"/>
          <p14:tracePt t="80802" x="11722100" y="4457700"/>
          <p14:tracePt t="80806" x="11722100" y="4432300"/>
          <p14:tracePt t="80815" x="11722100" y="4419600"/>
          <p14:tracePt t="80835" x="11722100" y="4368800"/>
          <p14:tracePt t="80839" x="11722100" y="4343400"/>
          <p14:tracePt t="80848" x="11747500" y="4330700"/>
          <p14:tracePt t="80868" x="11747500" y="4305300"/>
          <p14:tracePt t="80869" x="11760200" y="4305300"/>
          <p14:tracePt t="80885" x="11760200" y="4279900"/>
          <p14:tracePt t="80893" x="11785600" y="4279900"/>
          <p14:tracePt t="81056" x="11811000" y="4279900"/>
          <p14:tracePt t="81077" x="11836400" y="4279900"/>
          <p14:tracePt t="81099" x="11861800" y="4279900"/>
          <p14:tracePt t="81104" x="11874500" y="4254500"/>
          <p14:tracePt t="81119" x="11899900" y="4254500"/>
          <p14:tracePt t="81135" x="11925300" y="4254500"/>
          <p14:tracePt t="81149" x="11950700" y="4254500"/>
          <p14:tracePt t="81168" x="11963400" y="4254500"/>
          <p14:tracePt t="81181" x="11988800" y="4254500"/>
          <p14:tracePt t="81202" x="12014200" y="4241800"/>
          <p14:tracePt t="81235" x="12039600" y="4241800"/>
          <p14:tracePt t="81309" x="12052300" y="4241800"/>
          <p14:tracePt t="81902" x="12052300" y="4254500"/>
          <p14:tracePt t="81910" x="12128500" y="4279900"/>
          <p14:tracePt t="81918" x="12192000" y="4305300"/>
          <p14:tracePt t="81926" x="12217400" y="4305300"/>
          <p14:tracePt t="81935" x="12255500" y="4330700"/>
          <p14:tracePt t="81942" x="12306300" y="4343400"/>
          <p14:tracePt t="81950" x="12344400" y="4368800"/>
          <p14:tracePt t="81958" x="12369800" y="4368800"/>
          <p14:tracePt t="81974" x="12395200" y="4394200"/>
          <p14:tracePt t="81982" x="12420600" y="4394200"/>
          <p14:tracePt t="82070" x="12420600" y="4419600"/>
          <p14:tracePt t="82174" x="12395200" y="4419600"/>
          <p14:tracePt t="82206" x="12369800" y="4419600"/>
          <p14:tracePt t="82222" x="12344400" y="4419600"/>
          <p14:tracePt t="82238" x="12331700" y="4394200"/>
          <p14:tracePt t="82262" x="12306300" y="4368800"/>
          <p14:tracePt t="82278" x="12280900" y="4368800"/>
          <p14:tracePt t="82302" x="12255500" y="4368800"/>
          <p14:tracePt t="82306" x="12255500" y="4343400"/>
          <p14:tracePt t="82335" x="12242800" y="4343400"/>
          <p14:tracePt t="82703" x="12217400" y="4343400"/>
          <p14:tracePt t="82759" x="12192000" y="4343400"/>
          <p14:tracePt t="82801" x="12166600" y="4343400"/>
          <p14:tracePt t="82823" x="12141200" y="4343400"/>
          <p14:tracePt t="82855" x="12128500" y="4343400"/>
          <p14:tracePt t="82887" x="12103100" y="4343400"/>
          <p14:tracePt t="82911" x="12077700" y="4343400"/>
          <p14:tracePt t="82938" x="12052300" y="4343400"/>
          <p14:tracePt t="82959" x="12039600" y="4343400"/>
          <p14:tracePt t="82983" x="12014200" y="4343400"/>
          <p14:tracePt t="83002" x="11988800" y="4343400"/>
          <p14:tracePt t="83035" x="11963400" y="4343400"/>
          <p14:tracePt t="83039" x="11963400" y="4330700"/>
          <p14:tracePt t="83055" x="11950700" y="4330700"/>
          <p14:tracePt t="83088" x="11925300" y="4330700"/>
          <p14:tracePt t="83111" x="11899900" y="4305300"/>
          <p14:tracePt t="83154" x="11874500" y="4305300"/>
          <p14:tracePt t="83175" x="11874500" y="4279900"/>
          <p14:tracePt t="83215" x="11874500" y="4254500"/>
          <p14:tracePt t="83255" x="11874500" y="4241800"/>
          <p14:tracePt t="83288" x="11874500" y="4216400"/>
          <p14:tracePt t="83327" x="11874500" y="4191000"/>
          <p14:tracePt t="83343" x="11899900" y="4191000"/>
          <p14:tracePt t="83375" x="11925300" y="4165600"/>
          <p14:tracePt t="83391" x="11950700" y="4165600"/>
          <p14:tracePt t="83423" x="11963400" y="4165600"/>
          <p14:tracePt t="83472" x="11988800" y="4165600"/>
          <p14:tracePt t="83744" x="11963400" y="4165600"/>
          <p14:tracePt t="84256" x="11963400" y="4191000"/>
          <p14:tracePt t="84272" x="11988800" y="4191000"/>
          <p14:tracePt t="84304" x="12014200" y="4191000"/>
          <p14:tracePt t="84314" x="12014200" y="4216400"/>
          <p14:tracePt t="84322" x="12039600" y="4216400"/>
          <p14:tracePt t="84335" x="12052300" y="4216400"/>
          <p14:tracePt t="84339" x="12052300" y="4241800"/>
          <p14:tracePt t="84348" x="12077700" y="4241800"/>
          <p14:tracePt t="84368" x="12103100" y="4254500"/>
          <p14:tracePt t="84376" x="12103100" y="4279900"/>
          <p14:tracePt t="84387" x="12128500" y="4305300"/>
          <p14:tracePt t="84402" x="12128500" y="4343400"/>
          <p14:tracePt t="84408" x="12128500" y="4368800"/>
          <p14:tracePt t="84424" x="12128500" y="4394200"/>
          <p14:tracePt t="84435" x="12128500" y="4419600"/>
          <p14:tracePt t="84448" x="12128500" y="4432300"/>
          <p14:tracePt t="84469" x="12103100" y="4457700"/>
          <p14:tracePt t="84474" x="12077700" y="4457700"/>
          <p14:tracePt t="84502" x="12052300" y="4483100"/>
          <p14:tracePt t="84507" x="12039600" y="4483100"/>
          <p14:tracePt t="84515" x="12039600" y="4508500"/>
          <p14:tracePt t="84538" x="11988800" y="4508500"/>
          <p14:tracePt t="84548" x="11963400" y="4521200"/>
          <p14:tracePt t="84569" x="11950700" y="4521200"/>
          <p14:tracePt t="87778" x="11925300" y="4521200"/>
          <p14:tracePt t="87788" x="11899900" y="4521200"/>
          <p14:tracePt t="87802" x="11836400" y="4521200"/>
          <p14:tracePt t="87806" x="11785600" y="4521200"/>
          <p14:tracePt t="87815" x="11760200" y="4521200"/>
          <p14:tracePt t="87820" x="11722100" y="4508500"/>
          <p14:tracePt t="87835" x="11633200" y="4483100"/>
          <p14:tracePt t="87843" x="11582400" y="4483100"/>
          <p14:tracePt t="87853" x="11569700" y="4483100"/>
          <p14:tracePt t="87869" x="11493500" y="4483100"/>
          <p14:tracePt t="87875" x="11480800" y="4457700"/>
          <p14:tracePt t="87883" x="11455400" y="4457700"/>
          <p14:tracePt t="87891" x="11430000" y="4457700"/>
          <p14:tracePt t="87902" x="11404600" y="4457700"/>
          <p14:tracePt t="87907" x="11379200" y="4457700"/>
          <p14:tracePt t="87923" x="11366500" y="4457700"/>
          <p14:tracePt t="87935" x="11341100" y="4457700"/>
          <p14:tracePt t="87948" x="11315700" y="4457700"/>
          <p14:tracePt t="87968" x="11290300" y="4457700"/>
          <p14:tracePt t="87972" x="11277600" y="4457700"/>
          <p14:tracePt t="87987" x="11252200" y="4457700"/>
          <p14:tracePt t="87995" x="11252200" y="4432300"/>
          <p14:tracePt t="88003" x="11226800" y="4432300"/>
          <p14:tracePt t="88027" x="11201400" y="4432300"/>
          <p14:tracePt t="88035" x="11201400" y="4419600"/>
          <p14:tracePt t="88195" x="11201400" y="4432300"/>
          <p14:tracePt t="88227" x="11201400" y="4457700"/>
          <p14:tracePt t="88259" x="11201400" y="4483100"/>
          <p14:tracePt t="88285" x="11188700" y="4508500"/>
          <p14:tracePt t="88291" x="11163300" y="4508500"/>
          <p14:tracePt t="88302" x="11137900" y="4508500"/>
          <p14:tracePt t="88307" x="11112500" y="4521200"/>
          <p14:tracePt t="88315" x="11112500" y="4546600"/>
          <p14:tracePt t="88323" x="11099800" y="4546600"/>
          <p14:tracePt t="88335" x="11049000" y="4572000"/>
          <p14:tracePt t="88340" x="11023600" y="4597400"/>
          <p14:tracePt t="88348" x="10998200" y="4597400"/>
          <p14:tracePt t="88355" x="10985500" y="4622800"/>
          <p14:tracePt t="88368" x="10960100" y="4622800"/>
          <p14:tracePt t="88373" x="10934700" y="4635500"/>
          <p14:tracePt t="88382" x="10909300" y="4635500"/>
          <p14:tracePt t="88388" x="10896600" y="4660900"/>
          <p14:tracePt t="88405" x="10871200" y="4660900"/>
          <p14:tracePt t="88427" x="10845800" y="4660900"/>
          <p14:tracePt t="88499" x="10845800" y="4635500"/>
          <p14:tracePt t="88519" x="10845800" y="4622800"/>
          <p14:tracePt t="88535" x="10845800" y="4597400"/>
          <p14:tracePt t="88541" x="10845800" y="4572000"/>
          <p14:tracePt t="88548" x="10871200" y="4546600"/>
          <p14:tracePt t="88555" x="10896600" y="4508500"/>
          <p14:tracePt t="88568" x="10934700" y="4483100"/>
          <p14:tracePt t="88574" x="10934700" y="4457700"/>
          <p14:tracePt t="88581" x="10985500" y="4419600"/>
          <p14:tracePt t="88588" x="10998200" y="4394200"/>
          <p14:tracePt t="88595" x="11023600" y="4343400"/>
          <p14:tracePt t="88606" x="11049000" y="4330700"/>
          <p14:tracePt t="88612" x="11074400" y="4305300"/>
          <p14:tracePt t="88621" x="11099800" y="4279900"/>
          <p14:tracePt t="88636" x="11137900" y="4254500"/>
          <p14:tracePt t="88652" x="11137900" y="4241800"/>
          <p14:tracePt t="88660" x="11163300" y="4241800"/>
          <p14:tracePt t="88686" x="11188700" y="4216400"/>
          <p14:tracePt t="88702" x="11201400" y="4216400"/>
          <p14:tracePt t="88708" x="11226800" y="4191000"/>
          <p14:tracePt t="88724" x="11252200" y="4165600"/>
          <p14:tracePt t="88735" x="11277600" y="4165600"/>
          <p14:tracePt t="88740" x="11290300" y="4140200"/>
          <p14:tracePt t="88749" x="11341100" y="4127500"/>
          <p14:tracePt t="88756" x="11366500" y="4127500"/>
          <p14:tracePt t="88769" x="11379200" y="4102100"/>
          <p14:tracePt t="88774" x="11404600" y="4102100"/>
          <p14:tracePt t="88782" x="11455400" y="4076700"/>
          <p14:tracePt t="88788" x="11480800" y="4076700"/>
          <p14:tracePt t="88802" x="11493500" y="4076700"/>
          <p14:tracePt t="88808" x="11544300" y="4051300"/>
          <p14:tracePt t="88815" x="11569700" y="4051300"/>
          <p14:tracePt t="88821" x="11582400" y="4051300"/>
          <p14:tracePt t="88835" x="11607800" y="4051300"/>
          <p14:tracePt t="88836" x="11633200" y="4051300"/>
          <p14:tracePt t="88844" x="11658600" y="4051300"/>
          <p14:tracePt t="88853" x="11671300" y="4051300"/>
          <p14:tracePt t="88869" x="11696700" y="4051300"/>
          <p14:tracePt t="88876" x="11722100" y="4076700"/>
          <p14:tracePt t="88886" x="11747500" y="4076700"/>
          <p14:tracePt t="88902" x="11760200" y="4076700"/>
          <p14:tracePt t="88908" x="11760200" y="4102100"/>
          <p14:tracePt t="88924" x="11785600" y="4102100"/>
          <p14:tracePt t="88972" x="11785600" y="4076700"/>
          <p14:tracePt t="88982" x="11760200" y="4051300"/>
          <p14:tracePt t="88988" x="11747500" y="4013200"/>
          <p14:tracePt t="89001" x="11747500" y="3987800"/>
          <p14:tracePt t="89005" x="11722100" y="3949700"/>
          <p14:tracePt t="89012" x="11696700" y="3924300"/>
          <p14:tracePt t="89021" x="11671300" y="3873500"/>
          <p14:tracePt t="89035" x="11671300" y="3835400"/>
          <p14:tracePt t="89039" x="11671300" y="3810000"/>
          <p14:tracePt t="89048" x="11658600" y="3784600"/>
          <p14:tracePt t="89054" x="11658600" y="3759200"/>
          <p14:tracePt t="89069" x="11658600" y="3721100"/>
          <p14:tracePt t="89085" x="11658600" y="3695700"/>
          <p14:tracePt t="89108" x="11658600" y="3670300"/>
          <p14:tracePt t="89135" x="11658600" y="3657600"/>
          <p14:tracePt t="89156" x="11671300" y="3657600"/>
          <p14:tracePt t="89181" x="11696700" y="3657600"/>
          <p14:tracePt t="89188" x="11722100" y="3657600"/>
          <p14:tracePt t="89204" x="11760200" y="3657600"/>
          <p14:tracePt t="89212" x="11785600" y="3657600"/>
          <p14:tracePt t="89221" x="11836400" y="3657600"/>
          <p14:tracePt t="89235" x="11874500" y="3657600"/>
          <p14:tracePt t="89239" x="11950700" y="3657600"/>
          <p14:tracePt t="89248" x="11963400" y="3670300"/>
          <p14:tracePt t="89254" x="12014200" y="3695700"/>
          <p14:tracePt t="89269" x="12103100" y="3746500"/>
          <p14:tracePt t="89276" x="12141200" y="3784600"/>
          <p14:tracePt t="89286" x="12166600" y="3810000"/>
          <p14:tracePt t="89302" x="12217400" y="3860800"/>
          <p14:tracePt t="89308" x="12242800" y="3873500"/>
          <p14:tracePt t="89319" x="12242800" y="3898900"/>
          <p14:tracePt t="89335" x="12242800" y="3924300"/>
          <p14:tracePt t="89340" x="12242800" y="3949700"/>
          <p14:tracePt t="89356" x="12242800" y="3962400"/>
          <p14:tracePt t="89369" x="12242800" y="4013200"/>
          <p14:tracePt t="89374" x="12242800" y="4038600"/>
          <p14:tracePt t="89382" x="12242800" y="4051300"/>
          <p14:tracePt t="89388" x="12242800" y="4076700"/>
          <p14:tracePt t="89402" x="12242800" y="4102100"/>
          <p14:tracePt t="89406" x="12242800" y="4140200"/>
          <p14:tracePt t="89420" x="12242800" y="4165600"/>
          <p14:tracePt t="89452" x="12242800" y="4191000"/>
          <p14:tracePt t="89492" x="12255500" y="4191000"/>
          <p14:tracePt t="89518" x="12280900" y="4191000"/>
          <p14:tracePt t="89532" x="12306300" y="4191000"/>
          <p14:tracePt t="89552" x="12331700" y="4191000"/>
          <p14:tracePt t="89568" x="12344400" y="4191000"/>
          <p14:tracePt t="89582" x="12369800" y="4191000"/>
          <p14:tracePt t="89602" x="12395200" y="4191000"/>
          <p14:tracePt t="89612" x="12420600" y="4191000"/>
          <p14:tracePt t="89636" x="12433300" y="4191000"/>
          <p14:tracePt t="89660" x="12458700" y="4191000"/>
          <p14:tracePt t="89692" x="12484100" y="4191000"/>
          <p14:tracePt t="89718" x="12509500" y="4191000"/>
          <p14:tracePt t="89725" x="12522200" y="4216400"/>
          <p14:tracePt t="89741" x="12547600" y="4216400"/>
          <p14:tracePt t="89757" x="12573000" y="4216400"/>
          <p14:tracePt t="89769" x="12573000" y="4241800"/>
          <p14:tracePt t="89774" x="12598400" y="4241800"/>
          <p14:tracePt t="89782" x="12623800" y="4241800"/>
          <p14:tracePt t="89802" x="12636500" y="4241800"/>
          <p14:tracePt t="89814" x="12661900" y="4254500"/>
          <p14:tracePt t="89845" x="12687300" y="4254500"/>
          <p14:tracePt t="89871" x="12687300" y="4279900"/>
          <p14:tracePt t="89886" x="12712700" y="4279900"/>
          <p14:tracePt t="89918" x="12712700" y="4305300"/>
          <p14:tracePt t="89981" x="12712700" y="4330700"/>
          <p14:tracePt t="90785" x="12661900" y="4330700"/>
          <p14:tracePt t="90790" x="12636500" y="4330700"/>
          <p14:tracePt t="90802" x="12573000" y="4330700"/>
          <p14:tracePt t="90807" x="12509500" y="4343400"/>
          <p14:tracePt t="90815" x="12420600" y="4368800"/>
          <p14:tracePt t="90822" x="12344400" y="4419600"/>
          <p14:tracePt t="90835" x="12255500" y="4419600"/>
          <p14:tracePt t="90840" x="12217400" y="4432300"/>
          <p14:tracePt t="90849" x="12166600" y="4457700"/>
          <p14:tracePt t="90855" x="12103100" y="4483100"/>
          <p14:tracePt t="90869" x="12052300" y="4508500"/>
          <p14:tracePt t="90873" x="12014200" y="4508500"/>
          <p14:tracePt t="90882" x="11963400" y="4521200"/>
          <p14:tracePt t="90888" x="11925300" y="4521200"/>
          <p14:tracePt t="90902" x="11861800" y="4546600"/>
          <p14:tracePt t="90910" x="11811000" y="4546600"/>
          <p14:tracePt t="90919" x="11785600" y="4546600"/>
          <p14:tracePt t="90936" x="11722100" y="4546600"/>
          <p14:tracePt t="90942" x="11696700" y="4546600"/>
          <p14:tracePt t="90952" x="11671300" y="4521200"/>
          <p14:tracePt t="90969" x="11633200" y="4508500"/>
          <p14:tracePt t="90975" x="11607800" y="4483100"/>
          <p14:tracePt t="90985" x="11582400" y="4457700"/>
          <p14:tracePt t="91004" x="11582400" y="4432300"/>
          <p14:tracePt t="91009" x="11569700" y="4419600"/>
          <p14:tracePt t="91016" x="11569700" y="4394200"/>
          <p14:tracePt t="91022" x="11569700" y="4368800"/>
          <p14:tracePt t="91036" x="11544300" y="4343400"/>
          <p14:tracePt t="91041" x="11544300" y="4305300"/>
          <p14:tracePt t="91050" x="11544300" y="4254500"/>
          <p14:tracePt t="91055" x="11544300" y="4216400"/>
          <p14:tracePt t="91069" x="11544300" y="4127500"/>
          <p14:tracePt t="91072" x="11544300" y="4076700"/>
          <p14:tracePt t="91082" x="11544300" y="4013200"/>
          <p14:tracePt t="91087" x="11544300" y="3949700"/>
          <p14:tracePt t="91102" x="11544300" y="3873500"/>
          <p14:tracePt t="91103" x="11544300" y="3835400"/>
          <p14:tracePt t="91110" x="11544300" y="3784600"/>
          <p14:tracePt t="91119" x="11544300" y="3759200"/>
          <p14:tracePt t="91136" x="11569700" y="3721100"/>
          <p14:tracePt t="91142" x="11569700" y="3695700"/>
          <p14:tracePt t="91152" x="11569700" y="3670300"/>
          <p14:tracePt t="91174" x="11569700" y="3657600"/>
          <p14:tracePt t="91185" x="11582400" y="3657600"/>
          <p14:tracePt t="91222" x="11607800" y="3657600"/>
          <p14:tracePt t="91254" x="11633200" y="3657600"/>
          <p14:tracePt t="91270" x="11658600" y="3657600"/>
          <p14:tracePt t="91278" x="11671300" y="3657600"/>
          <p14:tracePt t="91302" x="11696700" y="3657600"/>
          <p14:tracePt t="91310" x="11722100" y="3657600"/>
          <p14:tracePt t="91336" x="11747500" y="3657600"/>
          <p14:tracePt t="91352" x="11760200" y="3657600"/>
          <p14:tracePt t="91369" x="11760200" y="3670300"/>
          <p14:tracePt t="91385" x="11785600" y="3695700"/>
          <p14:tracePt t="91406" x="11785600" y="3721100"/>
          <p14:tracePt t="91435" x="11785600" y="3746500"/>
          <p14:tracePt t="91462" x="11785600" y="3759200"/>
          <p14:tracePt t="91494" x="11785600" y="3784600"/>
          <p14:tracePt t="91502" x="11760200" y="3784600"/>
          <p14:tracePt t="91519" x="11747500" y="3784600"/>
          <p14:tracePt t="91526" x="11747500" y="3810000"/>
          <p14:tracePt t="91542" x="11722100" y="3810000"/>
          <p14:tracePt t="91569" x="11696700" y="3810000"/>
          <p14:tracePt t="91574" x="11696700" y="3784600"/>
          <p14:tracePt t="91602" x="11696700" y="3746500"/>
          <p14:tracePt t="91615" x="11696700" y="3721100"/>
          <p14:tracePt t="91635" x="11696700" y="3695700"/>
          <p14:tracePt t="91639" x="11722100" y="3695700"/>
          <p14:tracePt t="91648" x="11747500" y="3670300"/>
          <p14:tracePt t="91655" x="11760200" y="3657600"/>
          <p14:tracePt t="91662" x="11785600" y="3657600"/>
          <p14:tracePt t="91672" x="11811000" y="3632200"/>
          <p14:tracePt t="91687" x="11836400" y="3606800"/>
          <p14:tracePt t="91695" x="11861800" y="3606800"/>
          <p14:tracePt t="91711" x="11874500" y="3606800"/>
          <p14:tracePt t="91736" x="11899900" y="3606800"/>
          <p14:tracePt t="91768" x="11925300" y="3606800"/>
          <p14:tracePt t="91871" x="11899900" y="3632200"/>
          <p14:tracePt t="91911" x="11874500" y="3632200"/>
          <p14:tracePt t="91933" x="11874500" y="3657600"/>
          <p14:tracePt t="92218" x="11874500" y="3670300"/>
          <p14:tracePt t="92232" x="11899900" y="3695700"/>
          <p14:tracePt t="92239" x="11950700" y="3721100"/>
          <p14:tracePt t="92248" x="11988800" y="3746500"/>
          <p14:tracePt t="92255" x="12014200" y="3759200"/>
          <p14:tracePt t="92268" x="12103100" y="3810000"/>
          <p14:tracePt t="92274" x="12128500" y="3835400"/>
          <p14:tracePt t="92281" x="12166600" y="3860800"/>
          <p14:tracePt t="92288" x="12242800" y="3873500"/>
          <p14:tracePt t="92295" x="12280900" y="3898900"/>
          <p14:tracePt t="92303" x="12331700" y="3924300"/>
          <p14:tracePt t="92311" x="12369800" y="3949700"/>
          <p14:tracePt t="92321" x="12395200" y="3962400"/>
          <p14:tracePt t="92335" x="12420600" y="3987800"/>
          <p14:tracePt t="92336" x="12458700" y="4013200"/>
          <p14:tracePt t="92352" x="12484100" y="4038600"/>
          <p14:tracePt t="92359" x="12509500" y="4038600"/>
          <p14:tracePt t="92369" x="12522200" y="4051300"/>
          <p14:tracePt t="92385" x="12547600" y="4076700"/>
          <p14:tracePt t="92402" x="12573000" y="4102100"/>
          <p14:tracePt t="92408" x="12573000" y="4127500"/>
          <p14:tracePt t="92415" x="12598400" y="4127500"/>
          <p14:tracePt t="92423" x="12623800" y="4140200"/>
          <p14:tracePt t="92435" x="12623800" y="4165600"/>
          <p14:tracePt t="92440" x="12636500" y="4191000"/>
          <p14:tracePt t="92448" x="12661900" y="4216400"/>
          <p14:tracePt t="92469" x="12687300" y="4241800"/>
          <p14:tracePt t="92474" x="12687300" y="4254500"/>
          <p14:tracePt t="92481" x="12712700" y="4279900"/>
          <p14:tracePt t="92495" x="12725400" y="4305300"/>
          <p14:tracePt t="92511" x="12725400" y="4330700"/>
          <p14:tracePt t="92521" x="12750800" y="4343400"/>
          <p14:tracePt t="92536" x="12750800" y="4368800"/>
          <p14:tracePt t="92543" x="12750800" y="4394200"/>
          <p14:tracePt t="92552" x="12776200" y="4419600"/>
          <p14:tracePt t="92569" x="12776200" y="4457700"/>
          <p14:tracePt t="92575" x="12776200" y="4483100"/>
          <p14:tracePt t="92585" x="12776200" y="4508500"/>
          <p14:tracePt t="92602" x="12776200" y="4521200"/>
          <p14:tracePt t="92608" x="12776200" y="4546600"/>
          <p14:tracePt t="92619" x="12776200" y="4572000"/>
          <p14:tracePt t="92636" x="12776200" y="4597400"/>
          <p14:tracePt t="92641" x="12776200" y="4622800"/>
          <p14:tracePt t="92668" x="12776200" y="4635500"/>
          <p14:tracePt t="92681" x="12776200" y="4660900"/>
          <p14:tracePt t="92695" x="12776200" y="4686300"/>
          <p14:tracePt t="92719" x="12776200" y="4711700"/>
          <p14:tracePt t="92743" x="12750800" y="4724400"/>
          <p14:tracePt t="92770" x="12725400" y="4724400"/>
          <p14:tracePt t="92787" x="12712700" y="4724400"/>
          <p14:tracePt t="92802" x="12661900" y="4724400"/>
          <p14:tracePt t="92808" x="12636500" y="4724400"/>
          <p14:tracePt t="92819" x="12623800" y="4724400"/>
          <p14:tracePt t="92835" x="12573000" y="4711700"/>
          <p14:tracePt t="92841" x="12547600" y="4686300"/>
          <p14:tracePt t="92856" x="12522200" y="4660900"/>
          <p14:tracePt t="92869" x="12509500" y="4660900"/>
          <p14:tracePt t="92873" x="12484100" y="4635500"/>
          <p14:tracePt t="92882" x="12458700" y="4622800"/>
          <p14:tracePt t="92888" x="12433300" y="4622800"/>
          <p14:tracePt t="92902" x="12433300" y="4597400"/>
          <p14:tracePt t="92907" x="12420600" y="4597400"/>
          <p14:tracePt t="92915" x="12395200" y="4572000"/>
          <p14:tracePt t="92921" x="12369800" y="4546600"/>
          <p14:tracePt t="92935" x="12369800" y="4521200"/>
          <p14:tracePt t="92936" x="12344400" y="4521200"/>
          <p14:tracePt t="92944" x="12344400" y="4508500"/>
          <p14:tracePt t="92952" x="12344400" y="4483100"/>
          <p14:tracePt t="92969" x="12331700" y="4483100"/>
          <p14:tracePt t="92976" x="12331700" y="4457700"/>
          <p14:tracePt t="93002" x="12331700" y="4432300"/>
          <p14:tracePt t="93035" x="12331700" y="4419600"/>
          <p14:tracePt t="93051" x="12344400" y="4419600"/>
          <p14:tracePt t="93056" x="12369800" y="4419600"/>
          <p14:tracePt t="93069" x="12395200" y="4419600"/>
          <p14:tracePt t="93073" x="12420600" y="4394200"/>
          <p14:tracePt t="93082" x="12433300" y="4394200"/>
          <p14:tracePt t="93088" x="12484100" y="4394200"/>
          <p14:tracePt t="93102" x="12509500" y="4394200"/>
          <p14:tracePt t="93106" x="12547600" y="4394200"/>
          <p14:tracePt t="93115" x="12573000" y="4394200"/>
          <p14:tracePt t="93120" x="12623800" y="4394200"/>
          <p14:tracePt t="93136" x="12636500" y="4394200"/>
          <p14:tracePt t="93136" x="12661900" y="4394200"/>
          <p14:tracePt t="93152" x="12687300" y="4394200"/>
          <p14:tracePt t="93168" x="12712700" y="4394200"/>
          <p14:tracePt t="93240" x="12712700" y="4419600"/>
          <p14:tracePt t="93272" x="12687300" y="4419600"/>
          <p14:tracePt t="93285" x="12687300" y="4432300"/>
          <p14:tracePt t="93302" x="12661900" y="4432300"/>
          <p14:tracePt t="93320" x="12661900" y="4457700"/>
          <p14:tracePt t="93352" x="12636500" y="4457700"/>
          <p14:tracePt t="93368" x="12623800" y="4457700"/>
          <p14:tracePt t="93376" x="12573000" y="4457700"/>
          <p14:tracePt t="93385" x="12522200" y="4432300"/>
          <p14:tracePt t="93392" x="12484100" y="4419600"/>
          <p14:tracePt t="93402" x="12395200" y="4368800"/>
          <p14:tracePt t="93408" x="12306300" y="4330700"/>
          <p14:tracePt t="93418" x="12217400" y="4279900"/>
          <p14:tracePt t="93435" x="11988800" y="4165600"/>
          <p14:tracePt t="93441" x="11874500" y="4127500"/>
          <p14:tracePt t="93449" x="11747500" y="4051300"/>
          <p14:tracePt t="93456" x="11696700" y="4038600"/>
          <p14:tracePt t="93469" x="11607800" y="4013200"/>
          <p14:tracePt t="93474" x="11569700" y="3987800"/>
          <p14:tracePt t="93482" x="11518900" y="3962400"/>
          <p14:tracePt t="93488" x="11480800" y="3949700"/>
          <p14:tracePt t="93502" x="11430000" y="3949700"/>
          <p14:tracePt t="93506" x="11404600" y="3949700"/>
          <p14:tracePt t="93521" x="11379200" y="3949700"/>
          <p14:tracePt t="93553" x="11366500" y="3949700"/>
          <p14:tracePt t="93569" x="11341100" y="3949700"/>
          <p14:tracePt t="93576" x="11341100" y="3962400"/>
          <p14:tracePt t="93585" x="11341100" y="3987800"/>
          <p14:tracePt t="93602" x="11315700" y="4013200"/>
          <p14:tracePt t="93608" x="11290300" y="4051300"/>
          <p14:tracePt t="93619" x="11277600" y="4102100"/>
          <p14:tracePt t="93636" x="11226800" y="4165600"/>
          <p14:tracePt t="93641" x="11188700" y="4191000"/>
          <p14:tracePt t="93649" x="11163300" y="4241800"/>
          <p14:tracePt t="93656" x="11137900" y="4254500"/>
          <p14:tracePt t="93669" x="11099800" y="4305300"/>
          <p14:tracePt t="93682" x="11074400" y="4330700"/>
          <p14:tracePt t="93689" x="11049000" y="4343400"/>
          <p14:tracePt t="93706" x="11023600" y="4343400"/>
          <p14:tracePt t="93715" x="11023600" y="4368800"/>
          <p14:tracePt t="93728" x="10998200" y="4394200"/>
          <p14:tracePt t="93753" x="10985500" y="4419600"/>
          <p14:tracePt t="93776" x="10985500" y="4432300"/>
          <p14:tracePt t="93786" x="10960100" y="4457700"/>
          <p14:tracePt t="93792" x="10960100" y="4483100"/>
          <p14:tracePt t="93802" x="10934700" y="4508500"/>
          <p14:tracePt t="93809" x="10909300" y="4508500"/>
          <p14:tracePt t="93819" x="10909300" y="4521200"/>
          <p14:tracePt t="93835" x="10896600" y="4572000"/>
          <p14:tracePt t="93841" x="10896600" y="4597400"/>
          <p14:tracePt t="93869" x="10871200" y="4622800"/>
          <p14:tracePt t="93889" x="10871200" y="4635500"/>
          <p14:tracePt t="93914" x="10896600" y="4635500"/>
          <p14:tracePt t="93928" x="10909300" y="4635500"/>
          <p14:tracePt t="93937" x="10934700" y="4635500"/>
          <p14:tracePt t="93945" x="10960100" y="4635500"/>
          <p14:tracePt t="93969" x="10998200" y="4635500"/>
          <p14:tracePt t="93969" x="11074400" y="4635500"/>
          <p14:tracePt t="93977" x="11099800" y="4635500"/>
          <p14:tracePt t="93986" x="11112500" y="4635500"/>
          <p14:tracePt t="94003" x="11163300" y="4635500"/>
          <p14:tracePt t="94009" x="11188700" y="4635500"/>
          <p14:tracePt t="94036" x="11201400" y="4622800"/>
          <p14:tracePt t="94069" x="11201400" y="4597400"/>
          <p14:tracePt t="94121" x="11201400" y="4572000"/>
          <p14:tracePt t="104237" x="11226800" y="4572000"/>
          <p14:tracePt t="104253" x="11252200" y="4572000"/>
          <p14:tracePt t="104254" x="11315700" y="4572000"/>
          <p14:tracePt t="104261" x="11366500" y="4572000"/>
          <p14:tracePt t="104269" x="11455400" y="4572000"/>
          <p14:tracePt t="104286" x="11607800" y="4572000"/>
          <p14:tracePt t="104293" x="11658600" y="4572000"/>
          <p14:tracePt t="104301" x="11722100" y="4572000"/>
          <p14:tracePt t="104319" x="11861800" y="4546600"/>
          <p14:tracePt t="104320" x="11925300" y="4521200"/>
          <p14:tracePt t="104326" x="12014200" y="4508500"/>
          <p14:tracePt t="104333" x="12103100" y="4483100"/>
          <p14:tracePt t="104341" x="12217400" y="4432300"/>
          <p14:tracePt t="104353" x="12306300" y="4419600"/>
          <p14:tracePt t="104358" x="12420600" y="4394200"/>
          <p14:tracePt t="104365" x="12458700" y="4394200"/>
          <p14:tracePt t="104373" x="12547600" y="4368800"/>
          <p14:tracePt t="104386" x="12623800" y="4343400"/>
          <p14:tracePt t="104392" x="12661900" y="4343400"/>
          <p14:tracePt t="104398" x="12712700" y="4330700"/>
          <p14:tracePt t="104405" x="12750800" y="4330700"/>
          <p14:tracePt t="104419" x="12776200" y="4330700"/>
          <p14:tracePt t="104424" x="12776200" y="4305300"/>
          <p14:tracePt t="104432" x="12801600" y="4305300"/>
          <p14:tracePt t="104465" x="12814300" y="4305300"/>
          <p14:tracePt t="104679" x="12801600" y="4305300"/>
          <p14:tracePt t="104718" x="12776200" y="4305300"/>
          <p14:tracePt t="104742" x="12750800" y="4305300"/>
          <p14:tracePt t="104774" x="12725400" y="4305300"/>
          <p14:tracePt t="104806" x="12712700" y="4305300"/>
          <p14:tracePt t="104838" x="12687300" y="4305300"/>
          <p14:tracePt t="105403" x="12661900" y="4305300"/>
          <p14:tracePt t="105407" x="12636500" y="4305300"/>
          <p14:tracePt t="105416" x="12623800" y="4305300"/>
          <p14:tracePt t="105422" x="12598400" y="4305300"/>
          <p14:tracePt t="105436" x="12573000" y="4305300"/>
          <p14:tracePt t="105441" x="12547600" y="4305300"/>
          <p14:tracePt t="105455" x="12522200" y="4305300"/>
          <p14:tracePt t="105470" x="12509500" y="4279900"/>
          <p14:tracePt t="105475" x="12484100" y="4279900"/>
          <p14:tracePt t="105482" x="12458700" y="4279900"/>
          <p14:tracePt t="105486" x="12433300" y="4254500"/>
          <p14:tracePt t="105504" x="12420600" y="4241800"/>
          <p14:tracePt t="105515" x="12395200" y="4241800"/>
          <p14:tracePt t="105519" x="12369800" y="4216400"/>
          <p14:tracePt t="105536" x="12331700" y="4216400"/>
          <p14:tracePt t="105548" x="12331700" y="4191000"/>
          <p14:tracePt t="105552" x="12306300" y="4191000"/>
          <p14:tracePt t="105569" x="12280900" y="4191000"/>
          <p14:tracePt t="105575" x="12255500" y="4191000"/>
          <p14:tracePt t="105582" x="12255500" y="4165600"/>
          <p14:tracePt t="105591" x="12242800" y="4165600"/>
          <p14:tracePt t="105615" x="12217400" y="4165600"/>
          <p14:tracePt t="105622" x="12192000" y="4165600"/>
          <p14:tracePt t="105639" x="12166600" y="4165600"/>
          <p14:tracePt t="105649" x="12141200" y="4165600"/>
          <p14:tracePt t="105656" x="12128500" y="4165600"/>
          <p14:tracePt t="105669" x="12077700" y="4165600"/>
          <p14:tracePt t="105673" x="12052300" y="4165600"/>
          <p14:tracePt t="105682" x="12039600" y="4165600"/>
          <p14:tracePt t="105687" x="12014200" y="4165600"/>
          <p14:tracePt t="105702" x="11988800" y="4165600"/>
          <p14:tracePt t="105715" x="11963400" y="4165600"/>
          <p14:tracePt t="105736" x="11950700" y="4165600"/>
          <p14:tracePt t="105783" x="11950700" y="4191000"/>
          <p14:tracePt t="109288" x="11988800" y="4191000"/>
          <p14:tracePt t="109298" x="12014200" y="4191000"/>
          <p14:tracePt t="109304" x="12039600" y="4191000"/>
          <p14:tracePt t="109320" x="12052300" y="4191000"/>
          <p14:tracePt t="109321" x="12077700" y="4216400"/>
          <p14:tracePt t="109328" x="12103100" y="4216400"/>
          <p14:tracePt t="109336" x="12128500" y="4216400"/>
          <p14:tracePt t="109353" x="12166600" y="4241800"/>
          <p14:tracePt t="109368" x="12192000" y="4241800"/>
          <p14:tracePt t="109379" x="12192000" y="4254500"/>
          <p14:tracePt t="109392" x="12217400" y="4254500"/>
          <p14:tracePt t="109425" x="12242800" y="4254500"/>
          <p14:tracePt t="109793" x="12217400" y="4254500"/>
          <p14:tracePt t="109817" x="12192000" y="4254500"/>
          <p14:tracePt t="109825" x="12166600" y="4241800"/>
          <p14:tracePt t="109836" x="12128500" y="4241800"/>
          <p14:tracePt t="109849" x="12103100" y="4216400"/>
          <p14:tracePt t="109850" x="12052300" y="4191000"/>
          <p14:tracePt t="109857" x="11963400" y="4165600"/>
          <p14:tracePt t="109869" x="11925300" y="4140200"/>
          <p14:tracePt t="109875" x="11874500" y="4127500"/>
          <p14:tracePt t="109882" x="11836400" y="4102100"/>
          <p14:tracePt t="109889" x="11785600" y="4102100"/>
          <p14:tracePt t="109903" x="11747500" y="4076700"/>
          <p14:tracePt t="109908" x="11696700" y="4051300"/>
          <p14:tracePt t="109916" x="11671300" y="4038600"/>
          <p14:tracePt t="109921" x="11633200" y="4038600"/>
          <p14:tracePt t="109936" x="11607800" y="4038600"/>
          <p14:tracePt t="109940" x="11582400" y="4038600"/>
          <p14:tracePt t="109949" x="11569700" y="4038600"/>
          <p14:tracePt t="109961" x="11544300" y="4038600"/>
          <p14:tracePt t="109993" x="11518900" y="4038600"/>
          <p14:tracePt t="110012" x="11493500" y="4038600"/>
          <p14:tracePt t="110025" x="11480800" y="4038600"/>
          <p14:tracePt t="110036" x="11480800" y="4051300"/>
          <p14:tracePt t="110049" x="11455400" y="4051300"/>
          <p14:tracePt t="110057" x="11430000" y="4051300"/>
          <p14:tracePt t="110069" x="11430000" y="4076700"/>
          <p14:tracePt t="110082" x="11430000" y="4102100"/>
          <p14:tracePt t="110115" x="11430000" y="4127500"/>
          <p14:tracePt t="110178" x="11430000" y="4140200"/>
          <p14:tracePt t="110201" x="11430000" y="4165600"/>
          <p14:tracePt t="110211" x="11430000" y="4191000"/>
          <p14:tracePt t="110219" x="11430000" y="4216400"/>
          <p14:tracePt t="110225" x="11430000" y="4241800"/>
          <p14:tracePt t="110233" x="11430000" y="4254500"/>
          <p14:tracePt t="110253" x="11430000" y="4305300"/>
          <p14:tracePt t="110265" x="11430000" y="4330700"/>
          <p14:tracePt t="110276" x="11430000" y="4343400"/>
          <p14:tracePt t="110299" x="11430000" y="4368800"/>
          <p14:tracePt t="110378" x="11455400" y="4368800"/>
          <p14:tracePt t="110417" x="11480800" y="4368800"/>
          <p14:tracePt t="110453" x="11493500" y="4368800"/>
          <p14:tracePt t="110465" x="11518900" y="4368800"/>
          <p14:tracePt t="110474" x="11518900" y="4394200"/>
          <p14:tracePt t="110489" x="11544300" y="4394200"/>
          <p14:tracePt t="110505" x="11569700" y="4394200"/>
          <p14:tracePt t="110521" x="11582400" y="4394200"/>
          <p14:tracePt t="110530" x="11607800" y="4394200"/>
          <p14:tracePt t="110537" x="11633200" y="4394200"/>
          <p14:tracePt t="110553" x="11658600" y="4394200"/>
          <p14:tracePt t="110557" x="11671300" y="4394200"/>
          <p14:tracePt t="110566" x="11696700" y="4394200"/>
          <p14:tracePt t="110570" x="11722100" y="4394200"/>
          <p14:tracePt t="110586" x="11760200" y="4394200"/>
          <p14:tracePt t="110594" x="11785600" y="4394200"/>
          <p14:tracePt t="110602" x="11811000" y="4394200"/>
          <p14:tracePt t="110619" x="11836400" y="4394200"/>
          <p14:tracePt t="110645" x="11861800" y="4394200"/>
          <p14:tracePt t="110666" x="11874500" y="4394200"/>
          <p14:tracePt t="110686" x="11874500" y="4419600"/>
          <p14:tracePt t="110690" x="11899900" y="4419600"/>
          <p14:tracePt t="114723" x="11925300" y="4419600"/>
          <p14:tracePt t="114732" x="11950700" y="4394200"/>
          <p14:tracePt t="114744" x="11963400" y="4394200"/>
          <p14:tracePt t="114753" x="11988800" y="4368800"/>
          <p14:tracePt t="114758" x="12039600" y="4343400"/>
          <p14:tracePt t="114765" x="12077700" y="4330700"/>
          <p14:tracePt t="114771" x="12103100" y="4305300"/>
          <p14:tracePt t="114786" x="12141200" y="4279900"/>
          <p14:tracePt t="114790" x="12192000" y="4254500"/>
          <p14:tracePt t="114799" x="12217400" y="4241800"/>
          <p14:tracePt t="114804" x="12242800" y="4216400"/>
          <p14:tracePt t="114820" x="12280900" y="4191000"/>
          <p14:tracePt t="114827" x="12306300" y="4165600"/>
          <p14:tracePt t="114852" x="12331700" y="4165600"/>
          <p14:tracePt t="115003" x="12306300" y="4165600"/>
          <p14:tracePt t="115022" x="12280900" y="4165600"/>
          <p14:tracePt t="115032" x="12255500" y="4165600"/>
          <p14:tracePt t="115036" x="12242800" y="4165600"/>
          <p14:tracePt t="115053" x="12166600" y="4165600"/>
          <p14:tracePt t="115059" x="12077700" y="4165600"/>
          <p14:tracePt t="115067" x="12052300" y="4165600"/>
          <p14:tracePt t="115086" x="11963400" y="4191000"/>
          <p14:tracePt t="115092" x="11925300" y="4191000"/>
          <p14:tracePt t="115100" x="11899900" y="4216400"/>
          <p14:tracePt t="115120" x="11861800" y="4216400"/>
          <p14:tracePt t="115132" x="11836400" y="4216400"/>
          <p14:tracePt t="115153" x="11811000" y="4216400"/>
          <p14:tracePt t="117726" x="11811000" y="4191000"/>
          <p14:tracePt t="117734" x="11785600" y="4140200"/>
          <p14:tracePt t="117744" x="11785600" y="4102100"/>
          <p14:tracePt t="117754" x="11760200" y="4076700"/>
          <p14:tracePt t="117759" x="11747500" y="4038600"/>
          <p14:tracePt t="117766" x="11696700" y="3987800"/>
          <p14:tracePt t="117786" x="11658600" y="3924300"/>
          <p14:tracePt t="117791" x="11607800" y="3873500"/>
          <p14:tracePt t="117799" x="11582400" y="3860800"/>
          <p14:tracePt t="117819" x="11518900" y="3835400"/>
          <p14:tracePt t="117824" x="11493500" y="3810000"/>
          <p14:tracePt t="117832" x="11493500" y="3784600"/>
          <p14:tracePt t="117853" x="11455400" y="3759200"/>
          <p14:tracePt t="117865" x="11430000" y="3759200"/>
          <p14:tracePt t="117894" x="11404600" y="3759200"/>
          <p14:tracePt t="117919" x="11379200" y="3759200"/>
          <p14:tracePt t="117934" x="11366500" y="3759200"/>
          <p14:tracePt t="117953" x="11366500" y="3746500"/>
          <p14:tracePt t="117959" x="11341100" y="3746500"/>
          <p14:tracePt t="117975" x="11315700" y="3746500"/>
          <p14:tracePt t="117987" x="11315700" y="3721100"/>
          <p14:tracePt t="117991" x="11290300" y="3721100"/>
          <p14:tracePt t="117999" x="11252200" y="3721100"/>
          <p14:tracePt t="118020" x="11201400" y="3695700"/>
          <p14:tracePt t="118024" x="11163300" y="3695700"/>
          <p14:tracePt t="118032" x="11137900" y="3695700"/>
          <p14:tracePt t="118053" x="11099800" y="3670300"/>
          <p14:tracePt t="118058" x="11074400" y="3670300"/>
          <p14:tracePt t="118065" x="11049000" y="3670300"/>
          <p14:tracePt t="118071" x="11023600" y="3670300"/>
          <p14:tracePt t="118087" x="10998200" y="3670300"/>
          <p14:tracePt t="118094" x="10985500" y="3670300"/>
          <p14:tracePt t="118110" x="10960100" y="3670300"/>
          <p14:tracePt t="118120" x="10934700" y="3695700"/>
          <p14:tracePt t="118127" x="10909300" y="3695700"/>
          <p14:tracePt t="118135" x="10909300" y="3721100"/>
          <p14:tracePt t="118153" x="10871200" y="3759200"/>
          <p14:tracePt t="118159" x="10845800" y="3784600"/>
          <p14:tracePt t="118167" x="10820400" y="3810000"/>
          <p14:tracePt t="118186" x="10807700" y="3860800"/>
          <p14:tracePt t="118191" x="10807700" y="3873500"/>
          <p14:tracePt t="118199" x="10782300" y="3898900"/>
          <p14:tracePt t="118220" x="10756900" y="3962400"/>
          <p14:tracePt t="118224" x="10731500" y="3987800"/>
          <p14:tracePt t="118232" x="10718800" y="4038600"/>
          <p14:tracePt t="118253" x="10668000" y="4102100"/>
          <p14:tracePt t="118258" x="10642600" y="4127500"/>
          <p14:tracePt t="118265" x="10617200" y="4165600"/>
          <p14:tracePt t="118271" x="10617200" y="4191000"/>
          <p14:tracePt t="118286" x="10604500" y="4216400"/>
          <p14:tracePt t="118287" x="10579100" y="4241800"/>
          <p14:tracePt t="118295" x="10579100" y="4254500"/>
          <p14:tracePt t="118303" x="10553700" y="4254500"/>
          <p14:tracePt t="118311" x="10553700" y="4279900"/>
          <p14:tracePt t="118320" x="10528300" y="4305300"/>
          <p14:tracePt t="118327" x="10528300" y="4330700"/>
          <p14:tracePt t="118335" x="10528300" y="4343400"/>
          <p14:tracePt t="118353" x="10515600" y="4394200"/>
          <p14:tracePt t="118359" x="10515600" y="4419600"/>
          <p14:tracePt t="118367" x="10515600" y="4432300"/>
          <p14:tracePt t="118386" x="10515600" y="4457700"/>
          <p14:tracePt t="118391" x="10515600" y="4483100"/>
          <p14:tracePt t="118399" x="10515600" y="4508500"/>
          <p14:tracePt t="118420" x="10490200" y="4546600"/>
          <p14:tracePt t="118425" x="10490200" y="4572000"/>
          <p14:tracePt t="118432" x="10490200" y="4622800"/>
          <p14:tracePt t="118453" x="10490200" y="4686300"/>
          <p14:tracePt t="118458" x="10490200" y="4711700"/>
          <p14:tracePt t="118465" x="10490200" y="4749800"/>
          <p14:tracePt t="118486" x="10490200" y="4800600"/>
          <p14:tracePt t="118490" x="10490200" y="4838700"/>
          <p14:tracePt t="118498" x="10490200" y="4864100"/>
          <p14:tracePt t="118503" x="10490200" y="4902200"/>
          <p14:tracePt t="118520" x="10490200" y="5003800"/>
          <p14:tracePt t="118527" x="10490200" y="5016500"/>
          <p14:tracePt t="118535" x="10490200" y="5067300"/>
          <p14:tracePt t="118553" x="10515600" y="5130800"/>
          <p14:tracePt t="118559" x="10528300" y="5181600"/>
          <p14:tracePt t="118567" x="10553700" y="5219700"/>
          <p14:tracePt t="118586" x="10604500" y="5283200"/>
          <p14:tracePt t="118591" x="10642600" y="5334000"/>
          <p14:tracePt t="118599" x="10718800" y="5384800"/>
          <p14:tracePt t="118620" x="10807700" y="5448300"/>
          <p14:tracePt t="118624" x="10871200" y="5473700"/>
          <p14:tracePt t="118632" x="10934700" y="5511800"/>
          <p14:tracePt t="118653" x="11099800" y="5562600"/>
          <p14:tracePt t="118658" x="11163300" y="5600700"/>
          <p14:tracePt t="118665" x="11252200" y="5626100"/>
          <p14:tracePt t="118690" x="11430000" y="5664200"/>
          <p14:tracePt t="118690" x="11518900" y="5689600"/>
          <p14:tracePt t="118699" x="11607800" y="5715000"/>
          <p14:tracePt t="118704" x="11696700" y="5715000"/>
          <p14:tracePt t="118720" x="11874500" y="5765800"/>
          <p14:tracePt t="118727" x="11925300" y="5765800"/>
          <p14:tracePt t="118735" x="12014200" y="5778500"/>
          <p14:tracePt t="118753" x="12141200" y="5778500"/>
          <p14:tracePt t="118759" x="12192000" y="5778500"/>
          <p14:tracePt t="118767" x="12255500" y="5778500"/>
          <p14:tracePt t="118786" x="12344400" y="5778500"/>
          <p14:tracePt t="118791" x="12369800" y="5778500"/>
          <p14:tracePt t="118800" x="12420600" y="5778500"/>
          <p14:tracePt t="118820" x="12458700" y="5778500"/>
          <p14:tracePt t="118824" x="12509500" y="5765800"/>
          <p14:tracePt t="118832" x="12522200" y="5740400"/>
          <p14:tracePt t="118853" x="12623800" y="5651500"/>
          <p14:tracePt t="118858" x="12636500" y="5626100"/>
          <p14:tracePt t="118865" x="12661900" y="5575300"/>
          <p14:tracePt t="118889" x="12712700" y="5486400"/>
          <p14:tracePt t="118890" x="12750800" y="5473700"/>
          <p14:tracePt t="118899" x="12776200" y="5422900"/>
          <p14:tracePt t="118919" x="12814300" y="5359400"/>
          <p14:tracePt t="118920" x="12814300" y="5334000"/>
          <p14:tracePt t="118927" x="12865100" y="5308600"/>
          <p14:tracePt t="118936" x="12890500" y="5245100"/>
          <p14:tracePt t="118953" x="12954000" y="5130800"/>
          <p14:tracePt t="118960" x="12979400" y="5092700"/>
          <p14:tracePt t="118968" x="13004800" y="5041900"/>
          <p14:tracePt t="118986" x="13042900" y="4927600"/>
          <p14:tracePt t="118992" x="13068300" y="4889500"/>
          <p14:tracePt t="118999" x="13093700" y="4813300"/>
          <p14:tracePt t="119019" x="13106400" y="4711700"/>
          <p14:tracePt t="119024" x="13131800" y="4622800"/>
          <p14:tracePt t="119032" x="13157200" y="4572000"/>
          <p14:tracePt t="119053" x="13182600" y="4457700"/>
          <p14:tracePt t="119058" x="13182600" y="4394200"/>
          <p14:tracePt t="119065" x="13195300" y="4343400"/>
          <p14:tracePt t="119086" x="13195300" y="4254500"/>
          <p14:tracePt t="119090" x="13220700" y="4241800"/>
          <p14:tracePt t="119099" x="13220700" y="4216400"/>
          <p14:tracePt t="119119" x="13220700" y="4191000"/>
          <p14:tracePt t="119120" x="13220700" y="4165600"/>
          <p14:tracePt t="119121" x="13220700" y="4140200"/>
          <p14:tracePt t="119128" x="13220700" y="4127500"/>
          <p14:tracePt t="119144" x="13220700" y="4102100"/>
          <p14:tracePt t="119160" x="13220700" y="4076700"/>
          <p14:tracePt t="119176" x="13195300" y="4076700"/>
          <p14:tracePt t="119192" x="13195300" y="4051300"/>
          <p14:tracePt t="119208" x="13182600" y="4038600"/>
          <p14:tracePt t="119232" x="13157200" y="4013200"/>
          <p14:tracePt t="119265" x="13131800" y="3987800"/>
          <p14:tracePt t="119286" x="13106400" y="3962400"/>
          <p14:tracePt t="119299" x="13093700" y="3962400"/>
          <p14:tracePt t="119319" x="13068300" y="3949700"/>
          <p14:tracePt t="119320" x="13068300" y="3924300"/>
          <p14:tracePt t="119328" x="13042900" y="3924300"/>
          <p14:tracePt t="119336" x="13017500" y="3898900"/>
          <p14:tracePt t="119353" x="13004800" y="3873500"/>
          <p14:tracePt t="119360" x="12979400" y="3860800"/>
          <p14:tracePt t="119368" x="12954000" y="3835400"/>
          <p14:tracePt t="119387" x="12928600" y="3810000"/>
          <p14:tracePt t="119392" x="12903200" y="3810000"/>
          <p14:tracePt t="119400" x="12890500" y="3784600"/>
          <p14:tracePt t="119420" x="12865100" y="3759200"/>
          <p14:tracePt t="119425" x="12839700" y="3746500"/>
          <p14:tracePt t="119453" x="12801600" y="3721100"/>
          <p14:tracePt t="119458" x="12801600" y="3695700"/>
          <p14:tracePt t="119465" x="12776200" y="3695700"/>
          <p14:tracePt t="119486" x="12750800" y="3670300"/>
          <p14:tracePt t="119499" x="12725400" y="3670300"/>
          <p14:tracePt t="119504" x="12712700" y="3670300"/>
          <p14:tracePt t="119520" x="12712700" y="3657600"/>
          <p14:tracePt t="119528" x="12687300" y="3657600"/>
          <p14:tracePt t="119544" x="12661900" y="3632200"/>
          <p14:tracePt t="119560" x="12636500" y="3632200"/>
          <p14:tracePt t="119576" x="12623800" y="3632200"/>
          <p14:tracePt t="119600" x="12598400" y="3632200"/>
          <p14:tracePt t="119620" x="12573000" y="3632200"/>
          <p14:tracePt t="119632" x="12547600" y="3632200"/>
          <p14:tracePt t="119656" x="12522200" y="3632200"/>
          <p14:tracePt t="119665" x="12509500" y="3632200"/>
          <p14:tracePt t="119674" x="12484100" y="3632200"/>
          <p14:tracePt t="119691" x="12458700" y="3632200"/>
          <p14:tracePt t="119699" x="12433300" y="3606800"/>
          <p14:tracePt t="119719" x="12395200" y="3606800"/>
          <p14:tracePt t="119720" x="12369800" y="3606800"/>
          <p14:tracePt t="119721" x="12344400" y="3606800"/>
          <p14:tracePt t="119728" x="12331700" y="3606800"/>
          <p14:tracePt t="119744" x="12306300" y="3606800"/>
          <p14:tracePt t="119753" x="12280900" y="3606800"/>
          <p14:tracePt t="119760" x="12255500" y="3606800"/>
          <p14:tracePt t="119768" x="12242800" y="3606800"/>
          <p14:tracePt t="119790" x="12192000" y="3606800"/>
          <p14:tracePt t="119799" x="12166600" y="3606800"/>
          <p14:tracePt t="119803" x="12141200" y="3606800"/>
          <p14:tracePt t="119820" x="12103100" y="3606800"/>
          <p14:tracePt t="119832" x="12077700" y="3606800"/>
          <p14:tracePt t="119854" x="12039600" y="3606800"/>
          <p14:tracePt t="119865" x="12014200" y="3606800"/>
          <p14:tracePt t="119886" x="11963400" y="3606800"/>
          <p14:tracePt t="119890" x="11950700" y="3606800"/>
          <p14:tracePt t="119920" x="11925300" y="3606800"/>
          <p14:tracePt t="119921" x="11899900" y="3606800"/>
          <p14:tracePt t="119937" x="11874500" y="3606800"/>
          <p14:tracePt t="119946" x="11861800" y="3606800"/>
          <p14:tracePt t="119955" x="11836400" y="3606800"/>
          <p14:tracePt t="119969" x="11811000" y="3606800"/>
          <p14:tracePt t="119987" x="11747500" y="3606800"/>
          <p14:tracePt t="119993" x="11696700" y="3606800"/>
          <p14:tracePt t="120009" x="11658600" y="3606800"/>
          <p14:tracePt t="120020" x="11633200" y="3632200"/>
          <p14:tracePt t="120025" x="11582400" y="3632200"/>
          <p14:tracePt t="120032" x="11569700" y="3632200"/>
          <p14:tracePt t="120053" x="11518900" y="3657600"/>
          <p14:tracePt t="120058" x="11493500" y="3657600"/>
          <p14:tracePt t="120065" x="11455400" y="3657600"/>
          <p14:tracePt t="120086" x="11404600" y="3670300"/>
          <p14:tracePt t="120091" x="11366500" y="3670300"/>
          <p14:tracePt t="120098" x="11315700" y="3695700"/>
          <p14:tracePt t="120119" x="11226800" y="3721100"/>
          <p14:tracePt t="120124" x="11188700" y="3746500"/>
          <p14:tracePt t="120132" x="11137900" y="3759200"/>
          <p14:tracePt t="120137" x="11099800" y="3784600"/>
          <p14:tracePt t="120153" x="11023600" y="3810000"/>
          <p14:tracePt t="120160" x="11023600" y="3835400"/>
          <p14:tracePt t="120169" x="10998200" y="3835400"/>
          <p14:tracePt t="120186" x="10960100" y="3860800"/>
          <p14:tracePt t="120193" x="10934700" y="3873500"/>
          <p14:tracePt t="120209" x="10909300" y="3898900"/>
          <p14:tracePt t="120220" x="10909300" y="3924300"/>
          <p14:tracePt t="120225" x="10896600" y="3949700"/>
          <p14:tracePt t="120241" x="10871200" y="3962400"/>
          <p14:tracePt t="120253" x="10871200" y="3987800"/>
          <p14:tracePt t="120258" x="10820400" y="4038600"/>
          <p14:tracePt t="120265" x="10807700" y="4076700"/>
          <p14:tracePt t="120286" x="10756900" y="4140200"/>
          <p14:tracePt t="120292" x="10731500" y="4191000"/>
          <p14:tracePt t="120299" x="10718800" y="4241800"/>
          <p14:tracePt t="120319" x="10642600" y="4330700"/>
          <p14:tracePt t="120324" x="10617200" y="4394200"/>
          <p14:tracePt t="120332" x="10604500" y="4419600"/>
          <p14:tracePt t="120353" x="10528300" y="4597400"/>
          <p14:tracePt t="120361" x="10515600" y="4635500"/>
          <p14:tracePt t="120369" x="10515600" y="4686300"/>
          <p14:tracePt t="120387" x="10490200" y="4775200"/>
          <p14:tracePt t="120393" x="10490200" y="4813300"/>
          <p14:tracePt t="120401" x="10490200" y="4864100"/>
          <p14:tracePt t="120420" x="10490200" y="4927600"/>
          <p14:tracePt t="120425" x="10490200" y="4978400"/>
          <p14:tracePt t="120433" x="10490200" y="5016500"/>
          <p14:tracePt t="120453" x="10490200" y="5105400"/>
          <p14:tracePt t="120458" x="10515600" y="5156200"/>
          <p14:tracePt t="120465" x="10528300" y="5194300"/>
          <p14:tracePt t="120486" x="10604500" y="5308600"/>
          <p14:tracePt t="120491" x="10642600" y="5359400"/>
          <p14:tracePt t="120499" x="10668000" y="5384800"/>
          <p14:tracePt t="120520" x="10731500" y="5473700"/>
          <p14:tracePt t="120524" x="10756900" y="5486400"/>
          <p14:tracePt t="120532" x="10807700" y="5537200"/>
          <p14:tracePt t="120538" x="10845800" y="5575300"/>
          <p14:tracePt t="120553" x="10896600" y="5626100"/>
          <p14:tracePt t="120554" x="10960100" y="5664200"/>
          <p14:tracePt t="120561" x="10998200" y="5689600"/>
          <p14:tracePt t="120569" x="11074400" y="5740400"/>
          <p14:tracePt t="120586" x="11188700" y="5778500"/>
          <p14:tracePt t="120593" x="11252200" y="5803900"/>
          <p14:tracePt t="120601" x="11366500" y="5829300"/>
          <p14:tracePt t="120620" x="11493500" y="5854700"/>
          <p14:tracePt t="120625" x="11582400" y="5867400"/>
          <p14:tracePt t="120633" x="11671300" y="5867400"/>
          <p14:tracePt t="120656" x="11861800" y="5892800"/>
          <p14:tracePt t="120657" x="11950700" y="5892800"/>
          <p14:tracePt t="120665" x="12039600" y="5892800"/>
          <p14:tracePt t="120686" x="12242800" y="5892800"/>
          <p14:tracePt t="120691" x="12306300" y="5892800"/>
          <p14:tracePt t="120699" x="12395200" y="5892800"/>
          <p14:tracePt t="120720" x="12547600" y="5829300"/>
          <p14:tracePt t="120724" x="12661900" y="5778500"/>
          <p14:tracePt t="120732" x="12725400" y="5740400"/>
          <p14:tracePt t="120753" x="12903200" y="5626100"/>
          <p14:tracePt t="120754" x="12954000" y="5575300"/>
          <p14:tracePt t="120761" x="13017500" y="5537200"/>
          <p14:tracePt t="120769" x="13068300" y="5486400"/>
          <p14:tracePt t="120777" x="13131800" y="5448300"/>
          <p14:tracePt t="120787" x="13157200" y="5422900"/>
          <p14:tracePt t="120793" x="13195300" y="5384800"/>
          <p14:tracePt t="120801" x="13246100" y="5359400"/>
          <p14:tracePt t="120820" x="13309600" y="5270500"/>
          <p14:tracePt t="120826" x="13360400" y="5219700"/>
          <p14:tracePt t="120833" x="13398500" y="5156200"/>
          <p14:tracePt t="120853" x="13487400" y="5041900"/>
          <p14:tracePt t="120858" x="13538200" y="4978400"/>
          <p14:tracePt t="120865" x="13576300" y="4889500"/>
          <p14:tracePt t="120890" x="13665200" y="4711700"/>
          <p14:tracePt t="120890" x="13716000" y="4597400"/>
          <p14:tracePt t="120899" x="13741400" y="4508500"/>
          <p14:tracePt t="120920" x="13779500" y="4305300"/>
          <p14:tracePt t="120924" x="13779500" y="4191000"/>
          <p14:tracePt t="120932" x="13779500" y="4102100"/>
          <p14:tracePt t="120953" x="13779500" y="3987800"/>
          <p14:tracePt t="120955" x="13779500" y="3924300"/>
          <p14:tracePt t="120961" x="13779500" y="3860800"/>
          <p14:tracePt t="120970" x="13741400" y="3810000"/>
          <p14:tracePt t="120978" x="13716000" y="3759200"/>
          <p14:tracePt t="120987" x="13690600" y="3746500"/>
          <p14:tracePt t="120993" x="13665200" y="3695700"/>
          <p14:tracePt t="121001" x="13652500" y="3670300"/>
          <p14:tracePt t="121020" x="13601700" y="3632200"/>
          <p14:tracePt t="121026" x="13563600" y="3632200"/>
          <p14:tracePt t="121033" x="13538200" y="3581400"/>
          <p14:tracePt t="121053" x="13474700" y="3568700"/>
          <p14:tracePt t="121058" x="13449300" y="3543300"/>
          <p14:tracePt t="121065" x="13423900" y="3517900"/>
          <p14:tracePt t="121090" x="13360400" y="3492500"/>
          <p14:tracePt t="121090" x="13335000" y="3479800"/>
          <p14:tracePt t="121099" x="13271500" y="3454400"/>
          <p14:tracePt t="121119" x="13182600" y="3378200"/>
          <p14:tracePt t="121124" x="13131800" y="3365500"/>
          <p14:tracePt t="121132" x="13042900" y="3314700"/>
          <p14:tracePt t="121153" x="12928600" y="3276600"/>
          <p14:tracePt t="121154" x="12865100" y="3225800"/>
          <p14:tracePt t="121161" x="12801600" y="3200400"/>
          <p14:tracePt t="121173" x="12725400" y="3187700"/>
          <p14:tracePt t="121187" x="12636500" y="3136900"/>
          <p14:tracePt t="121194" x="12598400" y="3111500"/>
          <p14:tracePt t="121202" x="12522200" y="3098800"/>
          <p14:tracePt t="121220" x="12420600" y="3098800"/>
          <p14:tracePt t="121226" x="12369800" y="3098800"/>
          <p14:tracePt t="121234" x="12331700" y="3098800"/>
          <p14:tracePt t="121253" x="12192000" y="3098800"/>
          <p14:tracePt t="121258" x="12141200" y="3098800"/>
          <p14:tracePt t="121266" x="12103100" y="3098800"/>
          <p14:tracePt t="121287" x="12014200" y="3098800"/>
          <p14:tracePt t="121291" x="11988800" y="3098800"/>
          <p14:tracePt t="121299" x="11950700" y="3098800"/>
          <p14:tracePt t="121323" x="11899900" y="3098800"/>
          <p14:tracePt t="121324" x="11874500" y="3098800"/>
          <p14:tracePt t="121332" x="11861800" y="3111500"/>
          <p14:tracePt t="121353" x="11785600" y="3136900"/>
          <p14:tracePt t="121357" x="11760200" y="3136900"/>
          <p14:tracePt t="121365" x="11747500" y="3162300"/>
          <p14:tracePt t="121370" x="11722100" y="3187700"/>
          <p14:tracePt t="121386" x="11671300" y="3200400"/>
          <p14:tracePt t="121394" x="11658600" y="3200400"/>
          <p14:tracePt t="121402" x="11633200" y="3225800"/>
          <p14:tracePt t="121420" x="11607800" y="3251200"/>
          <p14:tracePt t="121426" x="11607800" y="3276600"/>
          <p14:tracePt t="121434" x="11582400" y="3276600"/>
          <p14:tracePt t="121453" x="11582400" y="3289300"/>
          <p14:tracePt t="121458" x="11569700" y="3289300"/>
          <p14:tracePt t="121586" x="11544300" y="3289300"/>
          <p14:tracePt t="121602" x="11493500" y="3314700"/>
          <p14:tracePt t="121611" x="11480800" y="3340100"/>
          <p14:tracePt t="121620" x="11404600" y="3365500"/>
          <p14:tracePt t="121626" x="11366500" y="3429000"/>
          <p14:tracePt t="121634" x="11277600" y="3479800"/>
          <p14:tracePt t="121653" x="11074400" y="3606800"/>
          <p14:tracePt t="121658" x="10985500" y="3670300"/>
          <p14:tracePt t="121666" x="10896600" y="3746500"/>
          <p14:tracePt t="121686" x="10731500" y="3873500"/>
          <p14:tracePt t="121691" x="10668000" y="3924300"/>
          <p14:tracePt t="121699" x="10642600" y="3962400"/>
          <p14:tracePt t="121720" x="10579100" y="4076700"/>
          <p14:tracePt t="121725" x="10528300" y="4140200"/>
          <p14:tracePt t="121732" x="10515600" y="4191000"/>
          <p14:tracePt t="121753" x="10464800" y="4305300"/>
          <p14:tracePt t="121757" x="10439400" y="4368800"/>
          <p14:tracePt t="121765" x="10426700" y="4419600"/>
          <p14:tracePt t="121771" x="10426700" y="4457700"/>
          <p14:tracePt t="121786" x="10401300" y="4572000"/>
          <p14:tracePt t="121794" x="10375900" y="4635500"/>
          <p14:tracePt t="121802" x="10375900" y="4686300"/>
          <p14:tracePt t="121810" x="10375900" y="4724400"/>
          <p14:tracePt t="121820" x="10375900" y="4800600"/>
          <p14:tracePt t="121826" x="10350500" y="4838700"/>
          <p14:tracePt t="121834" x="10350500" y="4927600"/>
          <p14:tracePt t="121854" x="10350500" y="5067300"/>
          <p14:tracePt t="121858" x="10350500" y="5130800"/>
          <p14:tracePt t="121866" x="10350500" y="5194300"/>
          <p14:tracePt t="121886" x="10350500" y="5334000"/>
          <p14:tracePt t="121891" x="10375900" y="5384800"/>
          <p14:tracePt t="121899" x="10401300" y="5448300"/>
          <p14:tracePt t="121920" x="10439400" y="5562600"/>
          <p14:tracePt t="121925" x="10490200" y="5600700"/>
          <p14:tracePt t="121932" x="10528300" y="5651500"/>
          <p14:tracePt t="121956" x="10604500" y="5715000"/>
          <p14:tracePt t="121957" x="10642600" y="5740400"/>
          <p14:tracePt t="121966" x="10693400" y="5765800"/>
          <p14:tracePt t="121971" x="10756900" y="5778500"/>
          <p14:tracePt t="121986" x="10871200" y="5803900"/>
          <p14:tracePt t="121994" x="10909300" y="5829300"/>
          <p14:tracePt t="122002" x="10985500" y="5829300"/>
          <p14:tracePt t="122020" x="11137900" y="5829300"/>
          <p14:tracePt t="122026" x="11201400" y="5829300"/>
          <p14:tracePt t="122034" x="11277600" y="5829300"/>
          <p14:tracePt t="122054" x="11493500" y="5829300"/>
          <p14:tracePt t="122058" x="11607800" y="5829300"/>
          <p14:tracePt t="122066" x="11747500" y="5829300"/>
          <p14:tracePt t="122086" x="12052300" y="5829300"/>
          <p14:tracePt t="122091" x="12344400" y="5829300"/>
          <p14:tracePt t="122099" x="12458700" y="5829300"/>
          <p14:tracePt t="122120" x="12814300" y="5829300"/>
          <p14:tracePt t="122124" x="13017500" y="5829300"/>
          <p14:tracePt t="122132" x="13182600" y="5829300"/>
          <p14:tracePt t="122153" x="13487400" y="5829300"/>
          <p14:tracePt t="122157" x="13627100" y="5829300"/>
          <p14:tracePt t="122166" x="13665200" y="5829300"/>
          <p14:tracePt t="122186" x="13830300" y="5829300"/>
          <p14:tracePt t="122187" x="13868400" y="5829300"/>
          <p14:tracePt t="122194" x="13919200" y="5803900"/>
          <p14:tracePt t="122206" x="13944600" y="5803900"/>
          <p14:tracePt t="122220" x="13982700" y="5778500"/>
          <p14:tracePt t="122226" x="13982700" y="5765800"/>
          <p14:tracePt t="122234" x="14008100" y="5740400"/>
          <p14:tracePt t="122243" x="14008100" y="5715000"/>
          <p14:tracePt t="122253" x="14008100" y="5689600"/>
          <p14:tracePt t="122259" x="14008100" y="5664200"/>
          <p14:tracePt t="122267" x="14008100" y="5651500"/>
          <p14:tracePt t="122287" x="14008100" y="5562600"/>
          <p14:tracePt t="122291" x="13982700" y="5511800"/>
          <p14:tracePt t="122299" x="13957300" y="5486400"/>
          <p14:tracePt t="122320" x="13868400" y="5359400"/>
          <p14:tracePt t="122325" x="13855700" y="5283200"/>
          <p14:tracePt t="122332" x="13804900" y="5219700"/>
          <p14:tracePt t="122353" x="13716000" y="5092700"/>
          <p14:tracePt t="122357" x="13665200" y="5003800"/>
          <p14:tracePt t="122365" x="13563600" y="4838700"/>
          <p14:tracePt t="122386" x="13487400" y="4572000"/>
          <p14:tracePt t="122387" x="13398500" y="4419600"/>
          <p14:tracePt t="122408" x="13385800" y="4343400"/>
          <p14:tracePt t="122419" x="13309600" y="4279900"/>
          <p14:tracePt t="122424" x="13246100" y="4216400"/>
          <p14:tracePt t="122429" x="13195300" y="4165600"/>
          <p14:tracePt t="122435" x="13106400" y="4102100"/>
          <p14:tracePt t="122457" x="12979400" y="3987800"/>
          <p14:tracePt t="122466" x="12928600" y="3949700"/>
          <p14:tracePt t="122466" x="12890500" y="3898900"/>
          <p14:tracePt t="122487" x="12839700" y="3873500"/>
          <p14:tracePt t="122491" x="12814300" y="3860800"/>
          <p14:tracePt t="122499" x="12801600" y="3860800"/>
          <p14:tracePt t="122520" x="12776200" y="3835400"/>
          <p14:tracePt t="122532" x="12750800" y="3810000"/>
          <p14:tracePt t="122553" x="12725400" y="3810000"/>
          <p14:tracePt t="122557" x="12712700" y="3810000"/>
          <p14:tracePt t="122565" x="12712700" y="3784600"/>
          <p14:tracePt t="122587" x="12661900" y="3759200"/>
          <p14:tracePt t="122587" x="12636500" y="3759200"/>
          <p14:tracePt t="122595" x="12636500" y="3746500"/>
          <p14:tracePt t="122603" x="12598400" y="3721100"/>
          <p14:tracePt t="122611" x="12573000" y="3695700"/>
          <p14:tracePt t="122620" x="12522200" y="3670300"/>
          <p14:tracePt t="122627" x="12484100" y="3657600"/>
          <p14:tracePt t="122635" x="12458700" y="3657600"/>
          <p14:tracePt t="122653" x="12344400" y="3606800"/>
          <p14:tracePt t="122659" x="12331700" y="3568700"/>
          <p14:tracePt t="122667" x="12280900" y="3568700"/>
          <p14:tracePt t="122690" x="12217400" y="3517900"/>
          <p14:tracePt t="122699" x="12192000" y="3517900"/>
          <p14:tracePt t="122700" x="12166600" y="3492500"/>
          <p14:tracePt t="122720" x="12128500" y="3492500"/>
          <p14:tracePt t="122724" x="12128500" y="3479800"/>
          <p14:tracePt t="122732" x="12103100" y="3479800"/>
          <p14:tracePt t="122753" x="12077700" y="3479800"/>
          <p14:tracePt t="122757" x="12052300" y="3454400"/>
          <p14:tracePt t="122765" x="12039600" y="3454400"/>
          <p14:tracePt t="122787" x="12014200" y="3429000"/>
          <p14:tracePt t="122787" x="11988800" y="3429000"/>
          <p14:tracePt t="122795" x="11963400" y="3429000"/>
          <p14:tracePt t="122805" x="11950700" y="3403600"/>
          <p14:tracePt t="122820" x="11874500" y="3378200"/>
          <p14:tracePt t="122827" x="11861800" y="3378200"/>
          <p14:tracePt t="122835" x="11836400" y="3365500"/>
          <p14:tracePt t="122853" x="11785600" y="3365500"/>
          <p14:tracePt t="122859" x="11760200" y="3365500"/>
          <p14:tracePt t="122867" x="11747500" y="3340100"/>
          <p14:tracePt t="122889" x="11722100" y="3340100"/>
          <p14:tracePt t="122899" x="11696700" y="3340100"/>
          <p14:tracePt t="122932" x="11671300" y="3340100"/>
          <p14:tracePt t="124753" x="11658600" y="3340100"/>
          <p14:tracePt t="124758" x="11633200" y="3340100"/>
          <p14:tracePt t="124765" x="11607800" y="3340100"/>
          <p14:tracePt t="124787" x="11582400" y="3314700"/>
          <p14:tracePt t="124792" x="11569700" y="3314700"/>
          <p14:tracePt t="124799" x="11569700" y="3289300"/>
          <p14:tracePt t="124820" x="11544300" y="3289300"/>
          <p14:tracePt t="124823" x="11544300" y="3276600"/>
          <p14:tracePt t="124853" x="11544300" y="3251200"/>
          <p14:tracePt t="124861" x="11544300" y="3225800"/>
          <p14:tracePt t="124901" x="11544300" y="3200400"/>
          <p14:tracePt t="124909" x="11569700" y="3200400"/>
          <p14:tracePt t="124941" x="11582400" y="3200400"/>
          <p14:tracePt t="125077" x="11607800" y="3200400"/>
          <p14:tracePt t="125109" x="11607800" y="3225800"/>
          <p14:tracePt t="125125" x="11633200" y="3225800"/>
          <p14:tracePt t="125133" x="11633200" y="3251200"/>
          <p14:tracePt t="125153" x="11658600" y="3276600"/>
          <p14:tracePt t="125173" x="11658600" y="3289300"/>
          <p14:tracePt t="125205" x="11658600" y="3314700"/>
          <p14:tracePt t="125293" x="11671300" y="3314700"/>
          <p14:tracePt t="125461" x="11671300" y="3289300"/>
          <p14:tracePt t="125478" x="11671300" y="3276600"/>
          <p14:tracePt t="125493" x="11696700" y="3251200"/>
          <p14:tracePt t="125504" x="11696700" y="3225800"/>
          <p14:tracePt t="125510" x="11696700" y="3200400"/>
          <p14:tracePt t="125536" x="11696700" y="3187700"/>
          <p14:tracePt t="125542" x="11722100" y="3187700"/>
          <p14:tracePt t="125566" x="11722100" y="3162300"/>
          <p14:tracePt t="125694" x="11722100" y="3187700"/>
          <p14:tracePt t="125726" x="11722100" y="3200400"/>
          <p14:tracePt t="125742" x="11722100" y="3225800"/>
          <p14:tracePt t="125758" x="11722100" y="3251200"/>
          <p14:tracePt t="125769" x="11722100" y="3276600"/>
          <p14:tracePt t="125775" x="11747500" y="3289300"/>
          <p14:tracePt t="125782" x="11747500" y="3314700"/>
          <p14:tracePt t="125803" x="11747500" y="3340100"/>
          <p14:tracePt t="125815" x="11747500" y="3365500"/>
          <p14:tracePt t="125840" x="11747500" y="3378200"/>
          <p14:tracePt t="125958" x="11747500" y="3365500"/>
          <p14:tracePt t="125966" x="11747500" y="3314700"/>
          <p14:tracePt t="125987" x="11747500" y="3251200"/>
          <p14:tracePt t="125992" x="11747500" y="3200400"/>
          <p14:tracePt t="125999" x="11747500" y="3187700"/>
          <p14:tracePt t="126020" x="11747500" y="3098800"/>
          <p14:tracePt t="126024" x="11747500" y="3048000"/>
          <p14:tracePt t="126032" x="11747500" y="3022600"/>
          <p14:tracePt t="126053" x="11747500" y="2984500"/>
          <p14:tracePt t="126057" x="11747500" y="2959100"/>
          <p14:tracePt t="126086" x="11747500" y="2933700"/>
          <p14:tracePt t="126094" x="11747500" y="2908300"/>
          <p14:tracePt t="126199" x="11747500" y="2933700"/>
          <p14:tracePt t="126216" x="11747500" y="2959100"/>
          <p14:tracePt t="126230" x="11747500" y="2984500"/>
          <p14:tracePt t="126239" x="11760200" y="2997200"/>
          <p14:tracePt t="126246" x="11760200" y="3022600"/>
          <p14:tracePt t="126254" x="11760200" y="3073400"/>
          <p14:tracePt t="126262" x="11760200" y="3098800"/>
          <p14:tracePt t="126275" x="11760200" y="3136900"/>
          <p14:tracePt t="126282" x="11760200" y="3162300"/>
          <p14:tracePt t="126287" x="11785600" y="3187700"/>
          <p14:tracePt t="126304" x="11785600" y="3225800"/>
          <p14:tracePt t="126310" x="11785600" y="3251200"/>
          <p14:tracePt t="126326" x="11785600" y="3276600"/>
          <p14:tracePt t="126350" x="11785600" y="3289300"/>
          <p14:tracePt t="126783" x="11785600" y="3314700"/>
          <p14:tracePt t="126803" x="11785600" y="3340100"/>
          <p14:tracePt t="126808" x="11785600" y="3378200"/>
          <p14:tracePt t="126823" x="11811000" y="3429000"/>
          <p14:tracePt t="126836" x="11811000" y="3454400"/>
          <p14:tracePt t="126842" x="11836400" y="3492500"/>
          <p14:tracePt t="126855" x="11836400" y="3517900"/>
          <p14:tracePt t="126863" x="11861800" y="3517900"/>
          <p14:tracePt t="126871" x="11874500" y="3543300"/>
          <p14:tracePt t="126887" x="11899900" y="3543300"/>
          <p14:tracePt t="126903" x="11925300" y="3543300"/>
          <p14:tracePt t="126911" x="11950700" y="3543300"/>
          <p14:tracePt t="126919" x="11963400" y="3543300"/>
          <p14:tracePt t="126927" x="11988800" y="3543300"/>
          <p14:tracePt t="126937" x="12014200" y="3517900"/>
          <p14:tracePt t="126943" x="12039600" y="3517900"/>
          <p14:tracePt t="126951" x="12052300" y="3517900"/>
          <p14:tracePt t="126959" x="12077700" y="3492500"/>
          <p14:tracePt t="126976" x="12103100" y="3479800"/>
          <p14:tracePt t="127003" x="12128500" y="3479800"/>
          <p14:tracePt t="127015" x="12128500" y="3454400"/>
          <p14:tracePt t="127036" x="12128500" y="3429000"/>
          <p14:tracePt t="127055" x="12103100" y="3403600"/>
          <p14:tracePt t="127074" x="12077700" y="3378200"/>
          <p14:tracePt t="127087" x="12052300" y="3365500"/>
          <p14:tracePt t="127103" x="12039600" y="3340100"/>
          <p14:tracePt t="127111" x="12014200" y="3314700"/>
          <p14:tracePt t="127119" x="12014200" y="3289300"/>
          <p14:tracePt t="127127" x="11988800" y="3276600"/>
          <p14:tracePt t="127137" x="11963400" y="3276600"/>
          <p14:tracePt t="127143" x="11950700" y="3251200"/>
          <p14:tracePt t="127151" x="11950700" y="3225800"/>
          <p14:tracePt t="127159" x="11925300" y="3225800"/>
          <p14:tracePt t="127170" x="11899900" y="3200400"/>
          <p14:tracePt t="127177" x="11861800" y="3187700"/>
          <p14:tracePt t="127183" x="11836400" y="3187700"/>
          <p14:tracePt t="127191" x="11811000" y="3162300"/>
          <p14:tracePt t="127203" x="11785600" y="3162300"/>
          <p14:tracePt t="127209" x="11760200" y="3162300"/>
          <p14:tracePt t="127216" x="11722100" y="3162300"/>
          <p14:tracePt t="127223" x="11696700" y="3162300"/>
          <p14:tracePt t="127237" x="11671300" y="3162300"/>
          <p14:tracePt t="127243" x="11658600" y="3162300"/>
          <p14:tracePt t="127249" x="11607800" y="3162300"/>
          <p14:tracePt t="127255" x="11582400" y="3162300"/>
          <p14:tracePt t="127270" x="11569700" y="3162300"/>
          <p14:tracePt t="127276" x="11544300" y="3162300"/>
          <p14:tracePt t="127282" x="11518900" y="3187700"/>
          <p14:tracePt t="127287" x="11480800" y="3200400"/>
          <p14:tracePt t="127303" x="11430000" y="3225800"/>
          <p14:tracePt t="127304" x="11379200" y="3251200"/>
          <p14:tracePt t="127312" x="11315700" y="3289300"/>
          <p14:tracePt t="127319" x="11226800" y="3365500"/>
          <p14:tracePt t="127327" x="11137900" y="3403600"/>
          <p14:tracePt t="127337" x="11049000" y="3479800"/>
          <p14:tracePt t="127344" x="10960100" y="3543300"/>
          <p14:tracePt t="127351" x="10909300" y="3568700"/>
          <p14:tracePt t="127359" x="10845800" y="3632200"/>
          <p14:tracePt t="127370" x="10807700" y="3670300"/>
          <p14:tracePt t="127377" x="10731500" y="3721100"/>
          <p14:tracePt t="127383" x="10718800" y="3746500"/>
          <p14:tracePt t="127391" x="10693400" y="3759200"/>
          <p14:tracePt t="127404" x="10668000" y="3784600"/>
          <p14:tracePt t="127411" x="10642600" y="3810000"/>
          <p14:tracePt t="127416" x="10642600" y="3835400"/>
          <p14:tracePt t="127423" x="10617200" y="3835400"/>
          <p14:tracePt t="127437" x="10617200" y="3860800"/>
          <p14:tracePt t="127442" x="10604500" y="3873500"/>
          <p14:tracePt t="127449" x="10604500" y="3898900"/>
          <p14:tracePt t="127469" x="10579100" y="3924300"/>
          <p14:tracePt t="127476" x="10579100" y="3949700"/>
          <p14:tracePt t="127480" x="10553700" y="3949700"/>
          <p14:tracePt t="127488" x="10553700" y="3962400"/>
          <p14:tracePt t="127496" x="10528300" y="3987800"/>
          <p14:tracePt t="127509" x="10528300" y="4013200"/>
          <p14:tracePt t="127516" x="10490200" y="4051300"/>
          <p14:tracePt t="127520" x="10464800" y="4076700"/>
          <p14:tracePt t="127537" x="10426700" y="4165600"/>
          <p14:tracePt t="127544" x="10401300" y="4191000"/>
          <p14:tracePt t="127551" x="10375900" y="4241800"/>
          <p14:tracePt t="127560" x="10375900" y="4279900"/>
          <p14:tracePt t="127570" x="10350500" y="4305300"/>
          <p14:tracePt t="127577" x="10350500" y="4343400"/>
          <p14:tracePt t="127584" x="10350500" y="4394200"/>
          <p14:tracePt t="127592" x="10350500" y="4419600"/>
          <p14:tracePt t="127603" x="10350500" y="4432300"/>
          <p14:tracePt t="127609" x="10350500" y="4483100"/>
          <p14:tracePt t="127616" x="10350500" y="4521200"/>
          <p14:tracePt t="127624" x="10350500" y="4546600"/>
          <p14:tracePt t="127637" x="10350500" y="4597400"/>
          <p14:tracePt t="127642" x="10350500" y="4635500"/>
          <p14:tracePt t="127649" x="10350500" y="4711700"/>
          <p14:tracePt t="127656" x="10375900" y="4749800"/>
          <p14:tracePt t="127670" x="10401300" y="4775200"/>
          <p14:tracePt t="127676" x="10426700" y="4813300"/>
          <p14:tracePt t="127682" x="10490200" y="4889500"/>
          <p14:tracePt t="127688" x="10490200" y="4927600"/>
          <p14:tracePt t="127703" x="10528300" y="4978400"/>
          <p14:tracePt t="127704" x="10579100" y="5016500"/>
          <p14:tracePt t="127712" x="10617200" y="5092700"/>
          <p14:tracePt t="127720" x="10668000" y="5130800"/>
          <p14:tracePt t="127728" x="10731500" y="5181600"/>
          <p14:tracePt t="127737" x="10782300" y="5219700"/>
          <p14:tracePt t="127745" x="10871200" y="5283200"/>
          <p14:tracePt t="127752" x="10960100" y="5334000"/>
          <p14:tracePt t="127760" x="11074400" y="5397500"/>
          <p14:tracePt t="127770" x="11163300" y="5448300"/>
          <p14:tracePt t="127777" x="11277600" y="5486400"/>
          <p14:tracePt t="127784" x="11430000" y="5562600"/>
          <p14:tracePt t="127792" x="11569700" y="5600700"/>
          <p14:tracePt t="127804" x="11696700" y="5664200"/>
          <p14:tracePt t="127811" x="11811000" y="5715000"/>
          <p14:tracePt t="127816" x="11925300" y="5778500"/>
          <p14:tracePt t="127824" x="12039600" y="5829300"/>
          <p14:tracePt t="127837" x="12141200" y="5867400"/>
          <p14:tracePt t="127844" x="12255500" y="5918200"/>
          <p14:tracePt t="127849" x="12331700" y="5943600"/>
          <p14:tracePt t="127856" x="12433300" y="5956300"/>
          <p14:tracePt t="127870" x="12522200" y="5981700"/>
          <p14:tracePt t="127876" x="12623800" y="6007100"/>
          <p14:tracePt t="127882" x="12687300" y="6007100"/>
          <p14:tracePt t="127888" x="12776200" y="6007100"/>
          <p14:tracePt t="127904" x="12865100" y="6007100"/>
          <p14:tracePt t="127904" x="12954000" y="6007100"/>
          <p14:tracePt t="127912" x="13017500" y="6007100"/>
          <p14:tracePt t="127920" x="13068300" y="6007100"/>
          <p14:tracePt t="127928" x="13182600" y="5981700"/>
          <p14:tracePt t="127937" x="13220700" y="5943600"/>
          <p14:tracePt t="127944" x="13271500" y="5892800"/>
          <p14:tracePt t="127952" x="13284200" y="5854700"/>
          <p14:tracePt t="127960" x="13284200" y="5803900"/>
          <p14:tracePt t="127970" x="13335000" y="5689600"/>
          <p14:tracePt t="127977" x="13335000" y="5626100"/>
          <p14:tracePt t="127984" x="13335000" y="5511800"/>
          <p14:tracePt t="127992" x="13335000" y="5448300"/>
          <p14:tracePt t="128003" x="13335000" y="5334000"/>
          <p14:tracePt t="128008" x="13309600" y="5219700"/>
          <p14:tracePt t="128016" x="13284200" y="5105400"/>
          <p14:tracePt t="128024" x="13284200" y="5067300"/>
          <p14:tracePt t="128036" x="13284200" y="4978400"/>
          <p14:tracePt t="128043" x="13271500" y="4902200"/>
          <p14:tracePt t="128049" x="13246100" y="4775200"/>
          <p14:tracePt t="128056" x="13220700" y="4724400"/>
          <p14:tracePt t="128070" x="13195300" y="4622800"/>
          <p14:tracePt t="128076" x="13182600" y="4546600"/>
          <p14:tracePt t="128082" x="13157200" y="4457700"/>
          <p14:tracePt t="128088" x="13157200" y="4432300"/>
          <p14:tracePt t="128103" x="13106400" y="4343400"/>
          <p14:tracePt t="128104" x="13068300" y="4279900"/>
          <p14:tracePt t="128112" x="13068300" y="4241800"/>
          <p14:tracePt t="128120" x="13017500" y="4140200"/>
          <p14:tracePt t="128128" x="12979400" y="4076700"/>
          <p14:tracePt t="128137" x="12954000" y="4038600"/>
          <p14:tracePt t="128144" x="12903200" y="3962400"/>
          <p14:tracePt t="128152" x="12865100" y="3898900"/>
          <p14:tracePt t="128160" x="12814300" y="3835400"/>
          <p14:tracePt t="128170" x="12801600" y="3810000"/>
          <p14:tracePt t="128177" x="12750800" y="3759200"/>
          <p14:tracePt t="128184" x="12712700" y="3695700"/>
          <p14:tracePt t="128192" x="12661900" y="3670300"/>
          <p14:tracePt t="128204" x="12636500" y="3632200"/>
          <p14:tracePt t="128210" x="12598400" y="3581400"/>
          <p14:tracePt t="128216" x="12573000" y="3568700"/>
          <p14:tracePt t="128224" x="12547600" y="3543300"/>
          <p14:tracePt t="128237" x="12522200" y="3492500"/>
          <p14:tracePt t="128243" x="12484100" y="3479800"/>
          <p14:tracePt t="128249" x="12433300" y="3454400"/>
          <p14:tracePt t="128256" x="12395200" y="3429000"/>
          <p14:tracePt t="128270" x="12369800" y="3429000"/>
          <p14:tracePt t="128275" x="12306300" y="3403600"/>
          <p14:tracePt t="128282" x="12255500" y="3378200"/>
          <p14:tracePt t="128288" x="12192000" y="3378200"/>
          <p14:tracePt t="128303" x="12103100" y="3378200"/>
          <p14:tracePt t="128308" x="12039600" y="3378200"/>
          <p14:tracePt t="128316" x="11963400" y="3378200"/>
          <p14:tracePt t="128320" x="11874500" y="3378200"/>
          <p14:tracePt t="128336" x="11836400" y="3378200"/>
          <p14:tracePt t="128337" x="11785600" y="3378200"/>
          <p14:tracePt t="128344" x="11722100" y="3378200"/>
          <p14:tracePt t="128352" x="11658600" y="3378200"/>
          <p14:tracePt t="128360" x="11582400" y="3378200"/>
          <p14:tracePt t="128370" x="11544300" y="3378200"/>
          <p14:tracePt t="128377" x="11518900" y="3378200"/>
          <p14:tracePt t="128384" x="11480800" y="3378200"/>
          <p14:tracePt t="128392" x="11455400" y="3403600"/>
          <p14:tracePt t="128403" x="11404600" y="3403600"/>
          <p14:tracePt t="128409" x="11379200" y="3403600"/>
          <p14:tracePt t="128416" x="11366500" y="3403600"/>
          <p14:tracePt t="128424" x="11341100" y="3429000"/>
          <p14:tracePt t="128436" x="11315700" y="3429000"/>
          <p14:tracePt t="128442" x="11290300" y="3429000"/>
          <p14:tracePt t="128449" x="11277600" y="3454400"/>
          <p14:tracePt t="128457" x="11252200" y="3454400"/>
          <p14:tracePt t="128470" x="11252200" y="3479800"/>
          <p14:tracePt t="128476" x="11201400" y="3492500"/>
          <p14:tracePt t="128482" x="11201400" y="3517900"/>
          <p14:tracePt t="128489" x="11163300" y="3543300"/>
          <p14:tracePt t="128503" x="11137900" y="3568700"/>
          <p14:tracePt t="128510" x="11099800" y="3581400"/>
          <p14:tracePt t="128516" x="11074400" y="3606800"/>
          <p14:tracePt t="128521" x="11023600" y="3632200"/>
          <p14:tracePt t="128537" x="10998200" y="3657600"/>
          <p14:tracePt t="128538" x="10985500" y="3670300"/>
          <p14:tracePt t="128545" x="10934700" y="3695700"/>
          <p14:tracePt t="128553" x="10909300" y="3721100"/>
          <p14:tracePt t="128561" x="10896600" y="3746500"/>
          <p14:tracePt t="128570" x="10896600" y="3759200"/>
          <p14:tracePt t="128577" x="10871200" y="3784600"/>
          <p14:tracePt t="128585" x="10845800" y="3784600"/>
          <p14:tracePt t="128593" x="10820400" y="3810000"/>
          <p14:tracePt t="128603" x="10807700" y="3835400"/>
          <p14:tracePt t="128610" x="10782300" y="3860800"/>
          <p14:tracePt t="128617" x="10782300" y="3873500"/>
          <p14:tracePt t="128625" x="10756900" y="3898900"/>
          <p14:tracePt t="128637" x="10731500" y="3924300"/>
          <p14:tracePt t="128643" x="10718800" y="3949700"/>
          <p14:tracePt t="128649" x="10718800" y="3962400"/>
          <p14:tracePt t="128657" x="10693400" y="4013200"/>
          <p14:tracePt t="128670" x="10668000" y="4051300"/>
          <p14:tracePt t="128677" x="10668000" y="4102100"/>
          <p14:tracePt t="128682" x="10642600" y="4127500"/>
          <p14:tracePt t="128689" x="10617200" y="4165600"/>
          <p14:tracePt t="128703" x="10617200" y="4216400"/>
          <p14:tracePt t="128709" x="10604500" y="4254500"/>
          <p14:tracePt t="128716" x="10604500" y="4305300"/>
          <p14:tracePt t="128721" x="10604500" y="4330700"/>
          <p14:tracePt t="128737" x="10604500" y="4343400"/>
          <p14:tracePt t="128737" x="10604500" y="4394200"/>
          <p14:tracePt t="128745" x="10604500" y="4432300"/>
          <p14:tracePt t="128753" x="10604500" y="4483100"/>
          <p14:tracePt t="128761" x="10604500" y="4521200"/>
          <p14:tracePt t="128770" x="10604500" y="4572000"/>
          <p14:tracePt t="128777" x="10604500" y="4635500"/>
          <p14:tracePt t="128785" x="10604500" y="4660900"/>
          <p14:tracePt t="128793" x="10604500" y="4711700"/>
          <p14:tracePt t="128808" x="10604500" y="4775200"/>
          <p14:tracePt t="128809" x="10617200" y="4813300"/>
          <p14:tracePt t="128817" x="10642600" y="4864100"/>
          <p14:tracePt t="128825" x="10668000" y="4902200"/>
          <p14:tracePt t="128837" x="10693400" y="4953000"/>
          <p14:tracePt t="128843" x="10718800" y="4978400"/>
          <p14:tracePt t="128849" x="10756900" y="5041900"/>
          <p14:tracePt t="128857" x="10807700" y="5092700"/>
          <p14:tracePt t="128870" x="10845800" y="5156200"/>
          <p14:tracePt t="128876" x="10896600" y="5194300"/>
          <p14:tracePt t="128882" x="10934700" y="5245100"/>
          <p14:tracePt t="128889" x="10985500" y="5283200"/>
          <p14:tracePt t="128903" x="11049000" y="5334000"/>
          <p14:tracePt t="128911" x="11112500" y="5384800"/>
          <p14:tracePt t="128916" x="11201400" y="5448300"/>
          <p14:tracePt t="128921" x="11290300" y="5511800"/>
          <p14:tracePt t="128937" x="11404600" y="5562600"/>
          <p14:tracePt t="128938" x="11493500" y="5600700"/>
          <p14:tracePt t="128946" x="11607800" y="5664200"/>
          <p14:tracePt t="128954" x="11658600" y="5689600"/>
          <p14:tracePt t="128961" x="11747500" y="5715000"/>
          <p14:tracePt t="128970" x="11899900" y="5778500"/>
          <p14:tracePt t="128977" x="11925300" y="5778500"/>
          <p14:tracePt t="128985" x="11988800" y="5803900"/>
          <p14:tracePt t="128993" x="12052300" y="5829300"/>
          <p14:tracePt t="129004" x="12128500" y="5829300"/>
          <p14:tracePt t="129009" x="12166600" y="5854700"/>
          <p14:tracePt t="129017" x="12192000" y="5854700"/>
          <p14:tracePt t="129025" x="12255500" y="5854700"/>
          <p14:tracePt t="129040" x="12306300" y="5854700"/>
          <p14:tracePt t="129041" x="12344400" y="5854700"/>
          <p14:tracePt t="129049" x="12369800" y="5854700"/>
          <p14:tracePt t="129057" x="12420600" y="5854700"/>
          <p14:tracePt t="129070" x="12458700" y="5829300"/>
          <p14:tracePt t="129076" x="12509500" y="5803900"/>
          <p14:tracePt t="129082" x="12573000" y="5765800"/>
          <p14:tracePt t="129089" x="12598400" y="5765800"/>
          <p14:tracePt t="129103" x="12636500" y="5740400"/>
          <p14:tracePt t="129109" x="12712700" y="5689600"/>
          <p14:tracePt t="129116" x="12725400" y="5664200"/>
          <p14:tracePt t="129121" x="12776200" y="5651500"/>
          <p14:tracePt t="129140" x="12839700" y="5575300"/>
          <p14:tracePt t="129141" x="12890500" y="5537200"/>
          <p14:tracePt t="129149" x="12928600" y="5486400"/>
          <p14:tracePt t="129154" x="12979400" y="5448300"/>
          <p14:tracePt t="129170" x="13042900" y="5334000"/>
          <p14:tracePt t="129177" x="13068300" y="5283200"/>
          <p14:tracePt t="129185" x="13093700" y="5219700"/>
          <p14:tracePt t="129193" x="13106400" y="5181600"/>
          <p14:tracePt t="129204" x="13157200" y="5092700"/>
          <p14:tracePt t="129211" x="13157200" y="5016500"/>
          <p14:tracePt t="129217" x="13182600" y="5003800"/>
          <p14:tracePt t="129225" x="13182600" y="4953000"/>
          <p14:tracePt t="129236" x="13195300" y="4838700"/>
          <p14:tracePt t="129243" x="13195300" y="4800600"/>
          <p14:tracePt t="129249" x="13220700" y="4686300"/>
          <p14:tracePt t="129257" x="13220700" y="4622800"/>
          <p14:tracePt t="129270" x="13220700" y="4597400"/>
          <p14:tracePt t="129276" x="13220700" y="4521200"/>
          <p14:tracePt t="129282" x="13220700" y="4457700"/>
          <p14:tracePt t="129289" x="13220700" y="4394200"/>
          <p14:tracePt t="129303" x="13220700" y="4330700"/>
          <p14:tracePt t="129309" x="13220700" y="4279900"/>
          <p14:tracePt t="129316" x="13220700" y="4241800"/>
          <p14:tracePt t="129321" x="13220700" y="4191000"/>
          <p14:tracePt t="129336" x="13195300" y="4127500"/>
          <p14:tracePt t="129338" x="13182600" y="4076700"/>
          <p14:tracePt t="129345" x="13131800" y="4013200"/>
          <p14:tracePt t="129353" x="13106400" y="3987800"/>
          <p14:tracePt t="129361" x="13093700" y="3962400"/>
          <p14:tracePt t="129370" x="13042900" y="3898900"/>
          <p14:tracePt t="129377" x="13004800" y="3873500"/>
          <p14:tracePt t="129385" x="12954000" y="3860800"/>
          <p14:tracePt t="129393" x="12890500" y="3810000"/>
          <p14:tracePt t="129404" x="12801600" y="3784600"/>
          <p14:tracePt t="129410" x="12725400" y="3759200"/>
          <p14:tracePt t="129417" x="12636500" y="3746500"/>
          <p14:tracePt t="129425" x="12598400" y="3721100"/>
          <p14:tracePt t="129437" x="12509500" y="3695700"/>
          <p14:tracePt t="129443" x="12458700" y="3695700"/>
          <p14:tracePt t="129449" x="12420600" y="3695700"/>
          <p14:tracePt t="129457" x="12344400" y="3670300"/>
          <p14:tracePt t="129474" x="12331700" y="3670300"/>
          <p14:tracePt t="129475" x="12280900" y="3657600"/>
          <p14:tracePt t="129482" x="12255500" y="3657600"/>
          <p14:tracePt t="129489" x="12192000" y="3657600"/>
          <p14:tracePt t="129503" x="12141200" y="3657600"/>
          <p14:tracePt t="129509" x="12103100" y="3657600"/>
          <p14:tracePt t="129516" x="12039600" y="3657600"/>
          <p14:tracePt t="129522" x="11963400" y="3657600"/>
          <p14:tracePt t="129537" x="11874500" y="3657600"/>
          <p14:tracePt t="129538" x="11836400" y="3657600"/>
          <p14:tracePt t="129545" x="11722100" y="3657600"/>
          <p14:tracePt t="129553" x="11633200" y="3670300"/>
          <p14:tracePt t="129562" x="11569700" y="3695700"/>
          <p14:tracePt t="129570" x="11518900" y="3695700"/>
          <p14:tracePt t="129578" x="11404600" y="3721100"/>
          <p14:tracePt t="129586" x="11366500" y="3746500"/>
          <p14:tracePt t="129594" x="11315700" y="3746500"/>
          <p14:tracePt t="129604" x="11277600" y="3759200"/>
          <p14:tracePt t="129610" x="11201400" y="3784600"/>
          <p14:tracePt t="129618" x="11163300" y="3784600"/>
          <p14:tracePt t="129626" x="11137900" y="3784600"/>
          <p14:tracePt t="129637" x="11112500" y="3810000"/>
          <p14:tracePt t="129643" x="11074400" y="3810000"/>
          <p14:tracePt t="129650" x="11049000" y="3810000"/>
          <p14:tracePt t="129658" x="11023600" y="3835400"/>
          <p14:tracePt t="129675" x="10998200" y="3835400"/>
          <p14:tracePt t="129682" x="10985500" y="3835400"/>
          <p14:tracePt t="129690" x="10985500" y="3860800"/>
          <p14:tracePt t="129707" x="10960100" y="3860800"/>
          <p14:tracePt t="129716" x="10934700" y="3860800"/>
          <p14:tracePt t="129722" x="10934700" y="3873500"/>
          <p14:tracePt t="129737" x="10909300" y="3873500"/>
          <p14:tracePt t="129738" x="10896600" y="3873500"/>
          <p14:tracePt t="129762" x="10871200" y="3898900"/>
          <p14:tracePt t="129775" x="10845800" y="3898900"/>
          <p14:tracePt t="129786" x="10845800" y="3924300"/>
          <p14:tracePt t="129808" x="10820400" y="3924300"/>
          <p14:tracePt t="131579" x="10845800" y="3924300"/>
          <p14:tracePt t="131587" x="10871200" y="3898900"/>
          <p14:tracePt t="131595" x="10909300" y="3873500"/>
          <p14:tracePt t="131605" x="10934700" y="3873500"/>
          <p14:tracePt t="131612" x="10960100" y="3860800"/>
          <p14:tracePt t="131619" x="10985500" y="3860800"/>
          <p14:tracePt t="131628" x="10998200" y="3835400"/>
          <p14:tracePt t="131637" x="11023600" y="3835400"/>
          <p14:tracePt t="131644" x="11049000" y="3810000"/>
          <p14:tracePt t="131652" x="11074400" y="3810000"/>
          <p14:tracePt t="131659" x="11099800" y="3810000"/>
          <p14:tracePt t="131670" x="11112500" y="3784600"/>
          <p14:tracePt t="131691" x="11137900" y="3784600"/>
          <p14:tracePt t="131703" x="11137900" y="3759200"/>
          <p14:tracePt t="131708" x="11188700" y="3759200"/>
          <p14:tracePt t="131716" x="11226800" y="3721100"/>
          <p14:tracePt t="131724" x="11252200" y="3721100"/>
          <p14:tracePt t="131737" x="11315700" y="3695700"/>
          <p14:tracePt t="131743" x="11341100" y="3670300"/>
          <p14:tracePt t="131749" x="11404600" y="3657600"/>
          <p14:tracePt t="131756" x="11455400" y="3657600"/>
          <p14:tracePt t="131769" x="11518900" y="3632200"/>
          <p14:tracePt t="131776" x="11544300" y="3606800"/>
          <p14:tracePt t="131782" x="11582400" y="3606800"/>
          <p14:tracePt t="131788" x="11633200" y="3581400"/>
          <p14:tracePt t="131796" x="11658600" y="3581400"/>
          <p14:tracePt t="131809" x="11696700" y="3581400"/>
          <p14:tracePt t="131816" x="11722100" y="3568700"/>
          <p14:tracePt t="131820" x="11747500" y="3568700"/>
          <p14:tracePt t="131842" x="11760200" y="3543300"/>
          <p14:tracePt t="131853" x="11785600" y="3543300"/>
          <p14:tracePt t="131876" x="11811000" y="3517900"/>
          <p14:tracePt t="131892" x="11836400" y="3492500"/>
          <p14:tracePt t="131908" x="11861800" y="3492500"/>
          <p14:tracePt t="131916" x="11861800" y="3479800"/>
          <p14:tracePt t="131924" x="11874500" y="3479800"/>
          <p14:tracePt t="131936" x="11874500" y="3454400"/>
          <p14:tracePt t="131942" x="11899900" y="3454400"/>
          <p14:tracePt t="131949" x="11925300" y="3429000"/>
          <p14:tracePt t="131956" x="11925300" y="3403600"/>
          <p14:tracePt t="131970" x="11950700" y="3403600"/>
          <p14:tracePt t="131975" x="11963400" y="3378200"/>
          <p14:tracePt t="131980" x="11988800" y="3378200"/>
          <p14:tracePt t="131988" x="11988800" y="3365500"/>
          <p14:tracePt t="131996" x="12014200" y="3365500"/>
          <p14:tracePt t="132009" x="12014200" y="3340100"/>
          <p14:tracePt t="132028" x="12039600" y="3340100"/>
          <p14:tracePt t="132069" x="12039600" y="3314700"/>
          <p14:tracePt t="132844" x="12014200" y="3314700"/>
          <p14:tracePt t="132861" x="11988800" y="3314700"/>
          <p14:tracePt t="132887" x="11963400" y="3314700"/>
          <p14:tracePt t="132920" x="11963400" y="3289300"/>
          <p14:tracePt t="145806" x="12014200" y="3289300"/>
          <p14:tracePt t="145816" x="12039600" y="3289300"/>
          <p14:tracePt t="145822" x="12052300" y="3289300"/>
          <p14:tracePt t="145837" x="12077700" y="3276600"/>
          <p14:tracePt t="145843" x="12103100" y="3276600"/>
          <p14:tracePt t="145854" x="12141200" y="3251200"/>
          <p14:tracePt t="145870" x="12166600" y="3225800"/>
          <p14:tracePt t="145871" x="12192000" y="3225800"/>
          <p14:tracePt t="145878" x="12217400" y="3200400"/>
          <p14:tracePt t="145886" x="12242800" y="3187700"/>
          <p14:tracePt t="145903" x="12255500" y="3162300"/>
          <p14:tracePt t="145910" x="12280900" y="3162300"/>
          <p14:tracePt t="145918" x="12306300" y="3136900"/>
          <p14:tracePt t="145938" x="12306300" y="3111500"/>
          <p14:tracePt t="145950" x="12331700" y="3111500"/>
          <p14:tracePt t="145958" x="12331700" y="3098800"/>
          <p14:tracePt t="146055" x="12306300" y="3098800"/>
          <p14:tracePt t="146064" x="12280900" y="3098800"/>
          <p14:tracePt t="146079" x="12242800" y="3098800"/>
          <p14:tracePt t="146086" x="12166600" y="3098800"/>
          <p14:tracePt t="146103" x="12052300" y="3098800"/>
          <p14:tracePt t="146110" x="11963400" y="3111500"/>
          <p14:tracePt t="146118" x="11925300" y="3111500"/>
          <p14:tracePt t="146137" x="11785600" y="3136900"/>
          <p14:tracePt t="146143" x="11760200" y="3136900"/>
          <p14:tracePt t="146151" x="11722100" y="3162300"/>
          <p14:tracePt t="146158" x="11671300" y="3162300"/>
          <p14:tracePt t="146170" x="11658600" y="3187700"/>
          <p14:tracePt t="146175" x="11633200" y="3187700"/>
          <p14:tracePt t="146190" x="11607800" y="3187700"/>
          <p14:tracePt t="146351" x="11633200" y="3187700"/>
          <p14:tracePt t="146367" x="11671300" y="3187700"/>
          <p14:tracePt t="146375" x="11696700" y="3187700"/>
          <p14:tracePt t="146383" x="11722100" y="3187700"/>
          <p14:tracePt t="146391" x="11747500" y="3187700"/>
          <p14:tracePt t="146403" x="11760200" y="3187700"/>
          <p14:tracePt t="146408" x="11785600" y="3187700"/>
          <p14:tracePt t="146416" x="11811000" y="3187700"/>
          <p14:tracePt t="146436" x="11836400" y="3187700"/>
          <p14:tracePt t="146450" x="11836400" y="3162300"/>
          <p14:tracePt t="146470" x="11861800" y="3162300"/>
          <p14:tracePt t="146751" x="11861800" y="3187700"/>
          <p14:tracePt t="146759" x="11836400" y="3187700"/>
          <p14:tracePt t="146775" x="11811000" y="3187700"/>
          <p14:tracePt t="146783" x="11785600" y="3187700"/>
          <p14:tracePt t="146791" x="11760200" y="3187700"/>
          <p14:tracePt t="146803" x="11722100" y="3187700"/>
          <p14:tracePt t="146808" x="11696700" y="3187700"/>
          <p14:tracePt t="146816" x="11671300" y="3187700"/>
          <p14:tracePt t="146823" x="11658600" y="3187700"/>
          <p14:tracePt t="146837" x="11607800" y="3187700"/>
          <p14:tracePt t="146842" x="11582400" y="3187700"/>
          <p14:tracePt t="146850" x="11569700" y="3187700"/>
          <p14:tracePt t="146874" x="11544300" y="3187700"/>
          <p14:tracePt t="146903" x="11518900" y="3187700"/>
          <p14:tracePt t="147120" x="11544300" y="3187700"/>
          <p14:tracePt t="147159" x="11569700" y="3187700"/>
          <p14:tracePt t="147168" x="11582400" y="3187700"/>
          <p14:tracePt t="147176" x="11607800" y="3187700"/>
          <p14:tracePt t="147184" x="11658600" y="3187700"/>
          <p14:tracePt t="147192" x="11671300" y="3187700"/>
          <p14:tracePt t="147204" x="11696700" y="3200400"/>
          <p14:tracePt t="147209" x="11722100" y="3200400"/>
          <p14:tracePt t="147217" x="11747500" y="3200400"/>
          <p14:tracePt t="147224" x="11760200" y="3200400"/>
          <p14:tracePt t="147241" x="11785600" y="3200400"/>
          <p14:tracePt t="147312" x="11811000" y="3200400"/>
          <p14:tracePt t="147497" x="11785600" y="3200400"/>
          <p14:tracePt t="147529" x="11760200" y="3200400"/>
          <p14:tracePt t="147544" x="11747500" y="3200400"/>
          <p14:tracePt t="147563" x="11722100" y="3200400"/>
          <p14:tracePt t="147570" x="11696700" y="3200400"/>
          <p14:tracePt t="147576" x="11671300" y="3200400"/>
          <p14:tracePt t="147584" x="11658600" y="3200400"/>
          <p14:tracePt t="147592" x="11633200" y="3200400"/>
          <p14:tracePt t="147603" x="11607800" y="3200400"/>
          <p14:tracePt t="147609" x="11582400" y="3200400"/>
          <p14:tracePt t="147624" x="11569700" y="3200400"/>
          <p14:tracePt t="147641" x="11544300" y="3200400"/>
          <p14:tracePt t="147736" x="11544300" y="3225800"/>
          <p14:tracePt t="147776" x="11544300" y="3251200"/>
          <p14:tracePt t="147840" x="11544300" y="3276600"/>
          <p14:tracePt t="147880" x="11569700" y="3276600"/>
          <p14:tracePt t="147945" x="11582400" y="3276600"/>
          <p14:tracePt t="148024" x="11582400" y="3251200"/>
          <p14:tracePt t="148034" x="11582400" y="3225800"/>
          <p14:tracePt t="148041" x="11582400" y="3200400"/>
          <p14:tracePt t="148050" x="11582400" y="3187700"/>
          <p14:tracePt t="148056" x="11582400" y="3136900"/>
          <p14:tracePt t="148070" x="11582400" y="3111500"/>
          <p14:tracePt t="148076" x="11569700" y="3098800"/>
          <p14:tracePt t="148083" x="11569700" y="3073400"/>
          <p14:tracePt t="148089" x="11569700" y="3048000"/>
          <p14:tracePt t="148103" x="11569700" y="3022600"/>
          <p14:tracePt t="148109" x="11569700" y="2997200"/>
          <p14:tracePt t="148117" x="11544300" y="2997200"/>
          <p14:tracePt t="148141" x="11544300" y="2984500"/>
          <p14:tracePt t="148234" x="11544300" y="2997200"/>
          <p14:tracePt t="148241" x="11544300" y="3048000"/>
          <p14:tracePt t="148250" x="11544300" y="3098800"/>
          <p14:tracePt t="148257" x="11544300" y="3111500"/>
          <p14:tracePt t="148270" x="11569700" y="3162300"/>
          <p14:tracePt t="148276" x="11582400" y="3225800"/>
          <p14:tracePt t="148283" x="11582400" y="3276600"/>
          <p14:tracePt t="148289" x="11607800" y="3289300"/>
          <p14:tracePt t="148303" x="11607800" y="3340100"/>
          <p14:tracePt t="148309" x="11607800" y="3365500"/>
          <p14:tracePt t="148316" x="11633200" y="3378200"/>
          <p14:tracePt t="148321" x="11633200" y="3403600"/>
          <p14:tracePt t="148417" x="11633200" y="3378200"/>
          <p14:tracePt t="148434" x="11633200" y="3365500"/>
          <p14:tracePt t="148441" x="11633200" y="3340100"/>
          <p14:tracePt t="148457" x="11633200" y="3314700"/>
          <p14:tracePt t="148471" x="11633200" y="3289300"/>
          <p14:tracePt t="148475" x="11633200" y="3276600"/>
          <p14:tracePt t="148483" x="11633200" y="3251200"/>
          <p14:tracePt t="148489" x="11633200" y="3225800"/>
          <p14:tracePt t="148503" x="11633200" y="3200400"/>
          <p14:tracePt t="148509" x="11633200" y="3187700"/>
          <p14:tracePt t="148521" x="11633200" y="3162300"/>
          <p14:tracePt t="148545" x="11633200" y="3136900"/>
          <p14:tracePt t="148633" x="11633200" y="3162300"/>
          <p14:tracePt t="148641" x="11633200" y="3187700"/>
          <p14:tracePt t="148650" x="11658600" y="3225800"/>
          <p14:tracePt t="148657" x="11658600" y="3251200"/>
          <p14:tracePt t="148670" x="11671300" y="3276600"/>
          <p14:tracePt t="148675" x="11671300" y="3314700"/>
          <p14:tracePt t="148683" x="11696700" y="3340100"/>
          <p14:tracePt t="148689" x="11696700" y="3365500"/>
          <p14:tracePt t="148703" x="11722100" y="3378200"/>
          <p14:tracePt t="148713" x="11722100" y="3403600"/>
          <p14:tracePt t="148721" x="11747500" y="3403600"/>
          <p14:tracePt t="148740" x="11747500" y="3429000"/>
          <p14:tracePt t="148753" x="11760200" y="3429000"/>
          <p14:tracePt t="148785" x="11785600" y="3429000"/>
          <p14:tracePt t="148803" x="11811000" y="3403600"/>
          <p14:tracePt t="148817" x="11836400" y="3378200"/>
          <p14:tracePt t="148829" x="11861800" y="3378200"/>
          <p14:tracePt t="148841" x="11861800" y="3365500"/>
          <p14:tracePt t="148850" x="11874500" y="3365500"/>
          <p14:tracePt t="148857" x="11874500" y="3340100"/>
          <p14:tracePt t="148870" x="11899900" y="3340100"/>
          <p14:tracePt t="148921" x="11925300" y="3340100"/>
          <p14:tracePt t="148969" x="11950700" y="3340100"/>
          <p14:tracePt t="148996" x="11963400" y="3365500"/>
          <p14:tracePt t="149010" x="11963400" y="3378200"/>
          <p14:tracePt t="149017" x="11988800" y="3378200"/>
          <p14:tracePt t="149026" x="11988800" y="3403600"/>
          <p14:tracePt t="149037" x="12014200" y="3403600"/>
          <p14:tracePt t="149050" x="12014200" y="3429000"/>
          <p14:tracePt t="149058" x="12039600" y="3429000"/>
          <p14:tracePt t="149083" x="12039600" y="3454400"/>
          <p14:tracePt t="149162" x="12039600" y="3429000"/>
          <p14:tracePt t="149186" x="12039600" y="3403600"/>
          <p14:tracePt t="149210" x="12039600" y="3378200"/>
          <p14:tracePt t="149229" x="12039600" y="3365500"/>
          <p14:tracePt t="149257" x="12039600" y="3340100"/>
          <p14:tracePt t="149270" x="12014200" y="3340100"/>
          <p14:tracePt t="151484" x="11988800" y="3365500"/>
          <p14:tracePt t="151524" x="11963400" y="3378200"/>
          <p14:tracePt t="151580" x="11950700" y="3378200"/>
          <p14:tracePt t="151588" x="11950700" y="3403600"/>
          <p14:tracePt t="151956" x="11950700" y="3378200"/>
          <p14:tracePt t="152205" x="11925300" y="3378200"/>
          <p14:tracePt t="152213" x="11925300" y="3403600"/>
          <p14:tracePt t="152221" x="11899900" y="3403600"/>
          <p14:tracePt t="152245" x="11874500" y="3429000"/>
          <p14:tracePt t="152270" x="11861800" y="3429000"/>
          <p14:tracePt t="152277" x="11836400" y="3454400"/>
          <p14:tracePt t="152294" x="11811000" y="3479800"/>
          <p14:tracePt t="152303" x="11785600" y="3492500"/>
          <p14:tracePt t="152317" x="11760200" y="3492500"/>
          <p14:tracePt t="152327" x="11760200" y="3517900"/>
          <p14:tracePt t="152341" x="11747500" y="3543300"/>
          <p14:tracePt t="152357" x="11722100" y="3543300"/>
          <p14:tracePt t="152370" x="11722100" y="3568700"/>
          <p14:tracePt t="152403" x="11722100" y="3581400"/>
          <p14:tracePt t="152437" x="11722100" y="3606800"/>
          <p14:tracePt t="152445" x="11722100" y="3632200"/>
          <p14:tracePt t="152461" x="11722100" y="3657600"/>
          <p14:tracePt t="152477" x="11722100" y="3670300"/>
          <p14:tracePt t="152494" x="11747500" y="3695700"/>
          <p14:tracePt t="152503" x="11760200" y="3721100"/>
          <p14:tracePt t="152509" x="11785600" y="3721100"/>
          <p14:tracePt t="152517" x="11811000" y="3721100"/>
          <p14:tracePt t="152537" x="11861800" y="3746500"/>
          <p14:tracePt t="152542" x="11874500" y="3759200"/>
          <p14:tracePt t="152550" x="11899900" y="3759200"/>
          <p14:tracePt t="152570" x="11925300" y="3759200"/>
          <p14:tracePt t="152589" x="11950700" y="3759200"/>
          <p14:tracePt t="152734" x="11925300" y="3759200"/>
          <p14:tracePt t="152741" x="11899900" y="3759200"/>
          <p14:tracePt t="152750" x="11874500" y="3746500"/>
          <p14:tracePt t="152761" x="11861800" y="3746500"/>
          <p14:tracePt t="152770" x="11836400" y="3721100"/>
          <p14:tracePt t="152775" x="11811000" y="3721100"/>
          <p14:tracePt t="152783" x="11760200" y="3695700"/>
          <p14:tracePt t="152789" x="11747500" y="3695700"/>
          <p14:tracePt t="152803" x="11722100" y="3695700"/>
          <p14:tracePt t="152808" x="11696700" y="3670300"/>
          <p14:tracePt t="152817" x="11671300" y="3670300"/>
          <p14:tracePt t="152821" x="11658600" y="3670300"/>
          <p14:tracePt t="152837" x="11633200" y="3670300"/>
          <p14:tracePt t="152845" x="11607800" y="3670300"/>
          <p14:tracePt t="152861" x="11582400" y="3670300"/>
          <p14:tracePt t="152885" x="11569700" y="3670300"/>
          <p14:tracePt t="152927" x="11544300" y="3670300"/>
          <p14:tracePt t="152949" x="11544300" y="3695700"/>
          <p14:tracePt t="153141" x="11569700" y="3695700"/>
          <p14:tracePt t="153182" x="11582400" y="3695700"/>
          <p14:tracePt t="153214" x="11607800" y="3695700"/>
          <p14:tracePt t="153229" x="11607800" y="3670300"/>
          <p14:tracePt t="153246" x="11633200" y="3670300"/>
          <p14:tracePt t="153262" x="11658600" y="3670300"/>
          <p14:tracePt t="153278" x="11671300" y="3657600"/>
          <p14:tracePt t="153286" x="11696700" y="3657600"/>
          <p14:tracePt t="153304" x="11722100" y="3657600"/>
          <p14:tracePt t="153310" x="11747500" y="3657600"/>
          <p14:tracePt t="153327" x="11760200" y="3657600"/>
          <p14:tracePt t="153337" x="11785600" y="3657600"/>
          <p14:tracePt t="153361" x="11811000" y="3657600"/>
          <p14:tracePt t="153374" x="11836400" y="3657600"/>
          <p14:tracePt t="153390" x="11861800" y="3657600"/>
          <p14:tracePt t="153417" x="11874500" y="3657600"/>
          <p14:tracePt t="153422" x="11874500" y="3670300"/>
          <p14:tracePt t="153442" x="11899900" y="3670300"/>
          <p14:tracePt t="153630" x="11874500" y="3670300"/>
          <p14:tracePt t="153646" x="11861800" y="3670300"/>
          <p14:tracePt t="153662" x="11836400" y="3670300"/>
          <p14:tracePt t="153678" x="11811000" y="3670300"/>
          <p14:tracePt t="153686" x="11785600" y="3670300"/>
          <p14:tracePt t="153704" x="11747500" y="3670300"/>
          <p14:tracePt t="153710" x="11722100" y="3670300"/>
          <p14:tracePt t="153718" x="11696700" y="3670300"/>
          <p14:tracePt t="153737" x="11658600" y="3670300"/>
          <p14:tracePt t="153750" x="11633200" y="3695700"/>
          <p14:tracePt t="153761" x="11607800" y="3695700"/>
          <p14:tracePt t="153775" x="11607800" y="3721100"/>
          <p14:tracePt t="153784" x="11582400" y="3721100"/>
          <p14:tracePt t="153808" x="11582400" y="3746500"/>
          <p14:tracePt t="153840" x="11582400" y="3759200"/>
          <p14:tracePt t="153967" x="11607800" y="3759200"/>
          <p14:tracePt t="153983" x="11633200" y="3759200"/>
          <p14:tracePt t="153994" x="11633200" y="3746500"/>
          <p14:tracePt t="154003" x="11658600" y="3746500"/>
          <p14:tracePt t="154017" x="11671300" y="3721100"/>
          <p14:tracePt t="154023" x="11696700" y="3721100"/>
          <p14:tracePt t="154037" x="11722100" y="3721100"/>
          <p14:tracePt t="154041" x="11722100" y="3695700"/>
          <p14:tracePt t="154050" x="11747500" y="3695700"/>
          <p14:tracePt t="154055" x="11760200" y="3695700"/>
          <p14:tracePt t="154070" x="11760200" y="3670300"/>
          <p14:tracePt t="154071" x="11785600" y="3670300"/>
          <p14:tracePt t="154086" x="11811000" y="3670300"/>
          <p14:tracePt t="154111" x="11836400" y="3670300"/>
          <p14:tracePt t="154142" x="11861800" y="3670300"/>
          <p14:tracePt t="154175" x="11874500" y="3670300"/>
          <p14:tracePt t="154207" x="11899900" y="3670300"/>
          <p14:tracePt t="154223" x="11899900" y="3695700"/>
          <p14:tracePt t="154279" x="11925300" y="3695700"/>
          <p14:tracePt t="155040" x="11899900" y="3695700"/>
          <p14:tracePt t="155312" x="11874500" y="3695700"/>
          <p14:tracePt t="155440" x="11861800" y="3695700"/>
          <p14:tracePt t="155488" x="11836400" y="3695700"/>
          <p14:tracePt t="155528" x="11836400" y="3670300"/>
          <p14:tracePt t="155544" x="11811000" y="3670300"/>
          <p14:tracePt t="155560" x="11811000" y="3657600"/>
          <p14:tracePt t="155576" x="11811000" y="3632200"/>
          <p14:tracePt t="155584" x="11811000" y="3606800"/>
          <p14:tracePt t="155593" x="11811000" y="3581400"/>
          <p14:tracePt t="155603" x="11811000" y="3568700"/>
          <p14:tracePt t="155608" x="11811000" y="3517900"/>
          <p14:tracePt t="155617" x="11811000" y="3479800"/>
          <p14:tracePt t="155637" x="11785600" y="3403600"/>
          <p14:tracePt t="155643" x="11785600" y="3365500"/>
          <p14:tracePt t="155650" x="11785600" y="3314700"/>
          <p14:tracePt t="155656" x="11785600" y="3289300"/>
          <p14:tracePt t="155670" x="11760200" y="3251200"/>
          <p14:tracePt t="155675" x="11760200" y="3225800"/>
          <p14:tracePt t="155683" x="11760200" y="3200400"/>
          <p14:tracePt t="155689" x="11760200" y="3187700"/>
          <p14:tracePt t="155703" x="11760200" y="3162300"/>
          <p14:tracePt t="155704" x="11760200" y="3136900"/>
          <p14:tracePt t="155712" x="11760200" y="3111500"/>
          <p14:tracePt t="155728" x="11760200" y="3098800"/>
          <p14:tracePt t="155744" x="11760200" y="3073400"/>
          <p14:tracePt t="155770" x="11760200" y="3048000"/>
          <p14:tracePt t="155784" x="11760200" y="3022600"/>
          <p14:tracePt t="155984" x="11747500" y="3022600"/>
          <p14:tracePt t="156017" x="11747500" y="3048000"/>
          <p14:tracePt t="156050" x="11747500" y="3073400"/>
          <p14:tracePt t="156074" x="11747500" y="3098800"/>
          <p14:tracePt t="156104" x="11747500" y="3111500"/>
          <p14:tracePt t="156137" x="11747500" y="3136900"/>
          <p14:tracePt t="156289" x="11747500" y="3111500"/>
          <p14:tracePt t="156385" x="11747500" y="3098800"/>
          <p14:tracePt t="157362" x="11722100" y="3098800"/>
          <p14:tracePt t="157386" x="11696700" y="3098800"/>
          <p14:tracePt t="157403" x="11671300" y="3111500"/>
          <p14:tracePt t="157418" x="11658600" y="3136900"/>
          <p14:tracePt t="157426" x="11633200" y="3136900"/>
          <p14:tracePt t="157450" x="11607800" y="3162300"/>
          <p14:tracePt t="157459" x="11582400" y="3162300"/>
          <p14:tracePt t="157474" x="11569700" y="3187700"/>
          <p14:tracePt t="157503" x="11544300" y="3200400"/>
          <p14:tracePt t="157509" x="11518900" y="3200400"/>
          <p14:tracePt t="157517" x="11493500" y="3225800"/>
          <p14:tracePt t="157537" x="11493500" y="3251200"/>
          <p14:tracePt t="157541" x="11480800" y="3251200"/>
          <p14:tracePt t="157554" x="11455400" y="3251200"/>
          <p14:tracePt t="157570" x="11455400" y="3276600"/>
          <p14:tracePt t="157586" x="11430000" y="3276600"/>
          <p14:tracePt t="157603" x="11430000" y="3289300"/>
          <p14:tracePt t="157626" x="11430000" y="3314700"/>
          <p14:tracePt t="157659" x="11430000" y="3340100"/>
          <p14:tracePt t="157674" x="11455400" y="3340100"/>
          <p14:tracePt t="157683" x="11480800" y="3365500"/>
          <p14:tracePt t="157692" x="11493500" y="3365500"/>
          <p14:tracePt t="157703" x="11518900" y="3365500"/>
          <p14:tracePt t="157708" x="11544300" y="3378200"/>
          <p14:tracePt t="157716" x="11569700" y="3378200"/>
          <p14:tracePt t="157722" x="11607800" y="3378200"/>
          <p14:tracePt t="157737" x="11633200" y="3403600"/>
          <p14:tracePt t="157741" x="11658600" y="3403600"/>
          <p14:tracePt t="157750" x="11696700" y="3403600"/>
          <p14:tracePt t="157770" x="11722100" y="3403600"/>
          <p14:tracePt t="157771" x="11747500" y="3403600"/>
          <p14:tracePt t="157778" x="11760200" y="3403600"/>
          <p14:tracePt t="157786" x="11785600" y="3403600"/>
          <p14:tracePt t="157804" x="11811000" y="3403600"/>
          <p14:tracePt t="157810" x="11836400" y="3429000"/>
          <p14:tracePt t="157818" x="11861800" y="3429000"/>
          <p14:tracePt t="157837" x="11899900" y="3429000"/>
          <p14:tracePt t="157842" x="11925300" y="3429000"/>
          <p14:tracePt t="157851" x="11950700" y="3429000"/>
          <p14:tracePt t="157870" x="11988800" y="3429000"/>
          <p14:tracePt t="157875" x="12014200" y="3454400"/>
          <p14:tracePt t="157904" x="12052300" y="3454400"/>
          <p14:tracePt t="157908" x="12052300" y="3479800"/>
          <p14:tracePt t="157917" x="12077700" y="3479800"/>
          <p14:tracePt t="157937" x="12128500" y="3492500"/>
          <p14:tracePt t="157950" x="12141200" y="3492500"/>
          <p14:tracePt t="157955" x="12166600" y="3492500"/>
          <p14:tracePt t="157970" x="12192000" y="3517900"/>
          <p14:tracePt t="157971" x="12217400" y="3517900"/>
          <p14:tracePt t="157978" x="12242800" y="3543300"/>
          <p14:tracePt t="157986" x="12255500" y="3543300"/>
          <p14:tracePt t="158004" x="12306300" y="3581400"/>
          <p14:tracePt t="158010" x="12331700" y="3581400"/>
          <p14:tracePt t="158018" x="12344400" y="3606800"/>
          <p14:tracePt t="158037" x="12395200" y="3657600"/>
          <p14:tracePt t="158043" x="12420600" y="3657600"/>
          <p14:tracePt t="158051" x="12433300" y="3670300"/>
          <p14:tracePt t="158070" x="12484100" y="3695700"/>
          <p14:tracePt t="158076" x="12509500" y="3721100"/>
          <p14:tracePt t="158104" x="12522200" y="3746500"/>
          <p14:tracePt t="158109" x="12547600" y="3746500"/>
          <p14:tracePt t="158116" x="12547600" y="3759200"/>
          <p14:tracePt t="158137" x="12573000" y="3759200"/>
          <p14:tracePt t="158146" x="12573000" y="3784600"/>
          <p14:tracePt t="158162" x="12598400" y="3784600"/>
          <p14:tracePt t="158178" x="12623800" y="3784600"/>
          <p14:tracePt t="158186" x="12623800" y="3810000"/>
          <p14:tracePt t="158204" x="12636500" y="3810000"/>
          <p14:tracePt t="158211" x="12661900" y="3835400"/>
          <p14:tracePt t="158226" x="12687300" y="3835400"/>
          <p14:tracePt t="158243" x="12712700" y="3860800"/>
          <p14:tracePt t="158251" x="12725400" y="3860800"/>
          <p14:tracePt t="158270" x="12750800" y="3898900"/>
          <p14:tracePt t="158275" x="12776200" y="3924300"/>
          <p14:tracePt t="158284" x="12801600" y="3949700"/>
          <p14:tracePt t="158304" x="12839700" y="3962400"/>
          <p14:tracePt t="158309" x="12865100" y="3987800"/>
          <p14:tracePt t="158317" x="12890500" y="4013200"/>
          <p14:tracePt t="158337" x="12928600" y="4038600"/>
          <p14:tracePt t="158342" x="12954000" y="4051300"/>
          <p14:tracePt t="158350" x="12979400" y="4051300"/>
          <p14:tracePt t="158355" x="13004800" y="4076700"/>
          <p14:tracePt t="158371" x="13017500" y="4076700"/>
          <p14:tracePt t="158371" x="13017500" y="4102100"/>
          <p14:tracePt t="158379" x="13042900" y="4102100"/>
          <p14:tracePt t="158387" x="13068300" y="4127500"/>
          <p14:tracePt t="158411" x="13093700" y="4127500"/>
          <p14:tracePt t="158427" x="13093700" y="4140200"/>
          <p14:tracePt t="158458" x="13106400" y="4140200"/>
          <p14:tracePt t="158547" x="13093700" y="4140200"/>
          <p14:tracePt t="158555" x="13093700" y="4127500"/>
          <p14:tracePt t="158573" x="13093700" y="4102100"/>
          <p14:tracePt t="158583" x="13068300" y="4102100"/>
          <p14:tracePt t="158588" x="13042900" y="4076700"/>
          <p14:tracePt t="158604" x="13017500" y="4051300"/>
          <p14:tracePt t="158611" x="13004800" y="4038600"/>
          <p14:tracePt t="158619" x="12954000" y="3987800"/>
          <p14:tracePt t="158640" x="12890500" y="3898900"/>
          <p14:tracePt t="158650" x="12865100" y="3860800"/>
          <p14:tracePt t="158651" x="12814300" y="3810000"/>
          <p14:tracePt t="158670" x="12750800" y="3721100"/>
          <p14:tracePt t="158676" x="12725400" y="3670300"/>
          <p14:tracePt t="158684" x="12687300" y="3657600"/>
          <p14:tracePt t="158704" x="12636500" y="3581400"/>
          <p14:tracePt t="158709" x="12623800" y="3568700"/>
          <p14:tracePt t="158717" x="12598400" y="3543300"/>
          <p14:tracePt t="158737" x="12547600" y="3517900"/>
          <p14:tracePt t="158750" x="12547600" y="3492500"/>
          <p14:tracePt t="158770" x="12522200" y="3492500"/>
          <p14:tracePt t="158795" x="12522200" y="3479800"/>
          <p14:tracePt t="158859" x="12547600" y="3479800"/>
          <p14:tracePt t="158892" x="12573000" y="3479800"/>
          <p14:tracePt t="158900" x="12573000" y="3492500"/>
          <p14:tracePt t="158907" x="12598400" y="3492500"/>
          <p14:tracePt t="158916" x="12623800" y="3517900"/>
          <p14:tracePt t="158925" x="12636500" y="3543300"/>
          <p14:tracePt t="158937" x="12661900" y="3568700"/>
          <p14:tracePt t="158942" x="12712700" y="3581400"/>
          <p14:tracePt t="158950" x="12725400" y="3632200"/>
          <p14:tracePt t="158956" x="12750800" y="3657600"/>
          <p14:tracePt t="158970" x="12801600" y="3695700"/>
          <p14:tracePt t="158975" x="12814300" y="3721100"/>
          <p14:tracePt t="158983" x="12839700" y="3746500"/>
          <p14:tracePt t="158989" x="12865100" y="3759200"/>
          <p14:tracePt t="159004" x="12903200" y="3810000"/>
          <p14:tracePt t="159011" x="12928600" y="3835400"/>
          <p14:tracePt t="159019" x="12954000" y="3860800"/>
          <p14:tracePt t="159040" x="12979400" y="3873500"/>
          <p14:tracePt t="159050" x="12979400" y="3898900"/>
          <p14:tracePt t="159054" x="13004800" y="3898900"/>
          <p14:tracePt t="159070" x="13004800" y="3924300"/>
          <p14:tracePt t="159083" x="13017500" y="3924300"/>
          <p14:tracePt t="159103" x="13017500" y="3949700"/>
          <p14:tracePt t="159620" x="13017500" y="3924300"/>
          <p14:tracePt t="159637" x="13004800" y="3873500"/>
          <p14:tracePt t="159644" x="12979400" y="3835400"/>
          <p14:tracePt t="159652" x="12954000" y="3784600"/>
          <p14:tracePt t="159670" x="12928600" y="3721100"/>
          <p14:tracePt t="159676" x="12903200" y="3670300"/>
          <p14:tracePt t="159684" x="12903200" y="3657600"/>
          <p14:tracePt t="159703" x="12890500" y="3581400"/>
          <p14:tracePt t="159709" x="12890500" y="3568700"/>
          <p14:tracePt t="159717" x="12865100" y="3543300"/>
          <p14:tracePt t="159737" x="12865100" y="3492500"/>
          <p14:tracePt t="159742" x="12839700" y="3479800"/>
          <p14:tracePt t="159750" x="12839700" y="3454400"/>
          <p14:tracePt t="159770" x="12839700" y="3403600"/>
          <p14:tracePt t="159774" x="12839700" y="3378200"/>
          <p14:tracePt t="159783" x="12814300" y="3365500"/>
          <p14:tracePt t="159788" x="12814300" y="3340100"/>
          <p14:tracePt t="159804" x="12814300" y="3314700"/>
          <p14:tracePt t="159804" x="12814300" y="3289300"/>
          <p14:tracePt t="159820" x="12801600" y="3276600"/>
          <p14:tracePt t="159828" x="12801600" y="3251200"/>
          <p14:tracePt t="159844" x="12801600" y="3225800"/>
          <p14:tracePt t="159860" x="12801600" y="3200400"/>
          <p14:tracePt t="159876" x="12801600" y="3187700"/>
          <p14:tracePt t="159884" x="12801600" y="3162300"/>
          <p14:tracePt t="159908" x="12801600" y="3136900"/>
          <p14:tracePt t="159937" x="12801600" y="3111500"/>
          <p14:tracePt t="160308" x="12801600" y="3136900"/>
          <p14:tracePt t="160337" x="12801600" y="3162300"/>
          <p14:tracePt t="160341" x="12801600" y="3187700"/>
          <p14:tracePt t="160350" x="12814300" y="3200400"/>
          <p14:tracePt t="160358" x="12814300" y="3225800"/>
          <p14:tracePt t="160370" x="12839700" y="3251200"/>
          <p14:tracePt t="160376" x="12865100" y="3276600"/>
          <p14:tracePt t="160383" x="12890500" y="3289300"/>
          <p14:tracePt t="160389" x="12903200" y="3314700"/>
          <p14:tracePt t="160403" x="12903200" y="3340100"/>
          <p14:tracePt t="160407" x="12928600" y="3365500"/>
          <p14:tracePt t="160417" x="12954000" y="3378200"/>
          <p14:tracePt t="160422" x="12954000" y="3403600"/>
          <p14:tracePt t="160437" x="12979400" y="3429000"/>
          <p14:tracePt t="160461" x="13004800" y="3454400"/>
          <p14:tracePt t="160485" x="13004800" y="3479800"/>
          <p14:tracePt t="160504" x="13017500" y="3479800"/>
          <p14:tracePt t="160517" x="13042900" y="3479800"/>
          <p14:tracePt t="160525" x="13042900" y="3492500"/>
          <p14:tracePt t="160537" x="13068300" y="3492500"/>
          <p14:tracePt t="160541" x="13093700" y="3492500"/>
          <p14:tracePt t="160550" x="13106400" y="3492500"/>
          <p14:tracePt t="160570" x="13157200" y="3517900"/>
          <p14:tracePt t="160575" x="13182600" y="3517900"/>
          <p14:tracePt t="160583" x="13195300" y="3517900"/>
          <p14:tracePt t="160604" x="13271500" y="3543300"/>
          <p14:tracePt t="160608" x="13284200" y="3543300"/>
          <p14:tracePt t="160621" x="13309600" y="3543300"/>
          <p14:tracePt t="160645" x="13335000" y="3543300"/>
          <p14:tracePt t="160653" x="13335000" y="3568700"/>
          <p14:tracePt t="160845" x="13335000" y="3543300"/>
          <p14:tracePt t="160901" x="13309600" y="3517900"/>
          <p14:tracePt t="160917" x="13309600" y="3492500"/>
          <p14:tracePt t="160937" x="13309600" y="3479800"/>
          <p14:tracePt t="160942" x="13284200" y="3479800"/>
          <p14:tracePt t="160950" x="13284200" y="3454400"/>
          <p14:tracePt t="160970" x="13284200" y="3429000"/>
          <p14:tracePt t="160983" x="13271500" y="3403600"/>
          <p14:tracePt t="161008" x="13271500" y="3378200"/>
          <p14:tracePt t="161045" x="13271500" y="3365500"/>
          <p14:tracePt t="161093" x="13246100" y="3365500"/>
          <p14:tracePt t="161253" x="13220700" y="3365500"/>
          <p14:tracePt t="161269" x="13195300" y="3365500"/>
          <p14:tracePt t="161277" x="13182600" y="3365500"/>
          <p14:tracePt t="161285" x="13157200" y="3365500"/>
          <p14:tracePt t="161304" x="13106400" y="3365500"/>
          <p14:tracePt t="161310" x="13093700" y="3365500"/>
          <p14:tracePt t="161317" x="13068300" y="3365500"/>
          <p14:tracePt t="161337" x="13017500" y="3340100"/>
          <p14:tracePt t="161344" x="13004800" y="3340100"/>
          <p14:tracePt t="161370" x="12954000" y="3314700"/>
          <p14:tracePt t="161376" x="12928600" y="3314700"/>
          <p14:tracePt t="161384" x="12903200" y="3289300"/>
          <p14:tracePt t="161404" x="12890500" y="3276600"/>
          <p14:tracePt t="161408" x="12865100" y="3276600"/>
          <p14:tracePt t="161417" x="12839700" y="3276600"/>
          <p14:tracePt t="161437" x="12839700" y="3251200"/>
          <p14:tracePt t="161441" x="12814300" y="3225800"/>
          <p14:tracePt t="161470" x="12801600" y="3200400"/>
          <p14:tracePt t="161477" x="12801600" y="3187700"/>
          <p14:tracePt t="161503" x="12776200" y="3162300"/>
          <p14:tracePt t="161542" x="12776200" y="3136900"/>
          <p14:tracePt t="161758" x="12801600" y="3162300"/>
          <p14:tracePt t="161791" x="12814300" y="3162300"/>
          <p14:tracePt t="161800" x="12839700" y="3162300"/>
          <p14:tracePt t="161806" x="12839700" y="3187700"/>
          <p14:tracePt t="161825" x="12865100" y="3187700"/>
          <p14:tracePt t="161830" x="12865100" y="3200400"/>
          <p14:tracePt t="161838" x="12890500" y="3200400"/>
          <p14:tracePt t="161862" x="12890500" y="3225800"/>
          <p14:tracePt t="161871" x="12903200" y="3225800"/>
          <p14:tracePt t="161886" x="12928600" y="3225800"/>
          <p14:tracePt t="161904" x="12954000" y="3251200"/>
          <p14:tracePt t="161918" x="12979400" y="3251200"/>
          <p14:tracePt t="161937" x="13004800" y="3289300"/>
          <p14:tracePt t="161942" x="13017500" y="3289300"/>
          <p14:tracePt t="161950" x="13042900" y="3314700"/>
          <p14:tracePt t="161970" x="13093700" y="3340100"/>
          <p14:tracePt t="161976" x="13106400" y="3340100"/>
          <p14:tracePt t="161984" x="13131800" y="3365500"/>
          <p14:tracePt t="162004" x="13182600" y="3378200"/>
          <p14:tracePt t="162009" x="13195300" y="3378200"/>
          <p14:tracePt t="162017" x="13220700" y="3403600"/>
          <p14:tracePt t="162037" x="13246100" y="3403600"/>
          <p14:tracePt t="162041" x="13246100" y="3429000"/>
          <p14:tracePt t="162050" x="13271500" y="3429000"/>
          <p14:tracePt t="162070" x="13284200" y="3429000"/>
          <p14:tracePt t="162078" x="13309600" y="3454400"/>
          <p14:tracePt t="162110" x="13335000" y="3454400"/>
          <p14:tracePt t="162431" x="13309600" y="3454400"/>
          <p14:tracePt t="162447" x="13309600" y="3479800"/>
          <p14:tracePt t="162454" x="13284200" y="3479800"/>
          <p14:tracePt t="162471" x="13271500" y="3492500"/>
          <p14:tracePt t="162479" x="13246100" y="3492500"/>
          <p14:tracePt t="162486" x="13195300" y="3492500"/>
          <p14:tracePt t="162495" x="13182600" y="3517900"/>
          <p14:tracePt t="162504" x="13157200" y="3517900"/>
          <p14:tracePt t="162511" x="13106400" y="3543300"/>
          <p14:tracePt t="162519" x="13068300" y="3543300"/>
          <p14:tracePt t="162537" x="13004800" y="3581400"/>
          <p14:tracePt t="162543" x="12954000" y="3581400"/>
          <p14:tracePt t="162551" x="12903200" y="3632200"/>
          <p14:tracePt t="162570" x="12814300" y="3657600"/>
          <p14:tracePt t="162576" x="12801600" y="3670300"/>
          <p14:tracePt t="162584" x="12750800" y="3695700"/>
          <p14:tracePt t="162604" x="12661900" y="3721100"/>
          <p14:tracePt t="162609" x="12636500" y="3746500"/>
          <p14:tracePt t="162617" x="12598400" y="3759200"/>
          <p14:tracePt t="162640" x="12522200" y="3784600"/>
          <p14:tracePt t="162641" x="12484100" y="3784600"/>
          <p14:tracePt t="162650" x="12433300" y="3810000"/>
          <p14:tracePt t="162655" x="12395200" y="3810000"/>
          <p14:tracePt t="162670" x="12344400" y="3810000"/>
          <p14:tracePt t="162671" x="12331700" y="3835400"/>
          <p14:tracePt t="162679" x="12306300" y="3835400"/>
          <p14:tracePt t="162690" x="12280900" y="3835400"/>
          <p14:tracePt t="162704" x="12255500" y="3860800"/>
          <p14:tracePt t="162711" x="12242800" y="3860800"/>
          <p14:tracePt t="162751" x="12217400" y="3860800"/>
          <p14:tracePt t="164304" x="12217400" y="3873500"/>
          <p14:tracePt t="164425" x="12217400" y="3898900"/>
          <p14:tracePt t="164472" x="12242800" y="3898900"/>
          <p14:tracePt t="164560" x="12242800" y="3924300"/>
          <p14:tracePt t="164584" x="12255500" y="3924300"/>
          <p14:tracePt t="164640" x="12280900" y="3949700"/>
          <p14:tracePt t="164664" x="12306300" y="3949700"/>
          <p14:tracePt t="164681" x="12331700" y="3949700"/>
          <p14:tracePt t="164690" x="12331700" y="3962400"/>
          <p14:tracePt t="164703" x="12344400" y="3962400"/>
          <p14:tracePt t="164707" x="12369800" y="3962400"/>
          <p14:tracePt t="164737" x="12433300" y="3987800"/>
          <p14:tracePt t="164756" x="12458700" y="4013200"/>
          <p14:tracePt t="164761" x="12484100" y="4013200"/>
          <p14:tracePt t="164770" x="12509500" y="4013200"/>
          <p14:tracePt t="164777" x="12522200" y="4038600"/>
          <p14:tracePt t="164785" x="12547600" y="4038600"/>
          <p14:tracePt t="164804" x="12573000" y="4051300"/>
          <p14:tracePt t="164809" x="12598400" y="4051300"/>
          <p14:tracePt t="164817" x="12636500" y="4051300"/>
          <p14:tracePt t="164837" x="12687300" y="4076700"/>
          <p14:tracePt t="164842" x="12712700" y="4076700"/>
          <p14:tracePt t="164850" x="12725400" y="4076700"/>
          <p14:tracePt t="164870" x="12776200" y="4102100"/>
          <p14:tracePt t="164875" x="12801600" y="4127500"/>
          <p14:tracePt t="164883" x="12814300" y="4127500"/>
          <p14:tracePt t="164904" x="12865100" y="4140200"/>
          <p14:tracePt t="164917" x="12890500" y="4140200"/>
          <p14:tracePt t="164937" x="12903200" y="4140200"/>
          <p14:tracePt t="164938" x="12903200" y="4165600"/>
          <p14:tracePt t="164945" x="12928600" y="4165600"/>
          <p14:tracePt t="164970" x="12954000" y="4191000"/>
          <p14:tracePt t="164985" x="12979400" y="4216400"/>
          <p14:tracePt t="164993" x="12979400" y="4241800"/>
          <p14:tracePt t="165009" x="13004800" y="4241800"/>
          <p14:tracePt t="165017" x="13004800" y="4254500"/>
          <p14:tracePt t="165037" x="13017500" y="4254500"/>
          <p14:tracePt t="165050" x="13017500" y="4279900"/>
          <p14:tracePt t="165070" x="13068300" y="4279900"/>
          <p14:tracePt t="165722" x="13068300" y="4305300"/>
          <p14:tracePt t="165729" x="13093700" y="4305300"/>
          <p14:tracePt t="165738" x="13093700" y="4330700"/>
          <p14:tracePt t="165746" x="13106400" y="4330700"/>
          <p14:tracePt t="165755" x="13131800" y="4343400"/>
          <p14:tracePt t="165770" x="13131800" y="4368800"/>
          <p14:tracePt t="165778" x="13157200" y="4368800"/>
          <p14:tracePt t="165786" x="13157200" y="4394200"/>
          <p14:tracePt t="165803" x="13182600" y="4419600"/>
          <p14:tracePt t="165810" x="13182600" y="4432300"/>
          <p14:tracePt t="165836" x="13195300" y="4457700"/>
          <p14:tracePt t="165870" x="13195300" y="4483100"/>
          <p14:tracePt t="165994" x="13182600" y="4483100"/>
          <p14:tracePt t="166010" x="13157200" y="4483100"/>
          <p14:tracePt t="166018" x="13131800" y="4457700"/>
          <p14:tracePt t="166037" x="13106400" y="4432300"/>
          <p14:tracePt t="166042" x="13093700" y="4432300"/>
          <p14:tracePt t="166050" x="13068300" y="4419600"/>
          <p14:tracePt t="166070" x="13017500" y="4394200"/>
          <p14:tracePt t="166075" x="13004800" y="4394200"/>
          <p14:tracePt t="166084" x="12979400" y="4368800"/>
          <p14:tracePt t="166103" x="12954000" y="4343400"/>
          <p14:tracePt t="166109" x="12928600" y="4330700"/>
          <p14:tracePt t="166117" x="12903200" y="4330700"/>
          <p14:tracePt t="166140" x="12865100" y="4305300"/>
          <p14:tracePt t="166150" x="12839700" y="4305300"/>
          <p14:tracePt t="166154" x="12814300" y="4305300"/>
          <p14:tracePt t="166170" x="12801600" y="4279900"/>
          <p14:tracePt t="166189" x="12776200" y="4279900"/>
          <p14:tracePt t="166194" x="12750800" y="4254500"/>
          <p14:tracePt t="166210" x="12725400" y="4254500"/>
          <p14:tracePt t="166218" x="12712700" y="4241800"/>
          <p14:tracePt t="166226" x="12687300" y="4241800"/>
          <p14:tracePt t="166237" x="12661900" y="4241800"/>
          <p14:tracePt t="166242" x="12636500" y="4216400"/>
          <p14:tracePt t="166250" x="12623800" y="4216400"/>
          <p14:tracePt t="166270" x="12598400" y="4191000"/>
          <p14:tracePt t="166276" x="12573000" y="4191000"/>
          <p14:tracePt t="166284" x="12573000" y="4165600"/>
          <p14:tracePt t="166304" x="12547600" y="4140200"/>
          <p14:tracePt t="166317" x="12522200" y="4127500"/>
          <p14:tracePt t="166340" x="12522200" y="4102100"/>
          <p14:tracePt t="166350" x="12522200" y="4076700"/>
          <p14:tracePt t="166370" x="12509500" y="4051300"/>
          <p14:tracePt t="166371" x="12509500" y="4038600"/>
          <p14:tracePt t="166389" x="12509500" y="4013200"/>
          <p14:tracePt t="166403" x="12484100" y="3987800"/>
          <p14:tracePt t="166418" x="12484100" y="3962400"/>
          <p14:tracePt t="166426" x="12484100" y="3949700"/>
          <p14:tracePt t="166458" x="12484100" y="3924300"/>
          <p14:tracePt t="166547" x="12509500" y="3924300"/>
          <p14:tracePt t="166583" x="12509500" y="3949700"/>
          <p14:tracePt t="166604" x="12522200" y="3949700"/>
          <p14:tracePt t="166622" x="12522200" y="3962400"/>
          <p14:tracePt t="166642" x="12547600" y="3987800"/>
          <p14:tracePt t="166658" x="12573000" y="4013200"/>
          <p14:tracePt t="166670" x="12573000" y="4038600"/>
          <p14:tracePt t="166675" x="12598400" y="4051300"/>
          <p14:tracePt t="166683" x="12623800" y="4102100"/>
          <p14:tracePt t="166692" x="12636500" y="4127500"/>
          <p14:tracePt t="166704" x="12661900" y="4140200"/>
          <p14:tracePt t="166709" x="12661900" y="4165600"/>
          <p14:tracePt t="166717" x="12687300" y="4191000"/>
          <p14:tracePt t="166737" x="12725400" y="4241800"/>
          <p14:tracePt t="166742" x="12750800" y="4254500"/>
          <p14:tracePt t="166750" x="12776200" y="4279900"/>
          <p14:tracePt t="166756" x="12801600" y="4305300"/>
          <p14:tracePt t="166770" x="12801600" y="4330700"/>
          <p14:tracePt t="166771" x="12814300" y="4330700"/>
          <p14:tracePt t="166779" x="12839700" y="4343400"/>
          <p14:tracePt t="166789" x="12865100" y="4368800"/>
          <p14:tracePt t="166804" x="12890500" y="4394200"/>
          <p14:tracePt t="166811" x="12903200" y="4394200"/>
          <p14:tracePt t="166822" x="12928600" y="4419600"/>
          <p14:tracePt t="166837" x="12979400" y="4432300"/>
          <p14:tracePt t="166843" x="13004800" y="4457700"/>
          <p14:tracePt t="166851" x="13017500" y="4483100"/>
          <p14:tracePt t="166870" x="13093700" y="4521200"/>
          <p14:tracePt t="166875" x="13131800" y="4546600"/>
          <p14:tracePt t="166884" x="13182600" y="4572000"/>
          <p14:tracePt t="166907" x="13220700" y="4622800"/>
          <p14:tracePt t="166908" x="13271500" y="4635500"/>
          <p14:tracePt t="166917" x="13284200" y="4635500"/>
          <p14:tracePt t="166937" x="13335000" y="4686300"/>
          <p14:tracePt t="166942" x="13360400" y="4711700"/>
          <p14:tracePt t="166955" x="13385800" y="4724400"/>
          <p14:tracePt t="166970" x="13398500" y="4724400"/>
          <p14:tracePt t="166974" x="13398500" y="4749800"/>
          <p14:tracePt t="166983" x="13423900" y="4749800"/>
          <p14:tracePt t="166988" x="13423900" y="4775200"/>
          <p14:tracePt t="167003" x="13449300" y="4800600"/>
          <p14:tracePt t="167022" x="13474700" y="4813300"/>
          <p14:tracePt t="167037" x="13474700" y="4838700"/>
          <p14:tracePt t="167051" x="13474700" y="4864100"/>
          <p14:tracePt t="167070" x="13474700" y="4889500"/>
          <p14:tracePt t="167083" x="13474700" y="4902200"/>
          <p14:tracePt t="167108" x="13474700" y="4927600"/>
          <p14:tracePt t="167189" x="13449300" y="4927600"/>
          <p14:tracePt t="167235" x="13423900" y="4927600"/>
          <p14:tracePt t="167243" x="13423900" y="4902200"/>
          <p14:tracePt t="167251" x="13398500" y="4864100"/>
          <p14:tracePt t="167259" x="13385800" y="4838700"/>
          <p14:tracePt t="167270" x="13360400" y="4800600"/>
          <p14:tracePt t="167276" x="13309600" y="4724400"/>
          <p14:tracePt t="167283" x="13284200" y="4686300"/>
          <p14:tracePt t="167291" x="13271500" y="4622800"/>
          <p14:tracePt t="167304" x="13246100" y="4546600"/>
          <p14:tracePt t="167309" x="13220700" y="4521200"/>
          <p14:tracePt t="167317" x="13195300" y="4457700"/>
          <p14:tracePt t="167340" x="13157200" y="4330700"/>
          <p14:tracePt t="167341" x="13131800" y="4279900"/>
          <p14:tracePt t="167350" x="13106400" y="4254500"/>
          <p14:tracePt t="167370" x="13093700" y="4191000"/>
          <p14:tracePt t="167374" x="13068300" y="4165600"/>
          <p14:tracePt t="167383" x="13042900" y="4140200"/>
          <p14:tracePt t="167404" x="13017500" y="4127500"/>
          <p14:tracePt t="167411" x="13004800" y="4102100"/>
          <p14:tracePt t="167421" x="12979400" y="4102100"/>
          <p14:tracePt t="167437" x="12928600" y="4076700"/>
          <p14:tracePt t="167443" x="12903200" y="4076700"/>
          <p14:tracePt t="167452" x="12890500" y="4051300"/>
          <p14:tracePt t="167459" x="12865100" y="4051300"/>
          <p14:tracePt t="167470" x="12839700" y="4051300"/>
          <p14:tracePt t="167476" x="12814300" y="4051300"/>
          <p14:tracePt t="167484" x="12801600" y="4051300"/>
          <p14:tracePt t="167504" x="12750800" y="4038600"/>
          <p14:tracePt t="167509" x="12725400" y="4038600"/>
          <p14:tracePt t="167517" x="12712700" y="4038600"/>
          <p14:tracePt t="167537" x="12661900" y="4038600"/>
          <p14:tracePt t="167541" x="12623800" y="4038600"/>
          <p14:tracePt t="167550" x="12598400" y="4038600"/>
          <p14:tracePt t="167574" x="12547600" y="4038600"/>
          <p14:tracePt t="167574" x="12522200" y="4038600"/>
          <p14:tracePt t="167583" x="12509500" y="4038600"/>
          <p14:tracePt t="167588" x="12484100" y="4013200"/>
          <p14:tracePt t="167604" x="12433300" y="4013200"/>
          <p14:tracePt t="167612" x="12420600" y="4013200"/>
          <p14:tracePt t="167637" x="12369800" y="3987800"/>
          <p14:tracePt t="167644" x="12344400" y="3987800"/>
          <p14:tracePt t="167659" x="12331700" y="3962400"/>
          <p14:tracePt t="167670" x="12306300" y="3962400"/>
          <p14:tracePt t="167676" x="12280900" y="3949700"/>
          <p14:tracePt t="167692" x="12255500" y="3949700"/>
          <p14:tracePt t="167704" x="12242800" y="3924300"/>
          <p14:tracePt t="167709" x="12242800" y="3898900"/>
          <p14:tracePt t="167717" x="12217400" y="3873500"/>
          <p14:tracePt t="167737" x="12192000" y="3860800"/>
          <p14:tracePt t="167742" x="12192000" y="3835400"/>
          <p14:tracePt t="167750" x="12166600" y="3784600"/>
          <p14:tracePt t="167770" x="12166600" y="3746500"/>
          <p14:tracePt t="167775" x="12166600" y="3721100"/>
          <p14:tracePt t="167784" x="12166600" y="3695700"/>
          <p14:tracePt t="167789" x="12166600" y="3670300"/>
          <p14:tracePt t="167804" x="12166600" y="3657600"/>
          <p14:tracePt t="167812" x="12166600" y="3632200"/>
          <p14:tracePt t="167822" x="12166600" y="3606800"/>
          <p14:tracePt t="167852" x="12166600" y="3581400"/>
          <p14:tracePt t="167996" x="12141200" y="3581400"/>
          <p14:tracePt t="168028" x="12128500" y="3581400"/>
          <p14:tracePt t="168036" x="12128500" y="3606800"/>
          <p14:tracePt t="168076" x="12128500" y="3632200"/>
          <p14:tracePt t="168092" x="12128500" y="3657600"/>
          <p14:tracePt t="168108" x="12128500" y="3670300"/>
          <p14:tracePt t="168117" x="12128500" y="3695700"/>
          <p14:tracePt t="168124" x="12141200" y="3721100"/>
          <p14:tracePt t="168137" x="12166600" y="3746500"/>
          <p14:tracePt t="168142" x="12192000" y="3759200"/>
          <p14:tracePt t="168150" x="12217400" y="3784600"/>
          <p14:tracePt t="168170" x="12255500" y="3810000"/>
          <p14:tracePt t="168171" x="12280900" y="3835400"/>
          <p14:tracePt t="168177" x="12306300" y="3860800"/>
          <p14:tracePt t="168184" x="12331700" y="3873500"/>
          <p14:tracePt t="168189" x="12344400" y="3873500"/>
          <p14:tracePt t="168204" x="12369800" y="3898900"/>
          <p14:tracePt t="168205" x="12395200" y="3898900"/>
          <p14:tracePt t="168212" x="12420600" y="3924300"/>
          <p14:tracePt t="168222" x="12433300" y="3924300"/>
          <p14:tracePt t="168237" x="12484100" y="3949700"/>
          <p14:tracePt t="168244" x="12522200" y="3962400"/>
          <p14:tracePt t="168255" x="12573000" y="3962400"/>
          <p14:tracePt t="168270" x="12661900" y="3987800"/>
          <p14:tracePt t="168276" x="12712700" y="4013200"/>
          <p14:tracePt t="168284" x="12776200" y="4013200"/>
          <p14:tracePt t="168292" x="12801600" y="4038600"/>
          <p14:tracePt t="168304" x="12865100" y="4051300"/>
          <p14:tracePt t="168309" x="12903200" y="4051300"/>
          <p14:tracePt t="168317" x="12954000" y="4076700"/>
          <p14:tracePt t="168324" x="13004800" y="4076700"/>
          <p14:tracePt t="168337" x="13042900" y="4102100"/>
          <p14:tracePt t="168342" x="13068300" y="4102100"/>
          <p14:tracePt t="168350" x="13093700" y="4127500"/>
          <p14:tracePt t="168370" x="13131800" y="4140200"/>
          <p14:tracePt t="168375" x="13182600" y="4140200"/>
          <p14:tracePt t="168384" x="13195300" y="4165600"/>
          <p14:tracePt t="168389" x="13220700" y="4191000"/>
          <p14:tracePt t="168403" x="13246100" y="4191000"/>
          <p14:tracePt t="168407" x="13271500" y="4216400"/>
          <p14:tracePt t="168417" x="13284200" y="4241800"/>
          <p14:tracePt t="168423" x="13309600" y="4279900"/>
          <p14:tracePt t="168437" x="13360400" y="4305300"/>
          <p14:tracePt t="168444" x="13360400" y="4330700"/>
          <p14:tracePt t="168454" x="13385800" y="4343400"/>
          <p14:tracePt t="168471" x="13385800" y="4419600"/>
          <p14:tracePt t="168476" x="13398500" y="4432300"/>
          <p14:tracePt t="168484" x="13398500" y="4457700"/>
          <p14:tracePt t="168492" x="13398500" y="4508500"/>
          <p14:tracePt t="168504" x="13398500" y="4546600"/>
          <p14:tracePt t="168509" x="13398500" y="4572000"/>
          <p14:tracePt t="168517" x="13398500" y="4597400"/>
          <p14:tracePt t="168524" x="13398500" y="4635500"/>
          <p14:tracePt t="168537" x="13398500" y="4660900"/>
          <p14:tracePt t="168541" x="13398500" y="4686300"/>
          <p14:tracePt t="168550" x="13398500" y="4711700"/>
          <p14:tracePt t="168570" x="13398500" y="4724400"/>
          <p14:tracePt t="168575" x="13398500" y="4749800"/>
          <p14:tracePt t="168583" x="13398500" y="4775200"/>
          <p14:tracePt t="168607" x="13385800" y="4775200"/>
          <p14:tracePt t="168617" x="13385800" y="4800600"/>
          <p14:tracePt t="168637" x="13335000" y="4813300"/>
          <p14:tracePt t="168655" x="13309600" y="4813300"/>
          <p14:tracePt t="168660" x="13284200" y="4813300"/>
          <p14:tracePt t="168671" x="13271500" y="4813300"/>
          <p14:tracePt t="168677" x="13246100" y="4838700"/>
          <p14:tracePt t="168692" x="13220700" y="4838700"/>
          <p14:tracePt t="168704" x="13195300" y="4838700"/>
          <p14:tracePt t="168709" x="13182600" y="4838700"/>
          <p14:tracePt t="168737" x="13131800" y="4838700"/>
          <p14:tracePt t="168741" x="13106400" y="4838700"/>
          <p14:tracePt t="168750" x="13093700" y="4838700"/>
          <p14:tracePt t="168772" x="13068300" y="4838700"/>
          <p14:tracePt t="168780" x="13068300" y="4813300"/>
          <p14:tracePt t="168804" x="13042900" y="4813300"/>
          <p14:tracePt t="168817" x="13042900" y="4800600"/>
          <p14:tracePt t="168837" x="13042900" y="4775200"/>
          <p14:tracePt t="168856" x="13042900" y="4749800"/>
          <p14:tracePt t="168870" x="13042900" y="4724400"/>
          <p14:tracePt t="168877" x="13042900" y="4711700"/>
          <p14:tracePt t="168885" x="13042900" y="4686300"/>
          <p14:tracePt t="168893" x="13042900" y="4635500"/>
          <p14:tracePt t="168904" x="13042900" y="4622800"/>
          <p14:tracePt t="168909" x="13042900" y="4572000"/>
          <p14:tracePt t="168917" x="13042900" y="4521200"/>
          <p14:tracePt t="168925" x="13042900" y="4483100"/>
          <p14:tracePt t="168937" x="13042900" y="4457700"/>
          <p14:tracePt t="168941" x="13042900" y="4432300"/>
          <p14:tracePt t="168950" x="13042900" y="4394200"/>
          <p14:tracePt t="168970" x="13042900" y="4368800"/>
          <p14:tracePt t="168981" x="13042900" y="4343400"/>
          <p14:tracePt t="171434" x="13042900" y="4394200"/>
          <p14:tracePt t="171440" x="13017500" y="4419600"/>
          <p14:tracePt t="171450" x="13004800" y="4432300"/>
          <p14:tracePt t="171463" x="12979400" y="4483100"/>
          <p14:tracePt t="171472" x="12979400" y="4508500"/>
          <p14:tracePt t="171480" x="12954000" y="4546600"/>
          <p14:tracePt t="171489" x="12928600" y="4572000"/>
          <p14:tracePt t="171504" x="12903200" y="4622800"/>
          <p14:tracePt t="171505" x="12890500" y="4660900"/>
          <p14:tracePt t="171512" x="12890500" y="4686300"/>
          <p14:tracePt t="171521" x="12865100" y="4724400"/>
          <p14:tracePt t="171537" x="12814300" y="4800600"/>
          <p14:tracePt t="171544" x="12801600" y="4813300"/>
          <p14:tracePt t="171554" x="12801600" y="4838700"/>
          <p14:tracePt t="171570" x="12776200" y="4864100"/>
          <p14:tracePt t="171587" x="12750800" y="4864100"/>
          <p14:tracePt t="171592" x="12750800" y="4889500"/>
          <p14:tracePt t="171608" x="12725400" y="4889500"/>
          <p14:tracePt t="171624" x="12725400" y="4902200"/>
          <p14:tracePt t="171641" x="12712700" y="4902200"/>
          <p14:tracePt t="171656" x="12687300" y="4927600"/>
          <p14:tracePt t="171670" x="12661900" y="4927600"/>
          <p14:tracePt t="171675" x="12636500" y="4953000"/>
          <p14:tracePt t="171684" x="12623800" y="4953000"/>
          <p14:tracePt t="171689" x="12623800" y="4978400"/>
          <p14:tracePt t="171704" x="12598400" y="4978400"/>
          <p14:tracePt t="171705" x="12573000" y="4978400"/>
          <p14:tracePt t="171712" x="12547600" y="5003800"/>
          <p14:tracePt t="171737" x="12522200" y="5003800"/>
          <p14:tracePt t="171744" x="12509500" y="5003800"/>
          <p14:tracePt t="171816" x="12509500" y="4978400"/>
          <p14:tracePt t="171849" x="12509500" y="4953000"/>
          <p14:tracePt t="171880" x="12509500" y="4927600"/>
          <p14:tracePt t="171905" x="12484100" y="4927600"/>
          <p14:tracePt t="171920" x="12484100" y="4902200"/>
          <p14:tracePt t="171928" x="12458700" y="4902200"/>
          <p14:tracePt t="171937" x="12433300" y="4902200"/>
          <p14:tracePt t="171944" x="12420600" y="4902200"/>
          <p14:tracePt t="171971" x="12420600" y="4889500"/>
          <p14:tracePt t="171971" x="12369800" y="4864100"/>
          <p14:tracePt t="171977" x="12344400" y="4838700"/>
          <p14:tracePt t="171992" x="12331700" y="4813300"/>
          <p14:tracePt t="172004" x="12306300" y="4800600"/>
          <p14:tracePt t="172009" x="12280900" y="4800600"/>
          <p14:tracePt t="172017" x="12242800" y="4800600"/>
          <p14:tracePt t="172024" x="12217400" y="4775200"/>
          <p14:tracePt t="172037" x="12192000" y="4775200"/>
          <p14:tracePt t="172042" x="12166600" y="4749800"/>
          <p14:tracePt t="172051" x="12141200" y="4749800"/>
          <p14:tracePt t="172056" x="12128500" y="4749800"/>
          <p14:tracePt t="172070" x="12103100" y="4749800"/>
          <p14:tracePt t="172075" x="12077700" y="4724400"/>
          <p14:tracePt t="172084" x="12052300" y="4724400"/>
          <p14:tracePt t="172104" x="12039600" y="4724400"/>
          <p14:tracePt t="172117" x="12014200" y="4724400"/>
          <p14:tracePt t="172144" x="11988800" y="4724400"/>
          <p14:tracePt t="172176" x="11963400" y="4724400"/>
          <p14:tracePt t="172209" x="11950700" y="4724400"/>
          <p14:tracePt t="172240" x="11925300" y="4724400"/>
          <p14:tracePt t="172281" x="11899900" y="4724400"/>
          <p14:tracePt t="172306" x="11874500" y="4749800"/>
          <p14:tracePt t="172337" x="11861800" y="4749800"/>
          <p14:tracePt t="172345" x="11836400" y="4749800"/>
          <p14:tracePt t="172354" x="11811000" y="4775200"/>
          <p14:tracePt t="172371" x="11785600" y="4775200"/>
          <p14:tracePt t="172377" x="11760200" y="4800600"/>
          <p14:tracePt t="172387" x="11747500" y="4800600"/>
          <p14:tracePt t="172404" x="11671300" y="4813300"/>
          <p14:tracePt t="172409" x="11658600" y="4838700"/>
          <p14:tracePt t="172417" x="11633200" y="4838700"/>
          <p14:tracePt t="172425" x="11582400" y="4864100"/>
          <p14:tracePt t="172437" x="11569700" y="4864100"/>
          <p14:tracePt t="172442" x="11518900" y="4889500"/>
          <p14:tracePt t="172450" x="11493500" y="4902200"/>
          <p14:tracePt t="172457" x="11455400" y="4927600"/>
          <p14:tracePt t="172470" x="11404600" y="4953000"/>
          <p14:tracePt t="172475" x="11366500" y="4978400"/>
          <p14:tracePt t="172484" x="11315700" y="5016500"/>
          <p14:tracePt t="172490" x="11290300" y="5041900"/>
          <p14:tracePt t="172504" x="11277600" y="5067300"/>
          <p14:tracePt t="172508" x="11226800" y="5067300"/>
          <p14:tracePt t="172517" x="11201400" y="5092700"/>
          <p14:tracePt t="172523" x="11201400" y="5105400"/>
          <p14:tracePt t="172537" x="11163300" y="5130800"/>
          <p14:tracePt t="172545" x="11163300" y="5156200"/>
          <p14:tracePt t="172554" x="11137900" y="5156200"/>
          <p14:tracePt t="172571" x="11137900" y="5181600"/>
          <p14:tracePt t="172577" x="11112500" y="5194300"/>
          <p14:tracePt t="172604" x="11099800" y="5219700"/>
          <p14:tracePt t="172609" x="11099800" y="5245100"/>
          <p14:tracePt t="172637" x="11074400" y="5270500"/>
          <p14:tracePt t="172643" x="11074400" y="5283200"/>
          <p14:tracePt t="172657" x="11049000" y="5308600"/>
          <p14:tracePt t="172684" x="11049000" y="5334000"/>
          <p14:tracePt t="172697" x="11049000" y="5359400"/>
          <p14:tracePt t="172801" x="11074400" y="5359400"/>
          <p14:tracePt t="172825" x="11099800" y="5334000"/>
          <p14:tracePt t="172842" x="11112500" y="5334000"/>
          <p14:tracePt t="172851" x="11112500" y="5308600"/>
          <p14:tracePt t="172870" x="11137900" y="5283200"/>
          <p14:tracePt t="172883" x="11163300" y="5270500"/>
          <p14:tracePt t="172890" x="11163300" y="5245100"/>
          <p14:tracePt t="172905" x="11188700" y="5219700"/>
          <p14:tracePt t="172913" x="11201400" y="5194300"/>
          <p14:tracePt t="172923" x="11201400" y="5181600"/>
          <p14:tracePt t="172937" x="11226800" y="5181600"/>
          <p14:tracePt t="172938" x="11226800" y="5156200"/>
          <p14:tracePt t="172955" x="11252200" y="5130800"/>
          <p14:tracePt t="172970" x="11277600" y="5105400"/>
          <p14:tracePt t="172987" x="11290300" y="5092700"/>
          <p14:tracePt t="173004" x="11315700" y="5092700"/>
          <p14:tracePt t="173009" x="11315700" y="5067300"/>
          <p14:tracePt t="173020" x="11341100" y="5067300"/>
          <p14:tracePt t="173025" x="11366500" y="5067300"/>
          <p14:tracePt t="173037" x="11379200" y="5067300"/>
          <p14:tracePt t="173042" x="11379200" y="5041900"/>
          <p14:tracePt t="173050" x="11404600" y="5041900"/>
          <p14:tracePt t="173057" x="11455400" y="5041900"/>
          <p14:tracePt t="173071" x="11480800" y="5016500"/>
          <p14:tracePt t="173075" x="11493500" y="5016500"/>
          <p14:tracePt t="173084" x="11518900" y="5016500"/>
          <p14:tracePt t="173090" x="11569700" y="5016500"/>
          <p14:tracePt t="173104" x="11582400" y="5016500"/>
          <p14:tracePt t="173108" x="11633200" y="5003800"/>
          <p14:tracePt t="173122" x="11671300" y="5003800"/>
          <p14:tracePt t="173137" x="11696700" y="5003800"/>
          <p14:tracePt t="173138" x="11722100" y="5003800"/>
          <p14:tracePt t="173145" x="11747500" y="5003800"/>
          <p14:tracePt t="173154" x="11760200" y="5003800"/>
          <p14:tracePt t="173171" x="11811000" y="5003800"/>
          <p14:tracePt t="173188" x="11836400" y="5003800"/>
          <p14:tracePt t="173193" x="11861800" y="5003800"/>
          <p14:tracePt t="173210" x="11874500" y="5003800"/>
          <p14:tracePt t="173220" x="11899900" y="5003800"/>
          <p14:tracePt t="173237" x="11950700" y="5016500"/>
          <p14:tracePt t="173242" x="11963400" y="5016500"/>
          <p14:tracePt t="173250" x="12014200" y="5041900"/>
          <p14:tracePt t="173258" x="12039600" y="5041900"/>
          <p14:tracePt t="173271" x="12077700" y="5041900"/>
          <p14:tracePt t="173275" x="12128500" y="5067300"/>
          <p14:tracePt t="173284" x="12141200" y="5067300"/>
          <p14:tracePt t="173290" x="12166600" y="5067300"/>
          <p14:tracePt t="173304" x="12192000" y="5092700"/>
          <p14:tracePt t="173309" x="12217400" y="5092700"/>
          <p14:tracePt t="173317" x="12242800" y="5092700"/>
          <p14:tracePt t="173322" x="12242800" y="5105400"/>
          <p14:tracePt t="173337" x="12255500" y="5105400"/>
          <p14:tracePt t="173346" x="12280900" y="5105400"/>
          <p14:tracePt t="173371" x="12280900" y="5130800"/>
          <p14:tracePt t="173378" x="12306300" y="5130800"/>
          <p14:tracePt t="173387" x="12306300" y="5156200"/>
          <p14:tracePt t="173514" x="12306300" y="5181600"/>
          <p14:tracePt t="174923" x="12280900" y="5181600"/>
          <p14:tracePt t="174934" x="12255500" y="5181600"/>
          <p14:tracePt t="174940" x="12242800" y="5156200"/>
          <p14:tracePt t="174947" x="12217400" y="5130800"/>
          <p14:tracePt t="174957" x="12166600" y="5105400"/>
          <p14:tracePt t="174970" x="12141200" y="5092700"/>
          <p14:tracePt t="174975" x="12128500" y="5067300"/>
          <p14:tracePt t="174984" x="12077700" y="5016500"/>
          <p14:tracePt t="174990" x="12052300" y="5003800"/>
          <p14:tracePt t="175004" x="12014200" y="4978400"/>
          <p14:tracePt t="175011" x="11963400" y="4953000"/>
          <p14:tracePt t="175021" x="11950700" y="4927600"/>
          <p14:tracePt t="175037" x="11874500" y="4902200"/>
          <p14:tracePt t="175044" x="11836400" y="4889500"/>
          <p14:tracePt t="175054" x="11811000" y="4864100"/>
          <p14:tracePt t="175071" x="11747500" y="4838700"/>
          <p14:tracePt t="175076" x="11722100" y="4838700"/>
          <p14:tracePt t="175085" x="11671300" y="4838700"/>
          <p14:tracePt t="175092" x="11658600" y="4813300"/>
          <p14:tracePt t="175104" x="11633200" y="4813300"/>
          <p14:tracePt t="175109" x="11607800" y="4813300"/>
          <p14:tracePt t="175117" x="11582400" y="4813300"/>
          <p14:tracePt t="175123" x="11569700" y="4813300"/>
          <p14:tracePt t="175137" x="11544300" y="4813300"/>
          <p14:tracePt t="175142" x="11518900" y="4813300"/>
          <p14:tracePt t="175150" x="11493500" y="4813300"/>
          <p14:tracePt t="175156" x="11480800" y="4813300"/>
          <p14:tracePt t="175170" x="11455400" y="4813300"/>
          <p14:tracePt t="175174" x="11430000" y="4813300"/>
          <p14:tracePt t="175184" x="11404600" y="4813300"/>
          <p14:tracePt t="175189" x="11379200" y="4813300"/>
          <p14:tracePt t="175204" x="11315700" y="4800600"/>
          <p14:tracePt t="175212" x="11290300" y="4800600"/>
          <p14:tracePt t="175221" x="11277600" y="4800600"/>
          <p14:tracePt t="175237" x="11226800" y="4800600"/>
          <p14:tracePt t="175244" x="11201400" y="4775200"/>
          <p14:tracePt t="175254" x="11188700" y="4775200"/>
          <p14:tracePt t="175270" x="11137900" y="4775200"/>
          <p14:tracePt t="175276" x="11137900" y="4749800"/>
          <p14:tracePt t="175284" x="11112500" y="4749800"/>
          <p14:tracePt t="175304" x="11112500" y="4724400"/>
          <p14:tracePt t="175323" x="11112500" y="4711700"/>
          <p14:tracePt t="175355" x="11112500" y="4686300"/>
          <p14:tracePt t="175404" x="11112500" y="4660900"/>
          <p14:tracePt t="175412" x="11137900" y="4660900"/>
          <p14:tracePt t="175421" x="11163300" y="4660900"/>
          <p14:tracePt t="175428" x="11188700" y="4660900"/>
          <p14:tracePt t="175437" x="11201400" y="4660900"/>
          <p14:tracePt t="175444" x="11252200" y="4660900"/>
          <p14:tracePt t="175454" x="11290300" y="4660900"/>
          <p14:tracePt t="175471" x="11366500" y="4660900"/>
          <p14:tracePt t="175476" x="11404600" y="4660900"/>
          <p14:tracePt t="175487" x="11455400" y="4660900"/>
          <p14:tracePt t="175504" x="11544300" y="4660900"/>
          <p14:tracePt t="175509" x="11569700" y="4660900"/>
          <p14:tracePt t="175517" x="11607800" y="4660900"/>
          <p14:tracePt t="175524" x="11633200" y="4660900"/>
          <p14:tracePt t="175537" x="11671300" y="4686300"/>
          <p14:tracePt t="175542" x="11722100" y="4686300"/>
          <p14:tracePt t="175551" x="11747500" y="4686300"/>
          <p14:tracePt t="175556" x="11811000" y="4711700"/>
          <p14:tracePt t="175571" x="11861800" y="4724400"/>
          <p14:tracePt t="175575" x="11899900" y="4724400"/>
          <p14:tracePt t="175584" x="11950700" y="4749800"/>
          <p14:tracePt t="175590" x="12014200" y="4775200"/>
          <p14:tracePt t="175604" x="12128500" y="4800600"/>
          <p14:tracePt t="175612" x="12192000" y="4813300"/>
          <p14:tracePt t="175621" x="12242800" y="4838700"/>
          <p14:tracePt t="175638" x="12331700" y="4864100"/>
          <p14:tracePt t="175644" x="12344400" y="4889500"/>
          <p14:tracePt t="175655" x="12369800" y="4889500"/>
          <p14:tracePt t="175671" x="12395200" y="4889500"/>
          <p14:tracePt t="175676" x="12395200" y="4902200"/>
          <p14:tracePt t="175704" x="12420600" y="4902200"/>
          <p14:tracePt t="175956" x="12433300" y="4902200"/>
          <p14:tracePt t="175972" x="12458700" y="4902200"/>
          <p14:tracePt t="175988" x="12484100" y="4902200"/>
          <p14:tracePt t="175996" x="12522200" y="4902200"/>
          <p14:tracePt t="176005" x="12547600" y="4927600"/>
          <p14:tracePt t="176012" x="12573000" y="4953000"/>
          <p14:tracePt t="176022" x="12598400" y="4978400"/>
          <p14:tracePt t="176037" x="12636500" y="5016500"/>
          <p14:tracePt t="176044" x="12661900" y="5067300"/>
          <p14:tracePt t="176055" x="12687300" y="5092700"/>
          <p14:tracePt t="176071" x="12712700" y="5181600"/>
          <p14:tracePt t="176076" x="12712700" y="5219700"/>
          <p14:tracePt t="176087" x="12725400" y="5270500"/>
          <p14:tracePt t="176104" x="12750800" y="5359400"/>
          <p14:tracePt t="176109" x="12750800" y="5384800"/>
          <p14:tracePt t="176117" x="12750800" y="5397500"/>
          <p14:tracePt t="176124" x="12750800" y="5422900"/>
          <p14:tracePt t="176137" x="12750800" y="5448300"/>
          <p14:tracePt t="176150" x="12750800" y="5473700"/>
          <p14:tracePt t="176164" x="12750800" y="5486400"/>
          <p14:tracePt t="176174" x="12750800" y="5511800"/>
          <p14:tracePt t="176180" x="12776200" y="5511800"/>
          <p14:tracePt t="176189" x="12776200" y="5537200"/>
          <p14:tracePt t="176204" x="12776200" y="5562600"/>
          <p14:tracePt t="176205" x="12776200" y="5575300"/>
          <p14:tracePt t="176221" x="12801600" y="5600700"/>
          <p14:tracePt t="176228" x="12801600" y="5626100"/>
          <p14:tracePt t="176237" x="12801600" y="5651500"/>
          <p14:tracePt t="176245" x="12801600" y="5664200"/>
          <p14:tracePt t="176254" x="12814300" y="5689600"/>
          <p14:tracePt t="176271" x="12814300" y="5740400"/>
          <p14:tracePt t="176277" x="12814300" y="5765800"/>
          <p14:tracePt t="176288" x="12839700" y="5778500"/>
          <p14:tracePt t="176304" x="12839700" y="5803900"/>
          <p14:tracePt t="176324" x="12839700" y="5829300"/>
          <p14:tracePt t="178560" x="12814300" y="5803900"/>
          <p14:tracePt t="178568" x="12801600" y="5778500"/>
          <p14:tracePt t="178576" x="12776200" y="5765800"/>
          <p14:tracePt t="178585" x="12750800" y="5740400"/>
          <p14:tracePt t="178592" x="12725400" y="5715000"/>
          <p14:tracePt t="178604" x="12712700" y="5689600"/>
          <p14:tracePt t="178617" x="12687300" y="5664200"/>
          <p14:tracePt t="178624" x="12687300" y="5651500"/>
          <p14:tracePt t="178638" x="12661900" y="5651500"/>
          <p14:tracePt t="178642" x="12661900" y="5626100"/>
          <p14:tracePt t="178656" x="12636500" y="5626100"/>
          <p14:tracePt t="178671" x="12636500" y="5600700"/>
          <p14:tracePt t="178752" x="12636500" y="5575300"/>
          <p14:tracePt t="178834" x="12623800" y="5562600"/>
          <p14:tracePt t="178864" x="12598400" y="5562600"/>
          <p14:tracePt t="178872" x="12598400" y="5537200"/>
          <p14:tracePt t="179401" x="12573000" y="5537200"/>
          <p14:tracePt t="179409" x="12547600" y="5537200"/>
          <p14:tracePt t="179418" x="12509500" y="5537200"/>
          <p14:tracePt t="179425" x="12458700" y="5537200"/>
          <p14:tracePt t="179437" x="12395200" y="5511800"/>
          <p14:tracePt t="179442" x="12331700" y="5486400"/>
          <p14:tracePt t="179451" x="12255500" y="5486400"/>
          <p14:tracePt t="179457" x="12192000" y="5486400"/>
          <p14:tracePt t="179471" x="12103100" y="5486400"/>
          <p14:tracePt t="179475" x="12039600" y="5473700"/>
          <p14:tracePt t="179484" x="11963400" y="5473700"/>
          <p14:tracePt t="179489" x="11925300" y="5448300"/>
          <p14:tracePt t="179504" x="11874500" y="5448300"/>
          <p14:tracePt t="179505" x="11861800" y="5448300"/>
          <p14:tracePt t="179513" x="11836400" y="5448300"/>
          <p14:tracePt t="179521" x="11811000" y="5448300"/>
          <p14:tracePt t="179529" x="11785600" y="5448300"/>
          <p14:tracePt t="179553" x="11760200" y="5448300"/>
          <p14:tracePt t="179561" x="11722100" y="5486400"/>
          <p14:tracePt t="179571" x="11671300" y="5575300"/>
          <p14:tracePt t="179577" x="11633200" y="5689600"/>
          <p14:tracePt t="179588" x="11544300" y="5867400"/>
          <p14:tracePt t="179604" x="11430000" y="6184900"/>
          <p14:tracePt t="179609" x="11366500" y="6413500"/>
          <p14:tracePt t="179617" x="11290300" y="6616700"/>
          <p14:tracePt t="179625" x="11226800" y="6794500"/>
          <p14:tracePt t="179637" x="11188700" y="6997700"/>
          <p14:tracePt t="179643" x="11137900" y="7150100"/>
          <p14:tracePt t="179651" x="11099800" y="7289800"/>
          <p14:tracePt t="179657" x="11049000" y="7416800"/>
          <p14:tracePt t="179671" x="11049000" y="7467600"/>
          <p14:tracePt t="179675" x="11023600" y="7556500"/>
          <p14:tracePt t="179684" x="10998200" y="7620000"/>
          <p14:tracePt t="179690" x="10998200" y="7683500"/>
          <p14:tracePt t="179704" x="10998200" y="7708900"/>
          <p14:tracePt t="179708" x="10998200" y="7759700"/>
          <p14:tracePt t="179717" x="10998200" y="7772400"/>
          <p14:tracePt t="179722" x="10998200" y="7797800"/>
          <p14:tracePt t="179737" x="10998200" y="7848600"/>
          <p14:tracePt t="179745" x="10998200" y="7861300"/>
          <p14:tracePt t="179754" x="10998200" y="7912100"/>
          <p14:tracePt t="179771" x="10998200" y="8001000"/>
          <p14:tracePt t="179777" x="10998200" y="8064500"/>
          <p14:tracePt t="179787" x="10985500" y="8115300"/>
          <p14:tracePt t="179804" x="10960100" y="8229600"/>
          <p14:tracePt t="179809" x="10934700" y="8267700"/>
          <p14:tracePt t="179817" x="10909300" y="8356600"/>
          <p14:tracePt t="179825" x="10871200" y="8407400"/>
          <p14:tracePt t="179837" x="10845800" y="8470900"/>
          <p14:tracePt t="179843" x="10807700" y="8534400"/>
          <p14:tracePt t="179851" x="10731500" y="8585200"/>
          <p14:tracePt t="179857" x="10693400" y="8623300"/>
          <p14:tracePt t="179871" x="10668000" y="8648700"/>
          <p14:tracePt t="179876" x="10604500" y="8699500"/>
          <p14:tracePt t="179884" x="10553700" y="8737600"/>
          <p14:tracePt t="179890" x="10515600" y="8788400"/>
          <p14:tracePt t="179904" x="10464800" y="8813800"/>
          <p14:tracePt t="179909" x="10439400" y="8826500"/>
          <p14:tracePt t="179917" x="10401300" y="8851900"/>
          <p14:tracePt t="179923" x="10375900" y="8877300"/>
          <p14:tracePt t="179937" x="10350500" y="8877300"/>
          <p14:tracePt t="179938" x="10337800" y="8877300"/>
          <p14:tracePt t="179945" x="10287000" y="8902700"/>
          <p14:tracePt t="179971" x="10261600" y="8902700"/>
          <p14:tracePt t="179972" x="10223500" y="8915400"/>
          <p14:tracePt t="179978" x="10172700" y="8915400"/>
          <p14:tracePt t="179987" x="10134600" y="8915400"/>
          <p14:tracePt t="180004" x="10083800" y="8915400"/>
          <p14:tracePt t="180009" x="10045700" y="8915400"/>
          <p14:tracePt t="180020" x="10020300" y="8915400"/>
          <p14:tracePt t="180037" x="9969500" y="8915400"/>
          <p14:tracePt t="180042" x="9956800" y="8915400"/>
          <p14:tracePt t="180051" x="9931400" y="8915400"/>
          <p14:tracePt t="180057" x="9906000" y="8915400"/>
          <p14:tracePt t="180071" x="9880600" y="8915400"/>
          <p14:tracePt t="180075" x="9855200" y="8915400"/>
          <p14:tracePt t="180089" x="9842500" y="8915400"/>
          <p14:tracePt t="180104" x="9817100" y="8915400"/>
          <p14:tracePt t="180117" x="9791700" y="8915400"/>
          <p14:tracePt t="180138" x="9766300" y="8915400"/>
          <p14:tracePt t="180145" x="9766300" y="8902700"/>
          <p14:tracePt t="180154" x="9753600" y="8902700"/>
          <p14:tracePt t="180177" x="9728200" y="8902700"/>
          <p14:tracePt t="180204" x="9702800" y="8902700"/>
          <p14:tracePt t="180241" x="9677400" y="8902700"/>
          <p14:tracePt t="180305" x="9702800" y="8902700"/>
          <p14:tracePt t="180313" x="9728200" y="8902700"/>
          <p14:tracePt t="180322" x="9766300" y="8902700"/>
          <p14:tracePt t="180329" x="9817100" y="8902700"/>
          <p14:tracePt t="180338" x="9855200" y="8902700"/>
          <p14:tracePt t="180345" x="9931400" y="8902700"/>
          <p14:tracePt t="180354" x="10020300" y="8902700"/>
          <p14:tracePt t="180361" x="10109200" y="8902700"/>
          <p14:tracePt t="180371" x="10198100" y="8902700"/>
          <p14:tracePt t="180378" x="10236200" y="8902700"/>
          <p14:tracePt t="180387" x="10312400" y="8902700"/>
          <p14:tracePt t="180404" x="10439400" y="8902700"/>
          <p14:tracePt t="180410" x="10515600" y="8915400"/>
          <p14:tracePt t="180421" x="10553700" y="8915400"/>
          <p14:tracePt t="180437" x="10604500" y="8915400"/>
          <p14:tracePt t="180451" x="10617200" y="8915400"/>
          <p14:tracePt t="180538" x="10604500" y="8915400"/>
          <p14:tracePt t="180546" x="10553700" y="8915400"/>
          <p14:tracePt t="180554" x="10515600" y="8915400"/>
          <p14:tracePt t="180562" x="10426700" y="8915400"/>
          <p14:tracePt t="180571" x="10337800" y="8915400"/>
          <p14:tracePt t="180578" x="10223500" y="8915400"/>
          <p14:tracePt t="180587" x="10147300" y="8915400"/>
          <p14:tracePt t="180604" x="9969500" y="8915400"/>
          <p14:tracePt t="180610" x="9880600" y="8915400"/>
          <p14:tracePt t="180621" x="9791700" y="8915400"/>
          <p14:tracePt t="180638" x="9677400" y="8915400"/>
          <p14:tracePt t="180643" x="9639300" y="8915400"/>
          <p14:tracePt t="180651" x="9588500" y="8915400"/>
          <p14:tracePt t="180658" x="9550400" y="8915400"/>
          <p14:tracePt t="180671" x="9525000" y="8915400"/>
          <p14:tracePt t="180675" x="9499600" y="8915400"/>
          <p14:tracePt t="180684" x="9474200" y="8915400"/>
          <p14:tracePt t="180697" x="9461500" y="8915400"/>
          <p14:tracePt t="180722" x="9461500" y="8902700"/>
          <p14:tracePt t="180786" x="9474200" y="8902700"/>
          <p14:tracePt t="180794" x="9499600" y="8902700"/>
          <p14:tracePt t="180802" x="9525000" y="8902700"/>
          <p14:tracePt t="180810" x="9588500" y="8902700"/>
          <p14:tracePt t="180821" x="9639300" y="8877300"/>
          <p14:tracePt t="180837" x="9766300" y="8877300"/>
          <p14:tracePt t="180842" x="9855200" y="8877300"/>
          <p14:tracePt t="180851" x="9906000" y="8877300"/>
          <p14:tracePt t="180858" x="9956800" y="8877300"/>
          <p14:tracePt t="180871" x="9994900" y="8877300"/>
          <p14:tracePt t="180875" x="10020300" y="8877300"/>
          <p14:tracePt t="180884" x="10058400" y="8877300"/>
          <p14:tracePt t="180890" x="10083800" y="8877300"/>
          <p14:tracePt t="180904" x="10109200" y="8877300"/>
          <p14:tracePt t="180922" x="10134600" y="8877300"/>
          <p14:tracePt t="187066" x="10134600" y="8851900"/>
          <p14:tracePt t="187074" x="10198100" y="8788400"/>
          <p14:tracePt t="187084" x="10287000" y="8737600"/>
          <p14:tracePt t="187090" x="10401300" y="8674100"/>
          <p14:tracePt t="187105" x="10490200" y="8610600"/>
          <p14:tracePt t="187110" x="10617200" y="8521700"/>
          <p14:tracePt t="187117" x="10782300" y="8445500"/>
          <p14:tracePt t="187122" x="11074400" y="8293100"/>
          <p14:tracePt t="187139" x="11696700" y="8051800"/>
          <p14:tracePt t="187151" x="11861800" y="8001000"/>
          <p14:tracePt t="187156" x="12103100" y="7912100"/>
          <p14:tracePt t="187171" x="12522200" y="7772400"/>
          <p14:tracePt t="187184" x="12598400" y="7772400"/>
          <p14:tracePt t="187188" x="12725400" y="7734300"/>
          <p14:tracePt t="187204" x="12890500" y="7683500"/>
          <p14:tracePt t="187210" x="12928600" y="7670800"/>
          <p14:tracePt t="187218" x="12979400" y="7670800"/>
          <p14:tracePt t="187226" x="13004800" y="7670800"/>
          <p14:tracePt t="187238" x="13004800" y="7645400"/>
          <p14:tracePt t="187251" x="13017500" y="7645400"/>
          <p14:tracePt t="187338" x="13017500" y="7620000"/>
          <p14:tracePt t="187348" x="13017500" y="7594600"/>
          <p14:tracePt t="187357" x="13042900" y="7531100"/>
          <p14:tracePt t="187362" x="13042900" y="7416800"/>
          <p14:tracePt t="187370" x="13068300" y="7213600"/>
          <p14:tracePt t="187388" x="13157200" y="6654800"/>
          <p14:tracePt t="187394" x="13195300" y="6273800"/>
          <p14:tracePt t="187402" x="13271500" y="5867400"/>
          <p14:tracePt t="187410" x="13284200" y="5537200"/>
          <p14:tracePt t="187421" x="13309600" y="5384800"/>
          <p14:tracePt t="187426" x="13335000" y="5105400"/>
          <p14:tracePt t="187434" x="13335000" y="5016500"/>
          <p14:tracePt t="187443" x="13335000" y="4864100"/>
          <p14:tracePt t="187455" x="13335000" y="4749800"/>
          <p14:tracePt t="187460" x="13335000" y="4635500"/>
          <p14:tracePt t="187467" x="13335000" y="4597400"/>
          <p14:tracePt t="187474" x="13309600" y="4572000"/>
          <p14:tracePt t="187488" x="13309600" y="4546600"/>
          <p14:tracePt t="187493" x="13284200" y="4521200"/>
          <p14:tracePt t="187506" x="13271500" y="4508500"/>
          <p14:tracePt t="187525" x="13246100" y="4508500"/>
          <p14:tracePt t="187538" x="13220700" y="4508500"/>
          <p14:tracePt t="187554" x="13195300" y="4508500"/>
          <p14:tracePt t="187555" x="13182600" y="4508500"/>
          <p14:tracePt t="187562" x="13131800" y="4483100"/>
          <p14:tracePt t="187570" x="13106400" y="4483100"/>
          <p14:tracePt t="187588" x="13017500" y="4457700"/>
          <p14:tracePt t="187595" x="12979400" y="4457700"/>
          <p14:tracePt t="187602" x="12903200" y="4432300"/>
          <p14:tracePt t="187611" x="12839700" y="4419600"/>
          <p14:tracePt t="187622" x="12801600" y="4419600"/>
          <p14:tracePt t="187627" x="12725400" y="4394200"/>
          <p14:tracePt t="187635" x="12687300" y="4394200"/>
          <p14:tracePt t="187643" x="12623800" y="4368800"/>
          <p14:tracePt t="187655" x="12547600" y="4368800"/>
          <p14:tracePt t="187659" x="12509500" y="4368800"/>
          <p14:tracePt t="187667" x="12458700" y="4368800"/>
          <p14:tracePt t="187674" x="12420600" y="4368800"/>
          <p14:tracePt t="187688" x="12369800" y="4368800"/>
          <p14:tracePt t="187693" x="12344400" y="4368800"/>
          <p14:tracePt t="187700" x="12331700" y="4368800"/>
          <p14:tracePt t="187706" x="12306300" y="4368800"/>
          <p14:tracePt t="187721" x="12255500" y="4368800"/>
          <p14:tracePt t="187723" x="12242800" y="4394200"/>
          <p14:tracePt t="187738" x="12217400" y="4419600"/>
          <p14:tracePt t="187754" x="12192000" y="4419600"/>
          <p14:tracePt t="187758" x="12192000" y="4432300"/>
          <p14:tracePt t="187763" x="12166600" y="4432300"/>
          <p14:tracePt t="187771" x="12166600" y="4457700"/>
          <p14:tracePt t="187795" x="12166600" y="4483100"/>
          <p14:tracePt t="187814" x="12141200" y="4483100"/>
          <p14:tracePt t="187826" x="12141200" y="4508500"/>
          <p14:tracePt t="187868" x="12141200" y="4521200"/>
          <p14:tracePt t="187900" x="12141200" y="4546600"/>
          <p14:tracePt t="187907" x="12128500" y="4546600"/>
          <p14:tracePt t="187923" x="12128500" y="4572000"/>
          <p14:tracePt t="187935" x="12103100" y="4597400"/>
          <p14:tracePt t="187953" x="12077700" y="4622800"/>
          <p14:tracePt t="187960" x="12077700" y="4635500"/>
          <p14:tracePt t="187971" x="12052300" y="4635500"/>
          <p14:tracePt t="187972" x="12052300" y="4660900"/>
          <p14:tracePt t="187988" x="12052300" y="4686300"/>
          <p14:tracePt t="188004" x="12039600" y="4711700"/>
          <p14:tracePt t="188027" x="12039600" y="4724400"/>
          <p14:tracePt t="188491" x="12077700" y="4724400"/>
          <p14:tracePt t="188504" x="12103100" y="4724400"/>
          <p14:tracePt t="188508" x="12166600" y="4724400"/>
          <p14:tracePt t="188518" x="12255500" y="4711700"/>
          <p14:tracePt t="188524" x="12306300" y="4711700"/>
          <p14:tracePt t="188538" x="12420600" y="4686300"/>
          <p14:tracePt t="188543" x="12433300" y="4660900"/>
          <p14:tracePt t="188552" x="12509500" y="4660900"/>
          <p14:tracePt t="188556" x="12547600" y="4635500"/>
          <p14:tracePt t="188571" x="12598400" y="4635500"/>
          <p14:tracePt t="188575" x="12623800" y="4635500"/>
          <p14:tracePt t="188584" x="12636500" y="4622800"/>
          <p14:tracePt t="188589" x="12661900" y="4622800"/>
          <p14:tracePt t="188604" x="12687300" y="4622800"/>
          <p14:tracePt t="188617" x="12712700" y="4622800"/>
          <p14:tracePt t="188644" x="12725400" y="4597400"/>
          <p14:tracePt t="188676" x="12750800" y="4597400"/>
          <p14:tracePt t="188684" x="12776200" y="4572000"/>
          <p14:tracePt t="188692" x="12801600" y="4572000"/>
          <p14:tracePt t="188702" x="12814300" y="4546600"/>
          <p14:tracePt t="188708" x="12839700" y="4546600"/>
          <p14:tracePt t="188718" x="12865100" y="4521200"/>
          <p14:tracePt t="188724" x="12903200" y="4508500"/>
          <p14:tracePt t="188738" x="12954000" y="4508500"/>
          <p14:tracePt t="188742" x="12979400" y="4483100"/>
          <p14:tracePt t="188751" x="13004800" y="4483100"/>
          <p14:tracePt t="188772" x="13017500" y="4483100"/>
          <p14:tracePt t="188788" x="13017500" y="4457700"/>
          <p14:tracePt t="188908" x="13004800" y="4457700"/>
          <p14:tracePt t="188940" x="12979400" y="4457700"/>
          <p14:tracePt t="188971" x="12954000" y="4457700"/>
          <p14:tracePt t="188975" x="12954000" y="4483100"/>
          <p14:tracePt t="188984" x="12928600" y="4483100"/>
          <p14:tracePt t="189004" x="12903200" y="4483100"/>
          <p14:tracePt t="189017" x="12890500" y="4483100"/>
          <p14:tracePt t="189022" x="12865100" y="4483100"/>
          <p14:tracePt t="189038" x="12814300" y="4483100"/>
          <p14:tracePt t="189051" x="12801600" y="4483100"/>
          <p14:tracePt t="189054" x="12776200" y="4457700"/>
          <p14:tracePt t="189071" x="12750800" y="4457700"/>
          <p14:tracePt t="189076" x="12725400" y="4432300"/>
          <p14:tracePt t="189085" x="12712700" y="4432300"/>
          <p14:tracePt t="189117" x="12687300" y="4432300"/>
          <p14:tracePt t="193071" x="12712700" y="4432300"/>
          <p14:tracePt t="193081" x="12750800" y="4432300"/>
          <p14:tracePt t="193087" x="12776200" y="4432300"/>
          <p14:tracePt t="193094" x="12801600" y="4457700"/>
          <p14:tracePt t="193105" x="12839700" y="4457700"/>
          <p14:tracePt t="193117" x="12903200" y="4508500"/>
          <p14:tracePt t="193121" x="12954000" y="4508500"/>
          <p14:tracePt t="193138" x="13017500" y="4521200"/>
          <p14:tracePt t="193144" x="13068300" y="4546600"/>
          <p14:tracePt t="193151" x="13093700" y="4546600"/>
          <p14:tracePt t="193158" x="13093700" y="4572000"/>
          <p14:tracePt t="193171" x="13106400" y="4572000"/>
          <p14:tracePt t="193177" x="13131800" y="4572000"/>
          <p14:tracePt t="193184" x="13131800" y="4597400"/>
          <p14:tracePt t="193206" x="13157200" y="4597400"/>
          <p14:tracePt t="193319" x="13157200" y="4572000"/>
          <p14:tracePt t="193334" x="13131800" y="4546600"/>
          <p14:tracePt t="193343" x="13106400" y="4546600"/>
          <p14:tracePt t="193354" x="13106400" y="4521200"/>
          <p14:tracePt t="193359" x="13106400" y="4508500"/>
          <p14:tracePt t="193367" x="13093700" y="4508500"/>
          <p14:tracePt t="193375" x="13093700" y="4483100"/>
          <p14:tracePt t="193388" x="13068300" y="4457700"/>
          <p14:tracePt t="193407" x="13068300" y="4432300"/>
          <p14:tracePt t="193420" x="13042900" y="4432300"/>
          <p14:tracePt t="193439" x="13017500" y="4432300"/>
          <p14:tracePt t="193455" x="13004800" y="4432300"/>
          <p14:tracePt t="193463" x="12979400" y="4432300"/>
          <p14:tracePt t="193471" x="12928600" y="4432300"/>
          <p14:tracePt t="193488" x="12865100" y="4419600"/>
          <p14:tracePt t="193495" x="12814300" y="4419600"/>
          <p14:tracePt t="193503" x="12776200" y="4419600"/>
          <p14:tracePt t="193521" x="12712700" y="4394200"/>
          <p14:tracePt t="193527" x="12661900" y="4394200"/>
          <p14:tracePt t="193535" x="12636500" y="4394200"/>
          <p14:tracePt t="193554" x="12598400" y="4368800"/>
          <p14:tracePt t="193559" x="12573000" y="4368800"/>
          <p14:tracePt t="193567" x="12547600" y="4368800"/>
          <p14:tracePt t="193588" x="12522200" y="4368800"/>
          <p14:tracePt t="193600" x="12509500" y="4368800"/>
          <p14:tracePt t="193855" x="12509500" y="4394200"/>
          <p14:tracePt t="193967" x="12522200" y="4394200"/>
          <p14:tracePt t="193975" x="12522200" y="4419600"/>
          <p14:tracePt t="194055" x="12547600" y="4419600"/>
          <p14:tracePt t="194087" x="12547600" y="4432300"/>
          <p14:tracePt t="195793" x="12573000" y="4432300"/>
          <p14:tracePt t="195812" x="12598400" y="4432300"/>
          <p14:tracePt t="195825" x="12623800" y="4432300"/>
          <p14:tracePt t="195838" x="12623800" y="4457700"/>
          <p14:tracePt t="195851" x="12636500" y="4457700"/>
          <p14:tracePt t="195873" x="12661900" y="4457700"/>
          <p14:tracePt t="195905" x="12687300" y="4457700"/>
          <p14:tracePt t="195938" x="12712700" y="4457700"/>
          <p14:tracePt t="195961" x="12725400" y="4457700"/>
          <p14:tracePt t="195978" x="12750800" y="4457700"/>
          <p14:tracePt t="196018" x="12776200" y="4457700"/>
          <p14:tracePt t="196226" x="12750800" y="4457700"/>
          <p14:tracePt t="199701" x="12776200" y="4457700"/>
          <p14:tracePt t="199722" x="12839700" y="4508500"/>
          <p14:tracePt t="199726" x="12890500" y="4508500"/>
          <p14:tracePt t="199735" x="12928600" y="4521200"/>
          <p14:tracePt t="199755" x="12979400" y="4546600"/>
          <p14:tracePt t="199759" x="13004800" y="4572000"/>
          <p14:tracePt t="199768" x="13017500" y="4572000"/>
          <p14:tracePt t="199788" x="13068300" y="4597400"/>
          <p14:tracePt t="199801" x="13068300" y="4622800"/>
          <p14:tracePt t="199806" x="13093700" y="4622800"/>
          <p14:tracePt t="199846" x="13068300" y="4622800"/>
          <p14:tracePt t="199854" x="13042900" y="4597400"/>
          <p14:tracePt t="199862" x="13017500" y="4597400"/>
          <p14:tracePt t="199871" x="12979400" y="4546600"/>
          <p14:tracePt t="199878" x="12928600" y="4546600"/>
          <p14:tracePt t="199886" x="12865100" y="4508500"/>
          <p14:tracePt t="199894" x="12801600" y="4483100"/>
          <p14:tracePt t="199905" x="12725400" y="4457700"/>
          <p14:tracePt t="199911" x="12661900" y="4432300"/>
          <p14:tracePt t="199918" x="12636500" y="4419600"/>
          <p14:tracePt t="199926" x="12573000" y="4394200"/>
          <p14:tracePt t="199939" x="12522200" y="4343400"/>
          <p14:tracePt t="199946" x="12484100" y="4343400"/>
          <p14:tracePt t="199951" x="12458700" y="4330700"/>
          <p14:tracePt t="199958" x="12433300" y="4330700"/>
          <p14:tracePt t="199972" x="12420600" y="4305300"/>
          <p14:tracePt t="199978" x="12395200" y="4305300"/>
          <p14:tracePt t="200009" x="12369800" y="4305300"/>
          <p14:tracePt t="200046" x="12369800" y="4330700"/>
          <p14:tracePt t="200078" x="12369800" y="4343400"/>
          <p14:tracePt t="200110" x="12395200" y="4368800"/>
          <p14:tracePt t="200126" x="12395200" y="4394200"/>
          <p14:tracePt t="200135" x="12420600" y="4394200"/>
          <p14:tracePt t="200144" x="12433300" y="4394200"/>
          <p14:tracePt t="200151" x="12433300" y="4419600"/>
          <p14:tracePt t="200158" x="12458700" y="4419600"/>
          <p14:tracePt t="200172" x="12484100" y="4432300"/>
          <p14:tracePt t="200179" x="12509500" y="4432300"/>
          <p14:tracePt t="200184" x="12522200" y="4432300"/>
          <p14:tracePt t="200190" x="12547600" y="4457700"/>
          <p14:tracePt t="200205" x="12573000" y="4457700"/>
          <p14:tracePt t="200217" x="12598400" y="4483100"/>
          <p14:tracePt t="200222" x="12623800" y="4483100"/>
          <p14:tracePt t="200254" x="12636500" y="4483100"/>
          <p14:tracePt t="200366" x="12636500" y="4457700"/>
          <p14:tracePt t="200398" x="12636500" y="4432300"/>
          <p14:tracePt t="200422" x="12636500" y="4419600"/>
          <p14:tracePt t="200487" x="12623800" y="4419600"/>
          <p14:tracePt t="200526" x="12598400" y="4419600"/>
          <p14:tracePt t="200551" x="12573000" y="4419600"/>
          <p14:tracePt t="200590" x="12547600" y="4419600"/>
          <p14:tracePt t="200703" x="12522200" y="4419600"/>
          <p14:tracePt t="200717" x="12522200" y="4432300"/>
          <p14:tracePt t="201231" x="12547600" y="4432300"/>
          <p14:tracePt t="202560" x="12547600" y="4457700"/>
          <p14:tracePt t="202571" x="12547600" y="4508500"/>
          <p14:tracePt t="202581" x="12547600" y="4521200"/>
          <p14:tracePt t="202585" x="12598400" y="4597400"/>
          <p14:tracePt t="202592" x="12623800" y="4622800"/>
          <p14:tracePt t="202605" x="12687300" y="4686300"/>
          <p14:tracePt t="202612" x="12725400" y="4724400"/>
          <p14:tracePt t="202618" x="12801600" y="4749800"/>
          <p14:tracePt t="202625" x="12839700" y="4775200"/>
          <p14:tracePt t="202638" x="12890500" y="4800600"/>
          <p14:tracePt t="202644" x="12954000" y="4800600"/>
          <p14:tracePt t="202651" x="13004800" y="4813300"/>
          <p14:tracePt t="202657" x="13042900" y="4813300"/>
          <p14:tracePt t="202671" x="13068300" y="4813300"/>
          <p14:tracePt t="202673" x="13093700" y="4813300"/>
          <p14:tracePt t="202681" x="13106400" y="4813300"/>
          <p14:tracePt t="202720" x="13106400" y="4800600"/>
          <p14:tracePt t="202753" x="13093700" y="4800600"/>
          <p14:tracePt t="202760" x="13068300" y="4775200"/>
          <p14:tracePt t="202772" x="13042900" y="4775200"/>
          <p14:tracePt t="202778" x="13017500" y="4749800"/>
          <p14:tracePt t="202785" x="12979400" y="4724400"/>
          <p14:tracePt t="202793" x="12954000" y="4711700"/>
          <p14:tracePt t="202805" x="12928600" y="4711700"/>
          <p14:tracePt t="202811" x="12890500" y="4660900"/>
          <p14:tracePt t="202817" x="12865100" y="4635500"/>
          <p14:tracePt t="202825" x="12839700" y="4622800"/>
          <p14:tracePt t="202838" x="12814300" y="4622800"/>
          <p14:tracePt t="202844" x="12814300" y="4597400"/>
          <p14:tracePt t="202850" x="12801600" y="4597400"/>
          <p14:tracePt t="202857" x="12776200" y="4572000"/>
          <p14:tracePt t="202876" x="12750800" y="4546600"/>
          <p14:tracePt t="202889" x="12725400" y="4546600"/>
          <p14:tracePt t="202912" x="12712700" y="4546600"/>
          <p14:tracePt t="202937" x="12687300" y="4546600"/>
          <p14:tracePt t="202969" x="12661900" y="4546600"/>
          <p14:tracePt t="202978" x="12661900" y="4521200"/>
          <p14:tracePt t="203025" x="12636500" y="4521200"/>
          <p14:tracePt t="203038" x="12636500" y="4508500"/>
          <p14:tracePt t="203065" x="12636500" y="4483100"/>
          <p14:tracePt t="203089" x="12636500" y="4457700"/>
          <p14:tracePt t="203097" x="12623800" y="4457700"/>
          <p14:tracePt t="203108" x="12623800" y="4432300"/>
          <p14:tracePt t="203122" x="12598400" y="4419600"/>
          <p14:tracePt t="203145" x="12573000" y="4394200"/>
          <p14:tracePt t="207010" x="12598400" y="4394200"/>
          <p14:tracePt t="207018" x="12623800" y="4394200"/>
          <p14:tracePt t="207026" x="12661900" y="4394200"/>
          <p14:tracePt t="207038" x="12661900" y="4419600"/>
          <p14:tracePt t="207044" x="12687300" y="4419600"/>
          <p14:tracePt t="207051" x="12712700" y="4419600"/>
          <p14:tracePt t="207059" x="12712700" y="4432300"/>
          <p14:tracePt t="207071" x="12725400" y="4432300"/>
          <p14:tracePt t="207077" x="12750800" y="4432300"/>
          <p14:tracePt t="207084" x="12750800" y="4457700"/>
          <p14:tracePt t="207091" x="12776200" y="4457700"/>
          <p14:tracePt t="207194" x="12801600" y="4457700"/>
          <p14:tracePt t="207299" x="12776200" y="4457700"/>
          <p14:tracePt t="207318" x="12750800" y="4457700"/>
          <p14:tracePt t="207331" x="12725400" y="4432300"/>
          <p14:tracePt t="207351" x="12712700" y="4432300"/>
          <p14:tracePt t="207363" x="12712700" y="4419600"/>
          <p14:tracePt t="207371" x="12687300" y="4419600"/>
          <p14:tracePt t="207403" x="12661900" y="4419600"/>
          <p14:tracePt t="207443" x="12636500" y="4419600"/>
          <p14:tracePt t="207451" x="12636500" y="4394200"/>
          <p14:tracePt t="207468" x="12623800" y="4394200"/>
          <p14:tracePt t="207484" x="12598400" y="4394200"/>
          <p14:tracePt t="207509" x="12573000" y="4394200"/>
          <p14:tracePt t="207517" x="12547600" y="4394200"/>
          <p14:tracePt t="207543" x="12522200" y="4368800"/>
          <p14:tracePt t="207555" x="12509500" y="4368800"/>
          <p14:tracePt t="209888" x="12522200" y="4368800"/>
          <p14:tracePt t="209895" x="12547600" y="4368800"/>
          <p14:tracePt t="209905" x="12598400" y="4368800"/>
          <p14:tracePt t="209922" x="12661900" y="4368800"/>
          <p14:tracePt t="209927" x="12687300" y="4368800"/>
          <p14:tracePt t="209935" x="12712700" y="4368800"/>
          <p14:tracePt t="209943" x="12725400" y="4394200"/>
          <p14:tracePt t="209956" x="12750800" y="4394200"/>
          <p14:tracePt t="209961" x="12776200" y="4394200"/>
          <p14:tracePt t="209988" x="12801600" y="4394200"/>
          <p14:tracePt t="210007" x="12801600" y="4419600"/>
          <p14:tracePt t="210095" x="12776200" y="4419600"/>
          <p14:tracePt t="210127" x="12750800" y="4394200"/>
          <p14:tracePt t="210143" x="12725400" y="4394200"/>
          <p14:tracePt t="210167" x="12712700" y="4394200"/>
          <p14:tracePt t="210192" x="12687300" y="4394200"/>
          <p14:tracePt t="210222" x="12661900" y="4394200"/>
          <p14:tracePt t="210255" x="12636500" y="4394200"/>
          <p14:tracePt t="210279" x="12623800" y="4394200"/>
          <p14:tracePt t="215155" x="12623800" y="4419600"/>
          <p14:tracePt t="215160" x="12623800" y="4432300"/>
          <p14:tracePt t="215176" x="12623800" y="4457700"/>
          <p14:tracePt t="215189" x="12623800" y="4483100"/>
          <p14:tracePt t="215194" x="12623800" y="4508500"/>
          <p14:tracePt t="215201" x="12623800" y="4521200"/>
          <p14:tracePt t="215208" x="12623800" y="4546600"/>
          <p14:tracePt t="215221" x="12623800" y="4572000"/>
          <p14:tracePt t="215226" x="12623800" y="4597400"/>
          <p14:tracePt t="215234" x="12623800" y="4622800"/>
          <p14:tracePt t="215240" x="12623800" y="4635500"/>
          <p14:tracePt t="215255" x="12598400" y="4660900"/>
          <p14:tracePt t="215260" x="12598400" y="4686300"/>
          <p14:tracePt t="215267" x="12573000" y="4711700"/>
          <p14:tracePt t="215273" x="12573000" y="4724400"/>
          <p14:tracePt t="215288" x="12547600" y="4775200"/>
          <p14:tracePt t="215296" x="12522200" y="4800600"/>
          <p14:tracePt t="215305" x="12522200" y="4813300"/>
          <p14:tracePt t="215322" x="12509500" y="4864100"/>
          <p14:tracePt t="215328" x="12484100" y="4889500"/>
          <p14:tracePt t="215338" x="12484100" y="4902200"/>
          <p14:tracePt t="215355" x="12433300" y="4953000"/>
          <p14:tracePt t="215360" x="12433300" y="4978400"/>
          <p14:tracePt t="215371" x="12420600" y="5003800"/>
          <p14:tracePt t="215389" x="12395200" y="5016500"/>
          <p14:tracePt t="215401" x="12395200" y="5041900"/>
          <p14:tracePt t="215408" x="12369800" y="5041900"/>
          <p14:tracePt t="215424" x="12344400" y="5041900"/>
          <p14:tracePt t="215433" x="12344400" y="5067300"/>
          <p14:tracePt t="215448" x="12331700" y="5067300"/>
          <p14:tracePt t="215456" x="12331700" y="5092700"/>
          <p14:tracePt t="215464" x="12306300" y="5092700"/>
          <p14:tracePt t="215489" x="12280900" y="5105400"/>
          <p14:tracePt t="215496" x="12255500" y="5105400"/>
          <p14:tracePt t="215504" x="12242800" y="5130800"/>
          <p14:tracePt t="215522" x="12166600" y="5156200"/>
          <p14:tracePt t="215528" x="12128500" y="5156200"/>
          <p14:tracePt t="215538" x="12103100" y="5156200"/>
          <p14:tracePt t="215555" x="12052300" y="5181600"/>
          <p14:tracePt t="215560" x="12039600" y="5181600"/>
          <p14:tracePt t="215571" x="12014200" y="5181600"/>
          <p14:tracePt t="215588" x="11988800" y="5181600"/>
          <p14:tracePt t="215608" x="11963400" y="5156200"/>
          <p14:tracePt t="215626" x="11963400" y="5130800"/>
          <p14:tracePt t="215640" x="11963400" y="5105400"/>
          <p14:tracePt t="215655" x="11963400" y="5092700"/>
          <p14:tracePt t="215667" x="11963400" y="5067300"/>
          <p14:tracePt t="215688" x="11963400" y="5041900"/>
          <p14:tracePt t="215696" x="11963400" y="5016500"/>
          <p14:tracePt t="215722" x="11963400" y="5003800"/>
          <p14:tracePt t="215729" x="11950700" y="5003800"/>
          <p14:tracePt t="215738" x="11950700" y="4978400"/>
          <p14:tracePt t="215755" x="11950700" y="4953000"/>
          <p14:tracePt t="215771" x="11950700" y="4927600"/>
          <p14:tracePt t="215808" x="11950700" y="4902200"/>
          <p14:tracePt t="215872" x="11963400" y="4902200"/>
          <p14:tracePt t="215905" x="11988800" y="4902200"/>
          <p14:tracePt t="215940" x="12014200" y="4902200"/>
          <p14:tracePt t="215977" x="12039600" y="4902200"/>
          <p14:tracePt t="215992" x="12039600" y="4927600"/>
          <p14:tracePt t="216025" x="12039600" y="4953000"/>
          <p14:tracePt t="216051" x="12052300" y="4953000"/>
          <p14:tracePt t="216065" x="12052300" y="4978400"/>
          <p14:tracePt t="216105" x="12052300" y="5003800"/>
          <p14:tracePt t="216193" x="12039600" y="5016500"/>
          <p14:tracePt t="216209" x="12014200" y="5016500"/>
          <p14:tracePt t="216225" x="11988800" y="5016500"/>
          <p14:tracePt t="216251" x="11963400" y="5016500"/>
          <p14:tracePt t="216329" x="11963400" y="5003800"/>
          <p14:tracePt t="216353" x="11963400" y="4978400"/>
          <p14:tracePt t="216385" x="11963400" y="4953000"/>
          <p14:tracePt t="216393" x="11988800" y="4953000"/>
          <p14:tracePt t="216425" x="12014200" y="4953000"/>
          <p14:tracePt t="216465" x="12014200" y="4927600"/>
          <p14:tracePt t="216474" x="12039600" y="4927600"/>
          <p14:tracePt t="216541" x="12052300" y="4927600"/>
          <p14:tracePt t="216721" x="12052300" y="4953000"/>
          <p14:tracePt t="216793" x="12039600" y="4953000"/>
          <p14:tracePt t="216835" x="12014200" y="4953000"/>
          <p14:tracePt t="216851" x="11988800" y="4953000"/>
          <p14:tracePt t="216875" x="11963400" y="4953000"/>
          <p14:tracePt t="216890" x="11950700" y="4953000"/>
          <p14:tracePt t="216906" x="11925300" y="4953000"/>
          <p14:tracePt t="216929" x="11899900" y="4953000"/>
          <p14:tracePt t="216978" x="11874500" y="4953000"/>
          <p14:tracePt t="217052" x="11861800" y="4953000"/>
          <p14:tracePt t="217074" x="11861800" y="4927600"/>
          <p14:tracePt t="217122" x="11861800" y="4902200"/>
          <p14:tracePt t="220444" x="11874500" y="4902200"/>
          <p14:tracePt t="220472" x="11899900" y="4902200"/>
          <p14:tracePt t="220660" x="11899900" y="4889500"/>
          <p14:tracePt t="241581" x="11925300" y="4889500"/>
          <p14:tracePt t="241590" x="11950700" y="4889500"/>
          <p14:tracePt t="241597" x="11963400" y="4889500"/>
          <p14:tracePt t="241606" x="11988800" y="4902200"/>
          <p14:tracePt t="241614" x="12014200" y="4902200"/>
          <p14:tracePt t="241621" x="12039600" y="4902200"/>
          <p14:tracePt t="241639" x="12103100" y="4902200"/>
          <p14:tracePt t="241646" x="12128500" y="4902200"/>
          <p14:tracePt t="241662" x="12141200" y="4902200"/>
          <p14:tracePt t="241672" x="12166600" y="4902200"/>
          <p14:tracePt t="241705" x="12192000" y="4902200"/>
          <p14:tracePt t="241710" x="12192000" y="4889500"/>
          <p14:tracePt t="241727" x="12192000" y="4864100"/>
          <p14:tracePt t="241742" x="12192000" y="4838700"/>
          <p14:tracePt t="241760" x="12166600" y="4813300"/>
          <p14:tracePt t="241766" x="12166600" y="4800600"/>
          <p14:tracePt t="241775" x="12141200" y="4800600"/>
          <p14:tracePt t="241782" x="12128500" y="4775200"/>
          <p14:tracePt t="241790" x="12103100" y="4749800"/>
          <p14:tracePt t="241798" x="12077700" y="4749800"/>
          <p14:tracePt t="241806" x="12052300" y="4724400"/>
          <p14:tracePt t="241814" x="12039600" y="4724400"/>
          <p14:tracePt t="241821" x="12014200" y="4711700"/>
          <p14:tracePt t="241842" x="11988800" y="4711700"/>
          <p14:tracePt t="241856" x="11963400" y="4686300"/>
          <p14:tracePt t="241894" x="11950700" y="4686300"/>
          <p14:tracePt t="241927" x="11925300" y="4686300"/>
          <p14:tracePt t="241936" x="11925300" y="4711700"/>
          <p14:tracePt t="241942" x="11899900" y="4711700"/>
          <p14:tracePt t="241952" x="11874500" y="4711700"/>
          <p14:tracePt t="241960" x="11874500" y="4724400"/>
          <p14:tracePt t="241976" x="11861800" y="4724400"/>
          <p14:tracePt t="241990" x="11861800" y="4749800"/>
          <p14:tracePt t="242022" x="11861800" y="4775200"/>
          <p14:tracePt t="242030" x="11874500" y="4800600"/>
          <p14:tracePt t="242039" x="11899900" y="4813300"/>
          <p14:tracePt t="242046" x="11899900" y="4864100"/>
          <p14:tracePt t="242054" x="11925300" y="4889500"/>
          <p14:tracePt t="242076" x="11950700" y="4902200"/>
          <p14:tracePt t="242086" x="11950700" y="4927600"/>
          <p14:tracePt t="242087" x="11963400" y="4953000"/>
          <p14:tracePt t="242119" x="11963400" y="4978400"/>
          <p14:tracePt t="242139" x="11988800" y="4978400"/>
          <p14:tracePt t="242206" x="11988800" y="5003800"/>
          <p14:tracePt t="245248" x="11950700" y="5003800"/>
          <p14:tracePt t="245260" x="11874500" y="5003800"/>
          <p14:tracePt t="245273" x="11785600" y="5003800"/>
          <p14:tracePt t="245281" x="11747500" y="5016500"/>
          <p14:tracePt t="245292" x="11696700" y="5016500"/>
          <p14:tracePt t="245306" x="11633200" y="5016500"/>
          <p14:tracePt t="245313" x="11607800" y="5016500"/>
          <p14:tracePt t="245320" x="11582400" y="5016500"/>
          <p14:tracePt t="245339" x="11544300" y="5016500"/>
          <p14:tracePt t="245344" x="11518900" y="5016500"/>
          <p14:tracePt t="245497" x="11518900" y="5003800"/>
          <p14:tracePt t="245513" x="11544300" y="5003800"/>
          <p14:tracePt t="245521" x="11544300" y="4978400"/>
          <p14:tracePt t="245539" x="11569700" y="4953000"/>
          <p14:tracePt t="245553" x="11582400" y="4927600"/>
          <p14:tracePt t="245562" x="11582400" y="4902200"/>
          <p14:tracePt t="245572" x="11607800" y="4902200"/>
          <p14:tracePt t="245585" x="11633200" y="4889500"/>
          <p14:tracePt t="245610" x="11633200" y="4864100"/>
          <p14:tracePt t="245619" x="11658600" y="4864100"/>
          <p14:tracePt t="245642" x="11658600" y="4838700"/>
          <p14:tracePt t="245652" x="11658600" y="4813300"/>
          <p14:tracePt t="245673" x="11658600" y="4800600"/>
          <p14:tracePt t="245673" x="11658600" y="4775200"/>
          <p14:tracePt t="245681" x="11658600" y="4749800"/>
          <p14:tracePt t="245692" x="11658600" y="4724400"/>
          <p14:tracePt t="245706" x="11658600" y="4711700"/>
          <p14:tracePt t="245713" x="11658600" y="4686300"/>
          <p14:tracePt t="245753" x="11658600" y="4660900"/>
          <p14:tracePt t="245849" x="11633200" y="4660900"/>
          <p14:tracePt t="245881" x="11607800" y="4660900"/>
          <p14:tracePt t="245908" x="11582400" y="4660900"/>
          <p14:tracePt t="245939" x="11582400" y="4686300"/>
          <p14:tracePt t="245954" x="11569700" y="4686300"/>
          <p14:tracePt t="246009" x="11569700" y="4711700"/>
          <p14:tracePt t="246065" x="11569700" y="4724400"/>
          <p14:tracePt t="246105" x="11569700" y="4749800"/>
          <p14:tracePt t="246145" x="11569700" y="4775200"/>
          <p14:tracePt t="246185" x="11569700" y="4800600"/>
          <p14:tracePt t="246273" x="11569700" y="4813300"/>
          <p14:tracePt t="246436" x="11582400" y="4813300"/>
          <p14:tracePt t="246474" x="11607800" y="4813300"/>
          <p14:tracePt t="246492" x="11607800" y="4800600"/>
          <p14:tracePt t="246506" x="11633200" y="4800600"/>
          <p14:tracePt t="246530" x="11658600" y="4800600"/>
          <p14:tracePt t="246546" x="11658600" y="4775200"/>
          <p14:tracePt t="246562" x="11671300" y="4775200"/>
          <p14:tracePt t="246578" x="11671300" y="4749800"/>
          <p14:tracePt t="246594" x="11696700" y="4749800"/>
          <p14:tracePt t="246606" x="11696700" y="4724400"/>
          <p14:tracePt t="246626" x="11696700" y="4711700"/>
          <p14:tracePt t="246642" x="11722100" y="4711700"/>
          <p14:tracePt t="246658" x="11722100" y="4686300"/>
          <p14:tracePt t="246794" x="11696700" y="4686300"/>
          <p14:tracePt t="246836" x="11671300" y="4686300"/>
          <p14:tracePt t="246874" x="11658600" y="4686300"/>
          <p14:tracePt t="246914" x="11633200" y="4686300"/>
          <p14:tracePt t="246925" x="11633200" y="4711700"/>
          <p14:tracePt t="246952" x="11607800" y="4711700"/>
          <p14:tracePt t="246973" x="11607800" y="4724400"/>
          <p14:tracePt t="246973" x="11582400" y="4749800"/>
          <p14:tracePt t="246986" x="11582400" y="4775200"/>
          <p14:tracePt t="247006" x="11569700" y="4800600"/>
          <p14:tracePt t="247011" x="11544300" y="4800600"/>
          <p14:tracePt t="247039" x="11544300" y="4813300"/>
          <p14:tracePt t="247469" x="11569700" y="4813300"/>
          <p14:tracePt t="247507" x="11582400" y="4813300"/>
          <p14:tracePt t="247547" x="11607800" y="4813300"/>
          <p14:tracePt t="247563" x="11607800" y="4800600"/>
          <p14:tracePt t="247587" x="11633200" y="4800600"/>
          <p14:tracePt t="247611" x="11633200" y="4775200"/>
          <p14:tracePt t="247627" x="11658600" y="4775200"/>
          <p14:tracePt t="247651" x="11658600" y="4749800"/>
          <p14:tracePt t="247692" x="11671300" y="4749800"/>
          <p14:tracePt t="247731" x="11671300" y="4724400"/>
          <p14:tracePt t="247836" x="11671300" y="4711700"/>
          <p14:tracePt t="247891" x="11671300" y="4686300"/>
          <p14:tracePt t="248043" x="11658600" y="4686300"/>
          <p14:tracePt t="248107" x="11658600" y="4711700"/>
          <p14:tracePt t="248236" x="11633200" y="4724400"/>
          <p14:tracePt t="267040" x="11658600" y="4686300"/>
          <p14:tracePt t="267052" x="11747500" y="4572000"/>
          <p14:tracePt t="267057" x="11861800" y="4457700"/>
          <p14:tracePt t="267063" x="11925300" y="4394200"/>
          <p14:tracePt t="267073" x="12052300" y="4241800"/>
          <p14:tracePt t="267080" x="12192000" y="4102100"/>
          <p14:tracePt t="267088" x="12344400" y="3962400"/>
          <p14:tracePt t="267095" x="12509500" y="3835400"/>
          <p14:tracePt t="267107" x="12661900" y="3695700"/>
          <p14:tracePt t="267112" x="12801600" y="3543300"/>
          <p14:tracePt t="267122" x="13042900" y="3314700"/>
          <p14:tracePt t="267140" x="13360400" y="3048000"/>
          <p14:tracePt t="267146" x="13563600" y="2908300"/>
          <p14:tracePt t="267152" x="13652500" y="2819400"/>
          <p14:tracePt t="267159" x="13830300" y="2692400"/>
          <p14:tracePt t="267173" x="13957300" y="2552700"/>
          <p14:tracePt t="267178" x="14097000" y="2463800"/>
          <p14:tracePt t="267186" x="14236700" y="2374900"/>
          <p14:tracePt t="267192" x="14363700" y="2286000"/>
          <p14:tracePt t="267206" x="14452600" y="2222500"/>
          <p14:tracePt t="267211" x="14566900" y="2171700"/>
          <p14:tracePt t="267219" x="14617700" y="2146300"/>
          <p14:tracePt t="267224" x="14681200" y="2108200"/>
          <p14:tracePt t="267240" x="14795500" y="2057400"/>
          <p14:tracePt t="267252" x="14833600" y="2057400"/>
          <p14:tracePt t="267256" x="14859000" y="2044700"/>
          <p14:tracePt t="267273" x="14909800" y="2044700"/>
          <p14:tracePt t="267280" x="14922500" y="2019300"/>
          <p14:tracePt t="267288" x="14947900" y="2019300"/>
          <p14:tracePt t="267296" x="14973300" y="2019300"/>
          <p14:tracePt t="267307" x="15011400" y="1993900"/>
          <p14:tracePt t="267312" x="15036800" y="1968500"/>
          <p14:tracePt t="267320" x="15087600" y="1930400"/>
          <p14:tracePt t="267328" x="15100300" y="1879600"/>
          <p14:tracePt t="267340" x="15125700" y="1841500"/>
          <p14:tracePt t="267345" x="15176500" y="1765300"/>
          <p14:tracePt t="267353" x="15240000" y="1638300"/>
          <p14:tracePt t="267360" x="15290800" y="1549400"/>
          <p14:tracePt t="267373" x="15328900" y="1435100"/>
          <p14:tracePt t="267378" x="15392400" y="1282700"/>
          <p14:tracePt t="267386" x="15443200" y="1117600"/>
          <p14:tracePt t="267392" x="15532100" y="850900"/>
          <p14:tracePt t="267406" x="15557500" y="736600"/>
          <p14:tracePt t="267411" x="15595600" y="558800"/>
          <p14:tracePt t="267419" x="15621000" y="406400"/>
          <p14:tracePt t="267424" x="15646400" y="266700"/>
          <p14:tracePt t="267440" x="15646400" y="152400"/>
          <p14:tracePt t="267441" x="15646400" y="889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B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422" y="413311"/>
            <a:ext cx="17489156" cy="9460379"/>
            <a:chOff x="0" y="0"/>
            <a:chExt cx="6720720" cy="36354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0721" cy="3635428"/>
            </a:xfrm>
            <a:custGeom>
              <a:avLst/>
              <a:gdLst/>
              <a:ahLst/>
              <a:cxnLst/>
              <a:rect l="l" t="t" r="r" b="b"/>
              <a:pathLst>
                <a:path w="6720721" h="3635428">
                  <a:moveTo>
                    <a:pt x="6596260" y="3635428"/>
                  </a:moveTo>
                  <a:lnTo>
                    <a:pt x="124460" y="3635428"/>
                  </a:lnTo>
                  <a:cubicBezTo>
                    <a:pt x="55880" y="3635428"/>
                    <a:pt x="0" y="3579548"/>
                    <a:pt x="0" y="35109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596260" y="0"/>
                  </a:lnTo>
                  <a:cubicBezTo>
                    <a:pt x="6664840" y="0"/>
                    <a:pt x="6720721" y="55880"/>
                    <a:pt x="6720721" y="124460"/>
                  </a:cubicBezTo>
                  <a:lnTo>
                    <a:pt x="6720721" y="3510968"/>
                  </a:lnTo>
                  <a:cubicBezTo>
                    <a:pt x="6720721" y="3579548"/>
                    <a:pt x="6664840" y="3635428"/>
                    <a:pt x="6596260" y="3635428"/>
                  </a:cubicBezTo>
                  <a:close/>
                </a:path>
              </a:pathLst>
            </a:custGeom>
            <a:solidFill>
              <a:srgbClr val="F0E7DB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Freeform 4"/>
          <p:cNvSpPr/>
          <p:nvPr/>
        </p:nvSpPr>
        <p:spPr>
          <a:xfrm>
            <a:off x="15522672" y="7507784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-1966484" y="-1940300"/>
            <a:ext cx="4731812" cy="4731812"/>
          </a:xfrm>
          <a:custGeom>
            <a:avLst/>
            <a:gdLst/>
            <a:ahLst/>
            <a:cxnLst/>
            <a:rect l="l" t="t" r="r" b="b"/>
            <a:pathLst>
              <a:path w="4731812" h="4731812">
                <a:moveTo>
                  <a:pt x="0" y="0"/>
                </a:moveTo>
                <a:lnTo>
                  <a:pt x="4731812" y="0"/>
                </a:lnTo>
                <a:lnTo>
                  <a:pt x="4731812" y="4731811"/>
                </a:lnTo>
                <a:lnTo>
                  <a:pt x="0" y="47318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6" name="Group 6"/>
          <p:cNvGrpSpPr/>
          <p:nvPr/>
        </p:nvGrpSpPr>
        <p:grpSpPr>
          <a:xfrm>
            <a:off x="1028700" y="1287871"/>
            <a:ext cx="6850428" cy="2081479"/>
            <a:chOff x="0" y="0"/>
            <a:chExt cx="5168061" cy="15702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68061" cy="1570298"/>
            </a:xfrm>
            <a:custGeom>
              <a:avLst/>
              <a:gdLst/>
              <a:ahLst/>
              <a:cxnLst/>
              <a:rect l="l" t="t" r="r" b="b"/>
              <a:pathLst>
                <a:path w="5168061" h="1570298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1536394"/>
                  </a:lnTo>
                  <a:cubicBezTo>
                    <a:pt x="5168061" y="1545386"/>
                    <a:pt x="5164489" y="1554009"/>
                    <a:pt x="5158131" y="1560367"/>
                  </a:cubicBezTo>
                  <a:cubicBezTo>
                    <a:pt x="5151772" y="1566726"/>
                    <a:pt x="5143149" y="1570298"/>
                    <a:pt x="5134157" y="1570298"/>
                  </a:cubicBezTo>
                  <a:lnTo>
                    <a:pt x="33904" y="1570298"/>
                  </a:lnTo>
                  <a:cubicBezTo>
                    <a:pt x="24912" y="1570298"/>
                    <a:pt x="16289" y="1566726"/>
                    <a:pt x="9930" y="1560367"/>
                  </a:cubicBezTo>
                  <a:cubicBezTo>
                    <a:pt x="3572" y="1554009"/>
                    <a:pt x="0" y="1545386"/>
                    <a:pt x="0" y="1536394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5168061" cy="161792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Vue antérieure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Piliers fibreux = ligament arqué médian, médial, latéral et intercostal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Piliers musculaires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43730" y="2791511"/>
            <a:ext cx="6850428" cy="1170915"/>
            <a:chOff x="0" y="0"/>
            <a:chExt cx="5168061" cy="88335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168061" cy="883355"/>
            </a:xfrm>
            <a:custGeom>
              <a:avLst/>
              <a:gdLst/>
              <a:ahLst/>
              <a:cxnLst/>
              <a:rect l="l" t="t" r="r" b="b"/>
              <a:pathLst>
                <a:path w="5168061" h="883355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849451"/>
                  </a:lnTo>
                  <a:cubicBezTo>
                    <a:pt x="5168061" y="858443"/>
                    <a:pt x="5164489" y="867066"/>
                    <a:pt x="5158131" y="873424"/>
                  </a:cubicBezTo>
                  <a:cubicBezTo>
                    <a:pt x="5151772" y="879783"/>
                    <a:pt x="5143149" y="883355"/>
                    <a:pt x="5134157" y="883355"/>
                  </a:cubicBezTo>
                  <a:lnTo>
                    <a:pt x="33904" y="883355"/>
                  </a:lnTo>
                  <a:cubicBezTo>
                    <a:pt x="24912" y="883355"/>
                    <a:pt x="16289" y="879783"/>
                    <a:pt x="9930" y="873424"/>
                  </a:cubicBezTo>
                  <a:cubicBezTo>
                    <a:pt x="3572" y="867066"/>
                    <a:pt x="0" y="858443"/>
                    <a:pt x="0" y="849451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5168061" cy="93098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Muscles paroi postérieure de l’abdomen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3712343" y="3622449"/>
            <a:ext cx="4621825" cy="6090217"/>
          </a:xfrm>
          <a:custGeom>
            <a:avLst/>
            <a:gdLst/>
            <a:ahLst/>
            <a:cxnLst/>
            <a:rect l="l" t="t" r="r" b="b"/>
            <a:pathLst>
              <a:path w="4621825" h="6090217">
                <a:moveTo>
                  <a:pt x="0" y="0"/>
                </a:moveTo>
                <a:lnTo>
                  <a:pt x="4621825" y="0"/>
                </a:lnTo>
                <a:lnTo>
                  <a:pt x="4621825" y="6090217"/>
                </a:lnTo>
                <a:lnTo>
                  <a:pt x="0" y="60902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>
            <a:off x="11647089" y="5235577"/>
            <a:ext cx="2443710" cy="4022723"/>
          </a:xfrm>
          <a:custGeom>
            <a:avLst/>
            <a:gdLst/>
            <a:ahLst/>
            <a:cxnLst/>
            <a:rect l="l" t="t" r="r" b="b"/>
            <a:pathLst>
              <a:path w="2443710" h="4022723">
                <a:moveTo>
                  <a:pt x="0" y="0"/>
                </a:moveTo>
                <a:lnTo>
                  <a:pt x="2443710" y="0"/>
                </a:lnTo>
                <a:lnTo>
                  <a:pt x="2443710" y="4022723"/>
                </a:lnTo>
                <a:lnTo>
                  <a:pt x="0" y="40227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6874" t="-79004" r="-41400" b="-35743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4" name="Freeform 14"/>
          <p:cNvSpPr/>
          <p:nvPr/>
        </p:nvSpPr>
        <p:spPr>
          <a:xfrm>
            <a:off x="8261503" y="7083580"/>
            <a:ext cx="3003211" cy="848407"/>
          </a:xfrm>
          <a:custGeom>
            <a:avLst/>
            <a:gdLst/>
            <a:ahLst/>
            <a:cxnLst/>
            <a:rect l="l" t="t" r="r" b="b"/>
            <a:pathLst>
              <a:path w="3003211" h="848407">
                <a:moveTo>
                  <a:pt x="0" y="0"/>
                </a:moveTo>
                <a:lnTo>
                  <a:pt x="3003211" y="0"/>
                </a:lnTo>
                <a:lnTo>
                  <a:pt x="3003211" y="848407"/>
                </a:lnTo>
                <a:lnTo>
                  <a:pt x="0" y="8484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5" name="Freeform 15"/>
          <p:cNvSpPr/>
          <p:nvPr/>
        </p:nvSpPr>
        <p:spPr>
          <a:xfrm rot="1776919">
            <a:off x="9671896" y="8079116"/>
            <a:ext cx="902641" cy="1162038"/>
          </a:xfrm>
          <a:custGeom>
            <a:avLst/>
            <a:gdLst/>
            <a:ahLst/>
            <a:cxnLst/>
            <a:rect l="l" t="t" r="r" b="b"/>
            <a:pathLst>
              <a:path w="902641" h="1162038">
                <a:moveTo>
                  <a:pt x="0" y="0"/>
                </a:moveTo>
                <a:lnTo>
                  <a:pt x="902641" y="0"/>
                </a:lnTo>
                <a:lnTo>
                  <a:pt x="902641" y="1162037"/>
                </a:lnTo>
                <a:lnTo>
                  <a:pt x="0" y="1162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6" name="TextBox 16"/>
          <p:cNvSpPr txBox="1"/>
          <p:nvPr/>
        </p:nvSpPr>
        <p:spPr>
          <a:xfrm>
            <a:off x="8306229" y="810686"/>
            <a:ext cx="2275002" cy="954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DTA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010"/>
    </mc:Choice>
    <mc:Fallback xmlns="">
      <p:transition spd="slow" advTm="263010"/>
    </mc:Fallback>
  </mc:AlternateContent>
  <p:extLst>
    <p:ext uri="{3A86A75C-4F4B-4683-9AE1-C65F6400EC91}">
      <p14:laserTraceLst xmlns:p14="http://schemas.microsoft.com/office/powerpoint/2010/main">
        <p14:tracePtLst>
          <p14:tracePt t="3024" x="18262600" y="5067300"/>
          <p14:tracePt t="3036" x="18199100" y="5181600"/>
          <p14:tracePt t="3041" x="18173700" y="5219700"/>
          <p14:tracePt t="3053" x="18148300" y="5308600"/>
          <p14:tracePt t="3054" x="18135600" y="5384800"/>
          <p14:tracePt t="3062" x="18135600" y="5448300"/>
          <p14:tracePt t="3070" x="18135600" y="5511800"/>
          <p14:tracePt t="3077" x="18135600" y="5562600"/>
          <p14:tracePt t="3088" x="18135600" y="5575300"/>
          <p14:tracePt t="3102" x="18135600" y="5626100"/>
          <p14:tracePt t="3110" x="18135600" y="5651500"/>
          <p14:tracePt t="3134" x="18135600" y="5664200"/>
          <p14:tracePt t="3334" x="18110200" y="5664200"/>
          <p14:tracePt t="3373" x="18084800" y="5664200"/>
          <p14:tracePt t="3390" x="18059400" y="5664200"/>
          <p14:tracePt t="3405" x="18046700" y="5664200"/>
          <p14:tracePt t="3416" x="18021300" y="5664200"/>
          <p14:tracePt t="3422" x="17995900" y="5664200"/>
          <p14:tracePt t="3438" x="17970500" y="5664200"/>
          <p14:tracePt t="3454" x="17957800" y="5664200"/>
          <p14:tracePt t="5056" x="17932400" y="5664200"/>
          <p14:tracePt t="5063" x="17843500" y="5664200"/>
          <p14:tracePt t="5071" x="17729200" y="5664200"/>
          <p14:tracePt t="5085" x="17640300" y="5689600"/>
          <p14:tracePt t="5089" x="17500600" y="5740400"/>
          <p14:tracePt t="5101" x="17348200" y="5803900"/>
          <p14:tracePt t="5106" x="17208500" y="5867400"/>
          <p14:tracePt t="5118" x="17056100" y="5918200"/>
          <p14:tracePt t="5124" x="16903700" y="5981700"/>
          <p14:tracePt t="5135" x="16586200" y="6146800"/>
          <p14:tracePt t="5136" x="16243300" y="6248400"/>
          <p14:tracePt t="5143" x="15913100" y="6388100"/>
          <p14:tracePt t="5154" x="15595600" y="6527800"/>
          <p14:tracePt t="5168" x="14998700" y="6718300"/>
          <p14:tracePt t="5176" x="14719300" y="6832600"/>
          <p14:tracePt t="5185" x="14452600" y="6908800"/>
          <p14:tracePt t="5191" x="14185900" y="6997700"/>
          <p14:tracePt t="5201" x="14071600" y="7010400"/>
          <p14:tracePt t="5207" x="13855700" y="7061200"/>
          <p14:tracePt t="5218" x="13652500" y="7124700"/>
          <p14:tracePt t="5224" x="13474700" y="7175500"/>
          <p14:tracePt t="5235" x="13309600" y="7188200"/>
          <p14:tracePt t="5240" x="13157200" y="7213600"/>
          <p14:tracePt t="5251" x="13004800" y="7239000"/>
          <p14:tracePt t="5257" x="12890500" y="7264400"/>
          <p14:tracePt t="5268" x="12725400" y="7264400"/>
          <p14:tracePt t="5273" x="12573000" y="7289800"/>
          <p14:tracePt t="5285" x="12420600" y="7289800"/>
          <p14:tracePt t="5290" x="12255500" y="7289800"/>
          <p14:tracePt t="5301" x="12103100" y="7289800"/>
          <p14:tracePt t="5305" x="11963400" y="7289800"/>
          <p14:tracePt t="5318" x="11811000" y="7289800"/>
          <p14:tracePt t="5323" x="11658600" y="7289800"/>
          <p14:tracePt t="5334" x="11366500" y="7289800"/>
          <p14:tracePt t="5338" x="11277600" y="7289800"/>
          <p14:tracePt t="5351" x="11074400" y="7289800"/>
          <p14:tracePt t="5352" x="10909300" y="7289800"/>
          <p14:tracePt t="5360" x="10756900" y="7289800"/>
          <p14:tracePt t="5368" x="10579100" y="7289800"/>
          <p14:tracePt t="5375" x="10401300" y="7302500"/>
          <p14:tracePt t="5385" x="10109200" y="7327900"/>
          <p14:tracePt t="5392" x="10020300" y="7327900"/>
          <p14:tracePt t="5401" x="9702800" y="7378700"/>
          <p14:tracePt t="5408" x="9474200" y="7378700"/>
          <p14:tracePt t="5418" x="9232900" y="7391400"/>
          <p14:tracePt t="5424" x="9093200" y="7391400"/>
          <p14:tracePt t="5435" x="8877300" y="7391400"/>
          <p14:tracePt t="5440" x="8648700" y="7391400"/>
          <p14:tracePt t="5451" x="8470900" y="7391400"/>
          <p14:tracePt t="5456" x="8293100" y="7391400"/>
          <p14:tracePt t="5468" x="8140700" y="7391400"/>
          <p14:tracePt t="5472" x="8001000" y="7378700"/>
          <p14:tracePt t="5485" x="7886700" y="7353300"/>
          <p14:tracePt t="5491" x="7772400" y="7327900"/>
          <p14:tracePt t="5501" x="7708900" y="7302500"/>
          <p14:tracePt t="5506" x="7620000" y="7264400"/>
          <p14:tracePt t="5518" x="7531100" y="7213600"/>
          <p14:tracePt t="5524" x="7467600" y="7175500"/>
          <p14:tracePt t="5535" x="7391400" y="7124700"/>
          <p14:tracePt t="5539" x="7327900" y="7061200"/>
          <p14:tracePt t="5552" x="7213600" y="6908800"/>
          <p14:tracePt t="5560" x="7150100" y="6807200"/>
          <p14:tracePt t="5569" x="7099300" y="6718300"/>
          <p14:tracePt t="5576" x="7061200" y="6616700"/>
          <p14:tracePt t="5585" x="7035800" y="6565900"/>
          <p14:tracePt t="5592" x="7010400" y="6477000"/>
          <p14:tracePt t="5601" x="6997700" y="6413500"/>
          <p14:tracePt t="5608" x="6972300" y="6324600"/>
          <p14:tracePt t="5618" x="6946900" y="6248400"/>
          <p14:tracePt t="5624" x="6921500" y="6184900"/>
          <p14:tracePt t="5635" x="6921500" y="6146800"/>
          <p14:tracePt t="5640" x="6921500" y="6070600"/>
          <p14:tracePt t="5652" x="6921500" y="6032500"/>
          <p14:tracePt t="5657" x="6908800" y="5956300"/>
          <p14:tracePt t="5669" x="6908800" y="5918200"/>
          <p14:tracePt t="5673" x="6908800" y="5867400"/>
          <p14:tracePt t="5686" x="6908800" y="5778500"/>
          <p14:tracePt t="5691" x="6908800" y="5715000"/>
          <p14:tracePt t="5702" x="6908800" y="5689600"/>
          <p14:tracePt t="5706" x="6908800" y="5626100"/>
          <p14:tracePt t="5719" x="6908800" y="5562600"/>
          <p14:tracePt t="5724" x="6921500" y="5511800"/>
          <p14:tracePt t="5735" x="6921500" y="5473700"/>
          <p14:tracePt t="5739" x="6921500" y="5448300"/>
          <p14:tracePt t="5751" x="6946900" y="5422900"/>
          <p14:tracePt t="5752" x="6972300" y="5384800"/>
          <p14:tracePt t="5760" x="6997700" y="5359400"/>
          <p14:tracePt t="5768" x="7035800" y="5334000"/>
          <p14:tracePt t="5776" x="7099300" y="5308600"/>
          <p14:tracePt t="5785" x="7175500" y="5308600"/>
          <p14:tracePt t="5792" x="7264400" y="5283200"/>
          <p14:tracePt t="5801" x="7353300" y="5283200"/>
          <p14:tracePt t="5808" x="7442200" y="5283200"/>
          <p14:tracePt t="5818" x="7531100" y="5283200"/>
          <p14:tracePt t="5824" x="7620000" y="5283200"/>
          <p14:tracePt t="5835" x="7683500" y="5308600"/>
          <p14:tracePt t="5840" x="7759700" y="5359400"/>
          <p14:tracePt t="5851" x="7823200" y="5397500"/>
          <p14:tracePt t="5857" x="7886700" y="5473700"/>
          <p14:tracePt t="5868" x="7912100" y="5537200"/>
          <p14:tracePt t="5872" x="7950200" y="5600700"/>
          <p14:tracePt t="5885" x="7950200" y="5626100"/>
          <p14:tracePt t="5890" x="7975600" y="5715000"/>
          <p14:tracePt t="5901" x="7975600" y="5765800"/>
          <p14:tracePt t="5905" x="7975600" y="5829300"/>
          <p14:tracePt t="5918" x="7975600" y="5867400"/>
          <p14:tracePt t="5923" x="7975600" y="5956300"/>
          <p14:tracePt t="5936" x="7975600" y="6032500"/>
          <p14:tracePt t="5936" x="7937500" y="6070600"/>
          <p14:tracePt t="5944" x="7861300" y="6146800"/>
          <p14:tracePt t="5952" x="7772400" y="6210300"/>
          <p14:tracePt t="5960" x="7594600" y="6299200"/>
          <p14:tracePt t="5968" x="7480300" y="6337300"/>
          <p14:tracePt t="5976" x="7327900" y="6388100"/>
          <p14:tracePt t="5985" x="7150100" y="6426200"/>
          <p14:tracePt t="5992" x="6972300" y="6426200"/>
          <p14:tracePt t="6001" x="6807200" y="6451600"/>
          <p14:tracePt t="6008" x="6629400" y="6477000"/>
          <p14:tracePt t="6018" x="6502400" y="6477000"/>
          <p14:tracePt t="6024" x="6362700" y="6477000"/>
          <p14:tracePt t="6035" x="6273800" y="6477000"/>
          <p14:tracePt t="6040" x="6235700" y="6426200"/>
          <p14:tracePt t="6051" x="6146800" y="6413500"/>
          <p14:tracePt t="6057" x="6096000" y="6362700"/>
          <p14:tracePt t="6069" x="6045200" y="6324600"/>
          <p14:tracePt t="6073" x="6007100" y="6273800"/>
          <p14:tracePt t="6086" x="5981700" y="6248400"/>
          <p14:tracePt t="6091" x="5981700" y="6184900"/>
          <p14:tracePt t="6102" x="5981700" y="6146800"/>
          <p14:tracePt t="6106" x="5981700" y="6045200"/>
          <p14:tracePt t="6119" x="5981700" y="5981700"/>
          <p14:tracePt t="6124" x="5981700" y="5918200"/>
          <p14:tracePt t="6135" x="6032500" y="5778500"/>
          <p14:tracePt t="6139" x="6146800" y="5664200"/>
          <p14:tracePt t="6152" x="6248400" y="5562600"/>
          <p14:tracePt t="6153" x="6451600" y="5384800"/>
          <p14:tracePt t="6161" x="6654800" y="5194300"/>
          <p14:tracePt t="6169" x="6946900" y="5041900"/>
          <p14:tracePt t="6552" x="6946900" y="5067300"/>
          <p14:tracePt t="6561" x="6946900" y="5105400"/>
          <p14:tracePt t="6569" x="6921500" y="5194300"/>
          <p14:tracePt t="6577" x="6908800" y="5283200"/>
          <p14:tracePt t="6586" x="6883400" y="5397500"/>
          <p14:tracePt t="6593" x="6858000" y="5537200"/>
          <p14:tracePt t="6601" x="6832600" y="5689600"/>
          <p14:tracePt t="6608" x="6807200" y="5829300"/>
          <p14:tracePt t="6618" x="6807200" y="5981700"/>
          <p14:tracePt t="6625" x="6794500" y="6146800"/>
          <p14:tracePt t="6635" x="6769100" y="6299200"/>
          <p14:tracePt t="6641" x="6769100" y="6426200"/>
          <p14:tracePt t="6651" x="6769100" y="6502400"/>
          <p14:tracePt t="6657" x="6769100" y="6616700"/>
          <p14:tracePt t="6668" x="6743700" y="6705600"/>
          <p14:tracePt t="6673" x="6743700" y="6794500"/>
          <p14:tracePt t="6685" x="6718300" y="6832600"/>
          <p14:tracePt t="6690" x="6718300" y="6883400"/>
          <p14:tracePt t="6701" x="6705600" y="6921500"/>
          <p14:tracePt t="6706" x="6705600" y="6946900"/>
          <p14:tracePt t="6718" x="6705600" y="6972300"/>
          <p14:tracePt t="6735" x="6680200" y="6997700"/>
          <p14:tracePt t="6739" x="6680200" y="7010400"/>
          <p14:tracePt t="6751" x="6654800" y="7010400"/>
          <p14:tracePt t="6757" x="6654800" y="7035800"/>
          <p14:tracePt t="6768" x="6629400" y="7061200"/>
          <p14:tracePt t="6772" x="6616700" y="7086600"/>
          <p14:tracePt t="6785" x="6616700" y="7099300"/>
          <p14:tracePt t="6786" x="6565900" y="7124700"/>
          <p14:tracePt t="6793" x="6540500" y="7150100"/>
          <p14:tracePt t="6801" x="6527800" y="7175500"/>
          <p14:tracePt t="6809" x="6477000" y="7188200"/>
          <p14:tracePt t="6818" x="6451600" y="7213600"/>
          <p14:tracePt t="6825" x="6413500" y="7239000"/>
          <p14:tracePt t="6835" x="6362700" y="7264400"/>
          <p14:tracePt t="6841" x="6324600" y="7289800"/>
          <p14:tracePt t="6851" x="6248400" y="7302500"/>
          <p14:tracePt t="6857" x="6210300" y="7302500"/>
          <p14:tracePt t="6868" x="6146800" y="7327900"/>
          <p14:tracePt t="6873" x="6070600" y="7327900"/>
          <p14:tracePt t="6885" x="6007100" y="7327900"/>
          <p14:tracePt t="6890" x="5918200" y="7327900"/>
          <p14:tracePt t="6901" x="5829300" y="7302500"/>
          <p14:tracePt t="6906" x="5765800" y="7264400"/>
          <p14:tracePt t="6918" x="5689600" y="7213600"/>
          <p14:tracePt t="6924" x="5626100" y="7124700"/>
          <p14:tracePt t="6935" x="5537200" y="7035800"/>
          <p14:tracePt t="6939" x="5486400" y="6946900"/>
          <p14:tracePt t="6951" x="5397500" y="6743700"/>
          <p14:tracePt t="6957" x="5384800" y="6629400"/>
          <p14:tracePt t="6969" x="5359400" y="6502400"/>
          <p14:tracePt t="6970" x="5334000" y="6324600"/>
          <p14:tracePt t="6977" x="5283200" y="6159500"/>
          <p14:tracePt t="6985" x="5283200" y="6121400"/>
          <p14:tracePt t="6993" x="5283200" y="6007100"/>
          <p14:tracePt t="7001" x="5270500" y="5892800"/>
          <p14:tracePt t="7009" x="5270500" y="5829300"/>
          <p14:tracePt t="7018" x="5270500" y="5778500"/>
          <p14:tracePt t="7025" x="5270500" y="5740400"/>
          <p14:tracePt t="7035" x="5270500" y="5689600"/>
          <p14:tracePt t="7041" x="5270500" y="5651500"/>
          <p14:tracePt t="7051" x="5270500" y="5626100"/>
          <p14:tracePt t="7057" x="5270500" y="5575300"/>
          <p14:tracePt t="7068" x="5270500" y="5562600"/>
          <p14:tracePt t="7073" x="5270500" y="5537200"/>
          <p14:tracePt t="7085" x="5270500" y="5511800"/>
          <p14:tracePt t="7090" x="5270500" y="5486400"/>
          <p14:tracePt t="7102" x="5270500" y="5473700"/>
          <p14:tracePt t="7106" x="5283200" y="5448300"/>
          <p14:tracePt t="7123" x="5283200" y="5422900"/>
          <p14:tracePt t="7136" x="5308600" y="5397500"/>
          <p14:tracePt t="7140" x="5334000" y="5384800"/>
          <p14:tracePt t="7152" x="5359400" y="5359400"/>
          <p14:tracePt t="7153" x="5397500" y="5308600"/>
          <p14:tracePt t="7162" x="5422900" y="5283200"/>
          <p14:tracePt t="7169" x="5448300" y="5270500"/>
          <p14:tracePt t="7177" x="5486400" y="5245100"/>
          <p14:tracePt t="7185" x="5511800" y="5194300"/>
          <p14:tracePt t="7193" x="5562600" y="5181600"/>
          <p14:tracePt t="7201" x="5575300" y="5156200"/>
          <p14:tracePt t="7209" x="5600700" y="5130800"/>
          <p14:tracePt t="7218" x="5651500" y="5105400"/>
          <p14:tracePt t="7226" x="5664200" y="5092700"/>
          <p14:tracePt t="7235" x="5715000" y="5041900"/>
          <p14:tracePt t="7241" x="5740400" y="5016500"/>
          <p14:tracePt t="7251" x="5765800" y="5016500"/>
          <p14:tracePt t="7258" x="5803900" y="5003800"/>
          <p14:tracePt t="7268" x="5854700" y="4978400"/>
          <p14:tracePt t="7274" x="5892800" y="4953000"/>
          <p14:tracePt t="7286" x="5943600" y="4953000"/>
          <p14:tracePt t="7291" x="5981700" y="4953000"/>
          <p14:tracePt t="7302" x="6032500" y="4953000"/>
          <p14:tracePt t="7306" x="6070600" y="4953000"/>
          <p14:tracePt t="7319" x="6121400" y="4953000"/>
          <p14:tracePt t="7324" x="6159500" y="4953000"/>
          <p14:tracePt t="7336" x="6210300" y="4953000"/>
          <p14:tracePt t="7339" x="6248400" y="4953000"/>
          <p14:tracePt t="7352" x="6299200" y="4978400"/>
          <p14:tracePt t="7358" x="6337300" y="5003800"/>
          <p14:tracePt t="7368" x="6388100" y="5003800"/>
          <p14:tracePt t="7371" x="6426200" y="5016500"/>
          <p14:tracePt t="7385" x="6477000" y="5041900"/>
          <p14:tracePt t="7386" x="6502400" y="5067300"/>
          <p14:tracePt t="7394" x="6527800" y="5092700"/>
          <p14:tracePt t="7402" x="6540500" y="5092700"/>
          <p14:tracePt t="7409" x="6565900" y="5092700"/>
          <p14:tracePt t="7418" x="6565900" y="5105400"/>
          <p14:tracePt t="7425" x="6591300" y="5105400"/>
          <p14:tracePt t="7435" x="6591300" y="5130800"/>
          <p14:tracePt t="8859" x="6565900" y="5130800"/>
          <p14:tracePt t="8875" x="6540500" y="5181600"/>
          <p14:tracePt t="8885" x="6527800" y="5194300"/>
          <p14:tracePt t="8891" x="6502400" y="5219700"/>
          <p14:tracePt t="8899" x="6477000" y="5270500"/>
          <p14:tracePt t="8907" x="6477000" y="5283200"/>
          <p14:tracePt t="8918" x="6426200" y="5308600"/>
          <p14:tracePt t="8923" x="6426200" y="5334000"/>
          <p14:tracePt t="8935" x="6413500" y="5384800"/>
          <p14:tracePt t="8939" x="6388100" y="5397500"/>
          <p14:tracePt t="8951" x="6388100" y="5422900"/>
          <p14:tracePt t="8956" x="6362700" y="5448300"/>
          <p14:tracePt t="8969" x="6337300" y="5448300"/>
          <p14:tracePt t="8973" x="6324600" y="5473700"/>
          <p14:tracePt t="8985" x="6299200" y="5486400"/>
          <p14:tracePt t="8991" x="6273800" y="5537200"/>
          <p14:tracePt t="9002" x="6248400" y="5562600"/>
          <p14:tracePt t="9006" x="6235700" y="5600700"/>
          <p14:tracePt t="9018" x="6235700" y="5626100"/>
          <p14:tracePt t="9019" x="6184900" y="5664200"/>
          <p14:tracePt t="9027" x="6159500" y="5740400"/>
          <p14:tracePt t="9035" x="6146800" y="5765800"/>
          <p14:tracePt t="9043" x="6146800" y="5829300"/>
          <p14:tracePt t="9051" x="6096000" y="5867400"/>
          <p14:tracePt t="9059" x="6096000" y="5918200"/>
          <p14:tracePt t="9068" x="6070600" y="5956300"/>
          <p14:tracePt t="9075" x="6045200" y="6007100"/>
          <p14:tracePt t="9085" x="6045200" y="6032500"/>
          <p14:tracePt t="9091" x="6032500" y="6045200"/>
          <p14:tracePt t="9101" x="6032500" y="6096000"/>
          <p14:tracePt t="9107" x="6032500" y="6121400"/>
          <p14:tracePt t="9118" x="6032500" y="6146800"/>
          <p14:tracePt t="9123" x="6032500" y="6159500"/>
          <p14:tracePt t="9135" x="6032500" y="6184900"/>
          <p14:tracePt t="9139" x="6032500" y="6210300"/>
          <p14:tracePt t="9151" x="6032500" y="6235700"/>
          <p14:tracePt t="9156" x="6032500" y="6248400"/>
          <p14:tracePt t="9168" x="6032500" y="6273800"/>
          <p14:tracePt t="9172" x="6032500" y="6299200"/>
          <p14:tracePt t="9185" x="6032500" y="6324600"/>
          <p14:tracePt t="9190" x="6032500" y="6337300"/>
          <p14:tracePt t="9201" x="6007100" y="6388100"/>
          <p14:tracePt t="9206" x="6007100" y="6413500"/>
          <p14:tracePt t="9219" x="5981700" y="6426200"/>
          <p14:tracePt t="9227" x="5981700" y="6451600"/>
          <p14:tracePt t="9235" x="5956300" y="6477000"/>
          <p14:tracePt t="9251" x="5956300" y="6502400"/>
          <p14:tracePt t="9259" x="5943600" y="6502400"/>
          <p14:tracePt t="9275" x="5943600" y="6527800"/>
          <p14:tracePt t="9291" x="5918200" y="6527800"/>
          <p14:tracePt t="9507" x="5918200" y="6502400"/>
          <p14:tracePt t="9523" x="5918200" y="6477000"/>
          <p14:tracePt t="9539" x="5918200" y="6451600"/>
          <p14:tracePt t="9556" x="5918200" y="6426200"/>
          <p14:tracePt t="9568" x="5892800" y="6426200"/>
          <p14:tracePt t="9572" x="5892800" y="6413500"/>
          <p14:tracePt t="9585" x="5892800" y="6388100"/>
          <p14:tracePt t="9589" x="5892800" y="6362700"/>
          <p14:tracePt t="9601" x="5892800" y="6337300"/>
          <p14:tracePt t="9605" x="5892800" y="6324600"/>
          <p14:tracePt t="9618" x="5867400" y="6299200"/>
          <p14:tracePt t="9624" x="5867400" y="6273800"/>
          <p14:tracePt t="9635" x="5867400" y="6248400"/>
          <p14:tracePt t="9636" x="5867400" y="6235700"/>
          <p14:tracePt t="9644" x="5867400" y="6210300"/>
          <p14:tracePt t="9652" x="5867400" y="6184900"/>
          <p14:tracePt t="9660" x="5854700" y="6159500"/>
          <p14:tracePt t="9668" x="5854700" y="6146800"/>
          <p14:tracePt t="9675" x="5854700" y="6121400"/>
          <p14:tracePt t="9685" x="5854700" y="6096000"/>
          <p14:tracePt t="9691" x="5854700" y="6070600"/>
          <p14:tracePt t="9708" x="5854700" y="6045200"/>
          <p14:tracePt t="9724" x="5854700" y="6032500"/>
          <p14:tracePt t="9740" x="5854700" y="6007100"/>
          <p14:tracePt t="9768" x="5854700" y="5981700"/>
          <p14:tracePt t="9772" x="5854700" y="5956300"/>
          <p14:tracePt t="9789" x="5854700" y="5943600"/>
          <p14:tracePt t="9802" x="5854700" y="5918200"/>
          <p14:tracePt t="9806" x="5854700" y="5892800"/>
          <p14:tracePt t="9823" x="5854700" y="5867400"/>
          <p14:tracePt t="9838" x="5854700" y="5854700"/>
          <p14:tracePt t="9868" x="5867400" y="5829300"/>
          <p14:tracePt t="9885" x="5867400" y="5803900"/>
          <p14:tracePt t="9901" x="5892800" y="5803900"/>
          <p14:tracePt t="9932" x="5918200" y="5803900"/>
          <p14:tracePt t="9988" x="5943600" y="5803900"/>
          <p14:tracePt t="10028" x="5956300" y="5803900"/>
          <p14:tracePt t="10047" x="5981700" y="5803900"/>
          <p14:tracePt t="10068" x="6007100" y="5803900"/>
          <p14:tracePt t="10076" x="6032500" y="5803900"/>
          <p14:tracePt t="10092" x="6045200" y="5829300"/>
          <p14:tracePt t="10101" x="6070600" y="5829300"/>
          <p14:tracePt t="10118" x="6096000" y="5829300"/>
          <p14:tracePt t="10124" x="6096000" y="5854700"/>
          <p14:tracePt t="10135" x="6121400" y="5854700"/>
          <p14:tracePt t="10140" x="6121400" y="5867400"/>
          <p14:tracePt t="10164" x="6146800" y="5867400"/>
          <p14:tracePt t="10172" x="6146800" y="5892800"/>
          <p14:tracePt t="10201" x="6146800" y="5918200"/>
          <p14:tracePt t="10252" x="6146800" y="5943600"/>
          <p14:tracePt t="10332" x="6146800" y="5956300"/>
          <p14:tracePt t="10680" x="6146800" y="5943600"/>
          <p14:tracePt t="10685" x="6146800" y="5918200"/>
          <p14:tracePt t="10692" x="6121400" y="5918200"/>
          <p14:tracePt t="10701" x="6096000" y="5867400"/>
          <p14:tracePt t="10709" x="6070600" y="5829300"/>
          <p14:tracePt t="10718" x="6045200" y="5803900"/>
          <p14:tracePt t="10725" x="6032500" y="5765800"/>
          <p14:tracePt t="10735" x="6032500" y="5715000"/>
          <p14:tracePt t="10741" x="6007100" y="5651500"/>
          <p14:tracePt t="10751" x="5981700" y="5626100"/>
          <p14:tracePt t="10757" x="5981700" y="5600700"/>
          <p14:tracePt t="10768" x="5956300" y="5575300"/>
          <p14:tracePt t="10773" x="5956300" y="5562600"/>
          <p14:tracePt t="10785" x="5956300" y="5537200"/>
          <p14:tracePt t="10801" x="5956300" y="5511800"/>
          <p14:tracePt t="10805" x="5943600" y="5511800"/>
          <p14:tracePt t="10924" x="5918200" y="5511800"/>
          <p14:tracePt t="10949" x="5892800" y="5511800"/>
          <p14:tracePt t="10965" x="5892800" y="5486400"/>
          <p14:tracePt t="10973" x="5867400" y="5486400"/>
          <p14:tracePt t="11013" x="5854700" y="5473700"/>
          <p14:tracePt t="11125" x="5854700" y="5448300"/>
          <p14:tracePt t="11165" x="5854700" y="5422900"/>
          <p14:tracePt t="11181" x="5854700" y="5397500"/>
          <p14:tracePt t="11205" x="5867400" y="5384800"/>
          <p14:tracePt t="11214" x="5867400" y="5359400"/>
          <p14:tracePt t="11221" x="5867400" y="5308600"/>
          <p14:tracePt t="11229" x="5892800" y="5283200"/>
          <p14:tracePt t="11237" x="5892800" y="5270500"/>
          <p14:tracePt t="11251" x="5892800" y="5245100"/>
          <p14:tracePt t="11255" x="5918200" y="5245100"/>
          <p14:tracePt t="11269" x="5918200" y="5219700"/>
          <p14:tracePt t="11269" x="5943600" y="5194300"/>
          <p14:tracePt t="11285" x="5943600" y="5181600"/>
          <p14:tracePt t="11301" x="5956300" y="5181600"/>
          <p14:tracePt t="11318" x="5981700" y="5156200"/>
          <p14:tracePt t="11334" x="6007100" y="5156200"/>
          <p14:tracePt t="11349" x="6032500" y="5156200"/>
          <p14:tracePt t="11365" x="6045200" y="5156200"/>
          <p14:tracePt t="11389" x="6070600" y="5156200"/>
          <p14:tracePt t="11397" x="6096000" y="5156200"/>
          <p14:tracePt t="11405" x="6121400" y="5156200"/>
          <p14:tracePt t="11418" x="6146800" y="5156200"/>
          <p14:tracePt t="11423" x="6159500" y="5156200"/>
          <p14:tracePt t="11435" x="6184900" y="5156200"/>
          <p14:tracePt t="11451" x="6210300" y="5156200"/>
          <p14:tracePt t="11468" x="6235700" y="5156200"/>
          <p14:tracePt t="11485" x="6248400" y="5156200"/>
          <p14:tracePt t="11573" x="6248400" y="5181600"/>
          <p14:tracePt t="11621" x="6248400" y="5194300"/>
          <p14:tracePt t="11680" x="6248400" y="5219700"/>
          <p14:tracePt t="11733" x="6248400" y="5245100"/>
          <p14:tracePt t="11781" x="6248400" y="5270500"/>
          <p14:tracePt t="11821" x="6248400" y="5283200"/>
          <p14:tracePt t="11830" x="6210300" y="5283200"/>
          <p14:tracePt t="13439" x="6210300" y="5308600"/>
          <p14:tracePt t="13447" x="6210300" y="5334000"/>
          <p14:tracePt t="13455" x="6184900" y="5384800"/>
          <p14:tracePt t="13463" x="6159500" y="5422900"/>
          <p14:tracePt t="13471" x="6159500" y="5473700"/>
          <p14:tracePt t="13485" x="6146800" y="5511800"/>
          <p14:tracePt t="13489" x="6121400" y="5562600"/>
          <p14:tracePt t="13501" x="6096000" y="5575300"/>
          <p14:tracePt t="13506" x="6096000" y="5626100"/>
          <p14:tracePt t="13518" x="6070600" y="5664200"/>
          <p14:tracePt t="13519" x="6070600" y="5715000"/>
          <p14:tracePt t="13527" x="6045200" y="5740400"/>
          <p14:tracePt t="13535" x="6032500" y="5765800"/>
          <p14:tracePt t="13552" x="5981700" y="5829300"/>
          <p14:tracePt t="13559" x="5981700" y="5867400"/>
          <p14:tracePt t="13568" x="5956300" y="5892800"/>
          <p14:tracePt t="13575" x="5943600" y="5943600"/>
          <p14:tracePt t="13585" x="5918200" y="5981700"/>
          <p14:tracePt t="13591" x="5892800" y="6032500"/>
          <p14:tracePt t="13601" x="5892800" y="6070600"/>
          <p14:tracePt t="13607" x="5867400" y="6121400"/>
          <p14:tracePt t="13618" x="5867400" y="6159500"/>
          <p14:tracePt t="13623" x="5854700" y="6210300"/>
          <p14:tracePt t="13635" x="5829300" y="6248400"/>
          <p14:tracePt t="13639" x="5829300" y="6273800"/>
          <p14:tracePt t="13651" x="5829300" y="6324600"/>
          <p14:tracePt t="13656" x="5803900" y="6362700"/>
          <p14:tracePt t="13668" x="5803900" y="6388100"/>
          <p14:tracePt t="13672" x="5803900" y="6413500"/>
          <p14:tracePt t="13685" x="5803900" y="6426200"/>
          <p14:tracePt t="13701" x="5803900" y="6451600"/>
          <p14:tracePt t="13735" x="5803900" y="6477000"/>
          <p14:tracePt t="13928" x="5803900" y="6502400"/>
          <p14:tracePt t="13946" x="5829300" y="6527800"/>
          <p14:tracePt t="13968" x="5829300" y="6540500"/>
          <p14:tracePt t="14001" x="5829300" y="6565900"/>
          <p14:tracePt t="14063" x="5854700" y="6565900"/>
          <p14:tracePt t="14159" x="5867400" y="6565900"/>
          <p14:tracePt t="14184" x="5867400" y="6540500"/>
          <p14:tracePt t="14207" x="5867400" y="6527800"/>
          <p14:tracePt t="14240" x="5892800" y="6502400"/>
          <p14:tracePt t="14346" x="5892800" y="6477000"/>
          <p14:tracePt t="14407" x="5892800" y="6451600"/>
          <p14:tracePt t="14448" x="5892800" y="6426200"/>
          <p14:tracePt t="14472" x="5892800" y="6413500"/>
          <p14:tracePt t="14488" x="5892800" y="6388100"/>
          <p14:tracePt t="14518" x="5892800" y="6362700"/>
          <p14:tracePt t="14535" x="5892800" y="6337300"/>
          <p14:tracePt t="14552" x="5892800" y="6324600"/>
          <p14:tracePt t="14585" x="5892800" y="6299200"/>
          <p14:tracePt t="14632" x="5892800" y="6273800"/>
          <p14:tracePt t="14656" x="5892800" y="6248400"/>
          <p14:tracePt t="14672" x="5892800" y="6235700"/>
          <p14:tracePt t="14702" x="5892800" y="6210300"/>
          <p14:tracePt t="14723" x="5892800" y="6184900"/>
          <p14:tracePt t="14751" x="5892800" y="6159500"/>
          <p14:tracePt t="14768" x="5892800" y="6146800"/>
          <p14:tracePt t="14785" x="5892800" y="6121400"/>
          <p14:tracePt t="14801" x="5892800" y="6096000"/>
          <p14:tracePt t="14808" x="5892800" y="6070600"/>
          <p14:tracePt t="14824" x="5892800" y="6045200"/>
          <p14:tracePt t="14840" x="5867400" y="6032500"/>
          <p14:tracePt t="14856" x="5867400" y="6007100"/>
          <p14:tracePt t="14872" x="5867400" y="5981700"/>
          <p14:tracePt t="14889" x="5854700" y="5981700"/>
          <p14:tracePt t="14905" x="5854700" y="5956300"/>
          <p14:tracePt t="14938" x="5854700" y="5943600"/>
          <p14:tracePt t="14985" x="5854700" y="5918200"/>
          <p14:tracePt t="15032" x="5854700" y="5892800"/>
          <p14:tracePt t="15072" x="5854700" y="5867400"/>
          <p14:tracePt t="15129" x="5854700" y="5854700"/>
          <p14:tracePt t="15179" x="5854700" y="5829300"/>
          <p14:tracePt t="15225" x="5854700" y="5803900"/>
          <p14:tracePt t="15273" x="5854700" y="5778500"/>
          <p14:tracePt t="15313" x="5854700" y="5765800"/>
          <p14:tracePt t="15346" x="5854700" y="5740400"/>
          <p14:tracePt t="15393" x="5854700" y="5715000"/>
          <p14:tracePt t="15481" x="5854700" y="5689600"/>
          <p14:tracePt t="15497" x="5867400" y="5689600"/>
          <p14:tracePt t="15569" x="5892800" y="5689600"/>
          <p14:tracePt t="15625" x="5918200" y="5689600"/>
          <p14:tracePt t="15665" x="5943600" y="5689600"/>
          <p14:tracePt t="15673" x="5943600" y="5664200"/>
          <p14:tracePt t="15737" x="5956300" y="5664200"/>
          <p14:tracePt t="15801" x="5981700" y="5664200"/>
          <p14:tracePt t="15841" x="6007100" y="5664200"/>
          <p14:tracePt t="15881" x="6032500" y="5664200"/>
          <p14:tracePt t="15889" x="6032500" y="5651500"/>
          <p14:tracePt t="15905" x="6045200" y="5651500"/>
          <p14:tracePt t="15935" x="6070600" y="5651500"/>
          <p14:tracePt t="16018" x="6096000" y="5651500"/>
          <p14:tracePt t="16153" x="6096000" y="5664200"/>
          <p14:tracePt t="16185" x="6096000" y="5689600"/>
          <p14:tracePt t="16212" x="6070600" y="5715000"/>
          <p14:tracePt t="16242" x="6070600" y="5740400"/>
          <p14:tracePt t="16273" x="6070600" y="5765800"/>
          <p14:tracePt t="16297" x="6070600" y="5778500"/>
          <p14:tracePt t="16338" x="6070600" y="5803900"/>
          <p14:tracePt t="16385" x="6070600" y="5829300"/>
          <p14:tracePt t="16418" x="6070600" y="5854700"/>
          <p14:tracePt t="16451" x="6070600" y="5867400"/>
          <p14:tracePt t="16466" x="6070600" y="5892800"/>
          <p14:tracePt t="16482" x="6070600" y="5918200"/>
          <p14:tracePt t="16490" x="6096000" y="5918200"/>
          <p14:tracePt t="16506" x="6096000" y="5943600"/>
          <p14:tracePt t="16538" x="6096000" y="5956300"/>
          <p14:tracePt t="16546" x="6121400" y="5956300"/>
          <p14:tracePt t="16554" x="6121400" y="5981700"/>
          <p14:tracePt t="16586" x="6121400" y="6007100"/>
          <p14:tracePt t="16666" x="6121400" y="6032500"/>
          <p14:tracePt t="16786" x="6121400" y="6045200"/>
          <p14:tracePt t="16826" x="6121400" y="6070600"/>
          <p14:tracePt t="16851" x="6121400" y="6096000"/>
          <p14:tracePt t="16882" x="6121400" y="6121400"/>
          <p14:tracePt t="16914" x="6121400" y="6146800"/>
          <p14:tracePt t="16962" x="6121400" y="6159500"/>
          <p14:tracePt t="17026" x="6045200" y="6159500"/>
          <p14:tracePt t="21052" x="6070600" y="6159500"/>
          <p14:tracePt t="21076" x="6070600" y="6184900"/>
          <p14:tracePt t="21116" x="6096000" y="6184900"/>
          <p14:tracePt t="21156" x="6121400" y="6184900"/>
          <p14:tracePt t="21236" x="6121400" y="6210300"/>
          <p14:tracePt t="21309" x="6096000" y="6210300"/>
          <p14:tracePt t="21356" x="6096000" y="6235700"/>
          <p14:tracePt t="21372" x="6070600" y="6235700"/>
          <p14:tracePt t="21388" x="6045200" y="6248400"/>
          <p14:tracePt t="21396" x="6045200" y="6273800"/>
          <p14:tracePt t="21404" x="6032500" y="6273800"/>
          <p14:tracePt t="21418" x="6007100" y="6299200"/>
          <p14:tracePt t="21423" x="6007100" y="6324600"/>
          <p14:tracePt t="21435" x="5981700" y="6324600"/>
          <p14:tracePt t="21438" x="5981700" y="6337300"/>
          <p14:tracePt t="21452" x="5956300" y="6337300"/>
          <p14:tracePt t="21453" x="5956300" y="6362700"/>
          <p14:tracePt t="21620" x="5956300" y="6388100"/>
          <p14:tracePt t="21636" x="5956300" y="6413500"/>
          <p14:tracePt t="21652" x="5943600" y="6413500"/>
          <p14:tracePt t="21653" x="5943600" y="6426200"/>
          <p14:tracePt t="21668" x="5943600" y="6451600"/>
          <p14:tracePt t="21692" x="5943600" y="6477000"/>
          <p14:tracePt t="23726" x="5943600" y="6451600"/>
          <p14:tracePt t="23743" x="5943600" y="6426200"/>
          <p14:tracePt t="23758" x="5943600" y="6413500"/>
          <p14:tracePt t="23776" x="5943600" y="6388100"/>
          <p14:tracePt t="23790" x="5943600" y="6362700"/>
          <p14:tracePt t="23809" x="5943600" y="6337300"/>
          <p14:tracePt t="23830" x="5943600" y="6324600"/>
          <p14:tracePt t="23854" x="5943600" y="6299200"/>
          <p14:tracePt t="23879" x="5918200" y="6273800"/>
          <p14:tracePt t="23943" x="5918200" y="6248400"/>
          <p14:tracePt t="24111" x="5918200" y="6235700"/>
          <p14:tracePt t="24167" x="5918200" y="6210300"/>
          <p14:tracePt t="24215" x="5918200" y="6184900"/>
          <p14:tracePt t="24263" x="5918200" y="6159500"/>
          <p14:tracePt t="24271" x="5892800" y="6159500"/>
          <p14:tracePt t="24503" x="5892800" y="6184900"/>
          <p14:tracePt t="24535" x="5892800" y="6210300"/>
          <p14:tracePt t="24559" x="5892800" y="6235700"/>
          <p14:tracePt t="24585" x="5892800" y="6273800"/>
          <p14:tracePt t="24599" x="5892800" y="6299200"/>
          <p14:tracePt t="24608" x="5892800" y="6324600"/>
          <p14:tracePt t="24618" x="5892800" y="6337300"/>
          <p14:tracePt t="24641" x="5892800" y="6362700"/>
          <p14:tracePt t="24679" x="5892800" y="6388100"/>
          <p14:tracePt t="24735" x="5892800" y="6413500"/>
          <p14:tracePt t="24759" x="5892800" y="6426200"/>
          <p14:tracePt t="24768" x="5892800" y="6451600"/>
          <p14:tracePt t="24776" x="5892800" y="6477000"/>
          <p14:tracePt t="24799" x="5892800" y="6502400"/>
          <p14:tracePt t="24831" x="5892800" y="6527800"/>
          <p14:tracePt t="24895" x="5892800" y="6540500"/>
          <p14:tracePt t="25016" x="5892800" y="6565900"/>
          <p14:tracePt t="25048" x="5892800" y="6591300"/>
          <p14:tracePt t="25096" x="5892800" y="6616700"/>
          <p14:tracePt t="25152" x="5918200" y="6616700"/>
          <p14:tracePt t="25200" x="5918200" y="6591300"/>
          <p14:tracePt t="25232" x="5918200" y="6565900"/>
          <p14:tracePt t="25264" x="5918200" y="6540500"/>
          <p14:tracePt t="25302" x="5918200" y="6527800"/>
          <p14:tracePt t="25456" x="5918200" y="6540500"/>
          <p14:tracePt t="25496" x="5918200" y="6565900"/>
          <p14:tracePt t="25536" x="5918200" y="6591300"/>
          <p14:tracePt t="25680" x="5918200" y="6565900"/>
          <p14:tracePt t="25696" x="5918200" y="6540500"/>
          <p14:tracePt t="26032" x="5892800" y="6540500"/>
          <p14:tracePt t="26048" x="5892800" y="6527800"/>
          <p14:tracePt t="26081" x="5867400" y="6527800"/>
          <p14:tracePt t="26241" x="5867400" y="6540500"/>
          <p14:tracePt t="26281" x="5892800" y="6565900"/>
          <p14:tracePt t="26801" x="5943600" y="6565900"/>
          <p14:tracePt t="26819" x="6007100" y="6565900"/>
          <p14:tracePt t="26825" x="6032500" y="6565900"/>
          <p14:tracePt t="26852" x="6096000" y="6540500"/>
          <p14:tracePt t="26857" x="6121400" y="6540500"/>
          <p14:tracePt t="26868" x="6146800" y="6527800"/>
          <p14:tracePt t="26874" x="6159500" y="6527800"/>
          <p14:tracePt t="26897" x="6184900" y="6502400"/>
          <p14:tracePt t="26922" x="6210300" y="6477000"/>
          <p14:tracePt t="26935" x="6210300" y="6451600"/>
          <p14:tracePt t="26939" x="6210300" y="6426200"/>
          <p14:tracePt t="26952" x="6210300" y="6413500"/>
          <p14:tracePt t="26955" x="6235700" y="6388100"/>
          <p14:tracePt t="26970" x="6235700" y="6362700"/>
          <p14:tracePt t="26970" x="6248400" y="6337300"/>
          <p14:tracePt t="26985" x="6248400" y="6324600"/>
          <p14:tracePt t="26986" x="6248400" y="6299200"/>
          <p14:tracePt t="26994" x="6273800" y="6273800"/>
          <p14:tracePt t="27019" x="6273800" y="6248400"/>
          <p14:tracePt t="27034" x="6299200" y="6248400"/>
          <p14:tracePt t="27057" x="6299200" y="6235700"/>
          <p14:tracePt t="27130" x="6299200" y="6210300"/>
          <p14:tracePt t="27141" x="6273800" y="6210300"/>
          <p14:tracePt t="27153" x="6248400" y="6184900"/>
          <p14:tracePt t="27178" x="6235700" y="6159500"/>
          <p14:tracePt t="27194" x="6210300" y="6159500"/>
          <p14:tracePt t="27281" x="6210300" y="6184900"/>
          <p14:tracePt t="27308" x="6210300" y="6210300"/>
          <p14:tracePt t="27341" x="6210300" y="6235700"/>
          <p14:tracePt t="27498" x="6184900" y="6235700"/>
          <p14:tracePt t="27518" x="6159500" y="6210300"/>
          <p14:tracePt t="27523" x="6159500" y="6184900"/>
          <p14:tracePt t="27535" x="6146800" y="6159500"/>
          <p14:tracePt t="27540" x="6121400" y="6146800"/>
          <p14:tracePt t="27552" x="6096000" y="6121400"/>
          <p14:tracePt t="27557" x="6070600" y="6121400"/>
          <p14:tracePt t="27572" x="6045200" y="6096000"/>
          <p14:tracePt t="27706" x="6045200" y="6121400"/>
          <p14:tracePt t="27740" x="6045200" y="6146800"/>
          <p14:tracePt t="27762" x="6045200" y="6159500"/>
          <p14:tracePt t="27794" x="6045200" y="6184900"/>
          <p14:tracePt t="27834" x="6070600" y="6184900"/>
          <p14:tracePt t="27874" x="6096000" y="6159500"/>
          <p14:tracePt t="27922" x="6121400" y="6159500"/>
          <p14:tracePt t="27973" x="6146800" y="6159500"/>
          <p14:tracePt t="28058" x="6159500" y="6159500"/>
          <p14:tracePt t="28098" x="6159500" y="6184900"/>
          <p14:tracePt t="28130" x="6159500" y="6210300"/>
          <p14:tracePt t="28168" x="6159500" y="6235700"/>
          <p14:tracePt t="28203" x="6146800" y="6248400"/>
          <p14:tracePt t="28235" x="6121400" y="6273800"/>
          <p14:tracePt t="28268" x="6121400" y="6299200"/>
          <p14:tracePt t="28276" x="6096000" y="6324600"/>
          <p14:tracePt t="28291" x="6096000" y="6337300"/>
          <p14:tracePt t="28302" x="6070600" y="6362700"/>
          <p14:tracePt t="28308" x="6070600" y="6388100"/>
          <p14:tracePt t="28319" x="6070600" y="6413500"/>
          <p14:tracePt t="28331" x="6045200" y="6426200"/>
          <p14:tracePt t="28355" x="6045200" y="6451600"/>
          <p14:tracePt t="28368" x="6032500" y="6451600"/>
          <p14:tracePt t="28373" x="6032500" y="6477000"/>
          <p14:tracePt t="28405" x="6032500" y="6502400"/>
          <p14:tracePt t="28435" x="6007100" y="6502400"/>
          <p14:tracePt t="28452" x="6007100" y="6527800"/>
          <p14:tracePt t="28483" x="5981700" y="6527800"/>
          <p14:tracePt t="28523" x="5956300" y="6527800"/>
          <p14:tracePt t="28541" x="5956300" y="6540500"/>
          <p14:tracePt t="28547" x="5943600" y="6540500"/>
          <p14:tracePt t="28574" x="5918200" y="6540500"/>
          <p14:tracePt t="28627" x="5918200" y="6527800"/>
          <p14:tracePt t="28643" x="5918200" y="6502400"/>
          <p14:tracePt t="28652" x="5892800" y="6477000"/>
          <p14:tracePt t="28668" x="5892800" y="6451600"/>
          <p14:tracePt t="28676" x="5892800" y="6426200"/>
          <p14:tracePt t="28691" x="5892800" y="6413500"/>
          <p14:tracePt t="28702" x="5892800" y="6388100"/>
          <p14:tracePt t="28719" x="5892800" y="6362700"/>
          <p14:tracePt t="28723" x="5892800" y="6337300"/>
          <p14:tracePt t="28735" x="5892800" y="6324600"/>
          <p14:tracePt t="28752" x="5892800" y="6299200"/>
          <p14:tracePt t="28756" x="5892800" y="6273800"/>
          <p14:tracePt t="28768" x="5892800" y="6248400"/>
          <p14:tracePt t="28785" x="5892800" y="6235700"/>
          <p14:tracePt t="28789" x="5892800" y="6210300"/>
          <p14:tracePt t="28819" x="5892800" y="6184900"/>
          <p14:tracePt t="28963" x="5892800" y="6210300"/>
          <p14:tracePt t="29012" x="5892800" y="6235700"/>
          <p14:tracePt t="29043" x="5892800" y="6248400"/>
          <p14:tracePt t="29060" x="5892800" y="6273800"/>
          <p14:tracePt t="29075" x="5892800" y="6299200"/>
          <p14:tracePt t="29091" x="5892800" y="6324600"/>
          <p14:tracePt t="29100" x="5892800" y="6337300"/>
          <p14:tracePt t="29132" x="5892800" y="6362700"/>
          <p14:tracePt t="29163" x="5892800" y="6388100"/>
          <p14:tracePt t="29202" x="5892800" y="6413500"/>
          <p14:tracePt t="29356" x="5892800" y="6388100"/>
          <p14:tracePt t="29372" x="5892800" y="6362700"/>
          <p14:tracePt t="29388" x="5892800" y="6337300"/>
          <p14:tracePt t="29396" x="5892800" y="6324600"/>
          <p14:tracePt t="29406" x="5892800" y="6299200"/>
          <p14:tracePt t="29420" x="5892800" y="6273800"/>
          <p14:tracePt t="29428" x="5892800" y="6248400"/>
          <p14:tracePt t="29444" x="5892800" y="6235700"/>
          <p14:tracePt t="29460" x="5892800" y="6210300"/>
          <p14:tracePt t="29468" x="5867400" y="6210300"/>
          <p14:tracePt t="29500" x="5867400" y="6184900"/>
          <p14:tracePt t="29716" x="5867400" y="6210300"/>
          <p14:tracePt t="29764" x="5867400" y="6235700"/>
          <p14:tracePt t="29806" x="5867400" y="6248400"/>
          <p14:tracePt t="29839" x="5867400" y="6273800"/>
          <p14:tracePt t="29852" x="5867400" y="6299200"/>
          <p14:tracePt t="29876" x="5867400" y="6324600"/>
          <p14:tracePt t="29900" x="5867400" y="6337300"/>
          <p14:tracePt t="29919" x="5867400" y="6362700"/>
          <p14:tracePt t="29948" x="5867400" y="6388100"/>
          <p14:tracePt t="29980" x="5867400" y="6413500"/>
          <p14:tracePt t="30005" x="5867400" y="6426200"/>
          <p14:tracePt t="30039" x="5867400" y="6451600"/>
          <p14:tracePt t="30068" x="5867400" y="6477000"/>
          <p14:tracePt t="30108" x="5867400" y="6502400"/>
          <p14:tracePt t="30645" x="5867400" y="6477000"/>
          <p14:tracePt t="30653" x="5867400" y="6413500"/>
          <p14:tracePt t="30661" x="5867400" y="6362700"/>
          <p14:tracePt t="30669" x="5867400" y="6324600"/>
          <p14:tracePt t="30677" x="5867400" y="6248400"/>
          <p14:tracePt t="30685" x="5867400" y="6210300"/>
          <p14:tracePt t="30693" x="5867400" y="6184900"/>
          <p14:tracePt t="30702" x="5867400" y="6146800"/>
          <p14:tracePt t="30719" x="5867400" y="6096000"/>
          <p14:tracePt t="30725" x="5867400" y="6070600"/>
          <p14:tracePt t="30735" x="5867400" y="6045200"/>
          <p14:tracePt t="30752" x="5867400" y="6007100"/>
          <p14:tracePt t="30765" x="5867400" y="5981700"/>
          <p14:tracePt t="30773" x="5867400" y="5956300"/>
          <p14:tracePt t="30785" x="5867400" y="5943600"/>
          <p14:tracePt t="30802" x="5867400" y="5918200"/>
          <p14:tracePt t="30806" x="5867400" y="5892800"/>
          <p14:tracePt t="30819" x="5867400" y="5867400"/>
          <p14:tracePt t="30823" x="5892800" y="5854700"/>
          <p14:tracePt t="30835" x="5918200" y="5829300"/>
          <p14:tracePt t="30841" x="5943600" y="5778500"/>
          <p14:tracePt t="30852" x="5943600" y="5765800"/>
          <p14:tracePt t="30856" x="5956300" y="5740400"/>
          <p14:tracePt t="30869" x="5956300" y="5715000"/>
          <p14:tracePt t="30869" x="5981700" y="5689600"/>
          <p14:tracePt t="30901" x="6007100" y="5664200"/>
          <p14:tracePt t="30997" x="6032500" y="5664200"/>
          <p14:tracePt t="31053" x="6045200" y="5664200"/>
          <p14:tracePt t="31133" x="6045200" y="5689600"/>
          <p14:tracePt t="31165" x="6045200" y="5715000"/>
          <p14:tracePt t="31185" x="6045200" y="5740400"/>
          <p14:tracePt t="31189" x="6045200" y="5765800"/>
          <p14:tracePt t="31202" x="6045200" y="5778500"/>
          <p14:tracePt t="31207" x="6045200" y="5803900"/>
          <p14:tracePt t="31219" x="6045200" y="5829300"/>
          <p14:tracePt t="31222" x="6070600" y="5854700"/>
          <p14:tracePt t="31235" x="6070600" y="5892800"/>
          <p14:tracePt t="31240" x="6070600" y="5918200"/>
          <p14:tracePt t="31252" x="6096000" y="5943600"/>
          <p14:tracePt t="31256" x="6096000" y="5956300"/>
          <p14:tracePt t="31272" x="6096000" y="5981700"/>
          <p14:tracePt t="31285" x="6096000" y="6007100"/>
          <p14:tracePt t="31302" x="6121400" y="6007100"/>
          <p14:tracePt t="31318" x="6121400" y="6032500"/>
          <p14:tracePt t="31389" x="6121400" y="6045200"/>
          <p14:tracePt t="31774" x="6121400" y="6070600"/>
          <p14:tracePt t="31862" x="6121400" y="6096000"/>
          <p14:tracePt t="31910" x="6121400" y="6121400"/>
          <p14:tracePt t="32030" x="6121400" y="6146800"/>
          <p14:tracePt t="32094" x="6121400" y="6159500"/>
          <p14:tracePt t="32142" x="6121400" y="6184900"/>
          <p14:tracePt t="32198" x="6121400" y="6210300"/>
          <p14:tracePt t="32366" x="6121400" y="6184900"/>
          <p14:tracePt t="35776" x="6096000" y="6184900"/>
          <p14:tracePt t="35792" x="6070600" y="6184900"/>
          <p14:tracePt t="35801" x="6045200" y="6184900"/>
          <p14:tracePt t="35816" x="6032500" y="6184900"/>
          <p14:tracePt t="35824" x="6007100" y="6184900"/>
          <p14:tracePt t="35832" x="5981700" y="6184900"/>
          <p14:tracePt t="35852" x="5943600" y="6184900"/>
          <p14:tracePt t="35856" x="5918200" y="6184900"/>
          <p14:tracePt t="35873" x="5892800" y="6184900"/>
          <p14:tracePt t="35885" x="5867400" y="6184900"/>
          <p14:tracePt t="35890" x="5854700" y="6184900"/>
          <p14:tracePt t="35902" x="5829300" y="6184900"/>
          <p14:tracePt t="35919" x="5803900" y="6184900"/>
          <p14:tracePt t="35944" x="5778500" y="6184900"/>
          <p14:tracePt t="35985" x="5765800" y="6184900"/>
          <p14:tracePt t="36001" x="5740400" y="6184900"/>
          <p14:tracePt t="36008" x="5740400" y="6159500"/>
          <p14:tracePt t="36048" x="5715000" y="6159500"/>
          <p14:tracePt t="36064" x="5715000" y="6146800"/>
          <p14:tracePt t="36085" x="5715000" y="6121400"/>
          <p14:tracePt t="36102" x="5715000" y="6096000"/>
          <p14:tracePt t="36107" x="5715000" y="6070600"/>
          <p14:tracePt t="36119" x="5740400" y="6032500"/>
          <p14:tracePt t="36123" x="5765800" y="6007100"/>
          <p14:tracePt t="36135" x="5803900" y="5956300"/>
          <p14:tracePt t="36136" x="5867400" y="5892800"/>
          <p14:tracePt t="36145" x="5943600" y="5854700"/>
          <p14:tracePt t="36153" x="5956300" y="5829300"/>
          <p14:tracePt t="36161" x="6032500" y="5778500"/>
          <p14:tracePt t="36169" x="6070600" y="5740400"/>
          <p14:tracePt t="36177" x="6121400" y="5740400"/>
          <p14:tracePt t="36186" x="6146800" y="5715000"/>
          <p14:tracePt t="36192" x="6159500" y="5689600"/>
          <p14:tracePt t="36216" x="6184900" y="5689600"/>
          <p14:tracePt t="36297" x="6184900" y="5715000"/>
          <p14:tracePt t="36306" x="6184900" y="5740400"/>
          <p14:tracePt t="36313" x="6184900" y="5765800"/>
          <p14:tracePt t="36321" x="6184900" y="5778500"/>
          <p14:tracePt t="36329" x="6184900" y="5803900"/>
          <p14:tracePt t="36339" x="6159500" y="5829300"/>
          <p14:tracePt t="36352" x="6159500" y="5854700"/>
          <p14:tracePt t="36353" x="6146800" y="5867400"/>
          <p14:tracePt t="36361" x="6121400" y="5892800"/>
          <p14:tracePt t="36372" x="6121400" y="5943600"/>
          <p14:tracePt t="36385" x="6070600" y="5956300"/>
          <p14:tracePt t="36393" x="6045200" y="5981700"/>
          <p14:tracePt t="36402" x="6032500" y="6007100"/>
          <p14:tracePt t="36409" x="6007100" y="6032500"/>
          <p14:tracePt t="36425" x="5981700" y="6045200"/>
          <p14:tracePt t="36435" x="5956300" y="6045200"/>
          <p14:tracePt t="36441" x="5943600" y="6045200"/>
          <p14:tracePt t="36452" x="5918200" y="6045200"/>
          <p14:tracePt t="36465" x="5892800" y="6045200"/>
          <p14:tracePt t="36485" x="5867400" y="6045200"/>
          <p14:tracePt t="36506" x="5867400" y="6032500"/>
          <p14:tracePt t="36519" x="5867400" y="6007100"/>
          <p14:tracePt t="36523" x="5867400" y="5981700"/>
          <p14:tracePt t="36535" x="5867400" y="5956300"/>
          <p14:tracePt t="36541" x="5867400" y="5918200"/>
          <p14:tracePt t="36555" x="5867400" y="5892800"/>
          <p14:tracePt t="36569" x="5867400" y="5867400"/>
          <p14:tracePt t="36585" x="5867400" y="5854700"/>
          <p14:tracePt t="36657" x="5892800" y="5854700"/>
          <p14:tracePt t="36681" x="5892800" y="5867400"/>
          <p14:tracePt t="36689" x="5918200" y="5867400"/>
          <p14:tracePt t="36705" x="5918200" y="5892800"/>
          <p14:tracePt t="36713" x="5943600" y="5918200"/>
          <p14:tracePt t="36729" x="5943600" y="5943600"/>
          <p14:tracePt t="36740" x="5943600" y="5956300"/>
          <p14:tracePt t="36752" x="5943600" y="5981700"/>
          <p14:tracePt t="36755" x="5943600" y="6007100"/>
          <p14:tracePt t="36769" x="5943600" y="6032500"/>
          <p14:tracePt t="36770" x="5943600" y="6045200"/>
          <p14:tracePt t="36785" x="5943600" y="6070600"/>
          <p14:tracePt t="36803" x="5943600" y="6096000"/>
          <p14:tracePt t="36889" x="5943600" y="6070600"/>
          <p14:tracePt t="36897" x="5943600" y="6045200"/>
          <p14:tracePt t="36906" x="5943600" y="6032500"/>
          <p14:tracePt t="36913" x="5943600" y="5981700"/>
          <p14:tracePt t="36921" x="5943600" y="5956300"/>
          <p14:tracePt t="36930" x="5943600" y="5918200"/>
          <p14:tracePt t="36952" x="5943600" y="5892800"/>
          <p14:tracePt t="36955" x="5943600" y="5867400"/>
          <p14:tracePt t="36973" x="5943600" y="5854700"/>
          <p14:tracePt t="36986" x="5943600" y="5829300"/>
          <p14:tracePt t="37089" x="5943600" y="5854700"/>
          <p14:tracePt t="37097" x="5943600" y="5867400"/>
          <p14:tracePt t="37119" x="5943600" y="5943600"/>
          <p14:tracePt t="37122" x="5943600" y="5981700"/>
          <p14:tracePt t="37135" x="5943600" y="6007100"/>
          <p14:tracePt t="37141" x="5943600" y="6045200"/>
          <p14:tracePt t="37152" x="5943600" y="6096000"/>
          <p14:tracePt t="37155" x="5943600" y="6121400"/>
          <p14:tracePt t="37169" x="5943600" y="6146800"/>
          <p14:tracePt t="37170" x="5943600" y="6159500"/>
          <p14:tracePt t="37186" x="5943600" y="6184900"/>
          <p14:tracePt t="37210" x="5943600" y="6210300"/>
          <p14:tracePt t="38691" x="5943600" y="6184900"/>
          <p14:tracePt t="38699" x="5943600" y="6159500"/>
          <p14:tracePt t="38715" x="5943600" y="6146800"/>
          <p14:tracePt t="38723" x="5943600" y="6121400"/>
          <p14:tracePt t="38747" x="5943600" y="6096000"/>
          <p14:tracePt t="38755" x="5918200" y="6096000"/>
          <p14:tracePt t="38771" x="5918200" y="6070600"/>
          <p14:tracePt t="38827" x="5918200" y="6045200"/>
          <p14:tracePt t="38852" x="5918200" y="6032500"/>
          <p14:tracePt t="38870" x="5918200" y="6007100"/>
          <p14:tracePt t="38891" x="5918200" y="5981700"/>
          <p14:tracePt t="38915" x="5918200" y="5956300"/>
          <p14:tracePt t="38931" x="5918200" y="5943600"/>
          <p14:tracePt t="38947" x="5918200" y="5918200"/>
          <p14:tracePt t="38963" x="5918200" y="5892800"/>
          <p14:tracePt t="38985" x="5918200" y="5867400"/>
          <p14:tracePt t="38989" x="5943600" y="5854700"/>
          <p14:tracePt t="39011" x="5943600" y="5829300"/>
          <p14:tracePt t="39027" x="5956300" y="5803900"/>
          <p14:tracePt t="39043" x="5981700" y="5778500"/>
          <p14:tracePt t="39052" x="5981700" y="5765800"/>
          <p14:tracePt t="39060" x="6007100" y="5740400"/>
          <p14:tracePt t="39075" x="6032500" y="5715000"/>
          <p14:tracePt t="39085" x="6032500" y="5689600"/>
          <p14:tracePt t="39092" x="6045200" y="5689600"/>
          <p14:tracePt t="39102" x="6045200" y="5664200"/>
          <p14:tracePt t="39356" x="6045200" y="5689600"/>
          <p14:tracePt t="39396" x="6045200" y="5715000"/>
          <p14:tracePt t="39436" x="6045200" y="5740400"/>
          <p14:tracePt t="39476" x="6045200" y="5765800"/>
          <p14:tracePt t="39492" x="6032500" y="5765800"/>
          <p14:tracePt t="39524" x="6032500" y="5778500"/>
          <p14:tracePt t="39556" x="6032500" y="5803900"/>
          <p14:tracePt t="39588" x="6032500" y="5829300"/>
          <p14:tracePt t="39620" x="6032500" y="5854700"/>
          <p14:tracePt t="39644" x="6032500" y="5867400"/>
          <p14:tracePt t="39660" x="6032500" y="5892800"/>
          <p14:tracePt t="39676" x="6032500" y="5918200"/>
          <p14:tracePt t="39686" x="6032500" y="5943600"/>
          <p14:tracePt t="39708" x="6032500" y="5956300"/>
          <p14:tracePt t="39724" x="6032500" y="5981700"/>
          <p14:tracePt t="39740" x="6032500" y="6007100"/>
          <p14:tracePt t="39756" x="6032500" y="6032500"/>
          <p14:tracePt t="39773" x="6032500" y="6045200"/>
          <p14:tracePt t="39802" x="6032500" y="6070600"/>
          <p14:tracePt t="39819" x="6032500" y="6096000"/>
          <p14:tracePt t="39836" x="6032500" y="6121400"/>
          <p14:tracePt t="39852" x="6032500" y="6146800"/>
          <p14:tracePt t="39871" x="6032500" y="6159500"/>
          <p14:tracePt t="40004" x="6032500" y="6146800"/>
          <p14:tracePt t="40020" x="6032500" y="6121400"/>
          <p14:tracePt t="40036" x="6032500" y="6096000"/>
          <p14:tracePt t="40052" x="6032500" y="6070600"/>
          <p14:tracePt t="40060" x="6032500" y="6045200"/>
          <p14:tracePt t="40069" x="6032500" y="6032500"/>
          <p14:tracePt t="40076" x="6032500" y="6007100"/>
          <p14:tracePt t="40093" x="6032500" y="5981700"/>
          <p14:tracePt t="40102" x="6032500" y="5956300"/>
          <p14:tracePt t="40116" x="6032500" y="5943600"/>
          <p14:tracePt t="40124" x="6032500" y="5918200"/>
          <p14:tracePt t="40156" x="6032500" y="5892800"/>
          <p14:tracePt t="40196" x="6032500" y="5867400"/>
          <p14:tracePt t="40244" x="6032500" y="5854700"/>
          <p14:tracePt t="40286" x="6032500" y="5829300"/>
          <p14:tracePt t="40325" x="6032500" y="5803900"/>
          <p14:tracePt t="40365" x="6032500" y="5778500"/>
          <p14:tracePt t="40437" x="6032500" y="5765800"/>
          <p14:tracePt t="40645" x="6032500" y="5778500"/>
          <p14:tracePt t="40669" x="6032500" y="5803900"/>
          <p14:tracePt t="40693" x="6032500" y="5829300"/>
          <p14:tracePt t="40709" x="6032500" y="5854700"/>
          <p14:tracePt t="40725" x="6032500" y="5867400"/>
          <p14:tracePt t="40752" x="6032500" y="5892800"/>
          <p14:tracePt t="40757" x="6032500" y="5918200"/>
          <p14:tracePt t="40789" x="6032500" y="5943600"/>
          <p14:tracePt t="40821" x="6032500" y="5956300"/>
          <p14:tracePt t="40845" x="6032500" y="5981700"/>
          <p14:tracePt t="40861" x="6032500" y="6007100"/>
          <p14:tracePt t="40885" x="6032500" y="6032500"/>
          <p14:tracePt t="40902" x="6007100" y="6045200"/>
          <p14:tracePt t="40925" x="6007100" y="6070600"/>
          <p14:tracePt t="40949" x="6007100" y="6096000"/>
          <p14:tracePt t="40981" x="6007100" y="6121400"/>
          <p14:tracePt t="40997" x="6007100" y="6146800"/>
          <p14:tracePt t="41029" x="6007100" y="6159500"/>
          <p14:tracePt t="41141" x="6007100" y="6146800"/>
          <p14:tracePt t="41157" x="6007100" y="6121400"/>
          <p14:tracePt t="41174" x="6007100" y="6096000"/>
          <p14:tracePt t="41190" x="6007100" y="6070600"/>
          <p14:tracePt t="41206" x="6007100" y="6045200"/>
          <p14:tracePt t="41219" x="6032500" y="6032500"/>
          <p14:tracePt t="41223" x="6032500" y="6007100"/>
          <p14:tracePt t="41236" x="6032500" y="5981700"/>
          <p14:tracePt t="41241" x="6032500" y="5956300"/>
          <p14:tracePt t="41252" x="6032500" y="5943600"/>
          <p14:tracePt t="41270" x="6032500" y="5918200"/>
          <p14:tracePt t="41286" x="6032500" y="5892800"/>
          <p14:tracePt t="41310" x="6032500" y="5867400"/>
          <p14:tracePt t="41349" x="6032500" y="5854700"/>
          <p14:tracePt t="41374" x="6032500" y="5829300"/>
          <p14:tracePt t="41413" x="6032500" y="5803900"/>
          <p14:tracePt t="41422" x="6045200" y="5803900"/>
          <p14:tracePt t="41462" x="6045200" y="5778500"/>
          <p14:tracePt t="41630" x="6045200" y="5803900"/>
          <p14:tracePt t="41646" x="6045200" y="5829300"/>
          <p14:tracePt t="41654" x="6032500" y="5829300"/>
          <p14:tracePt t="41670" x="6032500" y="5854700"/>
          <p14:tracePt t="41694" x="6032500" y="5867400"/>
          <p14:tracePt t="41710" x="6032500" y="5892800"/>
          <p14:tracePt t="41736" x="6032500" y="5918200"/>
          <p14:tracePt t="41750" x="6007100" y="5918200"/>
          <p14:tracePt t="41758" x="6007100" y="5943600"/>
          <p14:tracePt t="41774" x="6007100" y="5956300"/>
          <p14:tracePt t="41802" x="6007100" y="5981700"/>
          <p14:tracePt t="41836" x="6007100" y="6007100"/>
          <p14:tracePt t="41869" x="6007100" y="6032500"/>
          <p14:tracePt t="41894" x="6007100" y="6045200"/>
          <p14:tracePt t="41926" x="6007100" y="6070600"/>
          <p14:tracePt t="41950" x="6007100" y="6096000"/>
          <p14:tracePt t="41974" x="6007100" y="6121400"/>
          <p14:tracePt t="42006" x="6007100" y="6146800"/>
          <p14:tracePt t="42038" x="6007100" y="6159500"/>
          <p14:tracePt t="45184" x="6007100" y="6146800"/>
          <p14:tracePt t="45192" x="6007100" y="6121400"/>
          <p14:tracePt t="45203" x="6007100" y="6096000"/>
          <p14:tracePt t="45208" x="6007100" y="6032500"/>
          <p14:tracePt t="45219" x="6007100" y="5981700"/>
          <p14:tracePt t="45224" x="6007100" y="5956300"/>
          <p14:tracePt t="45236" x="6032500" y="5918200"/>
          <p14:tracePt t="45241" x="6032500" y="5867400"/>
          <p14:tracePt t="45252" x="6032500" y="5854700"/>
          <p14:tracePt t="45257" x="6045200" y="5829300"/>
          <p14:tracePt t="45269" x="6045200" y="5803900"/>
          <p14:tracePt t="45286" x="6045200" y="5778500"/>
          <p14:tracePt t="47067" x="6045200" y="5803900"/>
          <p14:tracePt t="47074" x="6045200" y="5829300"/>
          <p14:tracePt t="47082" x="6045200" y="5867400"/>
          <p14:tracePt t="47090" x="6045200" y="5892800"/>
          <p14:tracePt t="47102" x="6045200" y="5918200"/>
          <p14:tracePt t="47114" x="6045200" y="5943600"/>
          <p14:tracePt t="47122" x="6045200" y="5956300"/>
          <p14:tracePt t="47156" x="6045200" y="5981700"/>
          <p14:tracePt t="47218" x="6045200" y="6007100"/>
          <p14:tracePt t="47242" x="6032500" y="6007100"/>
          <p14:tracePt t="47250" x="6032500" y="6032500"/>
          <p14:tracePt t="47258" x="6007100" y="6032500"/>
          <p14:tracePt t="47269" x="5981700" y="6032500"/>
          <p14:tracePt t="47274" x="5981700" y="6045200"/>
          <p14:tracePt t="47286" x="5956300" y="6045200"/>
          <p14:tracePt t="47314" x="5943600" y="6045200"/>
          <p14:tracePt t="47386" x="5943600" y="6032500"/>
          <p14:tracePt t="47394" x="5918200" y="6032500"/>
          <p14:tracePt t="47419" x="5918200" y="6007100"/>
          <p14:tracePt t="47436" x="5918200" y="5981700"/>
          <p14:tracePt t="47450" x="5918200" y="5956300"/>
          <p14:tracePt t="47467" x="5918200" y="5943600"/>
          <p14:tracePt t="47555" x="5918200" y="5918200"/>
          <p14:tracePt t="47595" x="5892800" y="5918200"/>
          <p14:tracePt t="47627" x="5867400" y="5918200"/>
          <p14:tracePt t="47771" x="5892800" y="5918200"/>
          <p14:tracePt t="47787" x="5918200" y="5943600"/>
          <p14:tracePt t="47803" x="5943600" y="5956300"/>
          <p14:tracePt t="47819" x="5956300" y="5981700"/>
          <p14:tracePt t="47836" x="5981700" y="5981700"/>
          <p14:tracePt t="47843" x="5981700" y="6007100"/>
          <p14:tracePt t="47868" x="6007100" y="6007100"/>
          <p14:tracePt t="47875" x="6007100" y="6032500"/>
          <p14:tracePt t="48019" x="5981700" y="6032500"/>
          <p14:tracePt t="48027" x="5943600" y="6032500"/>
          <p14:tracePt t="48036" x="5918200" y="6032500"/>
          <p14:tracePt t="48043" x="5892800" y="6032500"/>
          <p14:tracePt t="48052" x="5867400" y="6032500"/>
          <p14:tracePt t="48059" x="5854700" y="6032500"/>
          <p14:tracePt t="48069" x="5829300" y="6032500"/>
          <p14:tracePt t="48083" x="5803900" y="6007100"/>
          <p14:tracePt t="48107" x="5778500" y="6007100"/>
          <p14:tracePt t="48243" x="5803900" y="6032500"/>
          <p14:tracePt t="48259" x="5829300" y="6045200"/>
          <p14:tracePt t="48272" x="5854700" y="6045200"/>
          <p14:tracePt t="48275" x="5867400" y="6070600"/>
          <p14:tracePt t="48286" x="5867400" y="6096000"/>
          <p14:tracePt t="48291" x="5892800" y="6121400"/>
          <p14:tracePt t="48302" x="5918200" y="6146800"/>
          <p14:tracePt t="48309" x="5943600" y="6159500"/>
          <p14:tracePt t="48319" x="5956300" y="6159500"/>
          <p14:tracePt t="48324" x="5956300" y="6184900"/>
          <p14:tracePt t="48336" x="5981700" y="6184900"/>
          <p14:tracePt t="48341" x="5981700" y="6210300"/>
          <p14:tracePt t="48356" x="6007100" y="6210300"/>
          <p14:tracePt t="48373" x="6007100" y="6235700"/>
          <p14:tracePt t="48484" x="5981700" y="6235700"/>
          <p14:tracePt t="48492" x="5956300" y="6235700"/>
          <p14:tracePt t="48508" x="5943600" y="6235700"/>
          <p14:tracePt t="48519" x="5918200" y="6210300"/>
          <p14:tracePt t="48524" x="5892800" y="6184900"/>
          <p14:tracePt t="48536" x="5867400" y="6184900"/>
          <p14:tracePt t="48541" x="5854700" y="6159500"/>
          <p14:tracePt t="48556" x="5829300" y="6121400"/>
          <p14:tracePt t="48569" x="5803900" y="6121400"/>
          <p14:tracePt t="48574" x="5803900" y="6096000"/>
          <p14:tracePt t="48586" x="5778500" y="6070600"/>
          <p14:tracePt t="48591" x="5765800" y="6045200"/>
          <p14:tracePt t="48603" x="5765800" y="6032500"/>
          <p14:tracePt t="48620" x="5765800" y="6007100"/>
          <p14:tracePt t="48700" x="5778500" y="6007100"/>
          <p14:tracePt t="48708" x="5803900" y="6007100"/>
          <p14:tracePt t="48716" x="5829300" y="6007100"/>
          <p14:tracePt t="48724" x="5854700" y="6007100"/>
          <p14:tracePt t="48736" x="5854700" y="6032500"/>
          <p14:tracePt t="48740" x="5867400" y="6032500"/>
          <p14:tracePt t="48752" x="5892800" y="6045200"/>
          <p14:tracePt t="48757" x="5918200" y="6070600"/>
          <p14:tracePt t="48773" x="5943600" y="6096000"/>
          <p14:tracePt t="48786" x="5943600" y="6121400"/>
          <p14:tracePt t="48790" x="5956300" y="6146800"/>
          <p14:tracePt t="48802" x="5981700" y="6146800"/>
          <p14:tracePt t="48807" x="5981700" y="6159500"/>
          <p14:tracePt t="48819" x="5981700" y="6184900"/>
          <p14:tracePt t="48822" x="6007100" y="6184900"/>
          <p14:tracePt t="48836" x="6007100" y="6210300"/>
          <p14:tracePt t="48852" x="6032500" y="6210300"/>
          <p14:tracePt t="48924" x="6007100" y="6184900"/>
          <p14:tracePt t="48933" x="5981700" y="6146800"/>
          <p14:tracePt t="48940" x="5981700" y="6121400"/>
          <p14:tracePt t="48948" x="5956300" y="6070600"/>
          <p14:tracePt t="48956" x="5943600" y="6032500"/>
          <p14:tracePt t="48969" x="5943600" y="6007100"/>
          <p14:tracePt t="48973" x="5943600" y="5981700"/>
          <p14:tracePt t="48986" x="5918200" y="5956300"/>
          <p14:tracePt t="49002" x="5918200" y="5943600"/>
          <p14:tracePt t="49069" x="5943600" y="5943600"/>
          <p14:tracePt t="49076" x="5956300" y="5943600"/>
          <p14:tracePt t="49092" x="5981700" y="5943600"/>
          <p14:tracePt t="49108" x="6007100" y="5943600"/>
          <p14:tracePt t="49136" x="6032500" y="5956300"/>
          <p14:tracePt t="49276" x="6045200" y="5956300"/>
          <p14:tracePt t="49308" x="6070600" y="5956300"/>
          <p14:tracePt t="49340" x="6096000" y="5956300"/>
          <p14:tracePt t="49541" x="6070600" y="5956300"/>
          <p14:tracePt t="49557" x="6070600" y="5981700"/>
          <p14:tracePt t="49573" x="6045200" y="5981700"/>
          <p14:tracePt t="49581" x="6045200" y="6007100"/>
          <p14:tracePt t="49589" x="6032500" y="6007100"/>
          <p14:tracePt t="49602" x="6032500" y="6032500"/>
          <p14:tracePt t="49606" x="6007100" y="6032500"/>
          <p14:tracePt t="49619" x="5981700" y="6045200"/>
          <p14:tracePt t="49636" x="5956300" y="6070600"/>
          <p14:tracePt t="49645" x="5943600" y="6070600"/>
          <p14:tracePt t="49653" x="5943600" y="6096000"/>
          <p14:tracePt t="49669" x="5918200" y="6121400"/>
          <p14:tracePt t="49702" x="5918200" y="6146800"/>
          <p14:tracePt t="49893" x="5943600" y="6146800"/>
          <p14:tracePt t="49925" x="5943600" y="6121400"/>
          <p14:tracePt t="49936" x="5956300" y="6121400"/>
          <p14:tracePt t="49941" x="5956300" y="6096000"/>
          <p14:tracePt t="49957" x="5981700" y="6096000"/>
          <p14:tracePt t="49973" x="6007100" y="6096000"/>
          <p14:tracePt t="49974" x="6007100" y="6070600"/>
          <p14:tracePt t="49990" x="6032500" y="6045200"/>
          <p14:tracePt t="50002" x="6045200" y="6045200"/>
          <p14:tracePt t="50007" x="6045200" y="6032500"/>
          <p14:tracePt t="50019" x="6070600" y="6032500"/>
          <p14:tracePt t="50040" x="6070600" y="6007100"/>
          <p14:tracePt t="50052" x="6096000" y="6007100"/>
          <p14:tracePt t="50262" x="6070600" y="6007100"/>
          <p14:tracePt t="50270" x="6070600" y="6032500"/>
          <p14:tracePt t="50277" x="6045200" y="6032500"/>
          <p14:tracePt t="50286" x="6032500" y="6045200"/>
          <p14:tracePt t="50293" x="6007100" y="6070600"/>
          <p14:tracePt t="50303" x="5981700" y="6096000"/>
          <p14:tracePt t="50309" x="5956300" y="6121400"/>
          <p14:tracePt t="50319" x="5943600" y="6146800"/>
          <p14:tracePt t="50325" x="5918200" y="6159500"/>
          <p14:tracePt t="50336" x="5892800" y="6184900"/>
          <p14:tracePt t="50342" x="5867400" y="6184900"/>
          <p14:tracePt t="50352" x="5867400" y="6210300"/>
          <p14:tracePt t="50369" x="5854700" y="6210300"/>
          <p14:tracePt t="50381" x="5854700" y="6235700"/>
          <p14:tracePt t="50541" x="5867400" y="6235700"/>
          <p14:tracePt t="50549" x="5867400" y="6210300"/>
          <p14:tracePt t="50566" x="5892800" y="6210300"/>
          <p14:tracePt t="50590" x="5918200" y="6184900"/>
          <p14:tracePt t="50606" x="5943600" y="6184900"/>
          <p14:tracePt t="50646" x="5956300" y="6184900"/>
          <p14:tracePt t="50654" x="5956300" y="6159500"/>
          <p14:tracePt t="50670" x="5981700" y="6159500"/>
          <p14:tracePt t="50678" x="5981700" y="6146800"/>
          <p14:tracePt t="50686" x="6007100" y="6146800"/>
          <p14:tracePt t="50702" x="6032500" y="6121400"/>
          <p14:tracePt t="50719" x="6045200" y="6121400"/>
          <p14:tracePt t="50735" x="6045200" y="6096000"/>
          <p14:tracePt t="50742" x="6070600" y="6096000"/>
          <p14:tracePt t="50750" x="6070600" y="6070600"/>
          <p14:tracePt t="50766" x="6096000" y="6070600"/>
          <p14:tracePt t="50782" x="6121400" y="6070600"/>
          <p14:tracePt t="50790" x="6121400" y="6045200"/>
          <p14:tracePt t="50999" x="6096000" y="6045200"/>
          <p14:tracePt t="51014" x="6070600" y="6070600"/>
          <p14:tracePt t="51038" x="6045200" y="6096000"/>
          <p14:tracePt t="51065" x="6032500" y="6121400"/>
          <p14:tracePt t="51078" x="6007100" y="6146800"/>
          <p14:tracePt t="51094" x="6007100" y="6159500"/>
          <p14:tracePt t="51103" x="5981700" y="6159500"/>
          <p14:tracePt t="51119" x="5956300" y="6184900"/>
          <p14:tracePt t="51166" x="5956300" y="6210300"/>
          <p14:tracePt t="51286" x="5981700" y="6184900"/>
          <p14:tracePt t="51310" x="6007100" y="6184900"/>
          <p14:tracePt t="51319" x="6007100" y="6159500"/>
          <p14:tracePt t="51326" x="6032500" y="6159500"/>
          <p14:tracePt t="51336" x="6045200" y="6146800"/>
          <p14:tracePt t="51342" x="6070600" y="6146800"/>
          <p14:tracePt t="51352" x="6096000" y="6121400"/>
          <p14:tracePt t="51358" x="6121400" y="6121400"/>
          <p14:tracePt t="51369" x="6121400" y="6096000"/>
          <p14:tracePt t="51375" x="6146800" y="6096000"/>
          <p14:tracePt t="51386" x="6146800" y="6070600"/>
          <p14:tracePt t="51391" x="6159500" y="6070600"/>
          <p14:tracePt t="51422" x="6184900" y="6070600"/>
          <p14:tracePt t="51433" x="6184900" y="6045200"/>
          <p14:tracePt t="51518" x="6159500" y="6045200"/>
          <p14:tracePt t="51542" x="6146800" y="6045200"/>
          <p14:tracePt t="51552" x="6146800" y="6070600"/>
          <p14:tracePt t="51558" x="6121400" y="6070600"/>
          <p14:tracePt t="51575" x="6096000" y="6096000"/>
          <p14:tracePt t="51591" x="6070600" y="6096000"/>
          <p14:tracePt t="51602" x="6070600" y="6121400"/>
          <p14:tracePt t="51607" x="6045200" y="6121400"/>
          <p14:tracePt t="51619" x="6045200" y="6146800"/>
          <p14:tracePt t="51624" x="6032500" y="6146800"/>
          <p14:tracePt t="51640" x="6007100" y="6146800"/>
          <p14:tracePt t="51652" x="6007100" y="6159500"/>
          <p14:tracePt t="51686" x="5981700" y="6184900"/>
          <p14:tracePt t="51887" x="5981700" y="6159500"/>
          <p14:tracePt t="51999" x="5981700" y="6146800"/>
          <p14:tracePt t="52039" x="5981700" y="6121400"/>
          <p14:tracePt t="52055" x="5956300" y="6096000"/>
          <p14:tracePt t="52065" x="5956300" y="6070600"/>
          <p14:tracePt t="52071" x="5943600" y="6045200"/>
          <p14:tracePt t="52087" x="5918200" y="6032500"/>
          <p14:tracePt t="52098" x="5892800" y="6007100"/>
          <p14:tracePt t="52104" x="5892800" y="5981700"/>
          <p14:tracePt t="52119" x="5867400" y="5956300"/>
          <p14:tracePt t="52143" x="5854700" y="5956300"/>
          <p14:tracePt t="52152" x="5854700" y="5943600"/>
          <p14:tracePt t="52304" x="5867400" y="5943600"/>
          <p14:tracePt t="52343" x="5892800" y="5943600"/>
          <p14:tracePt t="52375" x="5918200" y="5943600"/>
          <p14:tracePt t="52400" x="5943600" y="5943600"/>
          <p14:tracePt t="52407" x="5943600" y="5956300"/>
          <p14:tracePt t="52423" x="5956300" y="5981700"/>
          <p14:tracePt t="52447" x="5981700" y="6007100"/>
          <p14:tracePt t="52471" x="6007100" y="6032500"/>
          <p14:tracePt t="52487" x="6032500" y="6045200"/>
          <p14:tracePt t="52504" x="6045200" y="6045200"/>
          <p14:tracePt t="52511" x="6045200" y="6070600"/>
          <p14:tracePt t="52519" x="6070600" y="6070600"/>
          <p14:tracePt t="52528" x="6070600" y="6096000"/>
          <p14:tracePt t="52544" x="6096000" y="6096000"/>
          <p14:tracePt t="52552" x="6096000" y="6121400"/>
          <p14:tracePt t="52559" x="6121400" y="6121400"/>
          <p14:tracePt t="52583" x="6121400" y="6146800"/>
          <p14:tracePt t="52665" x="6121400" y="6159500"/>
          <p14:tracePt t="55746" x="6096000" y="6146800"/>
          <p14:tracePt t="55754" x="6070600" y="6146800"/>
          <p14:tracePt t="55763" x="6045200" y="6121400"/>
          <p14:tracePt t="55777" x="6032500" y="6096000"/>
          <p14:tracePt t="55798" x="6007100" y="6096000"/>
          <p14:tracePt t="55803" x="6007100" y="6070600"/>
          <p14:tracePt t="55819" x="5981700" y="6045200"/>
          <p14:tracePt t="55866" x="5981700" y="6032500"/>
          <p14:tracePt t="55874" x="5956300" y="6032500"/>
          <p14:tracePt t="55898" x="5956300" y="6007100"/>
          <p14:tracePt t="55922" x="5943600" y="5981700"/>
          <p14:tracePt t="55946" x="5918200" y="5956300"/>
          <p14:tracePt t="55964" x="5892800" y="5956300"/>
          <p14:tracePt t="55970" x="5892800" y="5943600"/>
          <p14:tracePt t="56002" x="5867400" y="5943600"/>
          <p14:tracePt t="56058" x="5892800" y="5943600"/>
          <p14:tracePt t="56074" x="5918200" y="5943600"/>
          <p14:tracePt t="56086" x="5943600" y="5943600"/>
          <p14:tracePt t="56090" x="5956300" y="5943600"/>
          <p14:tracePt t="56103" x="5956300" y="5956300"/>
          <p14:tracePt t="56108" x="5981700" y="5981700"/>
          <p14:tracePt t="56119" x="6007100" y="5981700"/>
          <p14:tracePt t="56123" x="6007100" y="6007100"/>
          <p14:tracePt t="56136" x="6032500" y="6007100"/>
          <p14:tracePt t="56141" x="6032500" y="6032500"/>
          <p14:tracePt t="56153" x="6045200" y="6032500"/>
          <p14:tracePt t="56157" x="6045200" y="6045200"/>
          <p14:tracePt t="56170" x="6070600" y="6070600"/>
          <p14:tracePt t="56196" x="6070600" y="6096000"/>
          <p14:tracePt t="56258" x="6045200" y="6096000"/>
          <p14:tracePt t="56267" x="6007100" y="6096000"/>
          <p14:tracePt t="56274" x="5981700" y="6096000"/>
          <p14:tracePt t="56282" x="5956300" y="6096000"/>
          <p14:tracePt t="56290" x="5918200" y="6070600"/>
          <p14:tracePt t="56302" x="5892800" y="6045200"/>
          <p14:tracePt t="56307" x="5867400" y="6045200"/>
          <p14:tracePt t="56319" x="5854700" y="6032500"/>
          <p14:tracePt t="56324" x="5829300" y="6032500"/>
          <p14:tracePt t="56336" x="5803900" y="6032500"/>
          <p14:tracePt t="56341" x="5803900" y="6007100"/>
          <p14:tracePt t="56369" x="5778500" y="6007100"/>
          <p14:tracePt t="56418" x="5803900" y="6007100"/>
          <p14:tracePt t="56430" x="5829300" y="6007100"/>
          <p14:tracePt t="56436" x="5854700" y="6032500"/>
          <p14:tracePt t="56450" x="5867400" y="6045200"/>
          <p14:tracePt t="56466" x="5892800" y="6070600"/>
          <p14:tracePt t="56507" x="5892800" y="6096000"/>
          <p14:tracePt t="56636" x="5867400" y="6096000"/>
          <p14:tracePt t="60462" x="5867400" y="6070600"/>
          <p14:tracePt t="60476" x="5867400" y="6045200"/>
          <p14:tracePt t="60485" x="5854700" y="6032500"/>
          <p14:tracePt t="60503" x="5829300" y="6032500"/>
          <p14:tracePt t="60508" x="5829300" y="6007100"/>
          <p14:tracePt t="60519" x="5803900" y="6007100"/>
          <p14:tracePt t="60524" x="5803900" y="5981700"/>
          <p14:tracePt t="60540" x="5778500" y="5981700"/>
          <p14:tracePt t="60573" x="5778500" y="5956300"/>
          <p14:tracePt t="60603" x="5778500" y="5943600"/>
          <p14:tracePt t="60619" x="5778500" y="5918200"/>
          <p14:tracePt t="60623" x="5778500" y="5892800"/>
          <p14:tracePt t="60636" x="5778500" y="5867400"/>
          <p14:tracePt t="60637" x="5778500" y="5854700"/>
          <p14:tracePt t="60644" x="5778500" y="5829300"/>
          <p14:tracePt t="60669" x="5778500" y="5778500"/>
          <p14:tracePt t="60700" x="5778500" y="5765800"/>
          <p14:tracePt t="60941" x="5765800" y="5765800"/>
          <p14:tracePt t="60949" x="5765800" y="5778500"/>
          <p14:tracePt t="60981" x="5765800" y="5803900"/>
          <p14:tracePt t="64975" x="5778500" y="5803900"/>
          <p14:tracePt t="64983" x="5803900" y="5803900"/>
          <p14:tracePt t="64993" x="5829300" y="5803900"/>
          <p14:tracePt t="65003" x="5854700" y="5803900"/>
          <p14:tracePt t="65007" x="5867400" y="5803900"/>
          <p14:tracePt t="65019" x="5892800" y="5803900"/>
          <p14:tracePt t="65036" x="5918200" y="5803900"/>
          <p14:tracePt t="65040" x="5943600" y="5803900"/>
          <p14:tracePt t="65207" x="5956300" y="5829300"/>
          <p14:tracePt t="65226" x="5956300" y="5854700"/>
          <p14:tracePt t="65231" x="5981700" y="5867400"/>
          <p14:tracePt t="65247" x="5981700" y="5892800"/>
          <p14:tracePt t="65263" x="5981700" y="5918200"/>
          <p14:tracePt t="65343" x="5956300" y="5918200"/>
          <p14:tracePt t="65352" x="5943600" y="5918200"/>
          <p14:tracePt t="65369" x="5918200" y="5918200"/>
          <p14:tracePt t="65375" x="5892800" y="5892800"/>
          <p14:tracePt t="65403" x="5867400" y="5892800"/>
          <p14:tracePt t="65487" x="5867400" y="5867400"/>
          <p14:tracePt t="65560" x="5867400" y="5854700"/>
          <p14:tracePt t="65583" x="5867400" y="5829300"/>
          <p14:tracePt t="65640" x="5867400" y="5803900"/>
          <p14:tracePt t="65659" x="5867400" y="5778500"/>
          <p14:tracePt t="65672" x="5867400" y="5765800"/>
          <p14:tracePt t="65688" x="5867400" y="5740400"/>
          <p14:tracePt t="65696" x="5867400" y="5715000"/>
          <p14:tracePt t="65704" x="5892800" y="5715000"/>
          <p14:tracePt t="65712" x="5892800" y="5689600"/>
          <p14:tracePt t="65744" x="5918200" y="5664200"/>
          <p14:tracePt t="65760" x="5918200" y="5651500"/>
          <p14:tracePt t="65776" x="5943600" y="5626100"/>
          <p14:tracePt t="65793" x="5956300" y="5600700"/>
          <p14:tracePt t="65808" x="5981700" y="5600700"/>
          <p14:tracePt t="65840" x="6007100" y="5600700"/>
          <p14:tracePt t="65864" x="6032500" y="5600700"/>
          <p14:tracePt t="65880" x="6045200" y="5600700"/>
          <p14:tracePt t="65904" x="6070600" y="5600700"/>
          <p14:tracePt t="65928" x="6096000" y="5600700"/>
          <p14:tracePt t="65936" x="6096000" y="5626100"/>
          <p14:tracePt t="65984" x="6096000" y="5651500"/>
          <p14:tracePt t="65992" x="6121400" y="5651500"/>
          <p14:tracePt t="66016" x="6121400" y="5664200"/>
          <p14:tracePt t="66048" x="6146800" y="5664200"/>
          <p14:tracePt t="66073" x="6146800" y="5689600"/>
          <p14:tracePt t="66090" x="6159500" y="5689600"/>
          <p14:tracePt t="66106" x="6159500" y="5715000"/>
          <p14:tracePt t="66136" x="6184900" y="5740400"/>
          <p14:tracePt t="66304" x="6184900" y="5765800"/>
          <p14:tracePt t="69083" x="6184900" y="5803900"/>
          <p14:tracePt t="69092" x="6184900" y="5829300"/>
          <p14:tracePt t="69103" x="6184900" y="5867400"/>
          <p14:tracePt t="69115" x="6184900" y="5918200"/>
          <p14:tracePt t="69125" x="6184900" y="5943600"/>
          <p14:tracePt t="69136" x="6184900" y="5956300"/>
          <p14:tracePt t="69140" x="6210300" y="5981700"/>
          <p14:tracePt t="69153" x="6210300" y="6007100"/>
          <p14:tracePt t="69157" x="6210300" y="6032500"/>
          <p14:tracePt t="69170" x="6210300" y="6045200"/>
          <p14:tracePt t="69186" x="6210300" y="6070600"/>
          <p14:tracePt t="69211" x="6210300" y="6096000"/>
          <p14:tracePt t="69427" x="6210300" y="6070600"/>
          <p14:tracePt t="69451" x="6210300" y="6045200"/>
          <p14:tracePt t="69470" x="6210300" y="6032500"/>
          <p14:tracePt t="69475" x="6210300" y="6007100"/>
          <p14:tracePt t="69486" x="6210300" y="5981700"/>
          <p14:tracePt t="69503" x="6210300" y="5956300"/>
          <p14:tracePt t="69507" x="6210300" y="5943600"/>
          <p14:tracePt t="69536" x="6210300" y="5918200"/>
          <p14:tracePt t="69660" x="6184900" y="5918200"/>
          <p14:tracePt t="69699" x="6159500" y="5918200"/>
          <p14:tracePt t="69779" x="6146800" y="5918200"/>
          <p14:tracePt t="69812" x="6146800" y="5892800"/>
          <p14:tracePt t="70052" x="6121400" y="5892800"/>
          <p14:tracePt t="70069" x="6096000" y="5892800"/>
          <p14:tracePt t="70076" x="6070600" y="5892800"/>
          <p14:tracePt t="70103" x="6045200" y="5918200"/>
          <p14:tracePt t="70108" x="6032500" y="5918200"/>
          <p14:tracePt t="70140" x="6007100" y="5918200"/>
          <p14:tracePt t="70190" x="5981700" y="5943600"/>
          <p14:tracePt t="70204" x="5956300" y="5943600"/>
          <p14:tracePt t="70220" x="5943600" y="5943600"/>
          <p14:tracePt t="70236" x="5918200" y="5943600"/>
          <p14:tracePt t="70253" x="5892800" y="5943600"/>
          <p14:tracePt t="70270" x="5867400" y="5943600"/>
          <p14:tracePt t="70276" x="5854700" y="5943600"/>
          <p14:tracePt t="70300" x="5829300" y="5943600"/>
          <p14:tracePt t="70645" x="5829300" y="5918200"/>
          <p14:tracePt t="70757" x="5829300" y="5892800"/>
          <p14:tracePt t="72951" x="5803900" y="5867400"/>
          <p14:tracePt t="73079" x="5803900" y="5854700"/>
          <p14:tracePt t="73095" x="5778500" y="5854700"/>
          <p14:tracePt t="73175" x="5778500" y="5829300"/>
          <p14:tracePt t="73239" x="5765800" y="5829300"/>
          <p14:tracePt t="73311" x="5740400" y="5829300"/>
          <p14:tracePt t="73407" x="5715000" y="5829300"/>
          <p14:tracePt t="73457" x="5689600" y="5829300"/>
          <p14:tracePt t="73503" x="5664200" y="5829300"/>
          <p14:tracePt t="73519" x="5664200" y="5854700"/>
          <p14:tracePt t="73672" x="5651500" y="5854700"/>
          <p14:tracePt t="73943" x="5664200" y="5854700"/>
          <p14:tracePt t="73953" x="5664200" y="5829300"/>
          <p14:tracePt t="74000" x="5664200" y="5803900"/>
          <p14:tracePt t="74008" x="5689600" y="5803900"/>
          <p14:tracePt t="74032" x="5689600" y="5778500"/>
          <p14:tracePt t="74057" x="5715000" y="5778500"/>
          <p14:tracePt t="74136" x="5740400" y="5778500"/>
          <p14:tracePt t="74240" x="5765800" y="5778500"/>
          <p14:tracePt t="74290" x="5765800" y="5803900"/>
          <p14:tracePt t="74352" x="5778500" y="5803900"/>
          <p14:tracePt t="74384" x="5778500" y="5829300"/>
          <p14:tracePt t="74528" x="5778500" y="5854700"/>
          <p14:tracePt t="74801" x="5778500" y="5829300"/>
          <p14:tracePt t="74816" x="5765800" y="5829300"/>
          <p14:tracePt t="74873" x="5740400" y="5829300"/>
          <p14:tracePt t="74913" x="5715000" y="5829300"/>
          <p14:tracePt t="74970" x="5689600" y="5829300"/>
          <p14:tracePt t="75001" x="5689600" y="5854700"/>
          <p14:tracePt t="75089" x="5689600" y="5867400"/>
          <p14:tracePt t="77011" x="5715000" y="5867400"/>
          <p14:tracePt t="77020" x="5740400" y="5867400"/>
          <p14:tracePt t="77027" x="5765800" y="5867400"/>
          <p14:tracePt t="77036" x="5803900" y="5854700"/>
          <p14:tracePt t="77043" x="5867400" y="5854700"/>
          <p14:tracePt t="77051" x="5918200" y="5854700"/>
          <p14:tracePt t="77059" x="5981700" y="5854700"/>
          <p14:tracePt t="77067" x="6045200" y="5854700"/>
          <p14:tracePt t="77075" x="6096000" y="5854700"/>
          <p14:tracePt t="77083" x="6159500" y="5854700"/>
          <p14:tracePt t="77103" x="6248400" y="5854700"/>
          <p14:tracePt t="77107" x="6273800" y="5854700"/>
          <p14:tracePt t="77120" x="6324600" y="5854700"/>
          <p14:tracePt t="77125" x="6337300" y="5854700"/>
          <p14:tracePt t="77140" x="6362700" y="5854700"/>
          <p14:tracePt t="77158" x="6388100" y="5854700"/>
          <p14:tracePt t="77187" x="6413500" y="5854700"/>
          <p14:tracePt t="77259" x="6413500" y="5867400"/>
          <p14:tracePt t="77388" x="6413500" y="5892800"/>
          <p14:tracePt t="77395" x="6388100" y="5892800"/>
          <p14:tracePt t="77411" x="6362700" y="5918200"/>
          <p14:tracePt t="77422" x="6337300" y="5918200"/>
          <p14:tracePt t="77427" x="6324600" y="5918200"/>
          <p14:tracePt t="77437" x="6299200" y="5918200"/>
          <p14:tracePt t="77443" x="6273800" y="5943600"/>
          <p14:tracePt t="77453" x="6248400" y="5943600"/>
          <p14:tracePt t="77459" x="6235700" y="5943600"/>
          <p14:tracePt t="77470" x="6210300" y="5956300"/>
          <p14:tracePt t="77475" x="6184900" y="5956300"/>
          <p14:tracePt t="77499" x="6184900" y="5981700"/>
          <p14:tracePt t="77507" x="6159500" y="5981700"/>
          <p14:tracePt t="77700" x="6159500" y="5956300"/>
          <p14:tracePt t="77708" x="6184900" y="5956300"/>
          <p14:tracePt t="77796" x="6184900" y="5943600"/>
          <p14:tracePt t="77851" x="6184900" y="5918200"/>
          <p14:tracePt t="77883" x="6184900" y="5892800"/>
          <p14:tracePt t="77924" x="6210300" y="5892800"/>
          <p14:tracePt t="77932" x="6210300" y="5867400"/>
          <p14:tracePt t="78028" x="6235700" y="5867400"/>
          <p14:tracePt t="78132" x="6248400" y="5867400"/>
          <p14:tracePt t="78180" x="6273800" y="5867400"/>
          <p14:tracePt t="78222" x="6299200" y="5867400"/>
          <p14:tracePt t="78324" x="6324600" y="5867400"/>
          <p14:tracePt t="78476" x="6337300" y="5867400"/>
          <p14:tracePt t="78941" x="6337300" y="5854700"/>
          <p14:tracePt t="78957" x="6324600" y="5854700"/>
          <p14:tracePt t="78989" x="6299200" y="5854700"/>
          <p14:tracePt t="79037" x="6273800" y="5854700"/>
          <p14:tracePt t="79088" x="6248400" y="5854700"/>
          <p14:tracePt t="79133" x="6248400" y="5867400"/>
          <p14:tracePt t="79157" x="6248400" y="5892800"/>
          <p14:tracePt t="79189" x="6248400" y="5918200"/>
          <p14:tracePt t="79237" x="6248400" y="5943600"/>
          <p14:tracePt t="79288" x="6248400" y="5956300"/>
          <p14:tracePt t="79381" x="6248400" y="5981700"/>
          <p14:tracePt t="79413" x="6248400" y="6007100"/>
          <p14:tracePt t="79453" x="6273800" y="6032500"/>
          <p14:tracePt t="79461" x="6273800" y="6045200"/>
          <p14:tracePt t="79478" x="6273800" y="6070600"/>
          <p14:tracePt t="79487" x="6299200" y="6096000"/>
          <p14:tracePt t="79494" x="6299200" y="6146800"/>
          <p14:tracePt t="79503" x="6324600" y="6159500"/>
          <p14:tracePt t="79509" x="6337300" y="6210300"/>
          <p14:tracePt t="79520" x="6362700" y="6248400"/>
          <p14:tracePt t="79526" x="6362700" y="6273800"/>
          <p14:tracePt t="79536" x="6388100" y="6324600"/>
          <p14:tracePt t="79542" x="6413500" y="6362700"/>
          <p14:tracePt t="79553" x="6413500" y="6413500"/>
          <p14:tracePt t="79558" x="6426200" y="6451600"/>
          <p14:tracePt t="79570" x="6451600" y="6502400"/>
          <p14:tracePt t="79574" x="6451600" y="6540500"/>
          <p14:tracePt t="79587" x="6477000" y="6565900"/>
          <p14:tracePt t="79593" x="6477000" y="6616700"/>
          <p14:tracePt t="79603" x="6477000" y="6629400"/>
          <p14:tracePt t="79607" x="6502400" y="6654800"/>
          <p14:tracePt t="79620" x="6502400" y="6705600"/>
          <p14:tracePt t="79625" x="6502400" y="6718300"/>
          <p14:tracePt t="79636" x="6527800" y="6743700"/>
          <p14:tracePt t="79641" x="6527800" y="6769100"/>
          <p14:tracePt t="79653" x="6527800" y="6794500"/>
          <p14:tracePt t="79654" x="6540500" y="6807200"/>
          <p14:tracePt t="79662" x="6540500" y="6832600"/>
          <p14:tracePt t="79670" x="6540500" y="6858000"/>
          <p14:tracePt t="79678" x="6565900" y="6883400"/>
          <p14:tracePt t="79687" x="6565900" y="6908800"/>
          <p14:tracePt t="79694" x="6565900" y="6921500"/>
          <p14:tracePt t="79703" x="6565900" y="6946900"/>
          <p14:tracePt t="79710" x="6591300" y="6972300"/>
          <p14:tracePt t="79720" x="6591300" y="6997700"/>
          <p14:tracePt t="79726" x="6591300" y="7035800"/>
          <p14:tracePt t="79737" x="6616700" y="7061200"/>
          <p14:tracePt t="79742" x="6616700" y="7086600"/>
          <p14:tracePt t="79753" x="6616700" y="7124700"/>
          <p14:tracePt t="79758" x="6629400" y="7175500"/>
          <p14:tracePt t="79770" x="6629400" y="7188200"/>
          <p14:tracePt t="79774" x="6629400" y="7213600"/>
          <p14:tracePt t="79786" x="6629400" y="7239000"/>
          <p14:tracePt t="79791" x="6629400" y="7264400"/>
          <p14:tracePt t="79807" x="6629400" y="7289800"/>
          <p14:tracePt t="79824" x="6629400" y="7302500"/>
          <p14:tracePt t="79840" x="6629400" y="7327900"/>
          <p14:tracePt t="79870" x="6629400" y="7353300"/>
          <p14:tracePt t="79966" x="6629400" y="7378700"/>
          <p14:tracePt t="79998" x="6629400" y="7391400"/>
          <p14:tracePt t="80103" x="6629400" y="7378700"/>
          <p14:tracePt t="80110" x="6616700" y="7353300"/>
          <p14:tracePt t="80121" x="6616700" y="7327900"/>
          <p14:tracePt t="80126" x="6616700" y="7302500"/>
          <p14:tracePt t="80136" x="6616700" y="7264400"/>
          <p14:tracePt t="80142" x="6591300" y="7239000"/>
          <p14:tracePt t="80153" x="6591300" y="7188200"/>
          <p14:tracePt t="80158" x="6591300" y="7150100"/>
          <p14:tracePt t="80170" x="6565900" y="7099300"/>
          <p14:tracePt t="80174" x="6565900" y="7061200"/>
          <p14:tracePt t="80187" x="6565900" y="7010400"/>
          <p14:tracePt t="80192" x="6540500" y="6921500"/>
          <p14:tracePt t="80203" x="6527800" y="6858000"/>
          <p14:tracePt t="80208" x="6527800" y="6794500"/>
          <p14:tracePt t="80220" x="6502400" y="6680200"/>
          <p14:tracePt t="80226" x="6502400" y="6565900"/>
          <p14:tracePt t="80236" x="6502400" y="6477000"/>
          <p14:tracePt t="80240" x="6477000" y="6362700"/>
          <p14:tracePt t="80253" x="6477000" y="6324600"/>
          <p14:tracePt t="80254" x="6477000" y="6235700"/>
          <p14:tracePt t="80262" x="6477000" y="6159500"/>
          <p14:tracePt t="80270" x="6477000" y="6096000"/>
          <p14:tracePt t="80278" x="6477000" y="6045200"/>
          <p14:tracePt t="80287" x="6477000" y="6032500"/>
          <p14:tracePt t="80294" x="6477000" y="6007100"/>
          <p14:tracePt t="80303" x="6477000" y="5981700"/>
          <p14:tracePt t="80334" x="6451600" y="5981700"/>
          <p14:tracePt t="80406" x="6451600" y="6007100"/>
          <p14:tracePt t="80422" x="6426200" y="6032500"/>
          <p14:tracePt t="80438" x="6426200" y="6045200"/>
          <p14:tracePt t="80446" x="6426200" y="6070600"/>
          <p14:tracePt t="80457" x="6426200" y="6096000"/>
          <p14:tracePt t="80470" x="6426200" y="6121400"/>
          <p14:tracePt t="80471" x="6426200" y="6146800"/>
          <p14:tracePt t="80478" x="6426200" y="6159500"/>
          <p14:tracePt t="80487" x="6426200" y="6184900"/>
          <p14:tracePt t="80495" x="6426200" y="6210300"/>
          <p14:tracePt t="80503" x="6426200" y="6235700"/>
          <p14:tracePt t="80511" x="6426200" y="6273800"/>
          <p14:tracePt t="80520" x="6426200" y="6324600"/>
          <p14:tracePt t="80526" x="6426200" y="6362700"/>
          <p14:tracePt t="80536" x="6426200" y="6426200"/>
          <p14:tracePt t="80543" x="6426200" y="6477000"/>
          <p14:tracePt t="80553" x="6426200" y="6540500"/>
          <p14:tracePt t="80559" x="6426200" y="6591300"/>
          <p14:tracePt t="80570" x="6451600" y="6654800"/>
          <p14:tracePt t="80575" x="6451600" y="6705600"/>
          <p14:tracePt t="80587" x="6477000" y="6743700"/>
          <p14:tracePt t="80593" x="6477000" y="6794500"/>
          <p14:tracePt t="80603" x="6502400" y="6832600"/>
          <p14:tracePt t="80608" x="6527800" y="6858000"/>
          <p14:tracePt t="80620" x="6527800" y="6908800"/>
          <p14:tracePt t="80625" x="6540500" y="6946900"/>
          <p14:tracePt t="80637" x="6540500" y="6972300"/>
          <p14:tracePt t="80641" x="6565900" y="6997700"/>
          <p14:tracePt t="80653" x="6565900" y="7010400"/>
          <p14:tracePt t="80670" x="6591300" y="7035800"/>
          <p14:tracePt t="80671" x="6591300" y="7061200"/>
          <p14:tracePt t="80679" x="6591300" y="7086600"/>
          <p14:tracePt t="80703" x="6591300" y="7099300"/>
          <p14:tracePt t="80736" x="6591300" y="7124700"/>
          <p14:tracePt t="80754" x="6591300" y="7150100"/>
          <p14:tracePt t="80775" x="6591300" y="7175500"/>
          <p14:tracePt t="80799" x="6616700" y="7188200"/>
          <p14:tracePt t="80815" x="6616700" y="7213600"/>
          <p14:tracePt t="80853" x="6616700" y="7239000"/>
          <p14:tracePt t="80920" x="6616700" y="7213600"/>
          <p14:tracePt t="80927" x="6616700" y="7188200"/>
          <p14:tracePt t="80943" x="6616700" y="7175500"/>
          <p14:tracePt t="80953" x="6616700" y="7099300"/>
          <p14:tracePt t="83226" x="6616700" y="7086600"/>
          <p14:tracePt t="83237" x="6591300" y="7061200"/>
          <p14:tracePt t="83242" x="6591300" y="7010400"/>
          <p14:tracePt t="83254" x="6591300" y="6997700"/>
          <p14:tracePt t="83259" x="6565900" y="6972300"/>
          <p14:tracePt t="83270" x="6565900" y="6921500"/>
          <p14:tracePt t="83274" x="6540500" y="6883400"/>
          <p14:tracePt t="83287" x="6540500" y="6858000"/>
          <p14:tracePt t="83291" x="6540500" y="6832600"/>
          <p14:tracePt t="83303" x="6527800" y="6807200"/>
          <p14:tracePt t="83308" x="6527800" y="6769100"/>
          <p14:tracePt t="83320" x="6527800" y="6743700"/>
          <p14:tracePt t="83325" x="6502400" y="6718300"/>
          <p14:tracePt t="83337" x="6502400" y="6705600"/>
          <p14:tracePt t="83346" x="6502400" y="6680200"/>
          <p14:tracePt t="83357" x="6477000" y="6654800"/>
          <p14:tracePt t="83388" x="6477000" y="6629400"/>
          <p14:tracePt t="83482" x="6477000" y="6654800"/>
          <p14:tracePt t="83514" x="6477000" y="6680200"/>
          <p14:tracePt t="83537" x="6477000" y="6705600"/>
          <p14:tracePt t="83554" x="6477000" y="6718300"/>
          <p14:tracePt t="83570" x="6477000" y="6743700"/>
          <p14:tracePt t="83578" x="6477000" y="6769100"/>
          <p14:tracePt t="83587" x="6502400" y="6794500"/>
          <p14:tracePt t="83594" x="6502400" y="6832600"/>
          <p14:tracePt t="83603" x="6502400" y="6908800"/>
          <p14:tracePt t="83610" x="6502400" y="6921500"/>
          <p14:tracePt t="83620" x="6527800" y="6972300"/>
          <p14:tracePt t="83626" x="6527800" y="7035800"/>
          <p14:tracePt t="83636" x="6540500" y="7086600"/>
          <p14:tracePt t="83642" x="6540500" y="7124700"/>
          <p14:tracePt t="83653" x="6540500" y="7175500"/>
          <p14:tracePt t="83658" x="6565900" y="7213600"/>
          <p14:tracePt t="83670" x="6565900" y="7239000"/>
          <p14:tracePt t="83674" x="6565900" y="7264400"/>
          <p14:tracePt t="83687" x="6591300" y="7289800"/>
          <p14:tracePt t="83703" x="6591300" y="7302500"/>
          <p14:tracePt t="83720" x="6591300" y="7327900"/>
          <p14:tracePt t="83842" x="6591300" y="7302500"/>
          <p14:tracePt t="83853" x="6591300" y="7264400"/>
          <p14:tracePt t="83858" x="6591300" y="7188200"/>
          <p14:tracePt t="83870" x="6591300" y="7099300"/>
          <p14:tracePt t="83874" x="6565900" y="7010400"/>
          <p14:tracePt t="83887" x="6565900" y="6908800"/>
          <p14:tracePt t="83892" x="6540500" y="6794500"/>
          <p14:tracePt t="83903" x="6527800" y="6743700"/>
          <p14:tracePt t="83908" x="6502400" y="6680200"/>
          <p14:tracePt t="83920" x="6477000" y="6616700"/>
          <p14:tracePt t="83926" x="6451600" y="6540500"/>
          <p14:tracePt t="83937" x="6451600" y="6527800"/>
          <p14:tracePt t="83941" x="6451600" y="6502400"/>
          <p14:tracePt t="83953" x="6451600" y="6477000"/>
          <p14:tracePt t="83955" x="6426200" y="6477000"/>
          <p14:tracePt t="83963" x="6426200" y="6451600"/>
          <p14:tracePt t="84098" x="6426200" y="6477000"/>
          <p14:tracePt t="84130" x="6426200" y="6502400"/>
          <p14:tracePt t="84138" x="6426200" y="6527800"/>
          <p14:tracePt t="84146" x="6426200" y="6540500"/>
          <p14:tracePt t="84157" x="6426200" y="6616700"/>
          <p14:tracePt t="84170" x="6426200" y="6629400"/>
          <p14:tracePt t="84171" x="6426200" y="6705600"/>
          <p14:tracePt t="84178" x="6426200" y="6743700"/>
          <p14:tracePt t="84187" x="6451600" y="6807200"/>
          <p14:tracePt t="84194" x="6451600" y="6858000"/>
          <p14:tracePt t="84203" x="6451600" y="6921500"/>
          <p14:tracePt t="84211" x="6477000" y="6972300"/>
          <p14:tracePt t="84220" x="6477000" y="7035800"/>
          <p14:tracePt t="84226" x="6477000" y="7086600"/>
          <p14:tracePt t="84236" x="6502400" y="7124700"/>
          <p14:tracePt t="84243" x="6502400" y="7150100"/>
          <p14:tracePt t="84253" x="6502400" y="7175500"/>
          <p14:tracePt t="84259" x="6502400" y="7213600"/>
          <p14:tracePt t="84270" x="6527800" y="7239000"/>
          <p14:tracePt t="84282" x="6527800" y="7264400"/>
          <p14:tracePt t="84291" x="6527800" y="7289800"/>
          <p14:tracePt t="84306" x="6540500" y="7302500"/>
          <p14:tracePt t="84331" x="6540500" y="7327900"/>
          <p14:tracePt t="84499" x="6540500" y="7302500"/>
          <p14:tracePt t="84531" x="6540500" y="7289800"/>
          <p14:tracePt t="84547" x="6540500" y="7264400"/>
          <p14:tracePt t="84570" x="6540500" y="7213600"/>
          <p14:tracePt t="84573" x="6540500" y="7188200"/>
          <p14:tracePt t="84587" x="6540500" y="7124700"/>
          <p14:tracePt t="84587" x="6540500" y="7099300"/>
          <p14:tracePt t="84595" x="6540500" y="7061200"/>
          <p14:tracePt t="84603" x="6527800" y="7010400"/>
          <p14:tracePt t="84611" x="6527800" y="6972300"/>
          <p14:tracePt t="84620" x="6527800" y="6946900"/>
          <p14:tracePt t="84627" x="6527800" y="6908800"/>
          <p14:tracePt t="84643" x="6527800" y="6883400"/>
          <p14:tracePt t="84659" x="6527800" y="6858000"/>
          <p14:tracePt t="89244" x="6527800" y="6807200"/>
          <p14:tracePt t="89254" x="6565900" y="6794500"/>
          <p14:tracePt t="89260" x="6629400" y="6794500"/>
          <p14:tracePt t="89269" x="6680200" y="6794500"/>
          <p14:tracePt t="89276" x="6743700" y="6794500"/>
          <p14:tracePt t="89287" x="6832600" y="6794500"/>
          <p14:tracePt t="89293" x="6921500" y="6807200"/>
          <p14:tracePt t="89303" x="6997700" y="6858000"/>
          <p14:tracePt t="89309" x="7086600" y="6908800"/>
          <p14:tracePt t="89320" x="7175500" y="6946900"/>
          <p14:tracePt t="89326" x="7302500" y="7061200"/>
          <p14:tracePt t="89337" x="7467600" y="7150100"/>
          <p14:tracePt t="89341" x="7594600" y="7289800"/>
          <p14:tracePt t="89353" x="7683500" y="7391400"/>
          <p14:tracePt t="89360" x="7797800" y="7531100"/>
          <p14:tracePt t="89370" x="7861300" y="7670800"/>
          <p14:tracePt t="89375" x="7912100" y="7797800"/>
          <p14:tracePt t="89387" x="7950200" y="7950200"/>
          <p14:tracePt t="89393" x="7975600" y="8115300"/>
          <p14:tracePt t="89403" x="7975600" y="8267700"/>
          <p14:tracePt t="89407" x="7975600" y="8445500"/>
          <p14:tracePt t="89420" x="7975600" y="8623300"/>
          <p14:tracePt t="89421" x="7975600" y="8763000"/>
          <p14:tracePt t="89428" x="7950200" y="8826500"/>
          <p14:tracePt t="89437" x="7937500" y="8940800"/>
          <p14:tracePt t="89444" x="7937500" y="9004300"/>
          <p14:tracePt t="89453" x="7937500" y="9080500"/>
          <p14:tracePt t="89461" x="7937500" y="9118600"/>
          <p14:tracePt t="89470" x="7937500" y="9144000"/>
          <p14:tracePt t="89476" x="7937500" y="9169400"/>
          <p14:tracePt t="89525" x="7937500" y="9144000"/>
          <p14:tracePt t="89533" x="7950200" y="9118600"/>
          <p14:tracePt t="89551" x="7950200" y="9093200"/>
          <p14:tracePt t="89557" x="7975600" y="9080500"/>
          <p14:tracePt t="89565" x="7975600" y="9029700"/>
          <p14:tracePt t="89572" x="7975600" y="9004300"/>
          <p14:tracePt t="89581" x="7912100" y="8966200"/>
          <p14:tracePt t="89589" x="7861300" y="8915400"/>
          <p14:tracePt t="89597" x="7772400" y="8877300"/>
          <p14:tracePt t="89605" x="7683500" y="8826500"/>
          <p14:tracePt t="89613" x="7569200" y="8813800"/>
          <p14:tracePt t="89621" x="7480300" y="8763000"/>
          <p14:tracePt t="89629" x="7442200" y="8737600"/>
          <p14:tracePt t="89637" x="7353300" y="8712200"/>
          <p14:tracePt t="89645" x="7289800" y="8699500"/>
          <p14:tracePt t="89654" x="7239000" y="8699500"/>
          <p14:tracePt t="89661" x="7175500" y="8674100"/>
          <p14:tracePt t="89670" x="7124700" y="8674100"/>
          <p14:tracePt t="89677" x="7086600" y="8674100"/>
          <p14:tracePt t="89687" x="7061200" y="8674100"/>
          <p14:tracePt t="89693" x="7010400" y="8674100"/>
          <p14:tracePt t="89703" x="6972300" y="8699500"/>
          <p14:tracePt t="89709" x="6946900" y="8699500"/>
          <p14:tracePt t="89720" x="6921500" y="8712200"/>
          <p14:tracePt t="89726" x="6908800" y="8712200"/>
          <p14:tracePt t="89737" x="6908800" y="8737600"/>
          <p14:tracePt t="89741" x="6883400" y="8737600"/>
          <p14:tracePt t="89753" x="6883400" y="8763000"/>
          <p14:tracePt t="89853" x="6858000" y="8737600"/>
          <p14:tracePt t="89893" x="6858000" y="8712200"/>
          <p14:tracePt t="89933" x="6832600" y="8712200"/>
          <p14:tracePt t="90029" x="6832600" y="8699500"/>
          <p14:tracePt t="90069" x="6832600" y="8674100"/>
          <p14:tracePt t="90077" x="6807200" y="8674100"/>
          <p14:tracePt t="90093" x="6807200" y="8648700"/>
          <p14:tracePt t="90104" x="6794500" y="8648700"/>
          <p14:tracePt t="90109" x="6794500" y="8623300"/>
          <p14:tracePt t="90120" x="6769100" y="8623300"/>
          <p14:tracePt t="90125" x="6769100" y="8610600"/>
          <p14:tracePt t="90142" x="6743700" y="8585200"/>
          <p14:tracePt t="90158" x="6743700" y="8559800"/>
          <p14:tracePt t="90187" x="6718300" y="8559800"/>
          <p14:tracePt t="90205" x="6718300" y="8534400"/>
          <p14:tracePt t="90237" x="6718300" y="8521700"/>
          <p14:tracePt t="90245" x="6718300" y="8496300"/>
          <p14:tracePt t="90262" x="6705600" y="8470900"/>
          <p14:tracePt t="90270" x="6705600" y="8445500"/>
          <p14:tracePt t="90277" x="6705600" y="8432800"/>
          <p14:tracePt t="90287" x="6705600" y="8407400"/>
          <p14:tracePt t="90293" x="6705600" y="8382000"/>
          <p14:tracePt t="90303" x="6705600" y="8356600"/>
          <p14:tracePt t="90309" x="6705600" y="8331200"/>
          <p14:tracePt t="90320" x="6705600" y="8318500"/>
          <p14:tracePt t="90326" x="6705600" y="8293100"/>
          <p14:tracePt t="90337" x="6705600" y="8267700"/>
          <p14:tracePt t="90341" x="6705600" y="8242300"/>
          <p14:tracePt t="90353" x="6705600" y="8229600"/>
          <p14:tracePt t="90359" x="6705600" y="8178800"/>
          <p14:tracePt t="90370" x="6705600" y="8153400"/>
          <p14:tracePt t="90374" x="6705600" y="8140700"/>
          <p14:tracePt t="90387" x="6705600" y="8115300"/>
          <p14:tracePt t="90392" x="6705600" y="8089900"/>
          <p14:tracePt t="90403" x="6705600" y="8064500"/>
          <p14:tracePt t="90407" x="6705600" y="8051800"/>
          <p14:tracePt t="90420" x="6680200" y="8051800"/>
          <p14:tracePt t="90422" x="6680200" y="8026400"/>
          <p14:tracePt t="90430" x="6680200" y="8001000"/>
          <p14:tracePt t="90438" x="6680200" y="7975600"/>
          <p14:tracePt t="90446" x="6654800" y="7950200"/>
          <p14:tracePt t="90462" x="6654800" y="7937500"/>
          <p14:tracePt t="90470" x="6629400" y="7912100"/>
          <p14:tracePt t="90477" x="6629400" y="7886700"/>
          <p14:tracePt t="90487" x="6616700" y="7886700"/>
          <p14:tracePt t="90493" x="6616700" y="7861300"/>
          <p14:tracePt t="90510" x="6591300" y="7848600"/>
          <p14:tracePt t="90520" x="6591300" y="7823200"/>
          <p14:tracePt t="90526" x="6565900" y="7797800"/>
          <p14:tracePt t="90542" x="6565900" y="7772400"/>
          <p14:tracePt t="90553" x="6565900" y="7734300"/>
          <p14:tracePt t="90559" x="6565900" y="7708900"/>
          <p14:tracePt t="90570" x="6565900" y="7683500"/>
          <p14:tracePt t="90574" x="6565900" y="7645400"/>
          <p14:tracePt t="90587" x="6565900" y="7620000"/>
          <p14:tracePt t="90592" x="6565900" y="7569200"/>
          <p14:tracePt t="90603" x="6565900" y="7556500"/>
          <p14:tracePt t="90607" x="6540500" y="7556500"/>
          <p14:tracePt t="90620" x="6540500" y="7531100"/>
          <p14:tracePt t="90625" x="6540500" y="7505700"/>
          <p14:tracePt t="90637" x="6540500" y="7480300"/>
          <p14:tracePt t="90638" x="6540500" y="7467600"/>
          <p14:tracePt t="90645" x="6540500" y="7442200"/>
          <p14:tracePt t="90656" x="6540500" y="7416800"/>
          <p14:tracePt t="90670" x="6527800" y="7378700"/>
          <p14:tracePt t="90678" x="6527800" y="7353300"/>
          <p14:tracePt t="90687" x="6527800" y="7327900"/>
          <p14:tracePt t="90694" x="6502400" y="7289800"/>
          <p14:tracePt t="90703" x="6502400" y="7264400"/>
          <p14:tracePt t="90710" x="6477000" y="7239000"/>
          <p14:tracePt t="90720" x="6477000" y="7213600"/>
          <p14:tracePt t="90734" x="6451600" y="7188200"/>
          <p14:tracePt t="91871" x="6451600" y="7213600"/>
          <p14:tracePt t="91882" x="6451600" y="7239000"/>
          <p14:tracePt t="91887" x="6451600" y="7289800"/>
          <p14:tracePt t="91895" x="6451600" y="7302500"/>
          <p14:tracePt t="91904" x="6477000" y="7327900"/>
          <p14:tracePt t="91911" x="6477000" y="7378700"/>
          <p14:tracePt t="91920" x="6502400" y="7391400"/>
          <p14:tracePt t="91927" x="6527800" y="7416800"/>
          <p14:tracePt t="91937" x="6527800" y="7442200"/>
          <p14:tracePt t="91943" x="6540500" y="7467600"/>
          <p14:tracePt t="91953" x="6540500" y="7480300"/>
          <p14:tracePt t="91967" x="6565900" y="7505700"/>
          <p14:tracePt t="91999" x="6565900" y="7531100"/>
          <p14:tracePt t="92007" x="6591300" y="7531100"/>
          <p14:tracePt t="92063" x="6591300" y="7505700"/>
          <p14:tracePt t="92071" x="6565900" y="7480300"/>
          <p14:tracePt t="92087" x="6540500" y="7442200"/>
          <p14:tracePt t="92095" x="6540500" y="7416800"/>
          <p14:tracePt t="92103" x="6527800" y="7391400"/>
          <p14:tracePt t="92111" x="6527800" y="7353300"/>
          <p14:tracePt t="92120" x="6502400" y="7327900"/>
          <p14:tracePt t="92127" x="6477000" y="7302500"/>
          <p14:tracePt t="92137" x="6477000" y="7264400"/>
          <p14:tracePt t="92143" x="6451600" y="7239000"/>
          <p14:tracePt t="92153" x="6451600" y="7188200"/>
          <p14:tracePt t="92159" x="6426200" y="7124700"/>
          <p14:tracePt t="92170" x="6413500" y="7086600"/>
          <p14:tracePt t="92175" x="6413500" y="7035800"/>
          <p14:tracePt t="92187" x="6388100" y="6997700"/>
          <p14:tracePt t="92193" x="6362700" y="6946900"/>
          <p14:tracePt t="92203" x="6362700" y="6908800"/>
          <p14:tracePt t="92208" x="6362700" y="6883400"/>
          <p14:tracePt t="92220" x="6337300" y="6858000"/>
          <p14:tracePt t="92226" x="6337300" y="6832600"/>
          <p14:tracePt t="92239" x="6337300" y="6807200"/>
          <p14:tracePt t="92270" x="6337300" y="6794500"/>
          <p14:tracePt t="93440" x="6337300" y="6769100"/>
          <p14:tracePt t="93449" x="6337300" y="6718300"/>
          <p14:tracePt t="93456" x="6337300" y="6705600"/>
          <p14:tracePt t="93464" x="6324600" y="6680200"/>
          <p14:tracePt t="93472" x="6324600" y="6654800"/>
          <p14:tracePt t="93487" x="6324600" y="6629400"/>
          <p14:tracePt t="93490" x="6324600" y="6616700"/>
          <p14:tracePt t="93503" x="6324600" y="6591300"/>
          <p14:tracePt t="93507" x="6299200" y="6565900"/>
          <p14:tracePt t="93520" x="6299200" y="6540500"/>
          <p14:tracePt t="93521" x="6299200" y="6527800"/>
          <p14:tracePt t="93528" x="6299200" y="6502400"/>
          <p14:tracePt t="93537" x="6273800" y="6477000"/>
          <p14:tracePt t="93544" x="6273800" y="6451600"/>
          <p14:tracePt t="93560" x="6273800" y="6426200"/>
          <p14:tracePt t="93570" x="6273800" y="6413500"/>
          <p14:tracePt t="93576" x="6273800" y="6388100"/>
          <p14:tracePt t="93592" x="6273800" y="6362700"/>
          <p14:tracePt t="93603" x="6273800" y="6337300"/>
          <p14:tracePt t="93608" x="6248400" y="6324600"/>
          <p14:tracePt t="93625" x="6248400" y="6299200"/>
          <p14:tracePt t="93637" x="6248400" y="6273800"/>
          <p14:tracePt t="93641" x="6248400" y="6248400"/>
          <p14:tracePt t="93653" x="6248400" y="6235700"/>
          <p14:tracePt t="93659" x="6248400" y="6210300"/>
          <p14:tracePt t="93670" x="6248400" y="6184900"/>
          <p14:tracePt t="93674" x="6248400" y="6159500"/>
          <p14:tracePt t="93687" x="6248400" y="6146800"/>
          <p14:tracePt t="93692" x="6248400" y="6121400"/>
          <p14:tracePt t="93706" x="6248400" y="6096000"/>
          <p14:tracePt t="97794" x="6235700" y="6096000"/>
          <p14:tracePt t="97810" x="6210300" y="6096000"/>
          <p14:tracePt t="97818" x="6184900" y="6096000"/>
          <p14:tracePt t="97826" x="6159500" y="6096000"/>
          <p14:tracePt t="97834" x="6146800" y="6121400"/>
          <p14:tracePt t="97842" x="6121400" y="6121400"/>
          <p14:tracePt t="97854" x="6096000" y="6121400"/>
          <p14:tracePt t="97858" x="6070600" y="6121400"/>
          <p14:tracePt t="97870" x="6045200" y="6121400"/>
          <p14:tracePt t="97887" x="6032500" y="6121400"/>
          <p14:tracePt t="97891" x="6007100" y="6121400"/>
          <p14:tracePt t="97908" x="5981700" y="6121400"/>
          <p14:tracePt t="97920" x="5956300" y="6121400"/>
          <p14:tracePt t="97940" x="5943600" y="6121400"/>
          <p14:tracePt t="97962" x="5918200" y="6121400"/>
          <p14:tracePt t="97987" x="5892800" y="6121400"/>
          <p14:tracePt t="98003" x="5867400" y="6121400"/>
          <p14:tracePt t="98013" x="5854700" y="6121400"/>
          <p14:tracePt t="98020" x="5854700" y="6096000"/>
          <p14:tracePt t="98026" x="5829300" y="6096000"/>
          <p14:tracePt t="98037" x="5803900" y="6096000"/>
          <p14:tracePt t="98042" x="5803900" y="6070600"/>
          <p14:tracePt t="98054" x="5778500" y="6070600"/>
          <p14:tracePt t="98066" x="5765800" y="6070600"/>
          <p14:tracePt t="98122" x="5765800" y="6045200"/>
          <p14:tracePt t="98218" x="5778500" y="6045200"/>
          <p14:tracePt t="98283" x="5803900" y="6032500"/>
          <p14:tracePt t="98427" x="5803900" y="6007100"/>
          <p14:tracePt t="98539" x="5803900" y="5981700"/>
          <p14:tracePt t="98580" x="5803900" y="5956300"/>
          <p14:tracePt t="98620" x="5803900" y="5943600"/>
          <p14:tracePt t="98635" x="5778500" y="5943600"/>
          <p14:tracePt t="98659" x="5778500" y="5918200"/>
          <p14:tracePt t="98699" x="5765800" y="5918200"/>
          <p14:tracePt t="98763" x="5740400" y="5918200"/>
          <p14:tracePt t="98827" x="5715000" y="5918200"/>
          <p14:tracePt t="98923" x="5689600" y="5918200"/>
          <p14:tracePt t="98963" x="5689600" y="5943600"/>
          <p14:tracePt t="99020" x="5664200" y="5943600"/>
          <p14:tracePt t="99259" x="5689600" y="5918200"/>
          <p14:tracePt t="99348" x="5715000" y="5918200"/>
          <p14:tracePt t="103270" x="5740400" y="5918200"/>
          <p14:tracePt t="103303" x="5765800" y="5918200"/>
          <p14:tracePt t="103312" x="5765800" y="5943600"/>
          <p14:tracePt t="103334" x="5778500" y="5943600"/>
          <p14:tracePt t="103366" x="5803900" y="5956300"/>
          <p14:tracePt t="103398" x="5829300" y="5956300"/>
          <p14:tracePt t="103438" x="5854700" y="5956300"/>
          <p14:tracePt t="103470" x="5867400" y="5956300"/>
          <p14:tracePt t="103487" x="5867400" y="5981700"/>
          <p14:tracePt t="103734" x="5867400" y="5956300"/>
          <p14:tracePt t="103766" x="5867400" y="5943600"/>
          <p14:tracePt t="103790" x="5867400" y="5918200"/>
          <p14:tracePt t="103806" x="5854700" y="5918200"/>
          <p14:tracePt t="103945" x="5854700" y="5943600"/>
          <p14:tracePt t="103975" x="5854700" y="5956300"/>
          <p14:tracePt t="104015" x="5854700" y="5981700"/>
          <p14:tracePt t="104215" x="5854700" y="5956300"/>
          <p14:tracePt t="104255" x="5854700" y="5943600"/>
          <p14:tracePt t="104279" x="5854700" y="5918200"/>
          <p14:tracePt t="104335" x="5854700" y="5892800"/>
          <p14:tracePt t="104399" x="5854700" y="5867400"/>
          <p14:tracePt t="104471" x="5854700" y="5854700"/>
          <p14:tracePt t="104512" x="5829300" y="5854700"/>
          <p14:tracePt t="104551" x="5829300" y="5829300"/>
          <p14:tracePt t="104567" x="5803900" y="5829300"/>
          <p14:tracePt t="104623" x="5778500" y="5829300"/>
          <p14:tracePt t="104671" x="5765800" y="5829300"/>
          <p14:tracePt t="104720" x="5740400" y="5829300"/>
          <p14:tracePt t="104760" x="5715000" y="5829300"/>
          <p14:tracePt t="104824" x="5689600" y="5829300"/>
          <p14:tracePt t="104880" x="5689600" y="5854700"/>
          <p14:tracePt t="104960" x="5689600" y="5867400"/>
          <p14:tracePt t="105008" x="5689600" y="5892800"/>
          <p14:tracePt t="105032" x="5664200" y="5892800"/>
          <p14:tracePt t="105056" x="5664200" y="5918200"/>
          <p14:tracePt t="105088" x="5664200" y="5943600"/>
          <p14:tracePt t="105120" x="5664200" y="5956300"/>
          <p14:tracePt t="105145" x="5664200" y="5981700"/>
          <p14:tracePt t="105232" x="5664200" y="6007100"/>
          <p14:tracePt t="105280" x="5664200" y="6032500"/>
          <p14:tracePt t="105304" x="5664200" y="6045200"/>
          <p14:tracePt t="105329" x="5664200" y="6070600"/>
          <p14:tracePt t="105354" x="5664200" y="6096000"/>
          <p14:tracePt t="105360" x="5664200" y="6121400"/>
          <p14:tracePt t="105387" x="5664200" y="6146800"/>
          <p14:tracePt t="105416" x="5664200" y="6159500"/>
          <p14:tracePt t="105481" x="5664200" y="6146800"/>
          <p14:tracePt t="105513" x="5664200" y="6121400"/>
          <p14:tracePt t="105554" x="5664200" y="6096000"/>
          <p14:tracePt t="105601" x="5664200" y="6070600"/>
          <p14:tracePt t="105611" x="5689600" y="6070600"/>
          <p14:tracePt t="105697" x="5689600" y="6045200"/>
          <p14:tracePt t="106001" x="5689600" y="6032500"/>
          <p14:tracePt t="108050" x="5689600" y="6045200"/>
          <p14:tracePt t="108059" x="5689600" y="6070600"/>
          <p14:tracePt t="108076" x="5689600" y="6096000"/>
          <p14:tracePt t="108091" x="5689600" y="6121400"/>
          <p14:tracePt t="108227" x="5664200" y="6121400"/>
          <p14:tracePt t="108277" x="5664200" y="6096000"/>
          <p14:tracePt t="108291" x="5664200" y="6070600"/>
          <p14:tracePt t="108309" x="5664200" y="6045200"/>
          <p14:tracePt t="108315" x="5664200" y="6032500"/>
          <p14:tracePt t="108339" x="5664200" y="6007100"/>
          <p14:tracePt t="108357" x="5664200" y="5981700"/>
          <p14:tracePt t="108371" x="5689600" y="5981700"/>
          <p14:tracePt t="108395" x="5715000" y="5981700"/>
          <p14:tracePt t="108404" x="5715000" y="5956300"/>
          <p14:tracePt t="108427" x="5740400" y="5956300"/>
          <p14:tracePt t="108510" x="5740400" y="5981700"/>
          <p14:tracePt t="108523" x="5740400" y="6007100"/>
          <p14:tracePt t="108542" x="5715000" y="6032500"/>
          <p14:tracePt t="108563" x="5715000" y="6045200"/>
          <p14:tracePt t="108571" x="5689600" y="6045200"/>
          <p14:tracePt t="108620" x="5664200" y="6045200"/>
          <p14:tracePt t="108643" x="5664200" y="6032500"/>
          <p14:tracePt t="108691" x="5664200" y="6007100"/>
          <p14:tracePt t="108739" x="5689600" y="6007100"/>
          <p14:tracePt t="108755" x="5715000" y="6007100"/>
          <p14:tracePt t="108763" x="5740400" y="6007100"/>
          <p14:tracePt t="108771" x="5765800" y="6007100"/>
          <p14:tracePt t="108795" x="5778500" y="6007100"/>
          <p14:tracePt t="108821" x="5778500" y="6032500"/>
          <p14:tracePt t="108836" x="5778500" y="6045200"/>
          <p14:tracePt t="108854" x="5778500" y="6070600"/>
          <p14:tracePt t="108859" x="5765800" y="6096000"/>
          <p14:tracePt t="108887" x="5740400" y="6096000"/>
          <p14:tracePt t="108891" x="5715000" y="6096000"/>
          <p14:tracePt t="108931" x="5715000" y="6070600"/>
          <p14:tracePt t="108947" x="5715000" y="6045200"/>
          <p14:tracePt t="108971" x="5715000" y="6032500"/>
          <p14:tracePt t="109003" x="5740400" y="6007100"/>
          <p14:tracePt t="109021" x="5765800" y="6007100"/>
          <p14:tracePt t="109027" x="5778500" y="6007100"/>
          <p14:tracePt t="109054" x="5803900" y="6007100"/>
          <p14:tracePt t="109060" x="5829300" y="6007100"/>
          <p14:tracePt t="109092" x="5854700" y="6007100"/>
          <p14:tracePt t="109356" x="5829300" y="6007100"/>
          <p14:tracePt t="109364" x="5803900" y="6007100"/>
          <p14:tracePt t="109380" x="5778500" y="6007100"/>
          <p14:tracePt t="109397" x="5765800" y="6007100"/>
          <p14:tracePt t="109542" x="5778500" y="6007100"/>
          <p14:tracePt t="109732" x="5765800" y="6007100"/>
          <p14:tracePt t="109764" x="5740400" y="6007100"/>
          <p14:tracePt t="109900" x="5765800" y="6007100"/>
          <p14:tracePt t="109932" x="5778500" y="6007100"/>
          <p14:tracePt t="110084" x="5765800" y="6007100"/>
          <p14:tracePt t="110229" x="5778500" y="6007100"/>
          <p14:tracePt t="110237" x="5803900" y="6007100"/>
          <p14:tracePt t="110245" x="5829300" y="6032500"/>
          <p14:tracePt t="110254" x="5854700" y="6032500"/>
          <p14:tracePt t="110261" x="5867400" y="6032500"/>
          <p14:tracePt t="110271" x="5892800" y="6032500"/>
          <p14:tracePt t="110288" x="5918200" y="6045200"/>
          <p14:tracePt t="110357" x="5892800" y="6032500"/>
          <p14:tracePt t="110365" x="5867400" y="6032500"/>
          <p14:tracePt t="110376" x="5854700" y="6032500"/>
          <p14:tracePt t="110381" x="5829300" y="6007100"/>
          <p14:tracePt t="110389" x="5803900" y="6007100"/>
          <p14:tracePt t="110397" x="5778500" y="5981700"/>
          <p14:tracePt t="110413" x="5765800" y="5981700"/>
          <p14:tracePt t="110421" x="5765800" y="5956300"/>
          <p14:tracePt t="110429" x="5740400" y="5956300"/>
          <p14:tracePt t="110461" x="5715000" y="5956300"/>
          <p14:tracePt t="110557" x="5715000" y="5981700"/>
          <p14:tracePt t="110575" x="5740400" y="5981700"/>
          <p14:tracePt t="110605" x="5765800" y="6007100"/>
          <p14:tracePt t="110637" x="5778500" y="6007100"/>
          <p14:tracePt t="110757" x="5778500" y="5981700"/>
          <p14:tracePt t="110765" x="5765800" y="5981700"/>
          <p14:tracePt t="110797" x="5740400" y="5981700"/>
          <p14:tracePt t="110885" x="5740400" y="6007100"/>
          <p14:tracePt t="110917" x="5765800" y="6007100"/>
          <p14:tracePt t="111005" x="5765800" y="5981700"/>
          <p14:tracePt t="111013" x="5740400" y="5981700"/>
          <p14:tracePt t="111021" x="5740400" y="5956300"/>
          <p14:tracePt t="111030" x="5715000" y="5943600"/>
          <p14:tracePt t="111045" x="5689600" y="5943600"/>
          <p14:tracePt t="111061" x="5664200" y="5943600"/>
          <p14:tracePt t="111070" x="5664200" y="5918200"/>
          <p14:tracePt t="111133" x="5664200" y="5943600"/>
          <p14:tracePt t="111166" x="5664200" y="5956300"/>
          <p14:tracePt t="111175" x="5689600" y="5956300"/>
          <p14:tracePt t="111197" x="5689600" y="5981700"/>
          <p14:tracePt t="111287" x="5689600" y="5956300"/>
          <p14:tracePt t="114112" x="5689600" y="5943600"/>
          <p14:tracePt t="114137" x="5689600" y="5918200"/>
          <p14:tracePt t="114144" x="5664200" y="5918200"/>
          <p14:tracePt t="114177" x="5664200" y="5892800"/>
          <p14:tracePt t="114184" x="5651500" y="5892800"/>
          <p14:tracePt t="114200" x="5626100" y="5892800"/>
          <p14:tracePt t="114225" x="5600700" y="5892800"/>
          <p14:tracePt t="114254" x="5575300" y="5892800"/>
          <p14:tracePt t="114271" x="5562600" y="5892800"/>
          <p14:tracePt t="114288" x="5537200" y="5892800"/>
          <p14:tracePt t="114304" x="5511800" y="5892800"/>
          <p14:tracePt t="114328" x="5486400" y="5892800"/>
          <p14:tracePt t="114353" x="5473700" y="5892800"/>
          <p14:tracePt t="114377" x="5448300" y="5892800"/>
          <p14:tracePt t="114401" x="5422900" y="5892800"/>
          <p14:tracePt t="114425" x="5397500" y="5892800"/>
          <p14:tracePt t="114442" x="5384800" y="5892800"/>
          <p14:tracePt t="114457" x="5359400" y="5892800"/>
          <p14:tracePt t="114475" x="5334000" y="5892800"/>
          <p14:tracePt t="114491" x="5308600" y="5892800"/>
          <p14:tracePt t="114504" x="5308600" y="5918200"/>
          <p14:tracePt t="114513" x="5283200" y="5918200"/>
          <p14:tracePt t="114561" x="5283200" y="5943600"/>
          <p14:tracePt t="114570" x="5270500" y="5943600"/>
          <p14:tracePt t="114593" x="5245100" y="5943600"/>
          <p14:tracePt t="114601" x="5245100" y="5956300"/>
          <p14:tracePt t="114621" x="5219700" y="5981700"/>
          <p14:tracePt t="114637" x="5194300" y="6007100"/>
          <p14:tracePt t="114657" x="5194300" y="6032500"/>
          <p14:tracePt t="114675" x="5181600" y="6032500"/>
          <p14:tracePt t="114713" x="5181600" y="6045200"/>
          <p14:tracePt t="114754" x="5181600" y="6070600"/>
          <p14:tracePt t="114770" x="5181600" y="6096000"/>
          <p14:tracePt t="114777" x="5156200" y="6096000"/>
          <p14:tracePt t="114793" x="5156200" y="6121400"/>
          <p14:tracePt t="114809" x="5156200" y="6146800"/>
          <p14:tracePt t="114825" x="5156200" y="6159500"/>
          <p14:tracePt t="114833" x="5130800" y="6159500"/>
          <p14:tracePt t="114854" x="5130800" y="6184900"/>
          <p14:tracePt t="114858" x="5130800" y="6210300"/>
          <p14:tracePt t="114875" x="5130800" y="6235700"/>
          <p14:tracePt t="114891" x="5130800" y="6248400"/>
          <p14:tracePt t="114921" x="5130800" y="6273800"/>
          <p14:tracePt t="115081" x="5130800" y="6248400"/>
          <p14:tracePt t="115113" x="5130800" y="6235700"/>
          <p14:tracePt t="115129" x="5130800" y="6210300"/>
          <p14:tracePt t="115154" x="5130800" y="6184900"/>
          <p14:tracePt t="115187" x="5130800" y="6159500"/>
          <p14:tracePt t="115193" x="5130800" y="6146800"/>
          <p14:tracePt t="115201" x="5156200" y="6146800"/>
          <p14:tracePt t="115221" x="5156200" y="6121400"/>
          <p14:tracePt t="115226" x="5156200" y="6096000"/>
          <p14:tracePt t="115241" x="5181600" y="6096000"/>
          <p14:tracePt t="115254" x="5181600" y="6070600"/>
          <p14:tracePt t="115271" x="5181600" y="6045200"/>
          <p14:tracePt t="115276" x="5194300" y="6045200"/>
          <p14:tracePt t="115305" x="5194300" y="6032500"/>
          <p14:tracePt t="115306" x="5219700" y="6032500"/>
          <p14:tracePt t="115322" x="5219700" y="6007100"/>
          <p14:tracePt t="115341" x="5245100" y="6007100"/>
          <p14:tracePt t="115345" x="5245100" y="5981700"/>
          <p14:tracePt t="115387" x="5270500" y="5981700"/>
          <p14:tracePt t="115402" x="5283200" y="5981700"/>
          <p14:tracePt t="115411" x="5283200" y="5956300"/>
          <p14:tracePt t="115421" x="5308600" y="5956300"/>
          <p14:tracePt t="115426" x="5334000" y="5956300"/>
          <p14:tracePt t="115437" x="5359400" y="5956300"/>
          <p14:tracePt t="115443" x="5384800" y="5956300"/>
          <p14:tracePt t="115454" x="5384800" y="5943600"/>
          <p14:tracePt t="115458" x="5397500" y="5943600"/>
          <p14:tracePt t="115471" x="5422900" y="5943600"/>
          <p14:tracePt t="115491" x="5448300" y="5943600"/>
          <p14:tracePt t="115521" x="5473700" y="5943600"/>
          <p14:tracePt t="115541" x="5486400" y="5943600"/>
          <p14:tracePt t="115562" x="5511800" y="5943600"/>
          <p14:tracePt t="115571" x="5537200" y="5943600"/>
          <p14:tracePt t="115587" x="5562600" y="5943600"/>
          <p14:tracePt t="115602" x="5575300" y="5943600"/>
          <p14:tracePt t="115626" x="5600700" y="5943600"/>
          <p14:tracePt t="115658" x="5626100" y="5943600"/>
          <p14:tracePt t="115690" x="5651500" y="5943600"/>
          <p14:tracePt t="115762" x="5664200" y="5943600"/>
          <p14:tracePt t="115978" x="5664200" y="5918200"/>
          <p14:tracePt t="115987" x="5651500" y="5918200"/>
          <p14:tracePt t="116026" x="5626100" y="5918200"/>
          <p14:tracePt t="116050" x="5626100" y="5892800"/>
          <p14:tracePt t="116058" x="5600700" y="5892800"/>
          <p14:tracePt t="116075" x="5575300" y="5892800"/>
          <p14:tracePt t="116090" x="5562600" y="5892800"/>
          <p14:tracePt t="116107" x="5537200" y="5892800"/>
          <p14:tracePt t="116122" x="5511800" y="5892800"/>
          <p14:tracePt t="116141" x="5486400" y="5892800"/>
          <p14:tracePt t="116154" x="5473700" y="5892800"/>
          <p14:tracePt t="116162" x="5448300" y="5892800"/>
          <p14:tracePt t="116187" x="5422900" y="5892800"/>
          <p14:tracePt t="116203" x="5397500" y="5892800"/>
          <p14:tracePt t="116226" x="5384800" y="5892800"/>
          <p14:tracePt t="116250" x="5359400" y="5892800"/>
          <p14:tracePt t="116266" x="5334000" y="5892800"/>
          <p14:tracePt t="116287" x="5308600" y="5918200"/>
          <p14:tracePt t="116293" x="5283200" y="5943600"/>
          <p14:tracePt t="116304" x="5270500" y="5943600"/>
          <p14:tracePt t="116321" x="5245100" y="5956300"/>
          <p14:tracePt t="116337" x="5219700" y="5956300"/>
          <p14:tracePt t="116338" x="5219700" y="5981700"/>
          <p14:tracePt t="116354" x="5194300" y="5981700"/>
          <p14:tracePt t="116373" x="5194300" y="6007100"/>
          <p14:tracePt t="116411" x="5181600" y="6032500"/>
          <p14:tracePt t="116443" x="5181600" y="6045200"/>
          <p14:tracePt t="116451" x="5156200" y="6045200"/>
          <p14:tracePt t="116467" x="5130800" y="6070600"/>
          <p14:tracePt t="116487" x="5130800" y="6096000"/>
          <p14:tracePt t="116491" x="5105400" y="6096000"/>
          <p14:tracePt t="116504" x="5105400" y="6121400"/>
          <p14:tracePt t="116509" x="5092700" y="6146800"/>
          <p14:tracePt t="116524" x="5092700" y="6159500"/>
          <p14:tracePt t="116542" x="5092700" y="6184900"/>
          <p14:tracePt t="116554" x="5067300" y="6184900"/>
          <p14:tracePt t="116563" x="5067300" y="6210300"/>
          <p14:tracePt t="116763" x="5092700" y="6210300"/>
          <p14:tracePt t="116774" x="5092700" y="6184900"/>
          <p14:tracePt t="116787" x="5092700" y="6159500"/>
          <p14:tracePt t="116795" x="5105400" y="6159500"/>
          <p14:tracePt t="116807" x="5105400" y="6146800"/>
          <p14:tracePt t="116811" x="5105400" y="6121400"/>
          <p14:tracePt t="116821" x="5130800" y="6121400"/>
          <p14:tracePt t="116827" x="5130800" y="6096000"/>
          <p14:tracePt t="116843" x="5130800" y="6070600"/>
          <p14:tracePt t="116859" x="5156200" y="6070600"/>
          <p14:tracePt t="116871" x="5156200" y="6045200"/>
          <p14:tracePt t="116907" x="5181600" y="6032500"/>
          <p14:tracePt t="116931" x="5181600" y="6007100"/>
          <p14:tracePt t="116940" x="5194300" y="6007100"/>
          <p14:tracePt t="116963" x="5194300" y="5981700"/>
          <p14:tracePt t="116974" x="5219700" y="5981700"/>
          <p14:tracePt t="116987" x="5245100" y="5981700"/>
          <p14:tracePt t="116995" x="5245100" y="5956300"/>
          <p14:tracePt t="117011" x="5270500" y="5956300"/>
          <p14:tracePt t="117027" x="5283200" y="5943600"/>
          <p14:tracePt t="117035" x="5308600" y="5943600"/>
          <p14:tracePt t="117043" x="5308600" y="5918200"/>
          <p14:tracePt t="117051" x="5334000" y="5918200"/>
          <p14:tracePt t="117067" x="5359400" y="5918200"/>
          <p14:tracePt t="117087" x="5384800" y="5892800"/>
          <p14:tracePt t="117108" x="5397500" y="5892800"/>
          <p14:tracePt t="117141" x="5422900" y="5892800"/>
          <p14:tracePt t="117171" x="5448300" y="5892800"/>
          <p14:tracePt t="117187" x="5473700" y="5892800"/>
          <p14:tracePt t="117204" x="5486400" y="5867400"/>
          <p14:tracePt t="117220" x="5511800" y="5867400"/>
          <p14:tracePt t="117227" x="5537200" y="5867400"/>
          <p14:tracePt t="117243" x="5562600" y="5867400"/>
          <p14:tracePt t="117259" x="5575300" y="5867400"/>
          <p14:tracePt t="117275" x="5600700" y="5867400"/>
          <p14:tracePt t="117291" x="5626100" y="5867400"/>
          <p14:tracePt t="117323" x="5651500" y="5867400"/>
          <p14:tracePt t="120781" x="5715000" y="5867400"/>
          <p14:tracePt t="120789" x="5803900" y="5867400"/>
          <p14:tracePt t="120797" x="5892800" y="5867400"/>
          <p14:tracePt t="120808" x="5981700" y="5867400"/>
          <p14:tracePt t="120821" x="6045200" y="5867400"/>
          <p14:tracePt t="120822" x="6146800" y="5867400"/>
          <p14:tracePt t="120829" x="6210300" y="5867400"/>
          <p14:tracePt t="120838" x="6273800" y="5867400"/>
          <p14:tracePt t="120845" x="6337300" y="5867400"/>
          <p14:tracePt t="120854" x="6388100" y="5867400"/>
          <p14:tracePt t="120861" x="6451600" y="5892800"/>
          <p14:tracePt t="120871" x="6527800" y="5892800"/>
          <p14:tracePt t="120877" x="6591300" y="5918200"/>
          <p14:tracePt t="120888" x="6616700" y="5918200"/>
          <p14:tracePt t="120893" x="6654800" y="5918200"/>
          <p14:tracePt t="120904" x="6680200" y="5943600"/>
          <p14:tracePt t="120910" x="6705600" y="5943600"/>
          <p14:tracePt t="120921" x="6718300" y="5943600"/>
          <p14:tracePt t="120925" x="6718300" y="5956300"/>
          <p14:tracePt t="120937" x="6743700" y="5956300"/>
          <p14:tracePt t="120942" x="6769100" y="5981700"/>
          <p14:tracePt t="120954" x="6794500" y="5981700"/>
          <p14:tracePt t="120958" x="6807200" y="6007100"/>
          <p14:tracePt t="120975" x="6832600" y="6032500"/>
          <p14:tracePt t="120976" x="6858000" y="6045200"/>
          <p14:tracePt t="120988" x="6883400" y="6045200"/>
          <p14:tracePt t="120992" x="6921500" y="6070600"/>
          <p14:tracePt t="121004" x="6972300" y="6070600"/>
          <p14:tracePt t="121005" x="6997700" y="6096000"/>
          <p14:tracePt t="121013" x="7061200" y="6121400"/>
          <p14:tracePt t="121022" x="7099300" y="6121400"/>
          <p14:tracePt t="121030" x="7150100" y="6146800"/>
          <p14:tracePt t="121038" x="7188200" y="6159500"/>
          <p14:tracePt t="121045" x="7213600" y="6159500"/>
          <p14:tracePt t="121054" x="7264400" y="6184900"/>
          <p14:tracePt t="121061" x="7289800" y="6184900"/>
          <p14:tracePt t="121078" x="7302500" y="6210300"/>
          <p14:tracePt t="121094" x="7302500" y="6235700"/>
          <p14:tracePt t="121117" x="7289800" y="6248400"/>
          <p14:tracePt t="121125" x="7264400" y="6248400"/>
          <p14:tracePt t="121134" x="7213600" y="6273800"/>
          <p14:tracePt t="121141" x="7175500" y="6299200"/>
          <p14:tracePt t="121150" x="7150100" y="6324600"/>
          <p14:tracePt t="121158" x="7099300" y="6324600"/>
          <p14:tracePt t="121165" x="7086600" y="6324600"/>
          <p14:tracePt t="121174" x="7035800" y="6337300"/>
          <p14:tracePt t="121187" x="7010400" y="6337300"/>
          <p14:tracePt t="121191" x="6997700" y="6362700"/>
          <p14:tracePt t="121209" x="6972300" y="6362700"/>
          <p14:tracePt t="121238" x="6946900" y="6362700"/>
          <p14:tracePt t="121272" x="6946900" y="6337300"/>
          <p14:tracePt t="121278" x="6921500" y="6337300"/>
          <p14:tracePt t="121294" x="6921500" y="6324600"/>
          <p14:tracePt t="121318" x="6908800" y="6299200"/>
          <p14:tracePt t="121334" x="6883400" y="6299200"/>
          <p14:tracePt t="121342" x="6883400" y="6273800"/>
          <p14:tracePt t="121350" x="6858000" y="6273800"/>
          <p14:tracePt t="121358" x="6858000" y="6248400"/>
          <p14:tracePt t="121366" x="6832600" y="6248400"/>
          <p14:tracePt t="121387" x="6794500" y="6235700"/>
          <p14:tracePt t="121404" x="6769100" y="6210300"/>
          <p14:tracePt t="121411" x="6743700" y="6210300"/>
          <p14:tracePt t="121421" x="6718300" y="6210300"/>
          <p14:tracePt t="121424" x="6718300" y="6184900"/>
          <p14:tracePt t="121439" x="6705600" y="6184900"/>
          <p14:tracePt t="121526" x="6705600" y="6210300"/>
          <p14:tracePt t="121542" x="6705600" y="6235700"/>
          <p14:tracePt t="121558" x="6705600" y="6248400"/>
          <p14:tracePt t="121566" x="6718300" y="6273800"/>
          <p14:tracePt t="121575" x="6718300" y="6299200"/>
          <p14:tracePt t="121587" x="6743700" y="6324600"/>
          <p14:tracePt t="121592" x="6743700" y="6362700"/>
          <p14:tracePt t="121609" x="6769100" y="6388100"/>
          <p14:tracePt t="121621" x="6769100" y="6413500"/>
          <p14:tracePt t="121624" x="6769100" y="6426200"/>
          <p14:tracePt t="121638" x="6794500" y="6451600"/>
          <p14:tracePt t="121638" x="6794500" y="6477000"/>
          <p14:tracePt t="121646" x="6794500" y="6502400"/>
          <p14:tracePt t="121662" x="6807200" y="6527800"/>
          <p14:tracePt t="121678" x="6807200" y="6540500"/>
          <p14:tracePt t="121688" x="6832600" y="6540500"/>
          <p14:tracePt t="121694" x="6832600" y="6565900"/>
          <p14:tracePt t="121774" x="6832600" y="6540500"/>
          <p14:tracePt t="121782" x="6832600" y="6527800"/>
          <p14:tracePt t="121790" x="6832600" y="6477000"/>
          <p14:tracePt t="121798" x="6832600" y="6451600"/>
          <p14:tracePt t="121807" x="6807200" y="6426200"/>
          <p14:tracePt t="121821" x="6794500" y="6388100"/>
          <p14:tracePt t="121825" x="6769100" y="6337300"/>
          <p14:tracePt t="121838" x="6743700" y="6299200"/>
          <p14:tracePt t="121839" x="6718300" y="6273800"/>
          <p14:tracePt t="121846" x="6718300" y="6248400"/>
          <p14:tracePt t="121854" x="6705600" y="6235700"/>
          <p14:tracePt t="121862" x="6705600" y="6210300"/>
          <p14:tracePt t="121871" x="6680200" y="6210300"/>
          <p14:tracePt t="121942" x="6680200" y="6235700"/>
          <p14:tracePt t="121958" x="6680200" y="6248400"/>
          <p14:tracePt t="121976" x="6705600" y="6273800"/>
          <p14:tracePt t="121988" x="6705600" y="6299200"/>
          <p14:tracePt t="121991" x="6718300" y="6337300"/>
          <p14:tracePt t="122004" x="6718300" y="6362700"/>
          <p14:tracePt t="122010" x="6743700" y="6413500"/>
          <p14:tracePt t="122021" x="6769100" y="6451600"/>
          <p14:tracePt t="122025" x="6794500" y="6502400"/>
          <p14:tracePt t="122038" x="6807200" y="6527800"/>
          <p14:tracePt t="122039" x="6832600" y="6565900"/>
          <p14:tracePt t="122047" x="6832600" y="6591300"/>
          <p14:tracePt t="122055" x="6858000" y="6616700"/>
          <p14:tracePt t="122063" x="6858000" y="6629400"/>
          <p14:tracePt t="122079" x="6883400" y="6654800"/>
          <p14:tracePt t="122991" x="6807200" y="6654800"/>
          <p14:tracePt t="122999" x="6769100" y="6629400"/>
          <p14:tracePt t="123007" x="6718300" y="6616700"/>
          <p14:tracePt t="123015" x="6680200" y="6565900"/>
          <p14:tracePt t="123023" x="6616700" y="6540500"/>
          <p14:tracePt t="123031" x="6565900" y="6527800"/>
          <p14:tracePt t="123041" x="6527800" y="6502400"/>
          <p14:tracePt t="123054" x="6451600" y="6477000"/>
          <p14:tracePt t="123058" x="6388100" y="6451600"/>
          <p14:tracePt t="123071" x="6299200" y="6426200"/>
          <p14:tracePt t="123072" x="6184900" y="6413500"/>
          <p14:tracePt t="123079" x="6070600" y="6388100"/>
          <p14:tracePt t="123088" x="5956300" y="6362700"/>
          <p14:tracePt t="123096" x="5854700" y="6362700"/>
          <p14:tracePt t="123105" x="5715000" y="6337300"/>
          <p14:tracePt t="123112" x="5600700" y="6337300"/>
          <p14:tracePt t="123121" x="5575300" y="6337300"/>
          <p14:tracePt t="123127" x="5473700" y="6337300"/>
          <p14:tracePt t="123138" x="5397500" y="6337300"/>
          <p14:tracePt t="123144" x="5334000" y="6337300"/>
          <p14:tracePt t="123154" x="5283200" y="6337300"/>
          <p14:tracePt t="123160" x="5245100" y="6337300"/>
          <p14:tracePt t="123171" x="5194300" y="6337300"/>
          <p14:tracePt t="123176" x="5156200" y="6337300"/>
          <p14:tracePt t="123188" x="5105400" y="6337300"/>
          <p14:tracePt t="123192" x="5092700" y="6337300"/>
          <p14:tracePt t="123204" x="5067300" y="6337300"/>
          <p14:tracePt t="123210" x="5041900" y="6337300"/>
          <p14:tracePt t="123221" x="5016500" y="6337300"/>
          <p14:tracePt t="123225" x="5003800" y="6337300"/>
          <p14:tracePt t="123241" x="4978400" y="6324600"/>
          <p14:tracePt t="123254" x="4953000" y="6324600"/>
          <p14:tracePt t="123258" x="4953000" y="6299200"/>
          <p14:tracePt t="123271" x="4953000" y="6273800"/>
          <p14:tracePt t="123280" x="4953000" y="6248400"/>
          <p14:tracePt t="123296" x="4953000" y="6235700"/>
          <p14:tracePt t="123305" x="4927600" y="6235700"/>
          <p14:tracePt t="123312" x="4927600" y="6210300"/>
          <p14:tracePt t="123328" x="4927600" y="6184900"/>
          <p14:tracePt t="123344" x="4927600" y="6159500"/>
          <p14:tracePt t="123354" x="4927600" y="6146800"/>
          <p14:tracePt t="123371" x="4953000" y="6121400"/>
          <p14:tracePt t="123376" x="4978400" y="6096000"/>
          <p14:tracePt t="123388" x="5003800" y="6070600"/>
          <p14:tracePt t="123392" x="5016500" y="6045200"/>
          <p14:tracePt t="123404" x="5041900" y="6045200"/>
          <p14:tracePt t="123409" x="5092700" y="6045200"/>
          <p14:tracePt t="123421" x="5130800" y="6032500"/>
          <p14:tracePt t="123427" x="5156200" y="6032500"/>
          <p14:tracePt t="123438" x="5194300" y="6032500"/>
          <p14:tracePt t="123443" x="5245100" y="6032500"/>
          <p14:tracePt t="123454" x="5270500" y="6032500"/>
          <p14:tracePt t="123458" x="5308600" y="6032500"/>
          <p14:tracePt t="123474" x="5359400" y="6045200"/>
          <p14:tracePt t="123475" x="5384800" y="6045200"/>
          <p14:tracePt t="123487" x="5397500" y="6045200"/>
          <p14:tracePt t="123488" x="5397500" y="6070600"/>
          <p14:tracePt t="123496" x="5422900" y="6070600"/>
          <p14:tracePt t="123512" x="5448300" y="6070600"/>
          <p14:tracePt t="123528" x="5473700" y="6070600"/>
          <p14:tracePt t="123538" x="5486400" y="6070600"/>
          <p14:tracePt t="123544" x="5511800" y="6070600"/>
          <p14:tracePt t="123554" x="5537200" y="6070600"/>
          <p14:tracePt t="123560" x="5562600" y="6070600"/>
          <p14:tracePt t="123576" x="5575300" y="6070600"/>
          <p14:tracePt t="123592" x="5600700" y="6070600"/>
          <p14:tracePt t="123622" x="5626100" y="6070600"/>
          <p14:tracePt t="123712" x="5651500" y="6070600"/>
          <p14:tracePt t="123721" x="5651500" y="6045200"/>
          <p14:tracePt t="123744" x="5651500" y="6032500"/>
          <p14:tracePt t="123776" x="5664200" y="6032500"/>
          <p14:tracePt t="123804" x="5664200" y="6007100"/>
          <p14:tracePt t="123816" x="5689600" y="6007100"/>
          <p14:tracePt t="123824" x="5689600" y="5981700"/>
          <p14:tracePt t="123832" x="5689600" y="5956300"/>
          <p14:tracePt t="123858" x="5715000" y="5956300"/>
          <p14:tracePt t="123871" x="5715000" y="5943600"/>
          <p14:tracePt t="124241" x="5689600" y="5943600"/>
          <p14:tracePt t="124321" x="5689600" y="5918200"/>
          <p14:tracePt t="124328" x="5664200" y="5918200"/>
          <p14:tracePt t="124384" x="5651500" y="5918200"/>
          <p14:tracePt t="124393" x="5651500" y="5892800"/>
          <p14:tracePt t="124425" x="5626100" y="5892800"/>
          <p14:tracePt t="124465" x="5600700" y="5892800"/>
          <p14:tracePt t="124497" x="5575300" y="5892800"/>
          <p14:tracePt t="124521" x="5562600" y="5892800"/>
          <p14:tracePt t="124545" x="5537200" y="5892800"/>
          <p14:tracePt t="124577" x="5511800" y="5892800"/>
          <p14:tracePt t="124593" x="5486400" y="5867400"/>
          <p14:tracePt t="124617" x="5473700" y="5867400"/>
          <p14:tracePt t="124637" x="5448300" y="5867400"/>
          <p14:tracePt t="124649" x="5422900" y="5867400"/>
          <p14:tracePt t="124665" x="5397500" y="5867400"/>
          <p14:tracePt t="124675" x="5384800" y="5867400"/>
          <p14:tracePt t="124691" x="5359400" y="5867400"/>
          <p14:tracePt t="124705" x="5334000" y="5867400"/>
          <p14:tracePt t="124729" x="5308600" y="5867400"/>
          <p14:tracePt t="124745" x="5308600" y="5892800"/>
          <p14:tracePt t="124761" x="5283200" y="5892800"/>
          <p14:tracePt t="124777" x="5270500" y="5918200"/>
          <p14:tracePt t="124793" x="5270500" y="5943600"/>
          <p14:tracePt t="124804" x="5245100" y="5943600"/>
          <p14:tracePt t="124809" x="5245100" y="5956300"/>
          <p14:tracePt t="124821" x="5219700" y="5981700"/>
          <p14:tracePt t="124825" x="5194300" y="6007100"/>
          <p14:tracePt t="124842" x="5181600" y="6045200"/>
          <p14:tracePt t="124854" x="5181600" y="6070600"/>
          <p14:tracePt t="124858" x="5156200" y="6096000"/>
          <p14:tracePt t="124871" x="5156200" y="6121400"/>
          <p14:tracePt t="124876" x="5130800" y="6121400"/>
          <p14:tracePt t="124888" x="5130800" y="6146800"/>
          <p14:tracePt t="124904" x="5105400" y="6159500"/>
          <p14:tracePt t="124913" x="5105400" y="6184900"/>
          <p14:tracePt t="125009" x="5105400" y="6210300"/>
          <p14:tracePt t="125057" x="5105400" y="6235700"/>
          <p14:tracePt t="126811" x="5105400" y="6210300"/>
          <p14:tracePt t="126819" x="5130800" y="6184900"/>
          <p14:tracePt t="126827" x="5181600" y="6159500"/>
          <p14:tracePt t="126838" x="5194300" y="6146800"/>
          <p14:tracePt t="126843" x="5245100" y="6121400"/>
          <p14:tracePt t="126854" x="5270500" y="6070600"/>
          <p14:tracePt t="126859" x="5283200" y="6070600"/>
          <p14:tracePt t="126871" x="5334000" y="6045200"/>
          <p14:tracePt t="126877" x="5359400" y="6032500"/>
          <p14:tracePt t="126888" x="5384800" y="6007100"/>
          <p14:tracePt t="126892" x="5397500" y="6007100"/>
          <p14:tracePt t="126904" x="5448300" y="5981700"/>
          <p14:tracePt t="126910" x="5473700" y="5981700"/>
          <p14:tracePt t="126921" x="5486400" y="5981700"/>
          <p14:tracePt t="126925" x="5511800" y="5956300"/>
          <p14:tracePt t="126938" x="5537200" y="5956300"/>
          <p14:tracePt t="126947" x="5562600" y="5956300"/>
          <p14:tracePt t="126955" x="5575300" y="5956300"/>
          <p14:tracePt t="126963" x="5575300" y="5943600"/>
          <p14:tracePt t="126971" x="5600700" y="5943600"/>
          <p14:tracePt t="126979" x="5626100" y="5943600"/>
          <p14:tracePt t="126995" x="5651500" y="5943600"/>
          <p14:tracePt t="127011" x="5664200" y="5943600"/>
          <p14:tracePt t="127027" x="5689600" y="5943600"/>
          <p14:tracePt t="127051" x="5715000" y="5943600"/>
          <p14:tracePt t="129558" x="5715000" y="5918200"/>
          <p14:tracePt t="129575" x="5715000" y="5892800"/>
          <p14:tracePt t="129582" x="5715000" y="5867400"/>
          <p14:tracePt t="129598" x="5689600" y="5854700"/>
          <p14:tracePt t="129606" x="5689600" y="5829300"/>
          <p14:tracePt t="129630" x="5664200" y="5803900"/>
          <p14:tracePt t="129654" x="5651500" y="5803900"/>
          <p14:tracePt t="129663" x="5651500" y="5778500"/>
          <p14:tracePt t="129679" x="5626100" y="5778500"/>
          <p14:tracePt t="129695" x="5600700" y="5778500"/>
          <p14:tracePt t="129710" x="5575300" y="5778500"/>
          <p14:tracePt t="129721" x="5562600" y="5778500"/>
          <p14:tracePt t="129727" x="5537200" y="5778500"/>
          <p14:tracePt t="129741" x="5511800" y="5778500"/>
          <p14:tracePt t="129754" x="5473700" y="5778500"/>
          <p14:tracePt t="129759" x="5448300" y="5778500"/>
          <p14:tracePt t="129771" x="5422900" y="5778500"/>
          <p14:tracePt t="129776" x="5422900" y="5803900"/>
          <p14:tracePt t="129791" x="5397500" y="5803900"/>
          <p14:tracePt t="129814" x="5384800" y="5803900"/>
          <p14:tracePt t="129839" x="5359400" y="5803900"/>
          <p14:tracePt t="129855" x="5359400" y="5829300"/>
          <p14:tracePt t="129871" x="5334000" y="5829300"/>
          <p14:tracePt t="129911" x="5308600" y="5854700"/>
          <p14:tracePt t="129919" x="5283200" y="5854700"/>
          <p14:tracePt t="129935" x="5270500" y="5867400"/>
          <p14:tracePt t="129943" x="5270500" y="5892800"/>
          <p14:tracePt t="129951" x="5245100" y="5892800"/>
          <p14:tracePt t="129969" x="5219700" y="5918200"/>
          <p14:tracePt t="129983" x="5219700" y="5943600"/>
          <p14:tracePt t="130007" x="5194300" y="5943600"/>
          <p14:tracePt t="130015" x="5194300" y="5956300"/>
          <p14:tracePt t="130063" x="5194300" y="5981700"/>
          <p14:tracePt t="130143" x="5181600" y="5981700"/>
          <p14:tracePt t="130151" x="5181600" y="6007100"/>
          <p14:tracePt t="130255" x="5181600" y="6032500"/>
          <p14:tracePt t="130295" x="5181600" y="6045200"/>
          <p14:tracePt t="130335" x="5181600" y="6070600"/>
          <p14:tracePt t="130359" x="5156200" y="6070600"/>
          <p14:tracePt t="130391" x="5156200" y="6096000"/>
          <p14:tracePt t="130431" x="5156200" y="6121400"/>
          <p14:tracePt t="130479" x="5156200" y="6146800"/>
          <p14:tracePt t="130551" x="5156200" y="6159500"/>
          <p14:tracePt t="134538" x="5181600" y="6159500"/>
          <p14:tracePt t="134544" x="5194300" y="6159500"/>
          <p14:tracePt t="134552" x="5245100" y="6146800"/>
          <p14:tracePt t="134560" x="5270500" y="6146800"/>
          <p14:tracePt t="134571" x="5283200" y="6146800"/>
          <p14:tracePt t="134576" x="5308600" y="6146800"/>
          <p14:tracePt t="134593" x="5334000" y="6146800"/>
          <p14:tracePt t="134605" x="5359400" y="6146800"/>
          <p14:tracePt t="134609" x="5384800" y="6146800"/>
          <p14:tracePt t="134621" x="5397500" y="6146800"/>
          <p14:tracePt t="134638" x="5422900" y="6146800"/>
          <p14:tracePt t="134671" x="5448300" y="6146800"/>
          <p14:tracePt t="134738" x="5422900" y="6146800"/>
          <p14:tracePt t="134752" x="5397500" y="6146800"/>
          <p14:tracePt t="134769" x="5384800" y="6146800"/>
          <p14:tracePt t="134777" x="5359400" y="6146800"/>
          <p14:tracePt t="134785" x="5334000" y="6146800"/>
          <p14:tracePt t="134793" x="5308600" y="6146800"/>
          <p14:tracePt t="134804" x="5283200" y="6146800"/>
          <p14:tracePt t="134809" x="5270500" y="6146800"/>
          <p14:tracePt t="134825" x="5245100" y="6146800"/>
          <p14:tracePt t="134838" x="5219700" y="6146800"/>
          <p14:tracePt t="134843" x="5194300" y="6146800"/>
          <p14:tracePt t="134855" x="5194300" y="6159500"/>
          <p14:tracePt t="134859" x="5181600" y="6159500"/>
          <p14:tracePt t="134888" x="5156200" y="6184900"/>
          <p14:tracePt t="134905" x="5130800" y="6184900"/>
          <p14:tracePt t="134913" x="5105400" y="6210300"/>
          <p14:tracePt t="134929" x="5092700" y="6235700"/>
          <p14:tracePt t="134945" x="5092700" y="6248400"/>
          <p14:tracePt t="134954" x="5067300" y="6273800"/>
          <p14:tracePt t="134977" x="5067300" y="6299200"/>
          <p14:tracePt t="135005" x="5067300" y="6324600"/>
          <p14:tracePt t="135177" x="5092700" y="6324600"/>
          <p14:tracePt t="135185" x="5092700" y="6299200"/>
          <p14:tracePt t="135234" x="5092700" y="6273800"/>
          <p14:tracePt t="135353" x="5092700" y="6248400"/>
          <p14:tracePt t="135409" x="5092700" y="6235700"/>
          <p14:tracePt t="135457" x="5092700" y="6210300"/>
          <p14:tracePt t="139427" x="5067300" y="6210300"/>
          <p14:tracePt t="139443" x="5041900" y="6210300"/>
          <p14:tracePt t="139459" x="5016500" y="6210300"/>
          <p14:tracePt t="139482" x="5003800" y="6210300"/>
          <p14:tracePt t="139491" x="4978400" y="6210300"/>
          <p14:tracePt t="139521" x="4953000" y="6210300"/>
          <p14:tracePt t="139541" x="4927600" y="6210300"/>
          <p14:tracePt t="139555" x="4902200" y="6210300"/>
          <p14:tracePt t="139571" x="4902200" y="6235700"/>
          <p14:tracePt t="139579" x="4889500" y="6235700"/>
          <p14:tracePt t="139605" x="4864100" y="6235700"/>
          <p14:tracePt t="139627" x="4838700" y="6235700"/>
          <p14:tracePt t="139643" x="4838700" y="6248400"/>
          <p14:tracePt t="139667" x="4813300" y="6248400"/>
          <p14:tracePt t="139787" x="4813300" y="6273800"/>
          <p14:tracePt t="139867" x="4813300" y="6299200"/>
          <p14:tracePt t="140107" x="4838700" y="6273800"/>
          <p14:tracePt t="140124" x="4864100" y="6248400"/>
          <p14:tracePt t="140133" x="4889500" y="6248400"/>
          <p14:tracePt t="140140" x="4889500" y="6235700"/>
          <p14:tracePt t="140148" x="4902200" y="6210300"/>
          <p14:tracePt t="140156" x="4927600" y="6210300"/>
          <p14:tracePt t="140171" x="4953000" y="6184900"/>
          <p14:tracePt t="140172" x="4978400" y="6184900"/>
          <p14:tracePt t="140180" x="4978400" y="6159500"/>
          <p14:tracePt t="140188" x="5003800" y="6159500"/>
          <p14:tracePt t="140205" x="5016500" y="6146800"/>
          <p14:tracePt t="140221" x="5041900" y="6146800"/>
          <p14:tracePt t="140324" x="5067300" y="6146800"/>
          <p14:tracePt t="140380" x="5092700" y="6146800"/>
          <p14:tracePt t="140398" x="5092700" y="6159500"/>
          <p14:tracePt t="140620" x="5067300" y="6159500"/>
          <p14:tracePt t="140638" x="5041900" y="6159500"/>
          <p14:tracePt t="140644" x="5016500" y="6184900"/>
          <p14:tracePt t="140660" x="5003800" y="6184900"/>
          <p14:tracePt t="140671" x="4978400" y="6184900"/>
          <p14:tracePt t="140692" x="4953000" y="6210300"/>
          <p14:tracePt t="140724" x="4927600" y="6210300"/>
          <p14:tracePt t="140738" x="4927600" y="6235700"/>
          <p14:tracePt t="140758" x="4902200" y="6235700"/>
          <p14:tracePt t="140771" x="4902200" y="6248400"/>
          <p14:tracePt t="140788" x="4902200" y="6273800"/>
          <p14:tracePt t="140797" x="4889500" y="6273800"/>
          <p14:tracePt t="140821" x="4889500" y="6299200"/>
          <p14:tracePt t="140832" x="4864100" y="6299200"/>
          <p14:tracePt t="140852" x="4864100" y="6324600"/>
          <p14:tracePt t="140861" x="4838700" y="6324600"/>
          <p14:tracePt t="140876" x="4838700" y="6337300"/>
          <p14:tracePt t="140892" x="4813300" y="6337300"/>
          <p14:tracePt t="141116" x="4813300" y="6324600"/>
          <p14:tracePt t="141133" x="4813300" y="6299200"/>
          <p14:tracePt t="141141" x="4838700" y="6299200"/>
          <p14:tracePt t="141149" x="4838700" y="6273800"/>
          <p14:tracePt t="141173" x="4864100" y="6248400"/>
          <p14:tracePt t="141181" x="4889500" y="6248400"/>
          <p14:tracePt t="141197" x="4927600" y="6235700"/>
          <p14:tracePt t="141205" x="4978400" y="6235700"/>
          <p14:tracePt t="141213" x="5041900" y="6210300"/>
          <p14:tracePt t="141221" x="5105400" y="6210300"/>
          <p14:tracePt t="141230" x="5181600" y="6184900"/>
          <p14:tracePt t="141238" x="5283200" y="6159500"/>
          <p14:tracePt t="141245" x="5384800" y="6146800"/>
          <p14:tracePt t="141255" x="5473700" y="6146800"/>
          <p14:tracePt t="141271" x="5715000" y="6096000"/>
          <p14:tracePt t="141277" x="5829300" y="6096000"/>
          <p14:tracePt t="141288" x="5943600" y="6070600"/>
          <p14:tracePt t="141293" x="6070600" y="6070600"/>
          <p14:tracePt t="141305" x="6184900" y="6045200"/>
          <p14:tracePt t="141309" x="6235700" y="6045200"/>
          <p14:tracePt t="141321" x="6324600" y="6045200"/>
          <p14:tracePt t="141325" x="6388100" y="6045200"/>
          <p14:tracePt t="141338" x="6451600" y="6045200"/>
          <p14:tracePt t="141342" x="6502400" y="6045200"/>
          <p14:tracePt t="141355" x="6540500" y="6045200"/>
          <p14:tracePt t="141358" x="6565900" y="6045200"/>
          <p14:tracePt t="141375" x="6591300" y="6045200"/>
          <p14:tracePt t="141391" x="6616700" y="6045200"/>
          <p14:tracePt t="141549" x="6616700" y="6070600"/>
          <p14:tracePt t="141557" x="6629400" y="6070600"/>
          <p14:tracePt t="141589" x="6654800" y="6070600"/>
          <p14:tracePt t="141605" x="6680200" y="6070600"/>
          <p14:tracePt t="141605" x="6705600" y="6070600"/>
          <p14:tracePt t="141613" x="6718300" y="6096000"/>
          <p14:tracePt t="141621" x="6743700" y="6096000"/>
          <p14:tracePt t="141638" x="6794500" y="6096000"/>
          <p14:tracePt t="141645" x="6832600" y="6121400"/>
          <p14:tracePt t="141655" x="6858000" y="6121400"/>
          <p14:tracePt t="141671" x="6883400" y="6121400"/>
          <p14:tracePt t="141677" x="6908800" y="6121400"/>
          <p14:tracePt t="141693" x="6921500" y="6121400"/>
          <p14:tracePt t="141725" x="6946900" y="6121400"/>
          <p14:tracePt t="141989" x="6946900" y="6096000"/>
          <p14:tracePt t="142021" x="6972300" y="6096000"/>
          <p14:tracePt t="142030" x="6972300" y="6070600"/>
          <p14:tracePt t="142064" x="6997700" y="6045200"/>
          <p14:tracePt t="142071" x="7010400" y="6045200"/>
          <p14:tracePt t="142085" x="7035800" y="6045200"/>
          <p14:tracePt t="142094" x="7061200" y="6045200"/>
          <p14:tracePt t="142109" x="7086600" y="6032500"/>
          <p14:tracePt t="142117" x="7099300" y="6032500"/>
          <p14:tracePt t="142134" x="7124700" y="6032500"/>
          <p14:tracePt t="142149" x="7150100" y="6032500"/>
          <p14:tracePt t="142166" x="7175500" y="6032500"/>
          <p14:tracePt t="142181" x="7188200" y="6007100"/>
          <p14:tracePt t="142190" x="7213600" y="6007100"/>
          <p14:tracePt t="142206" x="7239000" y="6007100"/>
          <p14:tracePt t="142213" x="7264400" y="6007100"/>
          <p14:tracePt t="142222" x="7289800" y="6007100"/>
          <p14:tracePt t="142238" x="7327900" y="5981700"/>
          <p14:tracePt t="142255" x="7353300" y="5981700"/>
          <p14:tracePt t="142271" x="7378700" y="5981700"/>
          <p14:tracePt t="142431" x="7353300" y="5981700"/>
          <p14:tracePt t="142446" x="7327900" y="5981700"/>
          <p14:tracePt t="142454" x="7302500" y="5981700"/>
          <p14:tracePt t="142463" x="7289800" y="5981700"/>
          <p14:tracePt t="142478" x="7239000" y="5981700"/>
          <p14:tracePt t="142486" x="7213600" y="5981700"/>
          <p14:tracePt t="142497" x="7175500" y="5981700"/>
          <p14:tracePt t="142505" x="7124700" y="5981700"/>
          <p14:tracePt t="142510" x="7086600" y="5981700"/>
          <p14:tracePt t="142521" x="7010400" y="5981700"/>
          <p14:tracePt t="142526" x="6921500" y="5981700"/>
          <p14:tracePt t="142538" x="6832600" y="5981700"/>
          <p14:tracePt t="142542" x="6718300" y="5981700"/>
          <p14:tracePt t="142555" x="6502400" y="5981700"/>
          <p14:tracePt t="142559" x="6413500" y="5981700"/>
          <p14:tracePt t="142571" x="6248400" y="5981700"/>
          <p14:tracePt t="142575" x="6096000" y="5981700"/>
          <p14:tracePt t="142588" x="5918200" y="5981700"/>
          <p14:tracePt t="142592" x="5778500" y="5981700"/>
          <p14:tracePt t="142605" x="5664200" y="6007100"/>
          <p14:tracePt t="142609" x="5600700" y="6032500"/>
          <p14:tracePt t="142621" x="5511800" y="6032500"/>
          <p14:tracePt t="142625" x="5448300" y="6045200"/>
          <p14:tracePt t="142638" x="5384800" y="6045200"/>
          <p14:tracePt t="142646" x="5359400" y="6070600"/>
          <p14:tracePt t="142655" x="5334000" y="6070600"/>
          <p14:tracePt t="142678" x="5308600" y="6096000"/>
          <p14:tracePt t="142718" x="5283200" y="6096000"/>
          <p14:tracePt t="142726" x="5283200" y="6121400"/>
          <p14:tracePt t="142742" x="5270500" y="6121400"/>
          <p14:tracePt t="142758" x="5245100" y="6146800"/>
          <p14:tracePt t="142774" x="5219700" y="6146800"/>
          <p14:tracePt t="142782" x="5194300" y="6159500"/>
          <p14:tracePt t="142798" x="5181600" y="6159500"/>
          <p14:tracePt t="142806" x="5156200" y="6159500"/>
          <p14:tracePt t="142814" x="5130800" y="6184900"/>
          <p14:tracePt t="142822" x="5092700" y="6184900"/>
          <p14:tracePt t="142838" x="5092700" y="6210300"/>
          <p14:tracePt t="142839" x="5041900" y="6235700"/>
          <p14:tracePt t="142854" x="5016500" y="6235700"/>
          <p14:tracePt t="142864" x="5003800" y="6248400"/>
          <p14:tracePt t="142886" x="4978400" y="6248400"/>
          <p14:tracePt t="143086" x="4978400" y="6235700"/>
          <p14:tracePt t="146196" x="5003800" y="6235700"/>
          <p14:tracePt t="146330" x="5016500" y="6235700"/>
          <p14:tracePt t="146377" x="5041900" y="6235700"/>
          <p14:tracePt t="146385" x="5041900" y="6210300"/>
          <p14:tracePt t="146409" x="5067300" y="6210300"/>
          <p14:tracePt t="146422" x="5067300" y="6184900"/>
          <p14:tracePt t="146609" x="5041900" y="6184900"/>
          <p14:tracePt t="146649" x="5016500" y="6184900"/>
          <p14:tracePt t="146689" x="5016500" y="6210300"/>
          <p14:tracePt t="146706" x="5003800" y="6210300"/>
          <p14:tracePt t="146730" x="5003800" y="6235700"/>
          <p14:tracePt t="146738" x="4978400" y="6235700"/>
          <p14:tracePt t="146755" x="4978400" y="6248400"/>
          <p14:tracePt t="146762" x="4953000" y="6248400"/>
          <p14:tracePt t="146771" x="4953000" y="6273800"/>
          <p14:tracePt t="146778" x="4927600" y="6273800"/>
          <p14:tracePt t="146788" x="4927600" y="6299200"/>
          <p14:tracePt t="146805" x="4927600" y="6324600"/>
          <p14:tracePt t="146810" x="4902200" y="6324600"/>
          <p14:tracePt t="146838" x="4889500" y="6337300"/>
          <p14:tracePt t="146858" x="4864100" y="6337300"/>
          <p14:tracePt t="146875" x="4864100" y="6362700"/>
          <p14:tracePt t="146892" x="4838700" y="6362700"/>
          <p14:tracePt t="146921" x="4813300" y="6362700"/>
          <p14:tracePt t="146938" x="4800600" y="6388100"/>
          <p14:tracePt t="146978" x="4775200" y="6388100"/>
          <p14:tracePt t="147106" x="4775200" y="6362700"/>
          <p14:tracePt t="147130" x="4775200" y="6337300"/>
          <p14:tracePt t="147146" x="4800600" y="6324600"/>
          <p14:tracePt t="147178" x="4813300" y="6299200"/>
          <p14:tracePt t="147202" x="4838700" y="6299200"/>
          <p14:tracePt t="147210" x="4838700" y="6273800"/>
          <p14:tracePt t="147229" x="4864100" y="6273800"/>
          <p14:tracePt t="147242" x="4864100" y="6248400"/>
          <p14:tracePt t="147258" x="4889500" y="6235700"/>
          <p14:tracePt t="147290" x="4902200" y="6235700"/>
          <p14:tracePt t="147305" x="4902200" y="6210300"/>
          <p14:tracePt t="147346" x="4927600" y="6210300"/>
          <p14:tracePt t="147434" x="4953000" y="6210300"/>
          <p14:tracePt t="147482" x="4953000" y="6184900"/>
          <p14:tracePt t="162425" x="5016500" y="6184900"/>
          <p14:tracePt t="162433" x="5067300" y="6184900"/>
          <p14:tracePt t="162441" x="5130800" y="6159500"/>
          <p14:tracePt t="162449" x="5181600" y="6146800"/>
          <p14:tracePt t="162459" x="5245100" y="6121400"/>
          <p14:tracePt t="162472" x="5283200" y="6070600"/>
          <p14:tracePt t="162473" x="5422900" y="6032500"/>
          <p14:tracePt t="162481" x="5562600" y="5956300"/>
          <p14:tracePt t="162492" x="5664200" y="5892800"/>
          <p14:tracePt t="162505" x="5943600" y="5689600"/>
          <p14:tracePt t="162513" x="6045200" y="5600700"/>
          <p14:tracePt t="162522" x="6096000" y="5575300"/>
          <p14:tracePt t="162529" x="6159500" y="5486400"/>
          <p14:tracePt t="162538" x="6235700" y="5448300"/>
          <p14:tracePt t="162545" x="6273800" y="5397500"/>
          <p14:tracePt t="162555" x="6324600" y="5384800"/>
          <p14:tracePt t="162562" x="6337300" y="5359400"/>
          <p14:tracePt t="162572" x="6337300" y="5334000"/>
          <p14:tracePt t="162577" x="6362700" y="5334000"/>
          <p14:tracePt t="162588" x="6362700" y="5308600"/>
          <p14:tracePt t="162594" x="6388100" y="5283200"/>
          <p14:tracePt t="162605" x="6413500" y="5283200"/>
          <p14:tracePt t="162609" x="6451600" y="5270500"/>
          <p14:tracePt t="162622" x="6502400" y="5245100"/>
          <p14:tracePt t="162628" x="6527800" y="5219700"/>
          <p14:tracePt t="162639" x="6565900" y="5219700"/>
          <p14:tracePt t="162643" x="6616700" y="5194300"/>
          <p14:tracePt t="162655" x="6629400" y="5181600"/>
          <p14:tracePt t="162662" x="6654800" y="5181600"/>
          <p14:tracePt t="162672" x="6680200" y="5181600"/>
          <p14:tracePt t="162681" x="6705600" y="5181600"/>
          <p14:tracePt t="162692" x="6718300" y="5181600"/>
          <p14:tracePt t="162729" x="6718300" y="5156200"/>
          <p14:tracePt t="162745" x="6705600" y="5156200"/>
          <p14:tracePt t="162755" x="6654800" y="5156200"/>
          <p14:tracePt t="162761" x="6616700" y="5156200"/>
          <p14:tracePt t="162772" x="6565900" y="5156200"/>
          <p14:tracePt t="162777" x="6502400" y="5156200"/>
          <p14:tracePt t="162789" x="6426200" y="5156200"/>
          <p14:tracePt t="162793" x="6337300" y="5156200"/>
          <p14:tracePt t="162805" x="6299200" y="5156200"/>
          <p14:tracePt t="162810" x="6248400" y="5156200"/>
          <p14:tracePt t="162822" x="6184900" y="5156200"/>
          <p14:tracePt t="162827" x="6146800" y="5156200"/>
          <p14:tracePt t="162839" x="6096000" y="5181600"/>
          <p14:tracePt t="162843" x="6070600" y="5181600"/>
          <p14:tracePt t="162855" x="6045200" y="5181600"/>
          <p14:tracePt t="162861" x="6045200" y="5194300"/>
          <p14:tracePt t="162876" x="6032500" y="5194300"/>
          <p14:tracePt t="162889" x="6032500" y="5219700"/>
          <p14:tracePt t="162897" x="6007100" y="5219700"/>
          <p14:tracePt t="162905" x="6007100" y="5245100"/>
          <p14:tracePt t="162913" x="5981700" y="5245100"/>
          <p14:tracePt t="162929" x="5981700" y="5270500"/>
          <p14:tracePt t="162939" x="5956300" y="5270500"/>
          <p14:tracePt t="162945" x="5956300" y="5283200"/>
          <p14:tracePt t="162955" x="5943600" y="5283200"/>
          <p14:tracePt t="162962" x="5943600" y="5308600"/>
          <p14:tracePt t="162977" x="5918200" y="5334000"/>
          <p14:tracePt t="162994" x="5918200" y="5359400"/>
          <p14:tracePt t="163009" x="5892800" y="5359400"/>
          <p14:tracePt t="163026" x="5892800" y="5384800"/>
          <p14:tracePt t="163060" x="5892800" y="5397500"/>
          <p14:tracePt t="163089" x="5892800" y="5422900"/>
          <p14:tracePt t="163106" x="5918200" y="5422900"/>
          <p14:tracePt t="163114" x="5918200" y="5448300"/>
          <p14:tracePt t="163129" x="5943600" y="5448300"/>
          <p14:tracePt t="163145" x="5943600" y="5473700"/>
          <p14:tracePt t="163322" x="5943600" y="5486400"/>
          <p14:tracePt t="163474" x="5943600" y="5473700"/>
          <p14:tracePt t="163482" x="5918200" y="5473700"/>
          <p14:tracePt t="163508" x="5892800" y="5473700"/>
          <p14:tracePt t="163522" x="5892800" y="5448300"/>
          <p14:tracePt t="163530" x="5892800" y="5422900"/>
          <p14:tracePt t="163562" x="5892800" y="5397500"/>
          <p14:tracePt t="163578" x="5892800" y="5384800"/>
          <p14:tracePt t="163594" x="5892800" y="5359400"/>
          <p14:tracePt t="163605" x="5892800" y="5334000"/>
          <p14:tracePt t="163610" x="5892800" y="5308600"/>
          <p14:tracePt t="163622" x="5918200" y="5283200"/>
          <p14:tracePt t="163628" x="5918200" y="5270500"/>
          <p14:tracePt t="163642" x="5918200" y="5245100"/>
          <p14:tracePt t="163655" x="5943600" y="5245100"/>
          <p14:tracePt t="163660" x="5943600" y="5219700"/>
          <p14:tracePt t="163675" x="5943600" y="5194300"/>
          <p14:tracePt t="163692" x="5956300" y="5194300"/>
          <p14:tracePt t="163762" x="5956300" y="5181600"/>
          <p14:tracePt t="163802" x="5956300" y="5156200"/>
          <p14:tracePt t="163850" x="5981700" y="5156200"/>
          <p14:tracePt t="163876" x="5981700" y="5130800"/>
          <p14:tracePt t="163893" x="6007100" y="5130800"/>
          <p14:tracePt t="163922" x="6032500" y="5130800"/>
          <p14:tracePt t="163931" x="6045200" y="5130800"/>
          <p14:tracePt t="163955" x="6070600" y="5130800"/>
          <p14:tracePt t="163978" x="6096000" y="5130800"/>
          <p14:tracePt t="164010" x="6121400" y="5130800"/>
          <p14:tracePt t="164042" x="6146800" y="5130800"/>
          <p14:tracePt t="164074" x="6159500" y="5130800"/>
          <p14:tracePt t="164098" x="6184900" y="5130800"/>
          <p14:tracePt t="164131" x="6210300" y="5130800"/>
          <p14:tracePt t="164172" x="6235700" y="5130800"/>
          <p14:tracePt t="164243" x="6248400" y="5156200"/>
          <p14:tracePt t="164372" x="6248400" y="5181600"/>
          <p14:tracePt t="164635" x="6248400" y="5194300"/>
          <p14:tracePt t="164651" x="6235700" y="5219700"/>
          <p14:tracePt t="164675" x="6235700" y="5245100"/>
          <p14:tracePt t="164691" x="6210300" y="5245100"/>
          <p14:tracePt t="164699" x="6210300" y="5270500"/>
          <p14:tracePt t="164723" x="6210300" y="5283200"/>
          <p14:tracePt t="164763" x="6184900" y="5308600"/>
          <p14:tracePt t="164811" x="6159500" y="5334000"/>
          <p14:tracePt t="164931" x="6159500" y="5359400"/>
          <p14:tracePt t="164947" x="6146800" y="5359400"/>
          <p14:tracePt t="164972" x="6146800" y="5384800"/>
          <p14:tracePt t="164989" x="6121400" y="5384800"/>
          <p14:tracePt t="164995" x="6121400" y="5397500"/>
          <p14:tracePt t="165027" x="6121400" y="5422900"/>
          <p14:tracePt t="165035" x="6096000" y="5422900"/>
          <p14:tracePt t="165059" x="6096000" y="5448300"/>
          <p14:tracePt t="165100" x="6070600" y="5448300"/>
          <p14:tracePt t="165124" x="6070600" y="5473700"/>
          <p14:tracePt t="165147" x="6045200" y="5473700"/>
          <p14:tracePt t="165172" x="6045200" y="5486400"/>
          <p14:tracePt t="165189" x="6032500" y="5486400"/>
          <p14:tracePt t="165205" x="6032500" y="5511800"/>
          <p14:tracePt t="165212" x="6007100" y="5511800"/>
          <p14:tracePt t="165255" x="5981700" y="5537200"/>
          <p14:tracePt t="165300" x="5956300" y="5537200"/>
          <p14:tracePt t="165372" x="5943600" y="5537200"/>
          <p14:tracePt t="165428" x="5918200" y="5537200"/>
          <p14:tracePt t="165439" x="5918200" y="5511800"/>
          <p14:tracePt t="165455" x="5918200" y="5486400"/>
          <p14:tracePt t="165476" x="5918200" y="5473700"/>
          <p14:tracePt t="165484" x="5892800" y="5473700"/>
          <p14:tracePt t="165492" x="5892800" y="5448300"/>
          <p14:tracePt t="165508" x="5867400" y="5422900"/>
          <p14:tracePt t="165524" x="5867400" y="5397500"/>
          <p14:tracePt t="165540" x="5867400" y="5384800"/>
          <p14:tracePt t="165548" x="5867400" y="5359400"/>
          <p14:tracePt t="165572" x="5867400" y="5334000"/>
          <p14:tracePt t="165580" x="5867400" y="5308600"/>
          <p14:tracePt t="165605" x="5867400" y="5283200"/>
          <p14:tracePt t="165628" x="5867400" y="5270500"/>
          <p14:tracePt t="165644" x="5867400" y="5245100"/>
          <p14:tracePt t="165660" x="5892800" y="5245100"/>
          <p14:tracePt t="165672" x="5892800" y="5219700"/>
          <p14:tracePt t="165684" x="5918200" y="5219700"/>
          <p14:tracePt t="165700" x="5918200" y="5194300"/>
          <p14:tracePt t="165716" x="5943600" y="5194300"/>
          <p14:tracePt t="165740" x="5956300" y="5181600"/>
          <p14:tracePt t="165764" x="5981700" y="5181600"/>
          <p14:tracePt t="165772" x="5981700" y="5156200"/>
          <p14:tracePt t="165780" x="6007100" y="5156200"/>
          <p14:tracePt t="165805" x="6032500" y="5156200"/>
          <p14:tracePt t="165828" x="6045200" y="5156200"/>
          <p14:tracePt t="165836" x="6070600" y="5130800"/>
          <p14:tracePt t="165860" x="6096000" y="5130800"/>
          <p14:tracePt t="165876" x="6121400" y="5130800"/>
          <p14:tracePt t="165889" x="6121400" y="5105400"/>
          <p14:tracePt t="165905" x="6146800" y="5105400"/>
          <p14:tracePt t="165939" x="6159500" y="5105400"/>
          <p14:tracePt t="165988" x="6184900" y="5105400"/>
          <p14:tracePt t="166055" x="6210300" y="5105400"/>
          <p14:tracePt t="169353" x="6210300" y="5130800"/>
          <p14:tracePt t="169359" x="6184900" y="5156200"/>
          <p14:tracePt t="169367" x="6184900" y="5181600"/>
          <p14:tracePt t="169375" x="6159500" y="5219700"/>
          <p14:tracePt t="169389" x="6146800" y="5245100"/>
          <p14:tracePt t="169393" x="6146800" y="5270500"/>
          <p14:tracePt t="169405" x="6121400" y="5283200"/>
          <p14:tracePt t="169410" x="6121400" y="5308600"/>
          <p14:tracePt t="169422" x="6096000" y="5308600"/>
          <p14:tracePt t="169423" x="6096000" y="5334000"/>
          <p14:tracePt t="169431" x="6070600" y="5359400"/>
          <p14:tracePt t="169455" x="6070600" y="5384800"/>
          <p14:tracePt t="169472" x="6045200" y="5384800"/>
          <p14:tracePt t="169479" x="6045200" y="5397500"/>
          <p14:tracePt t="169495" x="6045200" y="5422900"/>
          <p14:tracePt t="169527" x="6032500" y="5448300"/>
          <p14:tracePt t="169555" x="6032500" y="5473700"/>
          <p14:tracePt t="169615" x="6032500" y="5486400"/>
          <p14:tracePt t="169631" x="6007100" y="5486400"/>
          <p14:tracePt t="169655" x="5981700" y="5511800"/>
          <p14:tracePt t="169663" x="5956300" y="5537200"/>
          <p14:tracePt t="169672" x="5943600" y="5575300"/>
          <p14:tracePt t="169679" x="5918200" y="5600700"/>
          <p14:tracePt t="169689" x="5867400" y="5626100"/>
          <p14:tracePt t="169696" x="5867400" y="5664200"/>
          <p14:tracePt t="169705" x="5854700" y="5664200"/>
          <p14:tracePt t="169711" x="5854700" y="5689600"/>
          <p14:tracePt t="169722" x="5829300" y="5715000"/>
          <p14:tracePt t="169755" x="5829300" y="5740400"/>
          <p14:tracePt t="169896" x="5829300" y="5715000"/>
          <p14:tracePt t="169920" x="5829300" y="5689600"/>
          <p14:tracePt t="169936" x="5829300" y="5664200"/>
          <p14:tracePt t="169953" x="5829300" y="5651500"/>
          <p14:tracePt t="169976" x="5829300" y="5626100"/>
          <p14:tracePt t="170000" x="5829300" y="5600700"/>
          <p14:tracePt t="170024" x="5829300" y="5575300"/>
          <p14:tracePt t="170040" x="5829300" y="5562600"/>
          <p14:tracePt t="170063" x="5829300" y="5537200"/>
          <p14:tracePt t="170088" x="5829300" y="5511800"/>
          <p14:tracePt t="170105" x="5829300" y="5486400"/>
          <p14:tracePt t="170136" x="5829300" y="5473700"/>
          <p14:tracePt t="170168" x="5829300" y="5448300"/>
          <p14:tracePt t="170192" x="5829300" y="5422900"/>
          <p14:tracePt t="170200" x="5854700" y="5422900"/>
          <p14:tracePt t="170232" x="5854700" y="5397500"/>
          <p14:tracePt t="170280" x="5854700" y="5384800"/>
          <p14:tracePt t="170320" x="5867400" y="5359400"/>
          <p14:tracePt t="170368" x="5867400" y="5334000"/>
          <p14:tracePt t="170553" x="5867400" y="5359400"/>
          <p14:tracePt t="170586" x="5867400" y="5384800"/>
          <p14:tracePt t="170592" x="5867400" y="5397500"/>
          <p14:tracePt t="170620" x="5867400" y="5422900"/>
          <p14:tracePt t="170640" x="5867400" y="5448300"/>
          <p14:tracePt t="170656" x="5867400" y="5473700"/>
          <p14:tracePt t="170688" x="5867400" y="5486400"/>
          <p14:tracePt t="170722" x="5867400" y="5511800"/>
          <p14:tracePt t="170753" x="5867400" y="5537200"/>
          <p14:tracePt t="170776" x="5867400" y="5562600"/>
          <p14:tracePt t="170793" x="5867400" y="5575300"/>
          <p14:tracePt t="170808" x="5867400" y="5600700"/>
          <p14:tracePt t="170840" x="5867400" y="5626100"/>
          <p14:tracePt t="170872" x="5867400" y="5651500"/>
          <p14:tracePt t="171057" x="5867400" y="5626100"/>
          <p14:tracePt t="171089" x="5867400" y="5600700"/>
          <p14:tracePt t="171122" x="5867400" y="5575300"/>
          <p14:tracePt t="171129" x="5867400" y="5562600"/>
          <p14:tracePt t="171138" x="5892800" y="5562600"/>
          <p14:tracePt t="171153" x="5892800" y="5537200"/>
          <p14:tracePt t="171177" x="5892800" y="5511800"/>
          <p14:tracePt t="171193" x="5892800" y="5486400"/>
          <p14:tracePt t="171201" x="5918200" y="5486400"/>
          <p14:tracePt t="171225" x="5918200" y="5473700"/>
          <p14:tracePt t="171257" x="5918200" y="5448300"/>
          <p14:tracePt t="171297" x="5918200" y="5422900"/>
          <p14:tracePt t="171313" x="5918200" y="5397500"/>
          <p14:tracePt t="171338" x="5918200" y="5384800"/>
          <p14:tracePt t="171353" x="5918200" y="5359400"/>
          <p14:tracePt t="171361" x="5943600" y="5359400"/>
          <p14:tracePt t="171369" x="5943600" y="5334000"/>
          <p14:tracePt t="171401" x="5943600" y="5308600"/>
          <p14:tracePt t="171449" x="5943600" y="5283200"/>
          <p14:tracePt t="171513" x="5943600" y="5270500"/>
          <p14:tracePt t="171539" x="5956300" y="5270500"/>
          <p14:tracePt t="172490" x="5956300" y="5283200"/>
          <p14:tracePt t="172498" x="5956300" y="5308600"/>
          <p14:tracePt t="172506" x="5956300" y="5334000"/>
          <p14:tracePt t="172522" x="5956300" y="5384800"/>
          <p14:tracePt t="172530" x="5956300" y="5397500"/>
          <p14:tracePt t="172539" x="5956300" y="5448300"/>
          <p14:tracePt t="172546" x="5956300" y="5473700"/>
          <p14:tracePt t="172555" x="5956300" y="5511800"/>
          <p14:tracePt t="172562" x="5956300" y="5537200"/>
          <p14:tracePt t="172572" x="5956300" y="5562600"/>
          <p14:tracePt t="172578" x="5956300" y="5575300"/>
          <p14:tracePt t="172602" x="5956300" y="5600700"/>
          <p14:tracePt t="172690" x="5956300" y="5626100"/>
          <p14:tracePt t="172770" x="5956300" y="5651500"/>
          <p14:tracePt t="172810" x="5956300" y="5664200"/>
          <p14:tracePt t="172858" x="5956300" y="5689600"/>
          <p14:tracePt t="172906" x="5956300" y="5715000"/>
          <p14:tracePt t="172930" x="5956300" y="5740400"/>
          <p14:tracePt t="172946" x="5956300" y="5765800"/>
          <p14:tracePt t="172962" x="5956300" y="5778500"/>
          <p14:tracePt t="172973" x="5956300" y="5803900"/>
          <p14:tracePt t="172994" x="5956300" y="5829300"/>
          <p14:tracePt t="173010" x="5956300" y="5854700"/>
          <p14:tracePt t="173027" x="5956300" y="5867400"/>
          <p14:tracePt t="173039" x="5943600" y="5867400"/>
          <p14:tracePt t="173055" x="5943600" y="5892800"/>
          <p14:tracePt t="173089" x="5943600" y="5918200"/>
          <p14:tracePt t="173275" x="5943600" y="5892800"/>
          <p14:tracePt t="173291" x="5943600" y="5867400"/>
          <p14:tracePt t="173307" x="5943600" y="5854700"/>
          <p14:tracePt t="173331" x="5943600" y="5829300"/>
          <p14:tracePt t="173347" x="5918200" y="5803900"/>
          <p14:tracePt t="173355" x="5918200" y="5778500"/>
          <p14:tracePt t="173372" x="5918200" y="5765800"/>
          <p14:tracePt t="173379" x="5918200" y="5740400"/>
          <p14:tracePt t="173389" x="5918200" y="5715000"/>
          <p14:tracePt t="173403" x="5918200" y="5689600"/>
          <p14:tracePt t="173419" x="5918200" y="5664200"/>
          <p14:tracePt t="173435" x="5918200" y="5651500"/>
          <p14:tracePt t="173443" x="5892800" y="5651500"/>
          <p14:tracePt t="173563" x="5867400" y="5664200"/>
          <p14:tracePt t="173579" x="5867400" y="5689600"/>
          <p14:tracePt t="173595" x="5854700" y="5715000"/>
          <p14:tracePt t="173627" x="5854700" y="5740400"/>
          <p14:tracePt t="173659" x="5854700" y="5765800"/>
          <p14:tracePt t="173676" x="5854700" y="5778500"/>
          <p14:tracePt t="173706" x="5854700" y="5803900"/>
          <p14:tracePt t="173722" x="5854700" y="5829300"/>
          <p14:tracePt t="173739" x="5854700" y="5854700"/>
          <p14:tracePt t="174492" x="5867400" y="5854700"/>
          <p14:tracePt t="174500" x="5867400" y="5829300"/>
          <p14:tracePt t="174508" x="5892800" y="5829300"/>
          <p14:tracePt t="174518" x="5892800" y="5803900"/>
          <p14:tracePt t="174524" x="5918200" y="5803900"/>
          <p14:tracePt t="174532" x="5918200" y="5778500"/>
          <p14:tracePt t="174540" x="5943600" y="5778500"/>
          <p14:tracePt t="174556" x="5943600" y="5765800"/>
          <p14:tracePt t="174564" x="5956300" y="5765800"/>
          <p14:tracePt t="174636" x="5981700" y="5765800"/>
          <p14:tracePt t="174644" x="5981700" y="5740400"/>
          <p14:tracePt t="174685" x="5981700" y="5715000"/>
          <p14:tracePt t="174692" x="6007100" y="5715000"/>
          <p14:tracePt t="174718" x="6007100" y="5689600"/>
          <p14:tracePt t="174732" x="6007100" y="5664200"/>
          <p14:tracePt t="174764" x="6007100" y="5651500"/>
          <p14:tracePt t="174788" x="6007100" y="5626100"/>
          <p14:tracePt t="174821" x="6007100" y="5600700"/>
          <p14:tracePt t="174852" x="6007100" y="5575300"/>
          <p14:tracePt t="174940" x="6007100" y="5562600"/>
          <p14:tracePt t="174989" x="6007100" y="5537200"/>
          <p14:tracePt t="175052" x="6007100" y="5511800"/>
          <p14:tracePt t="175165" x="6007100" y="5486400"/>
          <p14:tracePt t="175221" x="6007100" y="5473700"/>
          <p14:tracePt t="175292" x="6032500" y="5473700"/>
          <p14:tracePt t="175324" x="6032500" y="5448300"/>
          <p14:tracePt t="175341" x="6045200" y="5448300"/>
          <p14:tracePt t="175373" x="6070600" y="5422900"/>
          <p14:tracePt t="175405" x="6096000" y="5422900"/>
          <p14:tracePt t="175461" x="6121400" y="5422900"/>
          <p14:tracePt t="175637" x="6096000" y="5422900"/>
          <p14:tracePt t="175645" x="6096000" y="5448300"/>
          <p14:tracePt t="175669" x="6070600" y="5448300"/>
          <p14:tracePt t="175677" x="6070600" y="5473700"/>
          <p14:tracePt t="175701" x="6045200" y="5473700"/>
          <p14:tracePt t="175709" x="6045200" y="5486400"/>
          <p14:tracePt t="175741" x="6032500" y="5486400"/>
          <p14:tracePt t="175773" x="6032500" y="5511800"/>
          <p14:tracePt t="175853" x="6007100" y="5511800"/>
          <p14:tracePt t="175918" x="6007100" y="5537200"/>
          <p14:tracePt t="176133" x="6007100" y="5511800"/>
          <p14:tracePt t="176173" x="6032500" y="5511800"/>
          <p14:tracePt t="176222" x="6032500" y="5486400"/>
          <p14:tracePt t="176253" x="6045200" y="5486400"/>
          <p14:tracePt t="179683" x="6032500" y="5486400"/>
          <p14:tracePt t="179696" x="6007100" y="5486400"/>
          <p14:tracePt t="179712" x="5981700" y="5486400"/>
          <p14:tracePt t="179744" x="5956300" y="5486400"/>
          <p14:tracePt t="179808" x="5943600" y="5511800"/>
          <p14:tracePt t="179842" x="5943600" y="5537200"/>
          <p14:tracePt t="179864" x="5918200" y="5562600"/>
          <p14:tracePt t="179872" x="5918200" y="5575300"/>
          <p14:tracePt t="179889" x="5918200" y="5600700"/>
          <p14:tracePt t="179905" x="5892800" y="5626100"/>
          <p14:tracePt t="179922" x="5892800" y="5651500"/>
          <p14:tracePt t="179928" x="5892800" y="5664200"/>
          <p14:tracePt t="179956" x="5892800" y="5689600"/>
          <p14:tracePt t="179969" x="5892800" y="5715000"/>
          <p14:tracePt t="179992" x="5892800" y="5740400"/>
          <p14:tracePt t="180040" x="5892800" y="5765800"/>
          <p14:tracePt t="180082" x="5892800" y="5778500"/>
          <p14:tracePt t="180160" x="5892800" y="5803900"/>
          <p14:tracePt t="180201" x="5892800" y="5829300"/>
          <p14:tracePt t="180297" x="5892800" y="5803900"/>
          <p14:tracePt t="180312" x="5918200" y="5778500"/>
          <p14:tracePt t="180322" x="5918200" y="5765800"/>
          <p14:tracePt t="180329" x="5918200" y="5740400"/>
          <p14:tracePt t="180337" x="5918200" y="5715000"/>
          <p14:tracePt t="180345" x="5918200" y="5689600"/>
          <p14:tracePt t="180353" x="5918200" y="5664200"/>
          <p14:tracePt t="180361" x="5943600" y="5651500"/>
          <p14:tracePt t="180369" x="5943600" y="5626100"/>
          <p14:tracePt t="180377" x="5943600" y="5600700"/>
          <p14:tracePt t="180389" x="5943600" y="5575300"/>
          <p14:tracePt t="180393" x="5943600" y="5562600"/>
          <p14:tracePt t="180406" x="5943600" y="5537200"/>
          <p14:tracePt t="180410" x="5943600" y="5511800"/>
          <p14:tracePt t="180426" x="5943600" y="5486400"/>
          <p14:tracePt t="180439" x="5943600" y="5473700"/>
          <p14:tracePt t="180456" x="5943600" y="5448300"/>
          <p14:tracePt t="180577" x="5943600" y="5473700"/>
          <p14:tracePt t="180593" x="5943600" y="5486400"/>
          <p14:tracePt t="180609" x="5918200" y="5511800"/>
          <p14:tracePt t="180622" x="5918200" y="5537200"/>
          <p14:tracePt t="180639" x="5918200" y="5562600"/>
          <p14:tracePt t="180656" x="5918200" y="5575300"/>
          <p14:tracePt t="180672" x="5918200" y="5600700"/>
          <p14:tracePt t="180689" x="5892800" y="5626100"/>
          <p14:tracePt t="180722" x="5892800" y="5651500"/>
          <p14:tracePt t="180753" x="5867400" y="5664200"/>
          <p14:tracePt t="180865" x="5867400" y="5651500"/>
          <p14:tracePt t="180882" x="5867400" y="5626100"/>
          <p14:tracePt t="180889" x="5867400" y="5600700"/>
          <p14:tracePt t="180905" x="5867400" y="5575300"/>
          <p14:tracePt t="180915" x="5867400" y="5562600"/>
          <p14:tracePt t="180922" x="5867400" y="5537200"/>
          <p14:tracePt t="180929" x="5867400" y="5511800"/>
          <p14:tracePt t="180939" x="5867400" y="5486400"/>
          <p14:tracePt t="180956" x="5867400" y="5448300"/>
          <p14:tracePt t="180962" x="5867400" y="5422900"/>
          <p14:tracePt t="180977" x="5867400" y="5397500"/>
          <p14:tracePt t="180993" x="5867400" y="5384800"/>
          <p14:tracePt t="181009" x="5867400" y="5359400"/>
          <p14:tracePt t="181022" x="5867400" y="5334000"/>
          <p14:tracePt t="181026" x="5867400" y="5308600"/>
          <p14:tracePt t="181039" x="5867400" y="5283200"/>
          <p14:tracePt t="181056" x="5867400" y="5270500"/>
          <p14:tracePt t="181060" x="5867400" y="5245100"/>
          <p14:tracePt t="181072" x="5867400" y="5219700"/>
          <p14:tracePt t="181089" x="5867400" y="5194300"/>
          <p14:tracePt t="181090" x="5867400" y="5181600"/>
          <p14:tracePt t="181115" x="5867400" y="5156200"/>
          <p14:tracePt t="181129" x="5892800" y="5130800"/>
          <p14:tracePt t="181148" x="5892800" y="5105400"/>
          <p14:tracePt t="181154" x="5918200" y="5105400"/>
          <p14:tracePt t="181161" x="5918200" y="5092700"/>
          <p14:tracePt t="181170" x="5943600" y="5092700"/>
          <p14:tracePt t="181178" x="5943600" y="5067300"/>
          <p14:tracePt t="181185" x="5956300" y="5067300"/>
          <p14:tracePt t="181209" x="5981700" y="5041900"/>
          <p14:tracePt t="181226" x="6007100" y="5041900"/>
          <p14:tracePt t="181257" x="6032500" y="5041900"/>
          <p14:tracePt t="181289" x="6045200" y="5041900"/>
          <p14:tracePt t="181322" x="6070600" y="5041900"/>
          <p14:tracePt t="181361" x="6096000" y="5041900"/>
          <p14:tracePt t="181393" x="6121400" y="5067300"/>
          <p14:tracePt t="181426" x="6146800" y="5092700"/>
          <p14:tracePt t="181458" x="6146800" y="5105400"/>
          <p14:tracePt t="181466" x="6159500" y="5105400"/>
          <p14:tracePt t="181490" x="6159500" y="5130800"/>
          <p14:tracePt t="181515" x="6159500" y="5156200"/>
          <p14:tracePt t="181549" x="6159500" y="5181600"/>
          <p14:tracePt t="181755" x="6146800" y="5181600"/>
          <p14:tracePt t="181778" x="6121400" y="5181600"/>
          <p14:tracePt t="181810" x="6096000" y="5181600"/>
          <p14:tracePt t="181826" x="6070600" y="5181600"/>
          <p14:tracePt t="181856" x="6045200" y="5181600"/>
          <p14:tracePt t="181861" x="6045200" y="5194300"/>
          <p14:tracePt t="181893" x="6032500" y="5219700"/>
          <p14:tracePt t="181922" x="6032500" y="5245100"/>
          <p14:tracePt t="181939" x="6007100" y="5245100"/>
          <p14:tracePt t="181948" x="6007100" y="5270500"/>
          <p14:tracePt t="181956" x="6007100" y="5283200"/>
          <p14:tracePt t="181970" x="5981700" y="5283200"/>
          <p14:tracePt t="181978" x="5981700" y="5308600"/>
          <p14:tracePt t="181986" x="5981700" y="5334000"/>
          <p14:tracePt t="181994" x="5956300" y="5334000"/>
          <p14:tracePt t="182010" x="5943600" y="5359400"/>
          <p14:tracePt t="182018" x="5943600" y="5384800"/>
          <p14:tracePt t="182034" x="5918200" y="5384800"/>
          <p14:tracePt t="182042" x="5918200" y="5397500"/>
          <p14:tracePt t="182072" x="5892800" y="5422900"/>
          <p14:tracePt t="182106" x="5892800" y="5448300"/>
          <p14:tracePt t="182149" x="5892800" y="5473700"/>
          <p14:tracePt t="182186" x="5892800" y="5486400"/>
          <p14:tracePt t="182219" x="5892800" y="5511800"/>
          <p14:tracePt t="182267" x="5892800" y="5537200"/>
          <p14:tracePt t="182339" x="5892800" y="5562600"/>
          <p14:tracePt t="182372" x="5892800" y="5575300"/>
          <p14:tracePt t="182555" x="5892800" y="5562600"/>
          <p14:tracePt t="182572" x="5892800" y="5537200"/>
          <p14:tracePt t="182589" x="5892800" y="5511800"/>
          <p14:tracePt t="182603" x="5918200" y="5486400"/>
          <p14:tracePt t="182627" x="5918200" y="5473700"/>
          <p14:tracePt t="182659" x="5918200" y="5448300"/>
          <p14:tracePt t="182699" x="5918200" y="5422900"/>
          <p14:tracePt t="182731" x="5918200" y="5397500"/>
          <p14:tracePt t="182748" x="5943600" y="5397500"/>
          <p14:tracePt t="182787" x="5943600" y="5384800"/>
          <p14:tracePt t="182843" x="5943600" y="5359400"/>
          <p14:tracePt t="185582" x="5943600" y="5384800"/>
          <p14:tracePt t="185590" x="5943600" y="5397500"/>
          <p14:tracePt t="185598" x="5943600" y="5422900"/>
          <p14:tracePt t="185614" x="5943600" y="5473700"/>
          <p14:tracePt t="185622" x="5943600" y="5486400"/>
          <p14:tracePt t="185630" x="5943600" y="5511800"/>
          <p14:tracePt t="185639" x="5943600" y="5537200"/>
          <p14:tracePt t="185647" x="5943600" y="5562600"/>
          <p14:tracePt t="185656" x="5943600" y="5575300"/>
          <p14:tracePt t="185662" x="5943600" y="5600700"/>
          <p14:tracePt t="185672" x="5943600" y="5626100"/>
          <p14:tracePt t="185689" x="5918200" y="5651500"/>
          <p14:tracePt t="185722" x="5918200" y="5664200"/>
          <p14:tracePt t="185838" x="5918200" y="5651500"/>
          <p14:tracePt t="185880" x="5918200" y="5626100"/>
          <p14:tracePt t="185886" x="5892800" y="5626100"/>
          <p14:tracePt t="186030" x="5892800" y="5651500"/>
          <p14:tracePt t="186113" x="5892800" y="5626100"/>
          <p14:tracePt t="186198" x="5892800" y="5600700"/>
          <p14:tracePt t="187856" x="5892800" y="5575300"/>
          <p14:tracePt t="187872" x="5892800" y="5562600"/>
          <p14:tracePt t="187889" x="5892800" y="5537200"/>
          <p14:tracePt t="187904" x="5892800" y="5511800"/>
          <p14:tracePt t="187946" x="5892800" y="5486400"/>
          <p14:tracePt t="187960" x="5892800" y="5473700"/>
          <p14:tracePt t="187968" x="5892800" y="5448300"/>
          <p14:tracePt t="187992" x="5892800" y="5422900"/>
          <p14:tracePt t="188006" x="5892800" y="5397500"/>
          <p14:tracePt t="188040" x="5892800" y="5384800"/>
          <p14:tracePt t="188056" x="5867400" y="5384800"/>
          <p14:tracePt t="188072" x="5867400" y="5359400"/>
          <p14:tracePt t="188120" x="5867400" y="5334000"/>
          <p14:tracePt t="188160" x="5867400" y="5308600"/>
          <p14:tracePt t="188192" x="5867400" y="5283200"/>
          <p14:tracePt t="188256" x="5867400" y="5270500"/>
          <p14:tracePt t="188304" x="5892800" y="5245100"/>
          <p14:tracePt t="188346" x="5892800" y="5219700"/>
          <p14:tracePt t="188379" x="5892800" y="5194300"/>
          <p14:tracePt t="188400" x="5918200" y="5194300"/>
          <p14:tracePt t="188424" x="5918200" y="5181600"/>
          <p14:tracePt t="188448" x="5943600" y="5181600"/>
          <p14:tracePt t="188464" x="5943600" y="5156200"/>
          <p14:tracePt t="188528" x="5956300" y="5156200"/>
          <p14:tracePt t="188546" x="5956300" y="5130800"/>
          <p14:tracePt t="188600" x="5981700" y="5130800"/>
          <p14:tracePt t="188616" x="5981700" y="5105400"/>
          <p14:tracePt t="188648" x="6007100" y="5105400"/>
          <p14:tracePt t="188672" x="6007100" y="5092700"/>
          <p14:tracePt t="188689" x="6032500" y="5092700"/>
          <p14:tracePt t="188728" x="6045200" y="5092700"/>
          <p14:tracePt t="188745" x="6045200" y="5067300"/>
          <p14:tracePt t="188793" x="6070600" y="5067300"/>
          <p14:tracePt t="188840" x="6096000" y="5067300"/>
          <p14:tracePt t="188969" x="6121400" y="5067300"/>
          <p14:tracePt t="189033" x="6146800" y="5067300"/>
          <p14:tracePt t="189105" x="6159500" y="5067300"/>
          <p14:tracePt t="189122" x="6159500" y="5092700"/>
          <p14:tracePt t="189179" x="6184900" y="5092700"/>
          <p14:tracePt t="189241" x="6210300" y="5092700"/>
          <p14:tracePt t="189265" x="6210300" y="5105400"/>
          <p14:tracePt t="189401" x="6235700" y="5105400"/>
          <p14:tracePt t="189489" x="6235700" y="5130800"/>
          <p14:tracePt t="189617" x="6235700" y="5156200"/>
          <p14:tracePt t="189673" x="6235700" y="5181600"/>
          <p14:tracePt t="190346" x="6235700" y="5194300"/>
          <p14:tracePt t="190355" x="6235700" y="5219700"/>
          <p14:tracePt t="190362" x="6235700" y="5245100"/>
          <p14:tracePt t="190370" x="6210300" y="5270500"/>
          <p14:tracePt t="190379" x="6210300" y="5283200"/>
          <p14:tracePt t="190389" x="6184900" y="5308600"/>
          <p14:tracePt t="190394" x="6184900" y="5334000"/>
          <p14:tracePt t="190423" x="6184900" y="5384800"/>
          <p14:tracePt t="190426" x="6159500" y="5384800"/>
          <p14:tracePt t="190443" x="6159500" y="5397500"/>
          <p14:tracePt t="190460" x="6159500" y="5422900"/>
          <p14:tracePt t="190538" x="6146800" y="5422900"/>
          <p14:tracePt t="190578" x="6146800" y="5448300"/>
          <p14:tracePt t="190612" x="6121400" y="5448300"/>
          <p14:tracePt t="190794" x="6121400" y="5473700"/>
          <p14:tracePt t="190818" x="6096000" y="5473700"/>
          <p14:tracePt t="190914" x="6070600" y="5473700"/>
          <p14:tracePt t="190994" x="6045200" y="5473700"/>
          <p14:tracePt t="191083" x="6045200" y="5486400"/>
          <p14:tracePt t="191090" x="6032500" y="5486400"/>
          <p14:tracePt t="191203" x="6032500" y="5511800"/>
          <p14:tracePt t="191274" x="6007100" y="5511800"/>
          <p14:tracePt t="191299" x="6007100" y="5537200"/>
          <p14:tracePt t="191444" x="6007100" y="5562600"/>
          <p14:tracePt t="192052" x="5981700" y="5562600"/>
          <p14:tracePt t="192188" x="5956300" y="5562600"/>
          <p14:tracePt t="192212" x="5956300" y="5537200"/>
          <p14:tracePt t="192277" x="5956300" y="5511800"/>
          <p14:tracePt t="192356" x="5956300" y="5486400"/>
          <p14:tracePt t="192379" x="5943600" y="5486400"/>
          <p14:tracePt t="192435" x="5943600" y="5473700"/>
          <p14:tracePt t="192492" x="5943600" y="5448300"/>
          <p14:tracePt t="192524" x="5918200" y="5448300"/>
          <p14:tracePt t="192668" x="5918200" y="5473700"/>
          <p14:tracePt t="192706" x="5918200" y="5486400"/>
          <p14:tracePt t="192711" x="5918200" y="5511800"/>
          <p14:tracePt t="192740" x="5918200" y="5537200"/>
          <p14:tracePt t="192756" x="5918200" y="5562600"/>
          <p14:tracePt t="192764" x="5918200" y="5575300"/>
          <p14:tracePt t="192792" x="5918200" y="5600700"/>
          <p14:tracePt t="192823" x="5918200" y="5626100"/>
          <p14:tracePt t="192828" x="5918200" y="5651500"/>
          <p14:tracePt t="192856" x="5918200" y="5664200"/>
          <p14:tracePt t="192860" x="5918200" y="5689600"/>
          <p14:tracePt t="192889" x="5918200" y="5715000"/>
          <p14:tracePt t="192894" x="5918200" y="5740400"/>
          <p14:tracePt t="192910" x="5918200" y="5765800"/>
          <p14:tracePt t="192939" x="5918200" y="5778500"/>
          <p14:tracePt t="193004" x="5918200" y="5765800"/>
          <p14:tracePt t="193022" x="5918200" y="5740400"/>
          <p14:tracePt t="193028" x="5918200" y="5715000"/>
          <p14:tracePt t="193039" x="5918200" y="5664200"/>
          <p14:tracePt t="193056" x="5918200" y="5626100"/>
          <p14:tracePt t="193060" x="5918200" y="5600700"/>
          <p14:tracePt t="193073" x="5918200" y="5562600"/>
          <p14:tracePt t="193077" x="5918200" y="5537200"/>
          <p14:tracePt t="193089" x="5918200" y="5486400"/>
          <p14:tracePt t="193093" x="5918200" y="5473700"/>
          <p14:tracePt t="193106" x="5918200" y="5448300"/>
          <p14:tracePt t="193111" x="5918200" y="5422900"/>
          <p14:tracePt t="193123" x="5918200" y="5397500"/>
          <p14:tracePt t="193126" x="5918200" y="5384800"/>
          <p14:tracePt t="193143" x="5918200" y="5359400"/>
          <p14:tracePt t="193157" x="5918200" y="5334000"/>
          <p14:tracePt t="193172" x="5918200" y="5308600"/>
          <p14:tracePt t="193228" x="5892800" y="5308600"/>
          <p14:tracePt t="193284" x="5867400" y="5308600"/>
          <p14:tracePt t="193301" x="5867400" y="5334000"/>
          <p14:tracePt t="193310" x="5867400" y="5359400"/>
          <p14:tracePt t="193316" x="5867400" y="5384800"/>
          <p14:tracePt t="193324" x="5867400" y="5397500"/>
          <p14:tracePt t="193333" x="5867400" y="5422900"/>
          <p14:tracePt t="193344" x="5867400" y="5448300"/>
          <p14:tracePt t="193356" x="5867400" y="5486400"/>
          <p14:tracePt t="193357" x="5867400" y="5511800"/>
          <p14:tracePt t="193365" x="5867400" y="5537200"/>
          <p14:tracePt t="193373" x="5867400" y="5562600"/>
          <p14:tracePt t="193380" x="5867400" y="5575300"/>
          <p14:tracePt t="193389" x="5867400" y="5600700"/>
          <p14:tracePt t="193397" x="5867400" y="5626100"/>
          <p14:tracePt t="193406" x="5867400" y="5651500"/>
          <p14:tracePt t="196239" x="5867400" y="5664200"/>
          <p14:tracePt t="196247" x="5867400" y="5689600"/>
          <p14:tracePt t="196256" x="5867400" y="5715000"/>
          <p14:tracePt t="196271" x="5867400" y="5740400"/>
          <p14:tracePt t="196279" x="5867400" y="5765800"/>
          <p14:tracePt t="196289" x="5867400" y="5778500"/>
          <p14:tracePt t="196295" x="5867400" y="5803900"/>
          <p14:tracePt t="196311" x="5867400" y="5829300"/>
          <p14:tracePt t="196327" x="5892800" y="5829300"/>
          <p14:tracePt t="196344" x="5892800" y="5854700"/>
          <p14:tracePt t="196471" x="5867400" y="5854700"/>
          <p14:tracePt t="196479" x="5867400" y="5829300"/>
          <p14:tracePt t="198754" x="5892800" y="5829300"/>
          <p14:tracePt t="198762" x="5918200" y="5829300"/>
          <p14:tracePt t="198770" x="5956300" y="5854700"/>
          <p14:tracePt t="198778" x="5981700" y="5867400"/>
          <p14:tracePt t="198789" x="6007100" y="5892800"/>
          <p14:tracePt t="198795" x="6045200" y="5918200"/>
          <p14:tracePt t="198806" x="6070600" y="5943600"/>
          <p14:tracePt t="198812" x="6096000" y="5956300"/>
          <p14:tracePt t="198823" x="6096000" y="5981700"/>
          <p14:tracePt t="198827" x="6121400" y="6007100"/>
          <p14:tracePt t="198856" x="6146800" y="6032500"/>
          <p14:tracePt t="199018" x="6146800" y="6007100"/>
          <p14:tracePt t="199026" x="6146800" y="5981700"/>
          <p14:tracePt t="199034" x="6146800" y="5956300"/>
          <p14:tracePt t="199044" x="6146800" y="5943600"/>
          <p14:tracePt t="199056" x="6146800" y="5918200"/>
          <p14:tracePt t="199060" x="6146800" y="5867400"/>
          <p14:tracePt t="199073" x="6146800" y="5854700"/>
          <p14:tracePt t="202323" x="6159500" y="5854700"/>
          <p14:tracePt t="202347" x="6184900" y="5854700"/>
          <p14:tracePt t="202492" x="6184900" y="5829300"/>
          <p14:tracePt t="202500" x="6159500" y="5829300"/>
          <p14:tracePt t="202523" x="6146800" y="5829300"/>
          <p14:tracePt t="202526" x="6121400" y="5829300"/>
          <p14:tracePt t="202540" x="6096000" y="5803900"/>
          <p14:tracePt t="202540" x="6070600" y="5803900"/>
          <p14:tracePt t="202548" x="6045200" y="5803900"/>
          <p14:tracePt t="202556" x="6032500" y="5778500"/>
          <p14:tracePt t="202564" x="6007100" y="5778500"/>
          <p14:tracePt t="202580" x="5981700" y="5765800"/>
          <p14:tracePt t="202596" x="5956300" y="5765800"/>
          <p14:tracePt t="202628" x="5943600" y="5740400"/>
          <p14:tracePt t="202660" x="5918200" y="5740400"/>
          <p14:tracePt t="202684" x="5918200" y="5715000"/>
          <p14:tracePt t="202716" x="5892800" y="5715000"/>
          <p14:tracePt t="202724" x="5892800" y="5689600"/>
          <p14:tracePt t="202780" x="5892800" y="5664200"/>
          <p14:tracePt t="202789" x="5867400" y="5664200"/>
          <p14:tracePt t="202820" x="5867400" y="5651500"/>
          <p14:tracePt t="202844" x="5867400" y="5626100"/>
          <p14:tracePt t="202876" x="5867400" y="5600700"/>
          <p14:tracePt t="202892" x="5892800" y="5600700"/>
          <p14:tracePt t="202900" x="5892800" y="5575300"/>
          <p14:tracePt t="206613" x="5854700" y="5575300"/>
          <p14:tracePt t="206623" x="5803900" y="5575300"/>
          <p14:tracePt t="206629" x="5765800" y="5575300"/>
          <p14:tracePt t="206640" x="5715000" y="5575300"/>
          <p14:tracePt t="206645" x="5664200" y="5575300"/>
          <p14:tracePt t="206656" x="5626100" y="5575300"/>
          <p14:tracePt t="206662" x="5575300" y="5562600"/>
          <p14:tracePt t="206673" x="5511800" y="5537200"/>
          <p14:tracePt t="206679" x="5473700" y="5537200"/>
          <p14:tracePt t="206690" x="5422900" y="5511800"/>
          <p14:tracePt t="206694" x="5397500" y="5511800"/>
          <p14:tracePt t="206706" x="5359400" y="5486400"/>
          <p14:tracePt t="206712" x="5334000" y="5473700"/>
          <p14:tracePt t="206723" x="5308600" y="5473700"/>
          <p14:tracePt t="206727" x="5283200" y="5448300"/>
          <p14:tracePt t="206743" x="5283200" y="5422900"/>
          <p14:tracePt t="206744" x="5270500" y="5397500"/>
          <p14:tracePt t="206756" x="5245100" y="5397500"/>
          <p14:tracePt t="206760" x="5245100" y="5384800"/>
          <p14:tracePt t="206774" x="5219700" y="5359400"/>
          <p14:tracePt t="206790" x="5219700" y="5334000"/>
          <p14:tracePt t="206798" x="5194300" y="5308600"/>
          <p14:tracePt t="206807" x="5194300" y="5283200"/>
          <p14:tracePt t="206814" x="5194300" y="5270500"/>
          <p14:tracePt t="206823" x="5194300" y="5219700"/>
          <p14:tracePt t="206830" x="5194300" y="5194300"/>
          <p14:tracePt t="206840" x="5194300" y="5181600"/>
          <p14:tracePt t="206846" x="5194300" y="5130800"/>
          <p14:tracePt t="206856" x="5194300" y="5105400"/>
          <p14:tracePt t="206862" x="5219700" y="5067300"/>
          <p14:tracePt t="206876" x="5245100" y="5041900"/>
          <p14:tracePt t="206890" x="5283200" y="5003800"/>
          <p14:tracePt t="206894" x="5308600" y="4978400"/>
          <p14:tracePt t="206906" x="5334000" y="4953000"/>
          <p14:tracePt t="206923" x="5359400" y="4927600"/>
          <p14:tracePt t="206927" x="5384800" y="4927600"/>
          <p14:tracePt t="206940" x="5397500" y="4902200"/>
          <p14:tracePt t="206946" x="5422900" y="4902200"/>
          <p14:tracePt t="206956" x="5448300" y="4902200"/>
          <p14:tracePt t="206960" x="5473700" y="4889500"/>
          <p14:tracePt t="206973" x="5486400" y="4889500"/>
          <p14:tracePt t="206974" x="5511800" y="4889500"/>
          <p14:tracePt t="206982" x="5537200" y="4889500"/>
          <p14:tracePt t="206990" x="5562600" y="4889500"/>
          <p14:tracePt t="206998" x="5575300" y="4889500"/>
          <p14:tracePt t="207006" x="5626100" y="4889500"/>
          <p14:tracePt t="207014" x="5651500" y="4889500"/>
          <p14:tracePt t="207023" x="5664200" y="4889500"/>
          <p14:tracePt t="207030" x="5715000" y="4889500"/>
          <p14:tracePt t="207040" x="5740400" y="4889500"/>
          <p14:tracePt t="207046" x="5765800" y="4889500"/>
          <p14:tracePt t="207057" x="5778500" y="4902200"/>
          <p14:tracePt t="207073" x="5803900" y="4902200"/>
          <p14:tracePt t="207078" x="5829300" y="4927600"/>
          <p14:tracePt t="207089" x="5829300" y="4953000"/>
          <p14:tracePt t="207106" x="5854700" y="4978400"/>
          <p14:tracePt t="207123" x="5867400" y="5003800"/>
          <p14:tracePt t="207140" x="5867400" y="5016500"/>
          <p14:tracePt t="207145" x="5867400" y="5041900"/>
          <p14:tracePt t="207156" x="5867400" y="5067300"/>
          <p14:tracePt t="207160" x="5867400" y="5092700"/>
          <p14:tracePt t="207173" x="5867400" y="5105400"/>
          <p14:tracePt t="207174" x="5867400" y="5130800"/>
          <p14:tracePt t="207182" x="5854700" y="5156200"/>
          <p14:tracePt t="207190" x="5829300" y="5181600"/>
          <p14:tracePt t="207198" x="5803900" y="5181600"/>
          <p14:tracePt t="207206" x="5778500" y="5194300"/>
          <p14:tracePt t="207214" x="5765800" y="5219700"/>
          <p14:tracePt t="207223" x="5740400" y="5219700"/>
          <p14:tracePt t="207230" x="5715000" y="5245100"/>
          <p14:tracePt t="207243" x="5689600" y="5245100"/>
          <p14:tracePt t="207256" x="5626100" y="5270500"/>
          <p14:tracePt t="207262" x="5600700" y="5270500"/>
          <p14:tracePt t="207273" x="5537200" y="5270500"/>
          <p14:tracePt t="207279" x="5511800" y="5270500"/>
          <p14:tracePt t="207290" x="5473700" y="5270500"/>
          <p14:tracePt t="207294" x="5448300" y="5245100"/>
          <p14:tracePt t="207307" x="5397500" y="5219700"/>
          <p14:tracePt t="207313" x="5384800" y="5194300"/>
          <p14:tracePt t="207323" x="5359400" y="5194300"/>
          <p14:tracePt t="207327" x="5334000" y="5181600"/>
          <p14:tracePt t="207340" x="5334000" y="5156200"/>
          <p14:tracePt t="207356" x="5308600" y="5130800"/>
          <p14:tracePt t="207375" x="5308600" y="5105400"/>
          <p14:tracePt t="207382" x="5308600" y="5092700"/>
          <p14:tracePt t="207390" x="5334000" y="5041900"/>
          <p14:tracePt t="207399" x="5384800" y="5016500"/>
          <p14:tracePt t="207409" x="5422900" y="4978400"/>
          <p14:tracePt t="207423" x="5562600" y="4927600"/>
          <p14:tracePt t="207431" x="5575300" y="4902200"/>
          <p14:tracePt t="207440" x="5626100" y="4889500"/>
          <p14:tracePt t="207446" x="5689600" y="4889500"/>
          <p14:tracePt t="207456" x="5740400" y="4889500"/>
          <p14:tracePt t="207462" x="5765800" y="4889500"/>
          <p14:tracePt t="207474" x="5778500" y="4889500"/>
          <p14:tracePt t="207479" x="5803900" y="4889500"/>
          <p14:tracePt t="207494" x="5829300" y="4889500"/>
          <p14:tracePt t="207523" x="5854700" y="4889500"/>
          <p14:tracePt t="207543" x="5854700" y="4902200"/>
          <p14:tracePt t="207544" x="5854700" y="4927600"/>
          <p14:tracePt t="207557" x="5867400" y="4953000"/>
          <p14:tracePt t="207562" x="5867400" y="4978400"/>
          <p14:tracePt t="207574" x="5892800" y="4978400"/>
          <p14:tracePt t="207575" x="5892800" y="5003800"/>
          <p14:tracePt t="207591" x="5892800" y="5016500"/>
          <p14:tracePt t="207599" x="5918200" y="5016500"/>
          <p14:tracePt t="207614" x="5918200" y="5041900"/>
          <p14:tracePt t="207663" x="5943600" y="5041900"/>
          <p14:tracePt t="207673" x="5943600" y="5016500"/>
          <p14:tracePt t="207679" x="5943600" y="5003800"/>
          <p14:tracePt t="207687" x="5956300" y="4953000"/>
          <p14:tracePt t="207694" x="5956300" y="4927600"/>
          <p14:tracePt t="207706" x="5956300" y="4889500"/>
          <p14:tracePt t="207711" x="5981700" y="4864100"/>
          <p14:tracePt t="207723" x="5981700" y="4838700"/>
          <p14:tracePt t="207727" x="6007100" y="4800600"/>
          <p14:tracePt t="207743" x="6032500" y="4749800"/>
          <p14:tracePt t="207756" x="6045200" y="4749800"/>
          <p14:tracePt t="207760" x="6045200" y="4724400"/>
          <p14:tracePt t="207777" x="6070600" y="4711700"/>
          <p14:tracePt t="207807" x="6096000" y="4711700"/>
          <p14:tracePt t="207951" x="6121400" y="4724400"/>
          <p14:tracePt t="207959" x="6121400" y="4749800"/>
          <p14:tracePt t="207967" x="6146800" y="4749800"/>
          <p14:tracePt t="207976" x="6146800" y="4775200"/>
          <p14:tracePt t="207990" x="6159500" y="4800600"/>
          <p14:tracePt t="208010" x="6184900" y="4813300"/>
          <p14:tracePt t="208263" x="6159500" y="4813300"/>
          <p14:tracePt t="209480" x="6159500" y="4838700"/>
          <p14:tracePt t="209520" x="6184900" y="4838700"/>
          <p14:tracePt t="209528" x="6184900" y="4864100"/>
          <p14:tracePt t="209560" x="6184900" y="4889500"/>
          <p14:tracePt t="209576" x="6184900" y="4902200"/>
          <p14:tracePt t="209592" x="6184900" y="4927600"/>
          <p14:tracePt t="209624" x="6184900" y="4953000"/>
          <p14:tracePt t="209656" x="6184900" y="4978400"/>
          <p14:tracePt t="209664" x="6159500" y="4978400"/>
          <p14:tracePt t="209689" x="6146800" y="4978400"/>
          <p14:tracePt t="209696" x="6121400" y="4978400"/>
          <p14:tracePt t="209712" x="6096000" y="4978400"/>
          <p14:tracePt t="209723" x="6070600" y="4978400"/>
          <p14:tracePt t="209728" x="6045200" y="4978400"/>
          <p14:tracePt t="209756" x="6007100" y="4953000"/>
          <p14:tracePt t="209761" x="5981700" y="4927600"/>
          <p14:tracePt t="209773" x="5981700" y="4902200"/>
          <p14:tracePt t="209778" x="5981700" y="4889500"/>
          <p14:tracePt t="209790" x="5956300" y="4864100"/>
          <p14:tracePt t="209795" x="5956300" y="4838700"/>
          <p14:tracePt t="209812" x="5956300" y="4813300"/>
          <p14:tracePt t="209823" x="5956300" y="4800600"/>
          <p14:tracePt t="209841" x="5956300" y="4775200"/>
          <p14:tracePt t="209873" x="5981700" y="4749800"/>
          <p14:tracePt t="209881" x="6007100" y="4749800"/>
          <p14:tracePt t="209890" x="6032500" y="4749800"/>
          <p14:tracePt t="209906" x="6045200" y="4749800"/>
          <p14:tracePt t="209913" x="6070600" y="4749800"/>
          <p14:tracePt t="209937" x="6096000" y="4749800"/>
          <p14:tracePt t="210024" x="6096000" y="4775200"/>
          <p14:tracePt t="210041" x="6070600" y="4775200"/>
          <p14:tracePt t="210056" x="6070600" y="4800600"/>
          <p14:tracePt t="210065" x="6045200" y="4800600"/>
          <p14:tracePt t="214879" x="6032500" y="4800600"/>
          <p14:tracePt t="214887" x="6007100" y="4800600"/>
          <p14:tracePt t="214903" x="5981700" y="4800600"/>
          <p14:tracePt t="214911" x="5956300" y="4800600"/>
          <p14:tracePt t="214919" x="5943600" y="4800600"/>
          <p14:tracePt t="214927" x="5918200" y="4800600"/>
          <p14:tracePt t="214943" x="5892800" y="4800600"/>
          <p14:tracePt t="214956" x="5867400" y="4800600"/>
          <p14:tracePt t="214977" x="5854700" y="4800600"/>
          <p14:tracePt t="214990" x="5829300" y="4800600"/>
          <p14:tracePt t="214991" x="5829300" y="4813300"/>
          <p14:tracePt t="215007" x="5803900" y="4813300"/>
          <p14:tracePt t="215031" x="5778500" y="4813300"/>
          <p14:tracePt t="215056" x="5765800" y="4813300"/>
          <p14:tracePt t="215072" x="5740400" y="4813300"/>
          <p14:tracePt t="215087" x="5715000" y="4813300"/>
          <p14:tracePt t="215103" x="5689600" y="4813300"/>
          <p14:tracePt t="215119" x="5664200" y="4813300"/>
          <p14:tracePt t="215151" x="5664200" y="4800600"/>
          <p14:tracePt t="215170" x="5664200" y="4775200"/>
          <p14:tracePt t="215191" x="5715000" y="4749800"/>
          <p14:tracePt t="215200" x="5740400" y="4749800"/>
          <p14:tracePt t="215207" x="5778500" y="4749800"/>
          <p14:tracePt t="215215" x="5803900" y="4749800"/>
          <p14:tracePt t="215223" x="5829300" y="4749800"/>
          <p14:tracePt t="215232" x="5867400" y="4800600"/>
          <p14:tracePt t="215241" x="5892800" y="4813300"/>
          <p14:tracePt t="215247" x="5918200" y="4889500"/>
          <p14:tracePt t="215257" x="5943600" y="4902200"/>
          <p14:tracePt t="215263" x="5956300" y="4953000"/>
          <p14:tracePt t="215273" x="5981700" y="5003800"/>
          <p14:tracePt t="215279" x="5981700" y="5016500"/>
          <p14:tracePt t="215290" x="5981700" y="5041900"/>
          <p14:tracePt t="215295" x="5981700" y="5067300"/>
          <p14:tracePt t="215307" x="5981700" y="5092700"/>
          <p14:tracePt t="215312" x="5981700" y="5105400"/>
          <p14:tracePt t="215327" x="5981700" y="5130800"/>
          <p14:tracePt t="215340" x="5956300" y="5130800"/>
          <p14:tracePt t="215345" x="5943600" y="5130800"/>
          <p14:tracePt t="215357" x="5918200" y="5130800"/>
          <p14:tracePt t="215361" x="5892800" y="5130800"/>
          <p14:tracePt t="215373" x="5867400" y="5130800"/>
          <p14:tracePt t="215390" x="5854700" y="5130800"/>
          <p14:tracePt t="215394" x="5829300" y="5130800"/>
          <p14:tracePt t="215408" x="5803900" y="5105400"/>
          <p14:tracePt t="215415" x="5778500" y="5092700"/>
          <p14:tracePt t="215432" x="5765800" y="5067300"/>
          <p14:tracePt t="215440" x="5765800" y="5041900"/>
          <p14:tracePt t="215447" x="5740400" y="5003800"/>
          <p14:tracePt t="215456" x="5740400" y="4978400"/>
          <p14:tracePt t="215464" x="5715000" y="4953000"/>
          <p14:tracePt t="215473" x="5715000" y="4902200"/>
          <p14:tracePt t="215479" x="5715000" y="4889500"/>
          <p14:tracePt t="215490" x="5715000" y="4864100"/>
          <p14:tracePt t="215506" x="5715000" y="4838700"/>
          <p14:tracePt t="215528" x="5715000" y="4813300"/>
          <p14:tracePt t="215569" x="5740400" y="4813300"/>
          <p14:tracePt t="215592" x="5740400" y="4838700"/>
          <p14:tracePt t="215603" x="5765800" y="4838700"/>
          <p14:tracePt t="215608" x="5765800" y="4864100"/>
          <p14:tracePt t="215624" x="5778500" y="4889500"/>
          <p14:tracePt t="215632" x="5778500" y="4902200"/>
          <p14:tracePt t="215648" x="5778500" y="4927600"/>
          <p14:tracePt t="215656" x="5778500" y="4953000"/>
          <p14:tracePt t="215673" x="5765800" y="4953000"/>
          <p14:tracePt t="215688" x="5740400" y="4953000"/>
          <p14:tracePt t="215704" x="5715000" y="4953000"/>
          <p14:tracePt t="215719" x="5689600" y="4953000"/>
          <p14:tracePt t="215736" x="5689600" y="4927600"/>
          <p14:tracePt t="215744" x="5689600" y="4902200"/>
          <p14:tracePt t="215752" x="5689600" y="4889500"/>
          <p14:tracePt t="215760" x="5689600" y="4864100"/>
          <p14:tracePt t="215773" x="5689600" y="4838700"/>
          <p14:tracePt t="215777" x="5689600" y="4813300"/>
          <p14:tracePt t="215790" x="5689600" y="4800600"/>
          <p14:tracePt t="215794" x="5715000" y="4800600"/>
          <p14:tracePt t="215807" x="5740400" y="4775200"/>
          <p14:tracePt t="215826" x="5765800" y="4775200"/>
          <p14:tracePt t="215840" x="5778500" y="4775200"/>
          <p14:tracePt t="215873" x="5778500" y="4800600"/>
          <p14:tracePt t="215880" x="5778500" y="4813300"/>
          <p14:tracePt t="215896" x="5778500" y="4838700"/>
          <p14:tracePt t="215912" x="5778500" y="4864100"/>
          <p14:tracePt t="215928" x="5778500" y="4889500"/>
          <p14:tracePt t="215976" x="5765800" y="4889500"/>
          <p14:tracePt t="216024" x="5740400" y="4889500"/>
          <p14:tracePt t="216056" x="5740400" y="4864100"/>
          <p14:tracePt t="216080" x="5740400" y="4838700"/>
          <p14:tracePt t="216273" x="5740400" y="4864100"/>
          <p14:tracePt t="216280" x="5715000" y="4864100"/>
          <p14:tracePt t="216296" x="5689600" y="4864100"/>
          <p14:tracePt t="216307" x="5664200" y="4838700"/>
          <p14:tracePt t="216312" x="5664200" y="4813300"/>
          <p14:tracePt t="216323" x="5651500" y="4813300"/>
          <p14:tracePt t="216328" x="5651500" y="4800600"/>
          <p14:tracePt t="216340" x="5626100" y="4775200"/>
          <p14:tracePt t="216346" x="5626100" y="4749800"/>
          <p14:tracePt t="216361" x="5626100" y="4724400"/>
          <p14:tracePt t="216378" x="5626100" y="4711700"/>
          <p14:tracePt t="216473" x="5651500" y="4711700"/>
          <p14:tracePt t="216481" x="5664200" y="4711700"/>
          <p14:tracePt t="216512" x="5689600" y="4711700"/>
          <p14:tracePt t="216552" x="5689600" y="4724400"/>
          <p14:tracePt t="216584" x="5689600" y="4749800"/>
          <p14:tracePt t="216593" x="5664200" y="4775200"/>
          <p14:tracePt t="216609" x="5651500" y="4775200"/>
          <p14:tracePt t="216617" x="5651500" y="4800600"/>
          <p14:tracePt t="216624" x="5626100" y="4800600"/>
          <p14:tracePt t="216643" x="5600700" y="4800600"/>
          <p14:tracePt t="216689" x="5600700" y="4775200"/>
          <p14:tracePt t="216706" x="5600700" y="4749800"/>
          <p14:tracePt t="216721" x="5600700" y="4724400"/>
          <p14:tracePt t="216803" x="5626100" y="4724400"/>
          <p14:tracePt t="216825" x="5651500" y="4749800"/>
          <p14:tracePt t="216836" x="5664200" y="4775200"/>
          <p14:tracePt t="216841" x="5689600" y="4800600"/>
          <p14:tracePt t="216849" x="5689600" y="4813300"/>
          <p14:tracePt t="216857" x="5715000" y="4813300"/>
          <p14:tracePt t="216865" x="5715000" y="4838700"/>
          <p14:tracePt t="216873" x="5740400" y="4864100"/>
          <p14:tracePt t="216906" x="5740400" y="4889500"/>
          <p14:tracePt t="217065" x="5740400" y="4864100"/>
          <p14:tracePt t="217106" x="5740400" y="4838700"/>
          <p14:tracePt t="220734" x="5765800" y="4838700"/>
          <p14:tracePt t="220740" x="5778500" y="4838700"/>
          <p14:tracePt t="220747" x="5803900" y="4838700"/>
          <p14:tracePt t="220756" x="5854700" y="4838700"/>
          <p14:tracePt t="220763" x="5867400" y="4838700"/>
          <p14:tracePt t="220773" x="5892800" y="4838700"/>
          <p14:tracePt t="220779" x="5943600" y="4838700"/>
          <p14:tracePt t="220790" x="5956300" y="4838700"/>
          <p14:tracePt t="220795" x="5981700" y="4838700"/>
          <p14:tracePt t="220807" x="6007100" y="4838700"/>
          <p14:tracePt t="220811" x="6045200" y="4838700"/>
          <p14:tracePt t="220823" x="6070600" y="4838700"/>
          <p14:tracePt t="220827" x="6096000" y="4838700"/>
          <p14:tracePt t="220840" x="6121400" y="4838700"/>
          <p14:tracePt t="220845" x="6146800" y="4838700"/>
          <p14:tracePt t="220857" x="6159500" y="4838700"/>
          <p14:tracePt t="220860" x="6184900" y="4838700"/>
          <p14:tracePt t="220878" x="6210300" y="4838700"/>
          <p14:tracePt t="220890" x="6235700" y="4838700"/>
          <p14:tracePt t="220893" x="6248400" y="4838700"/>
          <p14:tracePt t="220907" x="6273800" y="4838700"/>
          <p14:tracePt t="220907" x="6299200" y="4838700"/>
          <p14:tracePt t="220915" x="6324600" y="4838700"/>
          <p14:tracePt t="220923" x="6362700" y="4838700"/>
          <p14:tracePt t="220940" x="6477000" y="4800600"/>
          <p14:tracePt t="220947" x="6527800" y="4749800"/>
          <p14:tracePt t="220957" x="6540500" y="4724400"/>
          <p14:tracePt t="220963" x="6591300" y="4711700"/>
          <p14:tracePt t="220973" x="6616700" y="4686300"/>
          <p14:tracePt t="220979" x="6629400" y="4660900"/>
          <p14:tracePt t="220990" x="6654800" y="4635500"/>
          <p14:tracePt t="220995" x="6680200" y="4635500"/>
          <p14:tracePt t="221011" x="6680200" y="4622800"/>
          <p14:tracePt t="221023" x="6705600" y="4622800"/>
          <p14:tracePt t="221056" x="6705600" y="4597400"/>
          <p14:tracePt t="221074" x="6680200" y="4597400"/>
          <p14:tracePt t="221078" x="6654800" y="4572000"/>
          <p14:tracePt t="221090" x="6629400" y="4572000"/>
          <p14:tracePt t="221093" x="6616700" y="4572000"/>
          <p14:tracePt t="221107" x="6591300" y="4572000"/>
          <p14:tracePt t="221107" x="6540500" y="4572000"/>
          <p14:tracePt t="221115" x="6502400" y="4572000"/>
          <p14:tracePt t="221123" x="6477000" y="4572000"/>
          <p14:tracePt t="221140" x="6388100" y="4572000"/>
          <p14:tracePt t="221147" x="6337300" y="4572000"/>
          <p14:tracePt t="221157" x="6324600" y="4546600"/>
          <p14:tracePt t="221163" x="6273800" y="4546600"/>
          <p14:tracePt t="221173" x="6235700" y="4546600"/>
          <p14:tracePt t="221179" x="6210300" y="4546600"/>
          <p14:tracePt t="221190" x="6184900" y="4521200"/>
          <p14:tracePt t="221195" x="6146800" y="4521200"/>
          <p14:tracePt t="221207" x="6121400" y="4508500"/>
          <p14:tracePt t="221212" x="6096000" y="4508500"/>
          <p14:tracePt t="221223" x="6070600" y="4483100"/>
          <p14:tracePt t="221228" x="6045200" y="4483100"/>
          <p14:tracePt t="221243" x="6032500" y="4457700"/>
          <p14:tracePt t="221244" x="5981700" y="4457700"/>
          <p14:tracePt t="221257" x="5956300" y="4432300"/>
          <p14:tracePt t="221261" x="5943600" y="4432300"/>
          <p14:tracePt t="221274" x="5892800" y="4432300"/>
          <p14:tracePt t="221278" x="5867400" y="4419600"/>
          <p14:tracePt t="221291" x="5854700" y="4419600"/>
          <p14:tracePt t="221292" x="5803900" y="4419600"/>
          <p14:tracePt t="221307" x="5778500" y="4419600"/>
          <p14:tracePt t="221308" x="5765800" y="4419600"/>
          <p14:tracePt t="221315" x="5740400" y="4394200"/>
          <p14:tracePt t="221324" x="5715000" y="4394200"/>
          <p14:tracePt t="221340" x="5664200" y="4394200"/>
          <p14:tracePt t="221347" x="5651500" y="4394200"/>
          <p14:tracePt t="221357" x="5626100" y="4394200"/>
          <p14:tracePt t="221363" x="5600700" y="4394200"/>
          <p14:tracePt t="221373" x="5575300" y="4394200"/>
          <p14:tracePt t="221379" x="5562600" y="4394200"/>
          <p14:tracePt t="221390" x="5537200" y="4394200"/>
          <p14:tracePt t="221396" x="5511800" y="4394200"/>
          <p14:tracePt t="221412" x="5486400" y="4394200"/>
          <p14:tracePt t="221423" x="5473700" y="4394200"/>
          <p14:tracePt t="221441" x="5448300" y="4419600"/>
          <p14:tracePt t="221457" x="5422900" y="4419600"/>
          <p14:tracePt t="221477" x="5397500" y="4419600"/>
          <p14:tracePt t="221491" x="5384800" y="4419600"/>
          <p14:tracePt t="221494" x="5384800" y="4432300"/>
          <p14:tracePt t="221524" x="5359400" y="4432300"/>
          <p14:tracePt t="221541" x="5334000" y="4457700"/>
          <p14:tracePt t="221548" x="5334000" y="4483100"/>
          <p14:tracePt t="221557" x="5308600" y="4483100"/>
          <p14:tracePt t="221573" x="5283200" y="4521200"/>
          <p14:tracePt t="221580" x="5270500" y="4546600"/>
          <p14:tracePt t="221590" x="5245100" y="4572000"/>
          <p14:tracePt t="221596" x="5219700" y="4597400"/>
          <p14:tracePt t="221607" x="5219700" y="4635500"/>
          <p14:tracePt t="221612" x="5194300" y="4660900"/>
          <p14:tracePt t="221623" x="5156200" y="4711700"/>
          <p14:tracePt t="221628" x="5130800" y="4749800"/>
          <p14:tracePt t="221640" x="5105400" y="4775200"/>
          <p14:tracePt t="221645" x="5092700" y="4800600"/>
          <p14:tracePt t="221657" x="5067300" y="4838700"/>
          <p14:tracePt t="221662" x="5041900" y="4864100"/>
          <p14:tracePt t="221674" x="5016500" y="4902200"/>
          <p14:tracePt t="221678" x="5016500" y="4927600"/>
          <p14:tracePt t="221690" x="5003800" y="4953000"/>
          <p14:tracePt t="221695" x="4978400" y="4978400"/>
          <p14:tracePt t="221707" x="4978400" y="5003800"/>
          <p14:tracePt t="221708" x="4953000" y="5016500"/>
          <p14:tracePt t="221724" x="4953000" y="5041900"/>
          <p14:tracePt t="221734" x="4927600" y="5067300"/>
          <p14:tracePt t="221748" x="4927600" y="5092700"/>
          <p14:tracePt t="221756" x="4927600" y="5105400"/>
          <p14:tracePt t="221766" x="4927600" y="5130800"/>
          <p14:tracePt t="221773" x="4927600" y="5156200"/>
          <p14:tracePt t="221780" x="4927600" y="5194300"/>
          <p14:tracePt t="221790" x="4927600" y="5219700"/>
          <p14:tracePt t="221796" x="4927600" y="5245100"/>
          <p14:tracePt t="221807" x="4927600" y="5270500"/>
          <p14:tracePt t="221820" x="4927600" y="5283200"/>
          <p14:tracePt t="221828" x="4927600" y="5308600"/>
          <p14:tracePt t="221844" x="4953000" y="5308600"/>
          <p14:tracePt t="221857" x="4953000" y="5334000"/>
          <p14:tracePt t="221860" x="4953000" y="5359400"/>
          <p14:tracePt t="221878" x="4953000" y="5384800"/>
          <p14:tracePt t="221893" x="4953000" y="5397500"/>
          <p14:tracePt t="221910" x="4953000" y="5422900"/>
          <p14:tracePt t="221923" x="4953000" y="5448300"/>
          <p14:tracePt t="221940" x="4953000" y="5473700"/>
          <p14:tracePt t="221988" x="4927600" y="5473700"/>
          <p14:tracePt t="221996" x="4927600" y="5422900"/>
          <p14:tracePt t="222004" x="4927600" y="5397500"/>
          <p14:tracePt t="222012" x="4902200" y="5359400"/>
          <p14:tracePt t="222020" x="4902200" y="5308600"/>
          <p14:tracePt t="222028" x="4902200" y="5270500"/>
          <p14:tracePt t="222040" x="4902200" y="5219700"/>
          <p14:tracePt t="222044" x="4902200" y="5181600"/>
          <p14:tracePt t="222057" x="4902200" y="5130800"/>
          <p14:tracePt t="222060" x="4902200" y="5092700"/>
          <p14:tracePt t="222073" x="4902200" y="5041900"/>
          <p14:tracePt t="222078" x="4902200" y="5016500"/>
          <p14:tracePt t="222090" x="4902200" y="4978400"/>
          <p14:tracePt t="222093" x="4902200" y="4927600"/>
          <p14:tracePt t="222107" x="4902200" y="4889500"/>
          <p14:tracePt t="222108" x="4927600" y="4864100"/>
          <p14:tracePt t="222116" x="4927600" y="4813300"/>
          <p14:tracePt t="222124" x="4953000" y="4800600"/>
          <p14:tracePt t="222140" x="4953000" y="4749800"/>
          <p14:tracePt t="222141" x="4978400" y="4724400"/>
          <p14:tracePt t="222157" x="5003800" y="4724400"/>
          <p14:tracePt t="222164" x="5003800" y="4711700"/>
          <p14:tracePt t="222180" x="5003800" y="4686300"/>
          <p14:tracePt t="222189" x="5016500" y="4660900"/>
          <p14:tracePt t="222199" x="5041900" y="4660900"/>
          <p14:tracePt t="222207" x="5067300" y="4622800"/>
          <p14:tracePt t="222212" x="5105400" y="4597400"/>
          <p14:tracePt t="222224" x="5156200" y="4546600"/>
          <p14:tracePt t="222229" x="5194300" y="4521200"/>
          <p14:tracePt t="222243" x="5245100" y="4508500"/>
          <p14:tracePt t="222257" x="5334000" y="4483100"/>
          <p14:tracePt t="222261" x="5384800" y="4457700"/>
          <p14:tracePt t="222273" x="5422900" y="4432300"/>
          <p14:tracePt t="222279" x="5448300" y="4432300"/>
          <p14:tracePt t="222290" x="5473700" y="4432300"/>
          <p14:tracePt t="222294" x="5511800" y="4432300"/>
          <p14:tracePt t="222307" x="5537200" y="4432300"/>
          <p14:tracePt t="222308" x="5562600" y="4432300"/>
          <p14:tracePt t="222316" x="5575300" y="4432300"/>
          <p14:tracePt t="222324" x="5600700" y="4432300"/>
          <p14:tracePt t="222340" x="5651500" y="4432300"/>
          <p14:tracePt t="222341" x="5664200" y="4432300"/>
          <p14:tracePt t="222348" x="5740400" y="4457700"/>
          <p14:tracePt t="222357" x="5803900" y="4457700"/>
          <p14:tracePt t="222374" x="5892800" y="4483100"/>
          <p14:tracePt t="222380" x="5943600" y="4508500"/>
          <p14:tracePt t="222390" x="6045200" y="4521200"/>
          <p14:tracePt t="222407" x="6146800" y="4521200"/>
          <p14:tracePt t="222412" x="6210300" y="4546600"/>
          <p14:tracePt t="222423" x="6248400" y="4546600"/>
          <p14:tracePt t="222429" x="6299200" y="4546600"/>
          <p14:tracePt t="222440" x="6337300" y="4546600"/>
          <p14:tracePt t="222446" x="6388100" y="4546600"/>
          <p14:tracePt t="222457" x="6426200" y="4546600"/>
          <p14:tracePt t="222461" x="6477000" y="4546600"/>
          <p14:tracePt t="222477" x="6527800" y="4546600"/>
          <p14:tracePt t="222478" x="6540500" y="4546600"/>
          <p14:tracePt t="222490" x="6591300" y="4546600"/>
          <p14:tracePt t="222494" x="6616700" y="4546600"/>
          <p14:tracePt t="222511" x="6629400" y="4572000"/>
          <p14:tracePt t="222523" x="6654800" y="4572000"/>
          <p14:tracePt t="222557" x="6680200" y="4572000"/>
          <p14:tracePt t="222580" x="6680200" y="4597400"/>
          <p14:tracePt t="222590" x="6705600" y="4597400"/>
          <p14:tracePt t="222606" x="6718300" y="4597400"/>
          <p14:tracePt t="222613" x="6743700" y="4622800"/>
          <p14:tracePt t="222623" x="6769100" y="4622800"/>
          <p14:tracePt t="222628" x="6794500" y="4635500"/>
          <p14:tracePt t="222640" x="6807200" y="4635500"/>
          <p14:tracePt t="222645" x="6858000" y="4635500"/>
          <p14:tracePt t="222657" x="6883400" y="4660900"/>
          <p14:tracePt t="222661" x="6908800" y="4660900"/>
          <p14:tracePt t="222674" x="6946900" y="4660900"/>
          <p14:tracePt t="222677" x="6997700" y="4686300"/>
          <p14:tracePt t="222690" x="7010400" y="4686300"/>
          <p14:tracePt t="222694" x="7061200" y="4686300"/>
          <p14:tracePt t="222707" x="7099300" y="4686300"/>
          <p14:tracePt t="222711" x="7124700" y="4711700"/>
          <p14:tracePt t="222724" x="7150100" y="4711700"/>
          <p14:tracePt t="222741" x="7175500" y="4711700"/>
          <p14:tracePt t="222773" x="7175500" y="4724400"/>
          <p14:tracePt t="222820" x="7175500" y="4749800"/>
          <p14:tracePt t="222845" x="7175500" y="4775200"/>
          <p14:tracePt t="222861" x="7175500" y="4800600"/>
          <p14:tracePt t="222873" x="7175500" y="4813300"/>
          <p14:tracePt t="222877" x="7175500" y="4838700"/>
          <p14:tracePt t="222890" x="7175500" y="4864100"/>
          <p14:tracePt t="222894" x="7175500" y="4889500"/>
          <p14:tracePt t="222911" x="7175500" y="4927600"/>
          <p14:tracePt t="222923" x="7188200" y="4953000"/>
          <p14:tracePt t="222927" x="7188200" y="4978400"/>
          <p14:tracePt t="222940" x="7188200" y="5003800"/>
          <p14:tracePt t="222941" x="7213600" y="5016500"/>
          <p14:tracePt t="222948" x="7213600" y="5041900"/>
          <p14:tracePt t="222957" x="7239000" y="5041900"/>
          <p14:tracePt t="222974" x="7239000" y="5067300"/>
          <p14:tracePt t="222981" x="7239000" y="5092700"/>
          <p14:tracePt t="222990" x="7264400" y="5092700"/>
          <p14:tracePt t="223013" x="7264400" y="5105400"/>
          <p14:tracePt t="223077" x="7264400" y="5130800"/>
          <p14:tracePt t="227932" x="7264400" y="5105400"/>
          <p14:tracePt t="227940" x="7264400" y="5003800"/>
          <p14:tracePt t="227948" x="7264400" y="4927600"/>
          <p14:tracePt t="227957" x="7289800" y="4813300"/>
          <p14:tracePt t="227974" x="7302500" y="4749800"/>
          <p14:tracePt t="227974" x="7302500" y="4686300"/>
          <p14:tracePt t="227980" x="7353300" y="4622800"/>
          <p14:tracePt t="227990" x="7353300" y="4572000"/>
          <p14:tracePt t="228007" x="7416800" y="4508500"/>
          <p14:tracePt t="228012" x="7416800" y="4483100"/>
          <p14:tracePt t="228023" x="7467600" y="4457700"/>
          <p14:tracePt t="228040" x="7505700" y="4419600"/>
          <p14:tracePt t="228045" x="7531100" y="4394200"/>
          <p14:tracePt t="228057" x="7556500" y="4394200"/>
          <p14:tracePt t="228061" x="7556500" y="4368800"/>
          <p14:tracePt t="228073" x="7569200" y="4368800"/>
          <p14:tracePt t="228077" x="7594600" y="4343400"/>
          <p14:tracePt t="228094" x="7620000" y="4343400"/>
          <p14:tracePt t="228108" x="7645400" y="4330700"/>
          <p14:tracePt t="228116" x="7670800" y="4305300"/>
          <p14:tracePt t="228124" x="7683500" y="4305300"/>
          <p14:tracePt t="228166" x="7708900" y="4305300"/>
          <p14:tracePt t="228869" x="7759700" y="4305300"/>
          <p14:tracePt t="228877" x="7823200" y="4305300"/>
          <p14:tracePt t="228885" x="7912100" y="4305300"/>
          <p14:tracePt t="228896" x="8001000" y="4305300"/>
          <p14:tracePt t="228907" x="8089900" y="4305300"/>
          <p14:tracePt t="228910" x="8267700" y="4330700"/>
          <p14:tracePt t="228923" x="8432800" y="4394200"/>
          <p14:tracePt t="228928" x="8534400" y="4432300"/>
          <p14:tracePt t="228940" x="8737600" y="4508500"/>
          <p14:tracePt t="228944" x="8902700" y="4622800"/>
          <p14:tracePt t="228957" x="9055100" y="4724400"/>
          <p14:tracePt t="228958" x="9321800" y="4902200"/>
          <p14:tracePt t="228974" x="9664700" y="5219700"/>
          <p14:tracePt t="228981" x="9855200" y="5422900"/>
          <p14:tracePt t="228990" x="10020300" y="5626100"/>
          <p14:tracePt t="229007" x="10375900" y="6045200"/>
          <p14:tracePt t="229014" x="10439400" y="6146800"/>
          <p14:tracePt t="229023" x="10579100" y="6337300"/>
          <p14:tracePt t="229040" x="10807700" y="6629400"/>
          <p14:tracePt t="229045" x="10896600" y="6769100"/>
          <p14:tracePt t="229057" x="10934700" y="6807200"/>
          <p14:tracePt t="229074" x="11074400" y="7010400"/>
          <p14:tracePt t="229078" x="11112500" y="7086600"/>
          <p14:tracePt t="229090" x="11163300" y="7124700"/>
          <p14:tracePt t="229095" x="11226800" y="7175500"/>
          <p14:tracePt t="229107" x="11252200" y="7213600"/>
          <p14:tracePt t="229112" x="11290300" y="7264400"/>
          <p14:tracePt t="229124" x="11341100" y="7289800"/>
          <p14:tracePt t="229129" x="11366500" y="7327900"/>
          <p14:tracePt t="229140" x="11404600" y="7353300"/>
          <p14:tracePt t="229145" x="11455400" y="7353300"/>
          <p14:tracePt t="229157" x="11480800" y="7378700"/>
          <p14:tracePt t="229158" x="11518900" y="7391400"/>
          <p14:tracePt t="229173" x="11569700" y="7391400"/>
          <p14:tracePt t="229174" x="11607800" y="7416800"/>
          <p14:tracePt t="229182" x="11658600" y="7416800"/>
          <p14:tracePt t="229190" x="11696700" y="7416800"/>
          <p14:tracePt t="229207" x="11785600" y="7416800"/>
          <p14:tracePt t="229214" x="11836400" y="7416800"/>
          <p14:tracePt t="229224" x="11874500" y="7416800"/>
          <p14:tracePt t="229240" x="11950700" y="7416800"/>
          <p14:tracePt t="229254" x="11963400" y="7416800"/>
          <p14:tracePt t="229262" x="11988800" y="7416800"/>
          <p14:tracePt t="229286" x="12014200" y="7416800"/>
          <p14:tracePt t="229342" x="12014200" y="7391400"/>
          <p14:tracePt t="229357" x="12039600" y="7391400"/>
          <p14:tracePt t="229374" x="12039600" y="7378700"/>
          <p14:tracePt t="229374" x="12052300" y="7353300"/>
          <p14:tracePt t="229382" x="12077700" y="7289800"/>
          <p14:tracePt t="229390" x="12103100" y="7239000"/>
          <p14:tracePt t="229407" x="12166600" y="7150100"/>
          <p14:tracePt t="229414" x="12192000" y="7099300"/>
          <p14:tracePt t="229424" x="12217400" y="7061200"/>
          <p14:tracePt t="229440" x="12255500" y="7010400"/>
          <p14:tracePt t="229446" x="12255500" y="6997700"/>
          <p14:tracePt t="229457" x="12280900" y="6972300"/>
          <p14:tracePt t="229490" x="12306300" y="6946900"/>
          <p14:tracePt t="229526" x="12306300" y="6921500"/>
          <p14:tracePt t="229534" x="12306300" y="6908800"/>
          <p14:tracePt t="229542" x="12306300" y="6883400"/>
          <p14:tracePt t="229550" x="12306300" y="6858000"/>
          <p14:tracePt t="229558" x="12306300" y="6807200"/>
          <p14:tracePt t="229574" x="12331700" y="6718300"/>
          <p14:tracePt t="229574" x="12331700" y="6705600"/>
          <p14:tracePt t="229582" x="12344400" y="6654800"/>
          <p14:tracePt t="229590" x="12344400" y="6616700"/>
          <p14:tracePt t="229607" x="12344400" y="6565900"/>
          <p14:tracePt t="229614" x="12344400" y="6540500"/>
          <p14:tracePt t="229640" x="12344400" y="6527800"/>
          <p14:tracePt t="229822" x="12344400" y="6540500"/>
          <p14:tracePt t="229831" x="12344400" y="6565900"/>
          <p14:tracePt t="229846" x="12344400" y="6591300"/>
          <p14:tracePt t="229857" x="12344400" y="6616700"/>
          <p14:tracePt t="229874" x="12369800" y="6629400"/>
          <p14:tracePt t="229878" x="12369800" y="6654800"/>
          <p14:tracePt t="229907" x="12369800" y="6680200"/>
          <p14:tracePt t="229923" x="12369800" y="6705600"/>
          <p14:tracePt t="229928" x="12369800" y="6718300"/>
          <p14:tracePt t="229944" x="12369800" y="6743700"/>
          <p14:tracePt t="229957" x="12369800" y="6769100"/>
          <p14:tracePt t="229961" x="12369800" y="6794500"/>
          <p14:tracePt t="229977" x="12369800" y="6807200"/>
          <p14:tracePt t="230007" x="12369800" y="6832600"/>
          <p14:tracePt t="230735" x="12369800" y="6807200"/>
          <p14:tracePt t="230743" x="12369800" y="6769100"/>
          <p14:tracePt t="230751" x="12369800" y="6743700"/>
          <p14:tracePt t="230759" x="12369800" y="6718300"/>
          <p14:tracePt t="230767" x="12369800" y="6705600"/>
          <p14:tracePt t="230775" x="12369800" y="6680200"/>
          <p14:tracePt t="230783" x="12369800" y="6654800"/>
          <p14:tracePt t="230799" x="12369800" y="6629400"/>
          <p14:tracePt t="230815" x="12369800" y="6616700"/>
          <p14:tracePt t="230831" x="12369800" y="6591300"/>
          <p14:tracePt t="230847" x="12369800" y="6565900"/>
          <p14:tracePt t="230856" x="12369800" y="6540500"/>
          <p14:tracePt t="230873" x="12369800" y="6527800"/>
          <p14:tracePt t="230887" x="12369800" y="6502400"/>
          <p14:tracePt t="230907" x="12369800" y="6477000"/>
          <p14:tracePt t="230930" x="12369800" y="6451600"/>
          <p14:tracePt t="230935" x="12369800" y="6426200"/>
          <p14:tracePt t="230951" x="12369800" y="6413500"/>
          <p14:tracePt t="230967" x="12369800" y="6388100"/>
          <p14:tracePt t="230991" x="12369800" y="6362700"/>
          <p14:tracePt t="231168" x="12369800" y="6388100"/>
          <p14:tracePt t="231191" x="12369800" y="6413500"/>
          <p14:tracePt t="231207" x="12369800" y="6426200"/>
          <p14:tracePt t="231215" x="12369800" y="6451600"/>
          <p14:tracePt t="231223" x="12369800" y="6477000"/>
          <p14:tracePt t="231241" x="12395200" y="6540500"/>
          <p14:tracePt t="231248" x="12395200" y="6591300"/>
          <p14:tracePt t="231257" x="12420600" y="6629400"/>
          <p14:tracePt t="231273" x="12433300" y="6743700"/>
          <p14:tracePt t="231280" x="12433300" y="6769100"/>
          <p14:tracePt t="231290" x="12433300" y="6807200"/>
          <p14:tracePt t="231307" x="12458700" y="6908800"/>
          <p14:tracePt t="231319" x="12484100" y="6921500"/>
          <p14:tracePt t="231330" x="12484100" y="6946900"/>
          <p14:tracePt t="231340" x="12484100" y="6972300"/>
          <p14:tracePt t="231374" x="12484100" y="6997700"/>
          <p14:tracePt t="231390" x="12484100" y="7010400"/>
          <p14:tracePt t="231394" x="12484100" y="7035800"/>
          <p14:tracePt t="231410" x="12509500" y="7061200"/>
          <p14:tracePt t="231424" x="12509500" y="7086600"/>
          <p14:tracePt t="231440" x="12509500" y="7099300"/>
          <p14:tracePt t="233754" x="12509500" y="7150100"/>
          <p14:tracePt t="233763" x="12509500" y="7175500"/>
          <p14:tracePt t="233774" x="12522200" y="7213600"/>
          <p14:tracePt t="233778" x="12547600" y="7264400"/>
          <p14:tracePt t="233790" x="12573000" y="7302500"/>
          <p14:tracePt t="233796" x="12573000" y="7327900"/>
          <p14:tracePt t="233807" x="12573000" y="7353300"/>
          <p14:tracePt t="233810" x="12598400" y="7378700"/>
          <p14:tracePt t="233823" x="12598400" y="7416800"/>
          <p14:tracePt t="233827" x="12623800" y="7467600"/>
          <p14:tracePt t="233840" x="12623800" y="7480300"/>
          <p14:tracePt t="233857" x="12623800" y="7505700"/>
          <p14:tracePt t="233861" x="12636500" y="7505700"/>
          <p14:tracePt t="233876" x="12636500" y="7531100"/>
          <p14:tracePt t="233907" x="12661900" y="7556500"/>
          <p14:tracePt t="233923" x="12661900" y="7569200"/>
          <p14:tracePt t="233931" x="12661900" y="7594600"/>
          <p14:tracePt t="233947" x="12661900" y="7620000"/>
          <p14:tracePt t="233957" x="12661900" y="7645400"/>
          <p14:tracePt t="233979" x="12661900" y="7670800"/>
          <p14:tracePt t="234011" x="12661900" y="7683500"/>
          <p14:tracePt t="234067" x="12687300" y="7683500"/>
          <p14:tracePt t="234122" x="12687300" y="7670800"/>
          <p14:tracePt t="234140" x="12661900" y="7569200"/>
          <p14:tracePt t="234147" x="12636500" y="7531100"/>
          <p14:tracePt t="234157" x="12623800" y="7480300"/>
          <p14:tracePt t="234174" x="12573000" y="7327900"/>
          <p14:tracePt t="234179" x="12547600" y="7239000"/>
          <p14:tracePt t="234190" x="12522200" y="7188200"/>
          <p14:tracePt t="234196" x="12522200" y="7124700"/>
          <p14:tracePt t="234207" x="12522200" y="7061200"/>
          <p14:tracePt t="234211" x="12509500" y="6997700"/>
          <p14:tracePt t="234223" x="12509500" y="6946900"/>
          <p14:tracePt t="234229" x="12509500" y="6908800"/>
          <p14:tracePt t="234240" x="12509500" y="6832600"/>
          <p14:tracePt t="234244" x="12509500" y="6794500"/>
          <p14:tracePt t="234257" x="12509500" y="6718300"/>
          <p14:tracePt t="234262" x="12509500" y="6680200"/>
          <p14:tracePt t="234274" x="12509500" y="6629400"/>
          <p14:tracePt t="234277" x="12509500" y="6565900"/>
          <p14:tracePt t="234290" x="12509500" y="6527800"/>
          <p14:tracePt t="234291" x="12509500" y="6502400"/>
          <p14:tracePt t="234307" x="12509500" y="6426200"/>
          <p14:tracePt t="234315" x="12484100" y="6413500"/>
          <p14:tracePt t="234340" x="12484100" y="6388100"/>
          <p14:tracePt t="234475" x="12484100" y="6413500"/>
          <p14:tracePt t="234507" x="12484100" y="6426200"/>
          <p14:tracePt t="234531" x="12484100" y="6451600"/>
          <p14:tracePt t="234547" x="12484100" y="6477000"/>
          <p14:tracePt t="234556" x="12509500" y="6502400"/>
          <p14:tracePt t="234565" x="12509500" y="6540500"/>
          <p14:tracePt t="234574" x="12509500" y="6565900"/>
          <p14:tracePt t="234579" x="12509500" y="6591300"/>
          <p14:tracePt t="234590" x="12522200" y="6629400"/>
          <p14:tracePt t="234596" x="12522200" y="6680200"/>
          <p14:tracePt t="234607" x="12522200" y="6705600"/>
          <p14:tracePt t="234611" x="12522200" y="6743700"/>
          <p14:tracePt t="234623" x="12522200" y="6769100"/>
          <p14:tracePt t="234627" x="12547600" y="6794500"/>
          <p14:tracePt t="234640" x="12547600" y="6807200"/>
          <p14:tracePt t="234644" x="12547600" y="6832600"/>
          <p14:tracePt t="234657" x="12547600" y="6858000"/>
          <p14:tracePt t="234662" x="12547600" y="6883400"/>
          <p14:tracePt t="234674" x="12547600" y="6908800"/>
          <p14:tracePt t="234678" x="12547600" y="6946900"/>
          <p14:tracePt t="234690" x="12547600" y="6972300"/>
          <p14:tracePt t="234694" x="12547600" y="7010400"/>
          <p14:tracePt t="234707" x="12547600" y="7035800"/>
          <p14:tracePt t="234708" x="12547600" y="7086600"/>
          <p14:tracePt t="234715" x="12547600" y="7099300"/>
          <p14:tracePt t="234723" x="12547600" y="7124700"/>
          <p14:tracePt t="234743" x="12547600" y="7150100"/>
          <p14:tracePt t="234757" x="12547600" y="7175500"/>
          <p14:tracePt t="234774" x="12547600" y="7188200"/>
          <p14:tracePt t="235275" x="12547600" y="7175500"/>
          <p14:tracePt t="235307" x="12547600" y="7150100"/>
          <p14:tracePt t="235324" x="12547600" y="7124700"/>
          <p14:tracePt t="235340" x="12547600" y="7099300"/>
          <p14:tracePt t="235348" x="12547600" y="7086600"/>
          <p14:tracePt t="235357" x="12547600" y="7061200"/>
          <p14:tracePt t="235364" x="12522200" y="7061200"/>
          <p14:tracePt t="235373" x="12522200" y="7035800"/>
          <p14:tracePt t="235380" x="12522200" y="7010400"/>
          <p14:tracePt t="235396" x="12522200" y="6997700"/>
          <p14:tracePt t="235412" x="12522200" y="6972300"/>
          <p14:tracePt t="235428" x="12522200" y="6946900"/>
          <p14:tracePt t="235444" x="12522200" y="6921500"/>
          <p14:tracePt t="235452" x="12509500" y="6921500"/>
          <p14:tracePt t="235461" x="12509500" y="6908800"/>
          <p14:tracePt t="235468" x="12509500" y="6883400"/>
          <p14:tracePt t="235495" x="12509500" y="6858000"/>
          <p14:tracePt t="235500" x="12509500" y="6832600"/>
          <p14:tracePt t="235508" x="12484100" y="6832600"/>
          <p14:tracePt t="235524" x="12484100" y="6807200"/>
          <p14:tracePt t="235540" x="12484100" y="6794500"/>
          <p14:tracePt t="235564" x="12484100" y="6769100"/>
          <p14:tracePt t="235573" x="12484100" y="6743700"/>
          <p14:tracePt t="235596" x="12484100" y="6718300"/>
          <p14:tracePt t="235604" x="12458700" y="6718300"/>
          <p14:tracePt t="235612" x="12458700" y="6705600"/>
          <p14:tracePt t="235628" x="12458700" y="6680200"/>
          <p14:tracePt t="235644" x="12458700" y="6654800"/>
          <p14:tracePt t="235652" x="12458700" y="6629400"/>
          <p14:tracePt t="235676" x="12433300" y="6616700"/>
          <p14:tracePt t="235940" x="12433300" y="6629400"/>
          <p14:tracePt t="235964" x="12433300" y="6654800"/>
          <p14:tracePt t="235996" x="12433300" y="6680200"/>
          <p14:tracePt t="236012" x="12433300" y="6705600"/>
          <p14:tracePt t="236029" x="12433300" y="6718300"/>
          <p14:tracePt t="236036" x="12433300" y="6743700"/>
          <p14:tracePt t="236044" x="12433300" y="6769100"/>
          <p14:tracePt t="236052" x="12433300" y="6794500"/>
          <p14:tracePt t="236061" x="12433300" y="6832600"/>
          <p14:tracePt t="236074" x="12433300" y="6858000"/>
          <p14:tracePt t="236077" x="12433300" y="6908800"/>
          <p14:tracePt t="236090" x="12433300" y="6921500"/>
          <p14:tracePt t="236095" x="12433300" y="6972300"/>
          <p14:tracePt t="236107" x="12433300" y="7010400"/>
          <p14:tracePt t="236111" x="12433300" y="7035800"/>
          <p14:tracePt t="236124" x="12433300" y="7061200"/>
          <p14:tracePt t="236127" x="12458700" y="7086600"/>
          <p14:tracePt t="236140" x="12458700" y="7099300"/>
          <p14:tracePt t="236157" x="12458700" y="7124700"/>
          <p14:tracePt t="236197" x="12458700" y="7150100"/>
          <p14:tracePt t="236420" x="12458700" y="7124700"/>
          <p14:tracePt t="236440" x="12458700" y="7099300"/>
          <p14:tracePt t="236445" x="12458700" y="7086600"/>
          <p14:tracePt t="236457" x="12458700" y="7035800"/>
          <p14:tracePt t="236462" x="12458700" y="7010400"/>
          <p14:tracePt t="236474" x="12458700" y="6921500"/>
          <p14:tracePt t="236478" x="12458700" y="6908800"/>
          <p14:tracePt t="236490" x="12458700" y="6794500"/>
          <p14:tracePt t="236495" x="12458700" y="6743700"/>
          <p14:tracePt t="236507" x="12458700" y="6680200"/>
          <p14:tracePt t="236511" x="12458700" y="6629400"/>
          <p14:tracePt t="236523" x="12458700" y="6591300"/>
          <p14:tracePt t="236528" x="12458700" y="6527800"/>
          <p14:tracePt t="236540" x="12458700" y="6502400"/>
          <p14:tracePt t="236541" x="12458700" y="6477000"/>
          <p14:tracePt t="236549" x="12458700" y="6451600"/>
          <p14:tracePt t="236557" x="12458700" y="6426200"/>
          <p14:tracePt t="236605" x="12458700" y="6413500"/>
          <p14:tracePt t="236781" x="12458700" y="6426200"/>
          <p14:tracePt t="236813" x="12458700" y="6451600"/>
          <p14:tracePt t="236821" x="12458700" y="6477000"/>
          <p14:tracePt t="236840" x="12458700" y="6540500"/>
          <p14:tracePt t="236845" x="12458700" y="6565900"/>
          <p14:tracePt t="236857" x="12458700" y="6591300"/>
          <p14:tracePt t="236862" x="12458700" y="6629400"/>
          <p14:tracePt t="236874" x="12458700" y="6680200"/>
          <p14:tracePt t="236877" x="12458700" y="6705600"/>
          <p14:tracePt t="236890" x="12458700" y="6743700"/>
          <p14:tracePt t="236894" x="12458700" y="6794500"/>
          <p14:tracePt t="236907" x="12458700" y="6807200"/>
          <p14:tracePt t="236911" x="12458700" y="6832600"/>
          <p14:tracePt t="236924" x="12458700" y="6858000"/>
          <p14:tracePt t="236928" x="12458700" y="6883400"/>
          <p14:tracePt t="236940" x="12458700" y="6908800"/>
          <p14:tracePt t="236949" x="12458700" y="6921500"/>
          <p14:tracePt t="236957" x="12458700" y="6946900"/>
          <p14:tracePt t="236974" x="12458700" y="6972300"/>
          <p14:tracePt t="236981" x="12458700" y="6997700"/>
          <p14:tracePt t="236990" x="12458700" y="7010400"/>
          <p14:tracePt t="237013" x="12458700" y="7035800"/>
          <p14:tracePt t="237237" x="12458700" y="7010400"/>
          <p14:tracePt t="237245" x="12458700" y="6997700"/>
          <p14:tracePt t="237262" x="12458700" y="6946900"/>
          <p14:tracePt t="237269" x="12458700" y="6908800"/>
          <p14:tracePt t="237277" x="12458700" y="6858000"/>
          <p14:tracePt t="237285" x="12458700" y="6769100"/>
          <p14:tracePt t="237294" x="12458700" y="6718300"/>
          <p14:tracePt t="237307" x="12458700" y="6616700"/>
          <p14:tracePt t="237311" x="12458700" y="6565900"/>
          <p14:tracePt t="237324" x="12458700" y="6502400"/>
          <p14:tracePt t="237329" x="12458700" y="6451600"/>
          <p14:tracePt t="237340" x="12433300" y="6388100"/>
          <p14:tracePt t="237345" x="12433300" y="6362700"/>
          <p14:tracePt t="237357" x="12433300" y="6337300"/>
          <p14:tracePt t="237358" x="12420600" y="6324600"/>
          <p14:tracePt t="237559" x="12420600" y="6337300"/>
          <p14:tracePt t="237574" x="12420600" y="6362700"/>
          <p14:tracePt t="237598" x="12420600" y="6388100"/>
          <p14:tracePt t="237607" x="12420600" y="6413500"/>
          <p14:tracePt t="237614" x="12420600" y="6426200"/>
          <p14:tracePt t="237623" x="12433300" y="6477000"/>
          <p14:tracePt t="237630" x="12433300" y="6502400"/>
          <p14:tracePt t="237638" x="12433300" y="6540500"/>
          <p14:tracePt t="237646" x="12433300" y="6591300"/>
          <p14:tracePt t="237654" x="12458700" y="6629400"/>
          <p14:tracePt t="237662" x="12458700" y="6654800"/>
          <p14:tracePt t="237674" x="12458700" y="6705600"/>
          <p14:tracePt t="237678" x="12484100" y="6718300"/>
          <p14:tracePt t="237690" x="12484100" y="6743700"/>
          <p14:tracePt t="237695" x="12484100" y="6769100"/>
          <p14:tracePt t="237711" x="12484100" y="6794500"/>
          <p14:tracePt t="237742" x="12484100" y="6807200"/>
          <p14:tracePt t="237870" x="12509500" y="6807200"/>
          <p14:tracePt t="239399" x="12509500" y="6832600"/>
          <p14:tracePt t="239407" x="12509500" y="6858000"/>
          <p14:tracePt t="239415" x="12509500" y="6883400"/>
          <p14:tracePt t="239424" x="12509500" y="6908800"/>
          <p14:tracePt t="239440" x="12509500" y="6921500"/>
          <p14:tracePt t="239447" x="12522200" y="6946900"/>
          <p14:tracePt t="239456" x="12522200" y="6972300"/>
          <p14:tracePt t="239463" x="12547600" y="6972300"/>
          <p14:tracePt t="239471" x="12547600" y="6997700"/>
          <p14:tracePt t="239479" x="12573000" y="6997700"/>
          <p14:tracePt t="239487" x="12573000" y="7010400"/>
          <p14:tracePt t="239507" x="12598400" y="7010400"/>
          <p14:tracePt t="239527" x="12598400" y="7035800"/>
          <p14:tracePt t="239594" x="12598400" y="7010400"/>
          <p14:tracePt t="239600" x="12598400" y="6997700"/>
          <p14:tracePt t="239607" x="12598400" y="6972300"/>
          <p14:tracePt t="239615" x="12598400" y="6946900"/>
          <p14:tracePt t="239624" x="12598400" y="6921500"/>
          <p14:tracePt t="239632" x="12598400" y="6883400"/>
          <p14:tracePt t="239640" x="12573000" y="6832600"/>
          <p14:tracePt t="239647" x="12573000" y="6794500"/>
          <p14:tracePt t="239657" x="12573000" y="6743700"/>
          <p14:tracePt t="239664" x="12573000" y="6705600"/>
          <p14:tracePt t="239674" x="12547600" y="6680200"/>
          <p14:tracePt t="239679" x="12547600" y="6629400"/>
          <p14:tracePt t="239690" x="12547600" y="6591300"/>
          <p14:tracePt t="239696" x="12547600" y="6565900"/>
          <p14:tracePt t="239707" x="12547600" y="6540500"/>
          <p14:tracePt t="239712" x="12522200" y="6502400"/>
          <p14:tracePt t="239724" x="12522200" y="6477000"/>
          <p14:tracePt t="239729" x="12522200" y="6451600"/>
          <p14:tracePt t="239741" x="12522200" y="6413500"/>
          <p14:tracePt t="239745" x="12509500" y="6362700"/>
          <p14:tracePt t="239757" x="12484100" y="6324600"/>
          <p14:tracePt t="239763" x="12484100" y="6299200"/>
          <p14:tracePt t="239774" x="12458700" y="6248400"/>
          <p14:tracePt t="239778" x="12458700" y="6210300"/>
          <p14:tracePt t="239790" x="12433300" y="6184900"/>
          <p14:tracePt t="239791" x="12420600" y="6184900"/>
          <p14:tracePt t="239800" x="12420600" y="6159500"/>
          <p14:tracePt t="239808" x="12395200" y="6146800"/>
          <p14:tracePt t="239816" x="12395200" y="6121400"/>
          <p14:tracePt t="239824" x="12369800" y="6121400"/>
          <p14:tracePt t="239840" x="12369800" y="6096000"/>
          <p14:tracePt t="239848" x="12344400" y="6096000"/>
          <p14:tracePt t="239864" x="12344400" y="6070600"/>
          <p14:tracePt t="239887" x="12331700" y="6045200"/>
          <p14:tracePt t="239907" x="12331700" y="6032500"/>
          <p14:tracePt t="239912" x="12331700" y="6007100"/>
          <p14:tracePt t="239928" x="12331700" y="5981700"/>
          <p14:tracePt t="239941" x="12306300" y="5956300"/>
          <p14:tracePt t="239945" x="12306300" y="5943600"/>
          <p14:tracePt t="239957" x="12306300" y="5918200"/>
          <p14:tracePt t="239963" x="12280900" y="5892800"/>
          <p14:tracePt t="239974" x="12280900" y="5867400"/>
          <p14:tracePt t="239978" x="12280900" y="5829300"/>
          <p14:tracePt t="239990" x="12255500" y="5803900"/>
          <p14:tracePt t="239997" x="12255500" y="5778500"/>
          <p14:tracePt t="240007" x="12255500" y="5765800"/>
          <p14:tracePt t="240024" x="12242800" y="5740400"/>
          <p14:tracePt t="240024" x="12242800" y="5715000"/>
          <p14:tracePt t="240032" x="12242800" y="5689600"/>
          <p14:tracePt t="240040" x="12217400" y="5664200"/>
          <p14:tracePt t="240057" x="12192000" y="5651500"/>
          <p14:tracePt t="240064" x="12192000" y="5626100"/>
          <p14:tracePt t="240073" x="12192000" y="5600700"/>
          <p14:tracePt t="240088" x="12166600" y="5600700"/>
          <p14:tracePt t="240107" x="12166600" y="5575300"/>
          <p14:tracePt t="240112" x="12166600" y="5562600"/>
          <p14:tracePt t="240124" x="12141200" y="5562600"/>
          <p14:tracePt t="240184" x="12141200" y="5537200"/>
          <p14:tracePt t="240208" x="12141200" y="5511800"/>
          <p14:tracePt t="240232" x="12141200" y="5486400"/>
          <p14:tracePt t="240241" x="12141200" y="5473700"/>
          <p14:tracePt t="240248" x="12128500" y="5473700"/>
          <p14:tracePt t="240264" x="12128500" y="5448300"/>
          <p14:tracePt t="240280" x="12128500" y="5422900"/>
          <p14:tracePt t="240304" x="12103100" y="5422900"/>
          <p14:tracePt t="240320" x="12103100" y="5397500"/>
          <p14:tracePt t="240426" x="12077700" y="5397500"/>
          <p14:tracePt t="240496" x="12052300" y="5397500"/>
          <p14:tracePt t="240688" x="12052300" y="5384800"/>
          <p14:tracePt t="240705" x="12077700" y="5384800"/>
          <p14:tracePt t="240720" x="12077700" y="5359400"/>
          <p14:tracePt t="240744" x="12103100" y="5334000"/>
          <p14:tracePt t="240769" x="12103100" y="5308600"/>
          <p14:tracePt t="240776" x="12128500" y="5308600"/>
          <p14:tracePt t="240816" x="12128500" y="5283200"/>
          <p14:tracePt t="240841" x="12141200" y="5283200"/>
          <p14:tracePt t="240859" x="12141200" y="5270500"/>
          <p14:tracePt t="240873" x="12166600" y="5270500"/>
          <p14:tracePt t="240905" x="12192000" y="5245100"/>
          <p14:tracePt t="240937" x="12217400" y="5245100"/>
          <p14:tracePt t="241153" x="12217400" y="5270500"/>
          <p14:tracePt t="241207" x="12217400" y="5283200"/>
          <p14:tracePt t="241228" x="12217400" y="5308600"/>
          <p14:tracePt t="241241" x="12217400" y="5334000"/>
          <p14:tracePt t="242874" x="12255500" y="5334000"/>
          <p14:tracePt t="242882" x="12280900" y="5334000"/>
          <p14:tracePt t="242891" x="12306300" y="5334000"/>
          <p14:tracePt t="242898" x="12331700" y="5334000"/>
          <p14:tracePt t="242907" x="12369800" y="5359400"/>
          <p14:tracePt t="242914" x="12395200" y="5359400"/>
          <p14:tracePt t="242924" x="12433300" y="5384800"/>
          <p14:tracePt t="242938" x="12458700" y="5397500"/>
          <p14:tracePt t="242946" x="12484100" y="5397500"/>
          <p14:tracePt t="242954" x="12509500" y="5422900"/>
          <p14:tracePt t="242962" x="12522200" y="5422900"/>
          <p14:tracePt t="242971" x="12547600" y="5422900"/>
          <p14:tracePt t="242978" x="12547600" y="5448300"/>
          <p14:tracePt t="242986" x="12573000" y="5448300"/>
          <p14:tracePt t="243007" x="12598400" y="5473700"/>
          <p14:tracePt t="243024" x="12623800" y="5473700"/>
          <p14:tracePt t="243040" x="12623800" y="5486400"/>
          <p14:tracePt t="243075" x="12636500" y="5486400"/>
          <p14:tracePt t="243114" x="12636500" y="5511800"/>
          <p14:tracePt t="243125" x="12661900" y="5511800"/>
          <p14:tracePt t="243138" x="12687300" y="5511800"/>
          <p14:tracePt t="243154" x="12712700" y="5511800"/>
          <p14:tracePt t="243162" x="12712700" y="5537200"/>
          <p14:tracePt t="243171" x="12725400" y="5537200"/>
          <p14:tracePt t="243178" x="12750800" y="5537200"/>
          <p14:tracePt t="243195" x="12776200" y="5562600"/>
          <p14:tracePt t="243203" x="12801600" y="5562600"/>
          <p14:tracePt t="243210" x="12814300" y="5575300"/>
          <p14:tracePt t="243218" x="12839700" y="5575300"/>
          <p14:tracePt t="243227" x="12839700" y="5600700"/>
          <p14:tracePt t="243241" x="12865100" y="5626100"/>
          <p14:tracePt t="243245" x="12865100" y="5651500"/>
          <p14:tracePt t="243257" x="12890500" y="5664200"/>
          <p14:tracePt t="243274" x="12890500" y="5689600"/>
          <p14:tracePt t="243290" x="12890500" y="5715000"/>
          <p14:tracePt t="243291" x="12890500" y="5740400"/>
          <p14:tracePt t="243307" x="12890500" y="5765800"/>
          <p14:tracePt t="243315" x="12890500" y="5778500"/>
          <p14:tracePt t="243326" x="12865100" y="5778500"/>
          <p14:tracePt t="243331" x="12865100" y="5803900"/>
          <p14:tracePt t="243340" x="12865100" y="5829300"/>
          <p14:tracePt t="243347" x="12839700" y="5829300"/>
          <p14:tracePt t="243531" x="12839700" y="5854700"/>
          <p14:tracePt t="243547" x="12865100" y="5854700"/>
          <p14:tracePt t="243558" x="12865100" y="5867400"/>
          <p14:tracePt t="243571" x="12865100" y="5892800"/>
          <p14:tracePt t="243579" x="12890500" y="5892800"/>
          <p14:tracePt t="243587" x="12890500" y="5918200"/>
          <p14:tracePt t="243607" x="12903200" y="5943600"/>
          <p14:tracePt t="243628" x="12928600" y="5956300"/>
          <p14:tracePt t="243662" x="12954000" y="5981700"/>
          <p14:tracePt t="243691" x="12979400" y="6007100"/>
          <p14:tracePt t="243724" x="12979400" y="6032500"/>
          <p14:tracePt t="243740" x="13004800" y="6032500"/>
          <p14:tracePt t="243758" x="13004800" y="6045200"/>
          <p14:tracePt t="243795" x="13017500" y="6045200"/>
          <p14:tracePt t="243811" x="13017500" y="6070600"/>
          <p14:tracePt t="243843" x="13042900" y="6096000"/>
          <p14:tracePt t="243867" x="13068300" y="6121400"/>
          <p14:tracePt t="243875" x="13068300" y="6146800"/>
          <p14:tracePt t="243883" x="13068300" y="6159500"/>
          <p14:tracePt t="243899" x="13093700" y="6184900"/>
          <p14:tracePt t="243908" x="13093700" y="6210300"/>
          <p14:tracePt t="243915" x="13106400" y="6235700"/>
          <p14:tracePt t="243924" x="13106400" y="6248400"/>
          <p14:tracePt t="243931" x="13131800" y="6273800"/>
          <p14:tracePt t="243941" x="13131800" y="6324600"/>
          <p14:tracePt t="243958" x="13157200" y="6337300"/>
          <p14:tracePt t="243964" x="13157200" y="6362700"/>
          <p14:tracePt t="243979" x="13182600" y="6388100"/>
          <p14:tracePt t="245140" x="13182600" y="6362700"/>
          <p14:tracePt t="245148" x="13182600" y="6337300"/>
          <p14:tracePt t="245158" x="13182600" y="6299200"/>
          <p14:tracePt t="245164" x="13182600" y="6273800"/>
          <p14:tracePt t="245174" x="13182600" y="6248400"/>
          <p14:tracePt t="245180" x="13182600" y="6235700"/>
          <p14:tracePt t="245190" x="13157200" y="6184900"/>
          <p14:tracePt t="245196" x="13157200" y="6159500"/>
          <p14:tracePt t="245207" x="13131800" y="6146800"/>
          <p14:tracePt t="245220" x="13131800" y="6121400"/>
          <p14:tracePt t="245228" x="13106400" y="6096000"/>
          <p14:tracePt t="245241" x="13106400" y="6070600"/>
          <p14:tracePt t="245245" x="13093700" y="6045200"/>
          <p14:tracePt t="245257" x="13093700" y="6032500"/>
          <p14:tracePt t="245262" x="13068300" y="6007100"/>
          <p14:tracePt t="245274" x="13068300" y="5981700"/>
          <p14:tracePt t="245277" x="13068300" y="5956300"/>
          <p14:tracePt t="245290" x="13042900" y="5956300"/>
          <p14:tracePt t="245295" x="13042900" y="5943600"/>
          <p14:tracePt t="245307" x="13017500" y="5918200"/>
          <p14:tracePt t="245311" x="13017500" y="5892800"/>
          <p14:tracePt t="245324" x="13004800" y="5867400"/>
          <p14:tracePt t="245332" x="13004800" y="5854700"/>
          <p14:tracePt t="245340" x="12979400" y="5854700"/>
          <p14:tracePt t="245357" x="12979400" y="5829300"/>
          <p14:tracePt t="245390" x="12954000" y="5829300"/>
          <p14:tracePt t="245412" x="12954000" y="5803900"/>
          <p14:tracePt t="245436" x="12954000" y="5778500"/>
          <p14:tracePt t="245444" x="12928600" y="5765800"/>
          <p14:tracePt t="245452" x="12928600" y="5740400"/>
          <p14:tracePt t="245474" x="12903200" y="5689600"/>
          <p14:tracePt t="245479" x="12890500" y="5664200"/>
          <p14:tracePt t="245491" x="12890500" y="5651500"/>
          <p14:tracePt t="245496" x="12865100" y="5626100"/>
          <p14:tracePt t="245507" x="12865100" y="5600700"/>
          <p14:tracePt t="245511" x="12865100" y="5575300"/>
          <p14:tracePt t="245524" x="12839700" y="5562600"/>
          <p14:tracePt t="245525" x="12839700" y="5537200"/>
          <p14:tracePt t="245533" x="12814300" y="5511800"/>
          <p14:tracePt t="245541" x="12814300" y="5486400"/>
          <p14:tracePt t="245548" x="12801600" y="5473700"/>
          <p14:tracePt t="245565" x="12801600" y="5448300"/>
          <p14:tracePt t="245580" x="12776200" y="5422900"/>
          <p14:tracePt t="245636" x="12776200" y="5397500"/>
          <p14:tracePt t="245661" x="12750800" y="5397500"/>
          <p14:tracePt t="245676" x="12725400" y="5384800"/>
          <p14:tracePt t="245685" x="12712700" y="5384800"/>
          <p14:tracePt t="245694" x="12687300" y="5384800"/>
          <p14:tracePt t="245707" x="12661900" y="5359400"/>
          <p14:tracePt t="245724" x="12623800" y="5334000"/>
          <p14:tracePt t="245725" x="12598400" y="5334000"/>
          <p14:tracePt t="245733" x="12573000" y="5334000"/>
          <p14:tracePt t="245740" x="12547600" y="5334000"/>
          <p14:tracePt t="245748" x="12522200" y="5334000"/>
          <p14:tracePt t="245757" x="12509500" y="5308600"/>
          <p14:tracePt t="245765" x="12484100" y="5308600"/>
          <p14:tracePt t="245774" x="12458700" y="5308600"/>
          <p14:tracePt t="245781" x="12433300" y="5308600"/>
          <p14:tracePt t="245790" x="12420600" y="5308600"/>
          <p14:tracePt t="245797" x="12395200" y="5308600"/>
          <p14:tracePt t="245812" x="12369800" y="5308600"/>
          <p14:tracePt t="245829" x="12344400" y="5308600"/>
          <p14:tracePt t="245981" x="12369800" y="5308600"/>
          <p14:tracePt t="245991" x="12395200" y="5308600"/>
          <p14:tracePt t="245997" x="12433300" y="5308600"/>
          <p14:tracePt t="246007" x="12484100" y="5308600"/>
          <p14:tracePt t="246013" x="12522200" y="5308600"/>
          <p14:tracePt t="246024" x="12573000" y="5308600"/>
          <p14:tracePt t="246029" x="12598400" y="5308600"/>
          <p14:tracePt t="246040" x="12636500" y="5308600"/>
          <p14:tracePt t="246045" x="12687300" y="5308600"/>
          <p14:tracePt t="246061" x="12712700" y="5308600"/>
          <p14:tracePt t="246061" x="12725400" y="5308600"/>
          <p14:tracePt t="246074" x="12750800" y="5308600"/>
          <p14:tracePt t="246078" x="12776200" y="5308600"/>
          <p14:tracePt t="246107" x="12801600" y="5308600"/>
          <p14:tracePt t="246133" x="12814300" y="5334000"/>
          <p14:tracePt t="246149" x="12814300" y="5359400"/>
          <p14:tracePt t="246158" x="12814300" y="5384800"/>
          <p14:tracePt t="246165" x="12814300" y="5397500"/>
          <p14:tracePt t="246174" x="12814300" y="5422900"/>
          <p14:tracePt t="246181" x="12814300" y="5448300"/>
          <p14:tracePt t="246190" x="12839700" y="5473700"/>
          <p14:tracePt t="246197" x="12839700" y="5486400"/>
          <p14:tracePt t="246213" x="12839700" y="5511800"/>
          <p14:tracePt t="246229" x="12839700" y="5537200"/>
          <p14:tracePt t="246241" x="12839700" y="5562600"/>
          <p14:tracePt t="246245" x="12865100" y="5562600"/>
          <p14:tracePt t="246257" x="12865100" y="5575300"/>
          <p14:tracePt t="246262" x="12865100" y="5600700"/>
          <p14:tracePt t="246274" x="12865100" y="5626100"/>
          <p14:tracePt t="246291" x="12865100" y="5651500"/>
          <p14:tracePt t="246296" x="12865100" y="5664200"/>
          <p14:tracePt t="246307" x="12890500" y="5689600"/>
          <p14:tracePt t="246312" x="12890500" y="5715000"/>
          <p14:tracePt t="246324" x="12890500" y="5765800"/>
          <p14:tracePt t="246325" x="12890500" y="5778500"/>
          <p14:tracePt t="246333" x="12890500" y="5803900"/>
          <p14:tracePt t="246341" x="12890500" y="5829300"/>
          <p14:tracePt t="246349" x="12890500" y="5854700"/>
          <p14:tracePt t="246365" x="12890500" y="5867400"/>
          <p14:tracePt t="246391" x="12890500" y="5892800"/>
          <p14:tracePt t="246437" x="12890500" y="5918200"/>
          <p14:tracePt t="246453" x="12890500" y="5943600"/>
          <p14:tracePt t="246469" x="12890500" y="5956300"/>
          <p14:tracePt t="253091" x="12903200" y="5956300"/>
          <p14:tracePt t="253099" x="12928600" y="5956300"/>
          <p14:tracePt t="253107" x="12979400" y="5956300"/>
          <p14:tracePt t="253115" x="13004800" y="5956300"/>
          <p14:tracePt t="253131" x="13042900" y="5956300"/>
          <p14:tracePt t="253141" x="13093700" y="5956300"/>
          <p14:tracePt t="253147" x="13106400" y="5981700"/>
          <p14:tracePt t="253157" x="13131800" y="5981700"/>
          <p14:tracePt t="253163" x="13157200" y="5981700"/>
          <p14:tracePt t="253174" x="13182600" y="5981700"/>
          <p14:tracePt t="253191" x="13195300" y="5981700"/>
          <p14:tracePt t="253203" x="13195300" y="6007100"/>
          <p14:tracePt t="253211" x="13220700" y="6007100"/>
          <p14:tracePt t="253243" x="13246100" y="6007100"/>
          <p14:tracePt t="253257" x="13246100" y="6032500"/>
          <p14:tracePt t="253291" x="13271500" y="6032500"/>
          <p14:tracePt t="253395" x="13271500" y="6007100"/>
          <p14:tracePt t="253411" x="13246100" y="5981700"/>
          <p14:tracePt t="253427" x="13246100" y="5956300"/>
          <p14:tracePt t="253436" x="13246100" y="5943600"/>
          <p14:tracePt t="253454" x="13220700" y="5943600"/>
          <p14:tracePt t="253460" x="13220700" y="5918200"/>
          <p14:tracePt t="253483" x="13220700" y="5892800"/>
          <p14:tracePt t="253492" x="13195300" y="5892800"/>
          <p14:tracePt t="253508" x="13195300" y="5867400"/>
          <p14:tracePt t="253515" x="13182600" y="5867400"/>
          <p14:tracePt t="253532" x="13182600" y="5854700"/>
          <p14:tracePt t="253541" x="13157200" y="5854700"/>
          <p14:tracePt t="253548" x="13157200" y="5829300"/>
          <p14:tracePt t="253557" x="13131800" y="5829300"/>
          <p14:tracePt t="253572" x="13131800" y="5803900"/>
          <p14:tracePt t="253580" x="13106400" y="5803900"/>
          <p14:tracePt t="253591" x="13106400" y="5778500"/>
          <p14:tracePt t="253604" x="13093700" y="5778500"/>
          <p14:tracePt t="253628" x="13093700" y="5765800"/>
          <p14:tracePt t="254092" x="13093700" y="5740400"/>
          <p14:tracePt t="254100" x="13068300" y="5740400"/>
          <p14:tracePt t="254124" x="13042900" y="5715000"/>
          <p14:tracePt t="254180" x="13017500" y="5715000"/>
          <p14:tracePt t="254191" x="13017500" y="5689600"/>
          <p14:tracePt t="257720" x="13017500" y="5715000"/>
          <p14:tracePt t="257726" x="13017500" y="5740400"/>
          <p14:tracePt t="257734" x="13042900" y="5778500"/>
          <p14:tracePt t="257742" x="13068300" y="5829300"/>
          <p14:tracePt t="257757" x="13093700" y="5867400"/>
          <p14:tracePt t="257758" x="13106400" y="5892800"/>
          <p14:tracePt t="257766" x="13157200" y="5981700"/>
          <p14:tracePt t="257774" x="13182600" y="6007100"/>
          <p14:tracePt t="257791" x="13220700" y="6121400"/>
          <p14:tracePt t="257798" x="13271500" y="6184900"/>
          <p14:tracePt t="257808" x="13271500" y="6235700"/>
          <p14:tracePt t="257814" x="13284200" y="6248400"/>
          <p14:tracePt t="257824" x="13309600" y="6273800"/>
          <p14:tracePt t="257830" x="13309600" y="6299200"/>
          <p14:tracePt t="257841" x="13335000" y="6324600"/>
          <p14:tracePt t="257846" x="13335000" y="6337300"/>
          <p14:tracePt t="257857" x="13360400" y="6337300"/>
          <p14:tracePt t="257863" x="13360400" y="6362700"/>
          <p14:tracePt t="257874" x="13360400" y="6388100"/>
          <p14:tracePt t="257878" x="13385800" y="6388100"/>
          <p14:tracePt t="257895" x="13385800" y="6413500"/>
          <p14:tracePt t="257907" x="13385800" y="6426200"/>
          <p14:tracePt t="257911" x="13385800" y="6451600"/>
          <p14:tracePt t="257924" x="13385800" y="6477000"/>
          <p14:tracePt t="257930" x="13385800" y="6502400"/>
          <p14:tracePt t="257941" x="13385800" y="6527800"/>
          <p14:tracePt t="257945" x="13385800" y="6565900"/>
          <p14:tracePt t="257958" x="13385800" y="6616700"/>
          <p14:tracePt t="257958" x="13385800" y="6654800"/>
          <p14:tracePt t="257967" x="13385800" y="6705600"/>
          <p14:tracePt t="257975" x="13385800" y="6743700"/>
          <p14:tracePt t="257983" x="13385800" y="6794500"/>
          <p14:tracePt t="257991" x="13385800" y="6807200"/>
          <p14:tracePt t="257998" x="13385800" y="6858000"/>
          <p14:tracePt t="258008" x="13385800" y="6883400"/>
          <p14:tracePt t="258014" x="13385800" y="6908800"/>
          <p14:tracePt t="258024" x="13385800" y="6921500"/>
          <p14:tracePt t="258031" x="13385800" y="6946900"/>
          <p14:tracePt t="258057" x="13385800" y="6972300"/>
          <p14:tracePt t="258070" x="13385800" y="6997700"/>
          <p14:tracePt t="258094" x="13385800" y="7010400"/>
          <p14:tracePt t="258126" x="13385800" y="7035800"/>
          <p14:tracePt t="258174" x="13385800" y="7061200"/>
          <p14:tracePt t="258206" x="13385800" y="7086600"/>
          <p14:tracePt t="258295" x="13385800" y="7061200"/>
          <p14:tracePt t="258303" x="13398500" y="7035800"/>
          <p14:tracePt t="258311" x="13423900" y="7010400"/>
          <p14:tracePt t="258324" x="13423900" y="6997700"/>
          <p14:tracePt t="258328" x="13449300" y="6972300"/>
          <p14:tracePt t="258341" x="13474700" y="6921500"/>
          <p14:tracePt t="258357" x="13474700" y="6908800"/>
          <p14:tracePt t="258359" x="13487400" y="6908800"/>
          <p14:tracePt t="258367" x="13487400" y="6883400"/>
          <p14:tracePt t="258527" x="13487400" y="6858000"/>
          <p14:tracePt t="258535" x="13474700" y="6858000"/>
          <p14:tracePt t="258559" x="13449300" y="6858000"/>
          <p14:tracePt t="258567" x="13423900" y="6858000"/>
          <p14:tracePt t="258575" x="13398500" y="6832600"/>
          <p14:tracePt t="258585" x="13385800" y="6832600"/>
          <p14:tracePt t="258591" x="13360400" y="6832600"/>
          <p14:tracePt t="258599" x="13335000" y="6807200"/>
          <p14:tracePt t="258607" x="13309600" y="6807200"/>
          <p14:tracePt t="258615" x="13284200" y="6807200"/>
          <p14:tracePt t="258631" x="13271500" y="6794500"/>
          <p14:tracePt t="258641" x="13246100" y="6794500"/>
          <p14:tracePt t="258647" x="13220700" y="6794500"/>
          <p14:tracePt t="258663" x="13195300" y="6769100"/>
          <p14:tracePt t="258674" x="13182600" y="6769100"/>
          <p14:tracePt t="258691" x="13157200" y="6769100"/>
          <p14:tracePt t="258695" x="13157200" y="6743700"/>
          <p14:tracePt t="258707" x="13131800" y="6743700"/>
          <p14:tracePt t="258724" x="13106400" y="6743700"/>
          <p14:tracePt t="258741" x="13093700" y="6743700"/>
          <p14:tracePt t="258757" x="13068300" y="6743700"/>
          <p14:tracePt t="258763" x="13042900" y="6743700"/>
          <p14:tracePt t="258774" x="13017500" y="6743700"/>
          <p14:tracePt t="258794" x="13004800" y="6743700"/>
          <p14:tracePt t="258808" x="12979400" y="6743700"/>
          <p14:tracePt t="258815" x="12954000" y="6743700"/>
          <p14:tracePt t="258831" x="12928600" y="6743700"/>
          <p14:tracePt t="258857" x="12903200" y="6743700"/>
          <p14:tracePt t="258895" x="12890500" y="6743700"/>
          <p14:tracePt t="259024" x="12903200" y="6743700"/>
          <p14:tracePt t="259041" x="12928600" y="6743700"/>
          <p14:tracePt t="259047" x="12928600" y="6769100"/>
          <p14:tracePt t="259057" x="12954000" y="6769100"/>
          <p14:tracePt t="259064" x="12979400" y="6794500"/>
          <p14:tracePt t="259074" x="13004800" y="6794500"/>
          <p14:tracePt t="259079" x="13017500" y="6807200"/>
          <p14:tracePt t="259091" x="13042900" y="6807200"/>
          <p14:tracePt t="259096" x="13068300" y="6832600"/>
          <p14:tracePt t="259108" x="13106400" y="6858000"/>
          <p14:tracePt t="259112" x="13131800" y="6858000"/>
          <p14:tracePt t="259124" x="13182600" y="6883400"/>
          <p14:tracePt t="259130" x="13195300" y="6883400"/>
          <p14:tracePt t="259141" x="13246100" y="6908800"/>
          <p14:tracePt t="259146" x="13271500" y="6908800"/>
          <p14:tracePt t="259157" x="13271500" y="6921500"/>
          <p14:tracePt t="259162" x="13284200" y="6921500"/>
          <p14:tracePt t="259174" x="13309600" y="6921500"/>
          <p14:tracePt t="259192" x="13335000" y="6946900"/>
          <p14:tracePt t="259224" x="13360400" y="6946900"/>
          <p14:tracePt t="259232" x="13360400" y="6972300"/>
          <p14:tracePt t="259247" x="13385800" y="6972300"/>
          <p14:tracePt t="259258" x="13385800" y="6997700"/>
          <p14:tracePt t="259280" x="13385800" y="7010400"/>
          <p14:tracePt t="259291" x="13398500" y="7010400"/>
          <p14:tracePt t="259304" x="13398500" y="7035800"/>
          <p14:tracePt t="259336" x="13423900" y="7035800"/>
          <p14:tracePt t="261891" x="13423900" y="6972300"/>
          <p14:tracePt t="261898" x="13398500" y="6908800"/>
          <p14:tracePt t="261907" x="13398500" y="6858000"/>
          <p14:tracePt t="261917" x="13360400" y="6807200"/>
          <p14:tracePt t="261924" x="13335000" y="6743700"/>
          <p14:tracePt t="261930" x="13309600" y="6680200"/>
          <p14:tracePt t="261941" x="13284200" y="6591300"/>
          <p14:tracePt t="261947" x="13271500" y="6502400"/>
          <p14:tracePt t="261958" x="13246100" y="6426200"/>
          <p14:tracePt t="261963" x="13195300" y="6248400"/>
          <p14:tracePt t="261974" x="13157200" y="6070600"/>
          <p14:tracePt t="261979" x="13093700" y="5740400"/>
          <p14:tracePt t="261991" x="13068300" y="5422900"/>
          <p14:tracePt t="261996" x="13042900" y="5105400"/>
          <p14:tracePt t="262008" x="13042900" y="4686300"/>
          <p14:tracePt t="262011" x="13042900" y="4013200"/>
          <p14:tracePt t="262024" x="13042900" y="3746500"/>
          <p14:tracePt t="262029" x="13106400" y="3251200"/>
          <p14:tracePt t="262041" x="13246100" y="2755900"/>
          <p14:tracePt t="262045" x="13423900" y="2336800"/>
          <p14:tracePt t="262057" x="13601700" y="1955800"/>
          <p14:tracePt t="262058" x="13716000" y="1790700"/>
          <p14:tracePt t="262067" x="13868400" y="1549400"/>
          <p14:tracePt t="262074" x="14033500" y="1371600"/>
          <p14:tracePt t="262091" x="14274800" y="1117600"/>
          <p14:tracePt t="262099" x="14363700" y="1054100"/>
          <p14:tracePt t="262108" x="14452600" y="1003300"/>
          <p14:tracePt t="262115" x="14541500" y="965200"/>
          <p14:tracePt t="262124" x="14566900" y="965200"/>
          <p14:tracePt t="262131" x="14706600" y="914400"/>
          <p14:tracePt t="262141" x="14744700" y="914400"/>
          <p14:tracePt t="262147" x="14795500" y="901700"/>
          <p14:tracePt t="262158" x="14859000" y="901700"/>
          <p14:tracePt t="262163" x="14909800" y="876300"/>
          <p14:tracePt t="262174" x="14947900" y="876300"/>
          <p14:tracePt t="262179" x="14973300" y="850900"/>
          <p14:tracePt t="262191" x="15011400" y="850900"/>
          <p14:tracePt t="262195" x="15062200" y="850900"/>
          <p14:tracePt t="262208" x="15087600" y="850900"/>
          <p14:tracePt t="262211" x="15100300" y="850900"/>
          <p14:tracePt t="262225" x="15125700" y="850900"/>
          <p14:tracePt t="262229" x="15151100" y="850900"/>
          <p14:tracePt t="262241" x="15176500" y="850900"/>
          <p14:tracePt t="262245" x="15189200" y="850900"/>
          <p14:tracePt t="262259" x="15214600" y="876300"/>
          <p14:tracePt t="262275" x="15240000" y="876300"/>
          <p14:tracePt t="262284" x="15265400" y="876300"/>
          <p14:tracePt t="262307" x="15290800" y="812800"/>
          <p14:tracePt t="262318" x="15303500" y="736600"/>
          <p14:tracePt t="262324" x="15328900" y="647700"/>
          <p14:tracePt t="262331" x="15379700" y="520700"/>
          <p14:tracePt t="262341" x="15417800" y="381000"/>
          <p14:tracePt t="262347" x="15468600" y="228600"/>
          <p14:tracePt t="262358" x="15506700" y="635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251257" y="6446752"/>
            <a:ext cx="6013628" cy="6013628"/>
          </a:xfrm>
          <a:custGeom>
            <a:avLst/>
            <a:gdLst/>
            <a:ahLst/>
            <a:cxnLst/>
            <a:rect l="l" t="t" r="r" b="b"/>
            <a:pathLst>
              <a:path w="6013628" h="6013628">
                <a:moveTo>
                  <a:pt x="0" y="0"/>
                </a:moveTo>
                <a:lnTo>
                  <a:pt x="6013628" y="0"/>
                </a:lnTo>
                <a:lnTo>
                  <a:pt x="6013628" y="6013628"/>
                </a:lnTo>
                <a:lnTo>
                  <a:pt x="0" y="60136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>
            <a:off x="14494368" y="-3265652"/>
            <a:ext cx="8588704" cy="8588704"/>
          </a:xfrm>
          <a:custGeom>
            <a:avLst/>
            <a:gdLst/>
            <a:ahLst/>
            <a:cxnLst/>
            <a:rect l="l" t="t" r="r" b="b"/>
            <a:pathLst>
              <a:path w="8588704" h="8588704">
                <a:moveTo>
                  <a:pt x="0" y="0"/>
                </a:moveTo>
                <a:lnTo>
                  <a:pt x="8588704" y="0"/>
                </a:lnTo>
                <a:lnTo>
                  <a:pt x="8588704" y="8588704"/>
                </a:lnTo>
                <a:lnTo>
                  <a:pt x="0" y="85887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TextBox 4"/>
          <p:cNvSpPr txBox="1"/>
          <p:nvPr/>
        </p:nvSpPr>
        <p:spPr>
          <a:xfrm>
            <a:off x="3793632" y="455636"/>
            <a:ext cx="10700736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JONCTION </a:t>
            </a:r>
          </a:p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OESO-GASTRIQUE</a:t>
            </a:r>
          </a:p>
        </p:txBody>
      </p:sp>
      <p:sp>
        <p:nvSpPr>
          <p:cNvPr id="5" name="Freeform 5"/>
          <p:cNvSpPr/>
          <p:nvPr/>
        </p:nvSpPr>
        <p:spPr>
          <a:xfrm>
            <a:off x="2542421" y="625760"/>
            <a:ext cx="1251211" cy="1251211"/>
          </a:xfrm>
          <a:custGeom>
            <a:avLst/>
            <a:gdLst/>
            <a:ahLst/>
            <a:cxnLst/>
            <a:rect l="l" t="t" r="r" b="b"/>
            <a:pathLst>
              <a:path w="1251211" h="1251211">
                <a:moveTo>
                  <a:pt x="0" y="0"/>
                </a:moveTo>
                <a:lnTo>
                  <a:pt x="1251211" y="0"/>
                </a:lnTo>
                <a:lnTo>
                  <a:pt x="1251211" y="1251211"/>
                </a:lnTo>
                <a:lnTo>
                  <a:pt x="0" y="12512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751355" y="6669705"/>
            <a:ext cx="554689" cy="554689"/>
          </a:xfrm>
          <a:custGeom>
            <a:avLst/>
            <a:gdLst/>
            <a:ahLst/>
            <a:cxnLst/>
            <a:rect l="l" t="t" r="r" b="b"/>
            <a:pathLst>
              <a:path w="554689" h="554689">
                <a:moveTo>
                  <a:pt x="0" y="0"/>
                </a:moveTo>
                <a:lnTo>
                  <a:pt x="554690" y="0"/>
                </a:lnTo>
                <a:lnTo>
                  <a:pt x="554690" y="554689"/>
                </a:lnTo>
                <a:lnTo>
                  <a:pt x="0" y="5546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3796341" y="625760"/>
            <a:ext cx="439900" cy="439900"/>
          </a:xfrm>
          <a:custGeom>
            <a:avLst/>
            <a:gdLst/>
            <a:ahLst/>
            <a:cxnLst/>
            <a:rect l="l" t="t" r="r" b="b"/>
            <a:pathLst>
              <a:path w="439900" h="439900">
                <a:moveTo>
                  <a:pt x="0" y="0"/>
                </a:moveTo>
                <a:lnTo>
                  <a:pt x="439900" y="0"/>
                </a:lnTo>
                <a:lnTo>
                  <a:pt x="439900" y="439900"/>
                </a:lnTo>
                <a:lnTo>
                  <a:pt x="0" y="439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Freeform 8"/>
          <p:cNvSpPr/>
          <p:nvPr/>
        </p:nvSpPr>
        <p:spPr>
          <a:xfrm>
            <a:off x="2322471" y="1844536"/>
            <a:ext cx="439900" cy="439900"/>
          </a:xfrm>
          <a:custGeom>
            <a:avLst/>
            <a:gdLst/>
            <a:ahLst/>
            <a:cxnLst/>
            <a:rect l="l" t="t" r="r" b="b"/>
            <a:pathLst>
              <a:path w="439900" h="439900">
                <a:moveTo>
                  <a:pt x="0" y="0"/>
                </a:moveTo>
                <a:lnTo>
                  <a:pt x="439900" y="0"/>
                </a:lnTo>
                <a:lnTo>
                  <a:pt x="439900" y="439900"/>
                </a:lnTo>
                <a:lnTo>
                  <a:pt x="0" y="439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9" name="Group 9"/>
          <p:cNvGrpSpPr/>
          <p:nvPr/>
        </p:nvGrpSpPr>
        <p:grpSpPr>
          <a:xfrm>
            <a:off x="10214516" y="2765973"/>
            <a:ext cx="7921083" cy="3401907"/>
            <a:chOff x="-284083" y="-47625"/>
            <a:chExt cx="5975778" cy="256644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168061" cy="2518823"/>
            </a:xfrm>
            <a:custGeom>
              <a:avLst/>
              <a:gdLst/>
              <a:ahLst/>
              <a:cxnLst/>
              <a:rect l="l" t="t" r="r" b="b"/>
              <a:pathLst>
                <a:path w="5168061" h="2518823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2484919"/>
                  </a:lnTo>
                  <a:cubicBezTo>
                    <a:pt x="5168061" y="2493911"/>
                    <a:pt x="5164489" y="2502534"/>
                    <a:pt x="5158131" y="2508893"/>
                  </a:cubicBezTo>
                  <a:cubicBezTo>
                    <a:pt x="5151772" y="2515251"/>
                    <a:pt x="5143149" y="2518823"/>
                    <a:pt x="5134157" y="2518823"/>
                  </a:cubicBezTo>
                  <a:lnTo>
                    <a:pt x="33904" y="2518823"/>
                  </a:lnTo>
                  <a:cubicBezTo>
                    <a:pt x="24912" y="2518823"/>
                    <a:pt x="16289" y="2515251"/>
                    <a:pt x="9930" y="2508893"/>
                  </a:cubicBezTo>
                  <a:cubicBezTo>
                    <a:pt x="3572" y="2502534"/>
                    <a:pt x="0" y="2493911"/>
                    <a:pt x="0" y="2484919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-284083" y="-47625"/>
              <a:ext cx="5975778" cy="256644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5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facteurs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de continence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cardiale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>
                <a:lnSpc>
                  <a:spcPts val="3359"/>
                </a:lnSpc>
              </a:pP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716279" lvl="1" indent="-457200">
                <a:lnSpc>
                  <a:spcPts val="3359"/>
                </a:lnSpc>
                <a:buAutoNum type="arabicPeriod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Angle de His</a:t>
              </a:r>
            </a:p>
            <a:p>
              <a:pPr marL="716279" lvl="1" indent="-457200">
                <a:lnSpc>
                  <a:spcPts val="3359"/>
                </a:lnSpc>
                <a:buAutoNum type="arabicPeriod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Pli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cardial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ou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valvule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Gubarov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716279" lvl="1" indent="-457200">
                <a:lnSpc>
                  <a:spcPts val="3359"/>
                </a:lnSpc>
                <a:buAutoNum type="arabicPeriod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Sphincter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inférieur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l’oesophage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716279" lvl="1" indent="-457200">
                <a:lnSpc>
                  <a:spcPts val="3359"/>
                </a:lnSpc>
                <a:buAutoNum type="arabicPeriod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3ème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couche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oblique de la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musculeuse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716279" lvl="1" indent="-457200">
                <a:lnSpc>
                  <a:spcPts val="3359"/>
                </a:lnSpc>
                <a:buAutoNum type="arabicPeriod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Position intra-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abdominale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de la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jonction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3317298" y="6446752"/>
            <a:ext cx="3942002" cy="3714242"/>
          </a:xfrm>
          <a:custGeom>
            <a:avLst/>
            <a:gdLst/>
            <a:ahLst/>
            <a:cxnLst/>
            <a:rect l="l" t="t" r="r" b="b"/>
            <a:pathLst>
              <a:path w="3942002" h="3714242">
                <a:moveTo>
                  <a:pt x="0" y="0"/>
                </a:moveTo>
                <a:lnTo>
                  <a:pt x="3942002" y="0"/>
                </a:lnTo>
                <a:lnTo>
                  <a:pt x="3942002" y="3714242"/>
                </a:lnTo>
                <a:lnTo>
                  <a:pt x="0" y="37142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13" name="Freeform 13"/>
          <p:cNvSpPr/>
          <p:nvPr/>
        </p:nvSpPr>
        <p:spPr>
          <a:xfrm>
            <a:off x="3793632" y="2752555"/>
            <a:ext cx="6162757" cy="4781891"/>
          </a:xfrm>
          <a:custGeom>
            <a:avLst/>
            <a:gdLst/>
            <a:ahLst/>
            <a:cxnLst/>
            <a:rect l="l" t="t" r="r" b="b"/>
            <a:pathLst>
              <a:path w="6162757" h="4781891">
                <a:moveTo>
                  <a:pt x="0" y="0"/>
                </a:moveTo>
                <a:lnTo>
                  <a:pt x="6162757" y="0"/>
                </a:lnTo>
                <a:lnTo>
                  <a:pt x="6162757" y="4781890"/>
                </a:lnTo>
                <a:lnTo>
                  <a:pt x="0" y="47818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436"/>
    </mc:Choice>
    <mc:Fallback xmlns="">
      <p:transition spd="slow" advTm="250436"/>
    </mc:Fallback>
  </mc:AlternateContent>
  <p:extLst>
    <p:ext uri="{3A86A75C-4F4B-4683-9AE1-C65F6400EC91}">
      <p14:laserTraceLst xmlns:p14="http://schemas.microsoft.com/office/powerpoint/2010/main">
        <p14:tracePtLst>
          <p14:tracePt t="7351" x="14338300" y="10083800"/>
          <p14:tracePt t="7369" x="14617700" y="9575800"/>
          <p14:tracePt t="7377" x="14795500" y="9283700"/>
          <p14:tracePt t="7384" x="14922500" y="9029700"/>
          <p14:tracePt t="7392" x="15036800" y="8877300"/>
          <p14:tracePt t="7397" x="15087600" y="8813800"/>
          <p14:tracePt t="7404" x="15151100" y="8712200"/>
          <p14:tracePt t="7412" x="15214600" y="8623300"/>
          <p14:tracePt t="7427" x="15290800" y="8559800"/>
          <p14:tracePt t="7432" x="15328900" y="8521700"/>
          <p14:tracePt t="7444" x="15354300" y="8496300"/>
          <p14:tracePt t="7445" x="15392400" y="8470900"/>
          <p14:tracePt t="7463" x="15392400" y="8445500"/>
          <p14:tracePt t="7464" x="15417800" y="8445500"/>
          <p14:tracePt t="7477" x="15443200" y="8432800"/>
          <p14:tracePt t="7494" x="15468600" y="8432800"/>
          <p14:tracePt t="7516" x="15481300" y="8432800"/>
          <p14:tracePt t="7564" x="15468600" y="8432800"/>
          <p14:tracePt t="7580" x="15443200" y="8432800"/>
          <p14:tracePt t="7593" x="15417800" y="8432800"/>
          <p14:tracePt t="7613" x="15392400" y="8432800"/>
          <p14:tracePt t="7630" x="15379700" y="8407400"/>
          <p14:tracePt t="7643" x="15354300" y="8407400"/>
          <p14:tracePt t="7647" x="15303500" y="8407400"/>
          <p14:tracePt t="7660" x="15290800" y="8407400"/>
          <p14:tracePt t="7661" x="15240000" y="8407400"/>
          <p14:tracePt t="7669" x="15189200" y="8407400"/>
          <p14:tracePt t="7677" x="15176500" y="8407400"/>
          <p14:tracePt t="7693" x="15100300" y="8407400"/>
          <p14:tracePt t="7701" x="15087600" y="8407400"/>
          <p14:tracePt t="7710" x="15062200" y="8407400"/>
          <p14:tracePt t="7717" x="15036800" y="8407400"/>
          <p14:tracePt t="7726" x="15011400" y="8407400"/>
          <p14:tracePt t="7740" x="14998700" y="8407400"/>
          <p14:tracePt t="7749" x="14973300" y="8407400"/>
          <p14:tracePt t="7760" x="14947900" y="8432800"/>
          <p14:tracePt t="7772" x="14922500" y="8445500"/>
          <p14:tracePt t="7780" x="14922500" y="8470900"/>
          <p14:tracePt t="7793" x="14909800" y="8496300"/>
          <p14:tracePt t="7810" x="14884400" y="8534400"/>
          <p14:tracePt t="7830" x="14884400" y="8585200"/>
          <p14:tracePt t="7830" x="14884400" y="8623300"/>
          <p14:tracePt t="7843" x="14884400" y="8674100"/>
          <p14:tracePt t="7847" x="14884400" y="8712200"/>
          <p14:tracePt t="7860" x="14884400" y="8763000"/>
          <p14:tracePt t="7861" x="14884400" y="8826500"/>
          <p14:tracePt t="7869" x="14884400" y="8902700"/>
          <p14:tracePt t="7877" x="14884400" y="8940800"/>
          <p14:tracePt t="7893" x="14909800" y="9029700"/>
          <p14:tracePt t="7901" x="14922500" y="9055100"/>
          <p14:tracePt t="7910" x="14947900" y="9080500"/>
          <p14:tracePt t="7917" x="14973300" y="9080500"/>
          <p14:tracePt t="7926" x="14998700" y="9080500"/>
          <p14:tracePt t="7932" x="15011400" y="9080500"/>
          <p14:tracePt t="7943" x="15036800" y="9080500"/>
          <p14:tracePt t="7949" x="15062200" y="9080500"/>
          <p14:tracePt t="7963" x="15087600" y="9080500"/>
          <p14:tracePt t="7976" x="15100300" y="9055100"/>
          <p14:tracePt t="7977" x="15125700" y="9055100"/>
          <p14:tracePt t="7982" x="15125700" y="9029700"/>
          <p14:tracePt t="7993" x="15125700" y="9004300"/>
          <p14:tracePt t="7999" x="15125700" y="8991600"/>
          <p14:tracePt t="8013" x="15125700" y="8966200"/>
          <p14:tracePt t="8026" x="15125700" y="8940800"/>
          <p14:tracePt t="8044" x="15100300" y="8915400"/>
          <p14:tracePt t="8048" x="15087600" y="8902700"/>
          <p14:tracePt t="8063" x="15036800" y="8877300"/>
          <p14:tracePt t="8064" x="14998700" y="8851900"/>
          <p14:tracePt t="8077" x="14909800" y="8813800"/>
          <p14:tracePt t="8094" x="14808200" y="8813800"/>
          <p14:tracePt t="8101" x="14770100" y="8813800"/>
          <p14:tracePt t="8110" x="14719300" y="8813800"/>
          <p14:tracePt t="8126" x="14681200" y="8813800"/>
          <p14:tracePt t="8127" x="14655800" y="8813800"/>
          <p14:tracePt t="8133" x="14630400" y="8813800"/>
          <p14:tracePt t="8143" x="14617700" y="8813800"/>
          <p14:tracePt t="8149" x="14592300" y="8813800"/>
          <p14:tracePt t="8165" x="14592300" y="8826500"/>
          <p14:tracePt t="8181" x="14592300" y="8851900"/>
          <p14:tracePt t="8194" x="14592300" y="8877300"/>
          <p14:tracePt t="8199" x="14592300" y="8902700"/>
          <p14:tracePt t="8210" x="14592300" y="8915400"/>
          <p14:tracePt t="8213" x="14630400" y="8940800"/>
          <p14:tracePt t="8227" x="14655800" y="8966200"/>
          <p14:tracePt t="8235" x="14706600" y="8991600"/>
          <p14:tracePt t="8244" x="14719300" y="9004300"/>
          <p14:tracePt t="8249" x="14770100" y="9029700"/>
          <p14:tracePt t="8260" x="14833600" y="9055100"/>
          <p14:tracePt t="8261" x="14859000" y="9055100"/>
          <p14:tracePt t="8269" x="14909800" y="9055100"/>
          <p14:tracePt t="8277" x="14947900" y="9080500"/>
          <p14:tracePt t="8293" x="14998700" y="9080500"/>
          <p14:tracePt t="8301" x="15011400" y="9080500"/>
          <p14:tracePt t="8310" x="15036800" y="9055100"/>
          <p14:tracePt t="8317" x="15036800" y="9029700"/>
          <p14:tracePt t="8326" x="15036800" y="8991600"/>
          <p14:tracePt t="8333" x="15036800" y="8940800"/>
          <p14:tracePt t="8343" x="15036800" y="8877300"/>
          <p14:tracePt t="8349" x="15036800" y="8826500"/>
          <p14:tracePt t="8361" x="15036800" y="8788400"/>
          <p14:tracePt t="8365" x="14998700" y="8699500"/>
          <p14:tracePt t="8377" x="14973300" y="8648700"/>
          <p14:tracePt t="8382" x="14947900" y="8610600"/>
          <p14:tracePt t="8394" x="14909800" y="8559800"/>
          <p14:tracePt t="8399" x="14884400" y="8534400"/>
          <p14:tracePt t="8410" x="14859000" y="8521700"/>
          <p14:tracePt t="8415" x="14833600" y="8496300"/>
          <p14:tracePt t="8426" x="14808200" y="8496300"/>
          <p14:tracePt t="8430" x="14795500" y="8496300"/>
          <p14:tracePt t="8444" x="14770100" y="8496300"/>
          <p14:tracePt t="8448" x="14744700" y="8496300"/>
          <p14:tracePt t="8460" x="14719300" y="8496300"/>
          <p14:tracePt t="8465" x="14706600" y="8534400"/>
          <p14:tracePt t="8477" x="14655800" y="8674100"/>
          <p14:tracePt t="8494" x="14630400" y="8902700"/>
          <p14:tracePt t="8501" x="14630400" y="9029700"/>
          <p14:tracePt t="8511" x="14630400" y="9194800"/>
          <p14:tracePt t="8526" x="14630400" y="9461500"/>
          <p14:tracePt t="8533" x="14681200" y="9575800"/>
          <p14:tracePt t="8543" x="14719300" y="9702800"/>
          <p14:tracePt t="8550" x="14744700" y="9728200"/>
          <p14:tracePt t="8560" x="14795500" y="9791700"/>
          <p14:tracePt t="8565" x="14833600" y="9855200"/>
          <p14:tracePt t="8576" x="14884400" y="9880600"/>
          <p14:tracePt t="8581" x="14922500" y="9906000"/>
          <p14:tracePt t="8593" x="14998700" y="9931400"/>
          <p14:tracePt t="8598" x="15011400" y="9931400"/>
          <p14:tracePt t="8610" x="15087600" y="9931400"/>
          <p14:tracePt t="8613" x="15151100" y="9931400"/>
          <p14:tracePt t="8626" x="15214600" y="9855200"/>
          <p14:tracePt t="8633" x="15265400" y="9817100"/>
          <p14:tracePt t="8644" x="15328900" y="9766300"/>
          <p14:tracePt t="8648" x="15392400" y="9702800"/>
          <p14:tracePt t="8661" x="15417800" y="9677400"/>
          <p14:tracePt t="8662" x="15468600" y="9613900"/>
          <p14:tracePt t="8670" x="15506700" y="9575800"/>
          <p14:tracePt t="8677" x="15532100" y="9525000"/>
          <p14:tracePt t="8694" x="15570200" y="9436100"/>
          <p14:tracePt t="8701" x="15570200" y="9410700"/>
          <p14:tracePt t="8710" x="15595600" y="9372600"/>
          <p14:tracePt t="8728" x="15595600" y="9296400"/>
          <p14:tracePt t="8734" x="15595600" y="9283700"/>
          <p14:tracePt t="8744" x="15570200" y="9207500"/>
          <p14:tracePt t="8750" x="15557500" y="9169400"/>
          <p14:tracePt t="8760" x="15532100" y="9144000"/>
          <p14:tracePt t="8766" x="15481300" y="9093200"/>
          <p14:tracePt t="8778" x="15468600" y="9080500"/>
          <p14:tracePt t="8783" x="15443200" y="9029700"/>
          <p14:tracePt t="8794" x="15417800" y="9004300"/>
          <p14:tracePt t="8798" x="15392400" y="8991600"/>
          <p14:tracePt t="8811" x="15379700" y="8966200"/>
          <p14:tracePt t="8816" x="15354300" y="8966200"/>
          <p14:tracePt t="8827" x="15354300" y="8940800"/>
          <p14:tracePt t="8832" x="15328900" y="8940800"/>
          <p14:tracePt t="8844" x="15303500" y="8940800"/>
          <p14:tracePt t="8877" x="15290800" y="8940800"/>
          <p14:tracePt t="8926" x="15290800" y="8966200"/>
          <p14:tracePt t="8934" x="15290800" y="8991600"/>
          <p14:tracePt t="8943" x="15290800" y="9004300"/>
          <p14:tracePt t="8950" x="15290800" y="9055100"/>
          <p14:tracePt t="8963" x="15290800" y="9093200"/>
          <p14:tracePt t="8976" x="15290800" y="9194800"/>
          <p14:tracePt t="8981" x="15290800" y="9232900"/>
          <p14:tracePt t="8993" x="15290800" y="9283700"/>
          <p14:tracePt t="8998" x="15290800" y="9296400"/>
          <p14:tracePt t="9010" x="15290800" y="9347200"/>
          <p14:tracePt t="9014" x="15303500" y="9372600"/>
          <p14:tracePt t="9026" x="15303500" y="9385300"/>
          <p14:tracePt t="9032" x="15328900" y="9410700"/>
          <p14:tracePt t="9043" x="15354300" y="9410700"/>
          <p14:tracePt t="9047" x="15354300" y="9436100"/>
          <p14:tracePt t="9060" x="15379700" y="9436100"/>
          <p14:tracePt t="9076" x="15392400" y="9461500"/>
          <p14:tracePt t="9094" x="15443200" y="9474200"/>
          <p14:tracePt t="9102" x="15468600" y="9474200"/>
          <p14:tracePt t="9126" x="15506700" y="9474200"/>
          <p14:tracePt t="9134" x="15506700" y="9499600"/>
          <p14:tracePt t="9160" x="15532100" y="9499600"/>
          <p14:tracePt t="9166" x="15557500" y="9499600"/>
          <p14:tracePt t="9720" x="15532100" y="9474200"/>
          <p14:tracePt t="9726" x="15481300" y="9436100"/>
          <p14:tracePt t="9734" x="15468600" y="9410700"/>
          <p14:tracePt t="9743" x="15443200" y="9385300"/>
          <p14:tracePt t="9754" x="15392400" y="9372600"/>
          <p14:tracePt t="9760" x="15379700" y="9321800"/>
          <p14:tracePt t="9766" x="15328900" y="9296400"/>
          <p14:tracePt t="9776" x="15303500" y="9283700"/>
          <p14:tracePt t="9782" x="15265400" y="9258300"/>
          <p14:tracePt t="9793" x="15240000" y="9232900"/>
          <p14:tracePt t="9798" x="15214600" y="9207500"/>
          <p14:tracePt t="9810" x="15189200" y="9194800"/>
          <p14:tracePt t="9815" x="15189200" y="9169400"/>
          <p14:tracePt t="9826" x="15176500" y="9169400"/>
          <p14:tracePt t="9831" x="15151100" y="9144000"/>
          <p14:tracePt t="9846" x="15125700" y="9118600"/>
          <p14:tracePt t="9860" x="15100300" y="9118600"/>
          <p14:tracePt t="9876" x="15087600" y="9093200"/>
          <p14:tracePt t="9881" x="15062200" y="9093200"/>
          <p14:tracePt t="9897" x="15036800" y="9080500"/>
          <p14:tracePt t="9910" x="15011400" y="9080500"/>
          <p14:tracePt t="9910" x="15011400" y="9055100"/>
          <p14:tracePt t="9927" x="14947900" y="9004300"/>
          <p14:tracePt t="9934" x="14922500" y="9004300"/>
          <p14:tracePt t="9943" x="14884400" y="8991600"/>
          <p14:tracePt t="9961" x="14859000" y="8940800"/>
          <p14:tracePt t="9967" x="14833600" y="8915400"/>
          <p14:tracePt t="9976" x="14808200" y="8902700"/>
          <p14:tracePt t="9993" x="14795500" y="8902700"/>
          <p14:tracePt t="9998" x="14795500" y="8877300"/>
          <p14:tracePt t="10079" x="14770100" y="8877300"/>
          <p14:tracePt t="10094" x="14770100" y="8851900"/>
          <p14:tracePt t="10135" x="14744700" y="8826500"/>
          <p14:tracePt t="10154" x="14744700" y="8813800"/>
          <p14:tracePt t="10167" x="14719300" y="8788400"/>
          <p14:tracePt t="10183" x="14706600" y="8788400"/>
          <p14:tracePt t="10192" x="14706600" y="8763000"/>
          <p14:tracePt t="10207" x="14706600" y="8737600"/>
          <p14:tracePt t="10215" x="14681200" y="8737600"/>
          <p14:tracePt t="10231" x="14681200" y="8712200"/>
          <p14:tracePt t="10263" x="14681200" y="8699500"/>
          <p14:tracePt t="10271" x="14655800" y="8699500"/>
          <p14:tracePt t="11112" x="14655800" y="8674100"/>
          <p14:tracePt t="11135" x="14655800" y="8648700"/>
          <p14:tracePt t="11152" x="14655800" y="8623300"/>
          <p14:tracePt t="11175" x="14655800" y="8610600"/>
          <p14:tracePt t="11186" x="14655800" y="8585200"/>
          <p14:tracePt t="11199" x="14681200" y="8559800"/>
          <p14:tracePt t="11216" x="14681200" y="8534400"/>
          <p14:tracePt t="11232" x="14706600" y="8534400"/>
          <p14:tracePt t="11243" x="14706600" y="8521700"/>
          <p14:tracePt t="11264" x="14719300" y="8521700"/>
          <p14:tracePt t="11276" x="14719300" y="8496300"/>
          <p14:tracePt t="11297" x="14744700" y="8496300"/>
          <p14:tracePt t="11327" x="14744700" y="8470900"/>
          <p14:tracePt t="11336" x="14770100" y="8470900"/>
          <p14:tracePt t="11354" x="14770100" y="8445500"/>
          <p14:tracePt t="11360" x="14795500" y="8445500"/>
          <p14:tracePt t="11384" x="14795500" y="8432800"/>
          <p14:tracePt t="11393" x="14808200" y="8432800"/>
          <p14:tracePt t="11416" x="14833600" y="8407400"/>
          <p14:tracePt t="11432" x="14833600" y="8382000"/>
          <p14:tracePt t="11443" x="14859000" y="8382000"/>
          <p14:tracePt t="11460" x="14884400" y="8356600"/>
          <p14:tracePt t="11480" x="14909800" y="8356600"/>
          <p14:tracePt t="11527" x="14922500" y="8356600"/>
          <p14:tracePt t="11608" x="14947900" y="8356600"/>
          <p14:tracePt t="11656" x="14973300" y="8356600"/>
          <p14:tracePt t="11696" x="14998700" y="8356600"/>
          <p14:tracePt t="11755" x="15011400" y="8356600"/>
          <p14:tracePt t="11824" x="15036800" y="8356600"/>
          <p14:tracePt t="14595" x="15036800" y="8382000"/>
          <p14:tracePt t="14683" x="15036800" y="8407400"/>
          <p14:tracePt t="14707" x="15011400" y="8407400"/>
          <p14:tracePt t="14739" x="15011400" y="8432800"/>
          <p14:tracePt t="14771" x="14998700" y="8432800"/>
          <p14:tracePt t="14779" x="14998700" y="8445500"/>
          <p14:tracePt t="14810" x="14973300" y="8445500"/>
          <p14:tracePt t="14814" x="14973300" y="8470900"/>
          <p14:tracePt t="14827" x="14947900" y="8470900"/>
          <p14:tracePt t="14835" x="14922500" y="8470900"/>
          <p14:tracePt t="14843" x="14909800" y="8496300"/>
          <p14:tracePt t="14862" x="14859000" y="8496300"/>
          <p14:tracePt t="14876" x="14833600" y="8521700"/>
          <p14:tracePt t="14893" x="14795500" y="8534400"/>
          <p14:tracePt t="14899" x="14770100" y="8534400"/>
          <p14:tracePt t="14910" x="14744700" y="8559800"/>
          <p14:tracePt t="14915" x="14719300" y="8559800"/>
          <p14:tracePt t="14927" x="14706600" y="8585200"/>
          <p14:tracePt t="14932" x="14681200" y="8585200"/>
          <p14:tracePt t="14943" x="14655800" y="8610600"/>
          <p14:tracePt t="14963" x="14630400" y="8610600"/>
          <p14:tracePt t="14971" x="14630400" y="8623300"/>
          <p14:tracePt t="15027" x="14617700" y="8623300"/>
          <p14:tracePt t="15075" x="14592300" y="8623300"/>
          <p14:tracePt t="15188" x="14617700" y="8623300"/>
          <p14:tracePt t="15195" x="14681200" y="8610600"/>
          <p14:tracePt t="15203" x="14744700" y="8585200"/>
          <p14:tracePt t="15211" x="14808200" y="8559800"/>
          <p14:tracePt t="15227" x="14884400" y="8534400"/>
          <p14:tracePt t="15231" x="14947900" y="8521700"/>
          <p14:tracePt t="15243" x="15011400" y="8496300"/>
          <p14:tracePt t="15244" x="15087600" y="8470900"/>
          <p14:tracePt t="15260" x="15176500" y="8445500"/>
          <p14:tracePt t="15267" x="15189200" y="8445500"/>
          <p14:tracePt t="15277" x="15214600" y="8432800"/>
          <p14:tracePt t="15293" x="15240000" y="8432800"/>
          <p14:tracePt t="15299" x="15265400" y="8432800"/>
          <p14:tracePt t="15411" x="15240000" y="8432800"/>
          <p14:tracePt t="15980" x="15214600" y="8432800"/>
          <p14:tracePt t="15996" x="15189200" y="8432800"/>
          <p14:tracePt t="16012" x="15176500" y="8432800"/>
          <p14:tracePt t="16030" x="15151100" y="8445500"/>
          <p14:tracePt t="16043" x="15125700" y="8445500"/>
          <p14:tracePt t="16047" x="15100300" y="8445500"/>
          <p14:tracePt t="16061" x="15087600" y="8470900"/>
          <p14:tracePt t="16076" x="15062200" y="8470900"/>
          <p14:tracePt t="16100" x="15036800" y="8470900"/>
          <p14:tracePt t="16172" x="15011400" y="8470900"/>
          <p14:tracePt t="16228" x="14998700" y="8470900"/>
          <p14:tracePt t="16268" x="14973300" y="8470900"/>
          <p14:tracePt t="16285" x="14947900" y="8470900"/>
          <p14:tracePt t="16300" x="14922500" y="8470900"/>
          <p14:tracePt t="16310" x="14909800" y="8470900"/>
          <p14:tracePt t="16318" x="14884400" y="8470900"/>
          <p14:tracePt t="16332" x="14859000" y="8470900"/>
          <p14:tracePt t="16343" x="14833600" y="8470900"/>
          <p14:tracePt t="16360" x="14808200" y="8445500"/>
          <p14:tracePt t="16365" x="14795500" y="8445500"/>
          <p14:tracePt t="16381" x="14770100" y="8432800"/>
          <p14:tracePt t="16393" x="14744700" y="8432800"/>
          <p14:tracePt t="16397" x="14719300" y="8407400"/>
          <p14:tracePt t="16410" x="14706600" y="8407400"/>
          <p14:tracePt t="16414" x="14655800" y="8382000"/>
          <p14:tracePt t="16427" x="14655800" y="8356600"/>
          <p14:tracePt t="16431" x="14617700" y="8331200"/>
          <p14:tracePt t="16444" x="14592300" y="8318500"/>
          <p14:tracePt t="16448" x="14566900" y="8293100"/>
          <p14:tracePt t="16460" x="14541500" y="8293100"/>
          <p14:tracePt t="16461" x="14528800" y="8267700"/>
          <p14:tracePt t="16469" x="14503400" y="8242300"/>
          <p14:tracePt t="16477" x="14452600" y="8242300"/>
          <p14:tracePt t="16493" x="14414500" y="8204200"/>
          <p14:tracePt t="16501" x="14389100" y="8178800"/>
          <p14:tracePt t="16510" x="14363700" y="8153400"/>
          <p14:tracePt t="16526" x="14325600" y="8115300"/>
          <p14:tracePt t="16533" x="14300200" y="8089900"/>
          <p14:tracePt t="16543" x="14274800" y="8064500"/>
          <p14:tracePt t="16560" x="14249400" y="8051800"/>
          <p14:tracePt t="16565" x="14236700" y="8026400"/>
          <p14:tracePt t="16593" x="14185900" y="7975600"/>
          <p14:tracePt t="16610" x="14160500" y="7950200"/>
          <p14:tracePt t="16615" x="14147800" y="7937500"/>
          <p14:tracePt t="16630" x="14122400" y="7937500"/>
          <p14:tracePt t="16643" x="14122400" y="7912100"/>
          <p14:tracePt t="16647" x="14097000" y="7912100"/>
          <p14:tracePt t="16663" x="14097000" y="7886700"/>
          <p14:tracePt t="16765" x="14122400" y="7886700"/>
          <p14:tracePt t="16797" x="14147800" y="7886700"/>
          <p14:tracePt t="16821" x="14160500" y="7886700"/>
          <p14:tracePt t="16837" x="14185900" y="7912100"/>
          <p14:tracePt t="16845" x="14211300" y="7950200"/>
          <p14:tracePt t="16854" x="14236700" y="7975600"/>
          <p14:tracePt t="16861" x="14249400" y="8001000"/>
          <p14:tracePt t="16869" x="14300200" y="8064500"/>
          <p14:tracePt t="16877" x="14325600" y="8089900"/>
          <p14:tracePt t="16893" x="14414500" y="8204200"/>
          <p14:tracePt t="16901" x="14452600" y="8267700"/>
          <p14:tracePt t="16910" x="14528800" y="8318500"/>
          <p14:tracePt t="16926" x="14617700" y="8432800"/>
          <p14:tracePt t="16933" x="14655800" y="8470900"/>
          <p14:tracePt t="16943" x="14719300" y="8534400"/>
          <p14:tracePt t="16963" x="14795500" y="8623300"/>
          <p14:tracePt t="16977" x="14859000" y="8712200"/>
          <p14:tracePt t="16982" x="14884400" y="8737600"/>
          <p14:tracePt t="16993" x="14909800" y="8788400"/>
          <p14:tracePt t="17010" x="14922500" y="8813800"/>
          <p14:tracePt t="17015" x="14922500" y="8826500"/>
          <p14:tracePt t="17027" x="14947900" y="8826500"/>
          <p14:tracePt t="17031" x="14947900" y="8851900"/>
          <p14:tracePt t="17063" x="14947900" y="8877300"/>
          <p14:tracePt t="17076" x="14973300" y="8877300"/>
          <p14:tracePt t="17118" x="14973300" y="8902700"/>
          <p14:tracePt t="17726" x="14973300" y="8915400"/>
          <p14:tracePt t="17734" x="14973300" y="8940800"/>
          <p14:tracePt t="17743" x="14973300" y="8966200"/>
          <p14:tracePt t="17750" x="14973300" y="8991600"/>
          <p14:tracePt t="17760" x="14973300" y="9029700"/>
          <p14:tracePt t="17766" x="14973300" y="9080500"/>
          <p14:tracePt t="17777" x="14973300" y="9093200"/>
          <p14:tracePt t="17793" x="14973300" y="9169400"/>
          <p14:tracePt t="17798" x="14973300" y="9194800"/>
          <p14:tracePt t="17810" x="14973300" y="9207500"/>
          <p14:tracePt t="17826" x="14973300" y="9232900"/>
          <p14:tracePt t="17830" x="14973300" y="9258300"/>
          <p14:tracePt t="17847" x="14973300" y="9283700"/>
          <p14:tracePt t="17864" x="14973300" y="9296400"/>
          <p14:tracePt t="17894" x="14947900" y="9321800"/>
          <p14:tracePt t="17926" x="14922500" y="9347200"/>
          <p14:tracePt t="17943" x="14909800" y="9372600"/>
          <p14:tracePt t="17961" x="14884400" y="9385300"/>
          <p14:tracePt t="17977" x="14859000" y="9410700"/>
          <p14:tracePt t="17996" x="14833600" y="9436100"/>
          <p14:tracePt t="18010" x="14808200" y="9436100"/>
          <p14:tracePt t="18014" x="14808200" y="9461500"/>
          <p14:tracePt t="18027" x="14795500" y="9461500"/>
          <p14:tracePt t="18044" x="14770100" y="9474200"/>
          <p14:tracePt t="18060" x="14744700" y="9474200"/>
          <p14:tracePt t="18064" x="14719300" y="9474200"/>
          <p14:tracePt t="18077" x="14719300" y="9499600"/>
          <p14:tracePt t="18081" x="14706600" y="9499600"/>
          <p14:tracePt t="18093" x="14681200" y="9499600"/>
          <p14:tracePt t="18094" x="14655800" y="9499600"/>
          <p14:tracePt t="18110" x="14630400" y="9525000"/>
          <p14:tracePt t="18126" x="14617700" y="9525000"/>
          <p14:tracePt t="18151" x="14592300" y="9525000"/>
          <p14:tracePt t="18174" x="14566900" y="9499600"/>
          <p14:tracePt t="18193" x="14541500" y="9474200"/>
          <p14:tracePt t="18206" x="14541500" y="9461500"/>
          <p14:tracePt t="18214" x="14528800" y="9461500"/>
          <p14:tracePt t="18222" x="14528800" y="9436100"/>
          <p14:tracePt t="18230" x="14528800" y="9410700"/>
          <p14:tracePt t="18238" x="14503400" y="9385300"/>
          <p14:tracePt t="18246" x="14503400" y="9372600"/>
          <p14:tracePt t="18260" x="14478000" y="9372600"/>
          <p14:tracePt t="18264" x="14478000" y="9347200"/>
          <p14:tracePt t="18277" x="14478000" y="9321800"/>
          <p14:tracePt t="18281" x="14478000" y="9296400"/>
          <p14:tracePt t="18297" x="14478000" y="9283700"/>
          <p14:tracePt t="18311" x="14452600" y="9258300"/>
          <p14:tracePt t="18327" x="14452600" y="9232900"/>
          <p14:tracePt t="18334" x="14452600" y="9207500"/>
          <p14:tracePt t="18343" x="14452600" y="9194800"/>
          <p14:tracePt t="18360" x="14452600" y="9118600"/>
          <p14:tracePt t="18366" x="14452600" y="9055100"/>
          <p14:tracePt t="18377" x="14452600" y="9029700"/>
          <p14:tracePt t="18393" x="14452600" y="8940800"/>
          <p14:tracePt t="18399" x="14452600" y="8877300"/>
          <p14:tracePt t="18410" x="14452600" y="8826500"/>
          <p14:tracePt t="18415" x="14452600" y="8788400"/>
          <p14:tracePt t="18427" x="14478000" y="8763000"/>
          <p14:tracePt t="18431" x="14478000" y="8712200"/>
          <p14:tracePt t="18443" x="14478000" y="8699500"/>
          <p14:tracePt t="18447" x="14478000" y="8674100"/>
          <p14:tracePt t="18460" x="14503400" y="8648700"/>
          <p14:tracePt t="18465" x="14503400" y="8623300"/>
          <p14:tracePt t="18477" x="14503400" y="8610600"/>
          <p14:tracePt t="18480" x="14528800" y="8585200"/>
          <p14:tracePt t="18494" x="14528800" y="8559800"/>
          <p14:tracePt t="18494" x="14541500" y="8534400"/>
          <p14:tracePt t="18502" x="14541500" y="8521700"/>
          <p14:tracePt t="18510" x="14566900" y="8496300"/>
          <p14:tracePt t="18527" x="14617700" y="8432800"/>
          <p14:tracePt t="18534" x="14630400" y="8407400"/>
          <p14:tracePt t="18543" x="14655800" y="8356600"/>
          <p14:tracePt t="18560" x="14719300" y="8318500"/>
          <p14:tracePt t="18567" x="14744700" y="8267700"/>
          <p14:tracePt t="18577" x="14770100" y="8267700"/>
          <p14:tracePt t="18593" x="14808200" y="8242300"/>
          <p14:tracePt t="18599" x="14833600" y="8229600"/>
          <p14:tracePt t="18627" x="14884400" y="8204200"/>
          <p14:tracePt t="18644" x="14909800" y="8204200"/>
          <p14:tracePt t="18648" x="14922500" y="8204200"/>
          <p14:tracePt t="18660" x="14947900" y="8204200"/>
          <p14:tracePt t="18664" x="14973300" y="8204200"/>
          <p14:tracePt t="18677" x="14998700" y="8178800"/>
          <p14:tracePt t="18682" x="15011400" y="8178800"/>
          <p14:tracePt t="18694" x="15036800" y="8178800"/>
          <p14:tracePt t="18695" x="15087600" y="8178800"/>
          <p14:tracePt t="18702" x="15100300" y="8178800"/>
          <p14:tracePt t="18710" x="15125700" y="8178800"/>
          <p14:tracePt t="18727" x="15176500" y="8178800"/>
          <p14:tracePt t="18735" x="15189200" y="8178800"/>
          <p14:tracePt t="18743" x="15214600" y="8178800"/>
          <p14:tracePt t="18761" x="15265400" y="8178800"/>
          <p14:tracePt t="18776" x="15290800" y="8178800"/>
          <p14:tracePt t="18784" x="15303500" y="8178800"/>
          <p14:tracePt t="18799" x="15328900" y="8178800"/>
          <p14:tracePt t="18827" x="15354300" y="8204200"/>
          <p14:tracePt t="18863" x="15379700" y="8204200"/>
          <p14:tracePt t="18864" x="15379700" y="8229600"/>
          <p14:tracePt t="18911" x="15379700" y="8242300"/>
          <p14:tracePt t="18943" x="15379700" y="8267700"/>
          <p14:tracePt t="18967" x="15379700" y="8293100"/>
          <p14:tracePt t="18991" x="15379700" y="8318500"/>
          <p14:tracePt t="19007" x="15379700" y="8331200"/>
          <p14:tracePt t="19018" x="15379700" y="8356600"/>
          <p14:tracePt t="19031" x="15379700" y="8382000"/>
          <p14:tracePt t="19044" x="15379700" y="8407400"/>
          <p14:tracePt t="19048" x="15379700" y="8432800"/>
          <p14:tracePt t="19064" x="15379700" y="8445500"/>
          <p14:tracePt t="19077" x="15379700" y="8470900"/>
          <p14:tracePt t="19081" x="15379700" y="8496300"/>
          <p14:tracePt t="19093" x="15379700" y="8521700"/>
          <p14:tracePt t="19097" x="15379700" y="8534400"/>
          <p14:tracePt t="19110" x="15379700" y="8559800"/>
          <p14:tracePt t="19113" x="15379700" y="8585200"/>
          <p14:tracePt t="19127" x="15354300" y="8610600"/>
          <p14:tracePt t="19127" x="15354300" y="8623300"/>
          <p14:tracePt t="19135" x="15328900" y="8648700"/>
          <p14:tracePt t="19143" x="15328900" y="8674100"/>
          <p14:tracePt t="19161" x="15303500" y="8712200"/>
          <p14:tracePt t="19167" x="15290800" y="8763000"/>
          <p14:tracePt t="19178" x="15290800" y="8788400"/>
          <p14:tracePt t="19194" x="15240000" y="8851900"/>
          <p14:tracePt t="19199" x="15240000" y="8877300"/>
          <p14:tracePt t="19210" x="15214600" y="8915400"/>
          <p14:tracePt t="19227" x="15176500" y="8966200"/>
          <p14:tracePt t="19233" x="15176500" y="8991600"/>
          <p14:tracePt t="19244" x="15151100" y="9004300"/>
          <p14:tracePt t="19249" x="15125700" y="9029700"/>
          <p14:tracePt t="19260" x="15125700" y="9055100"/>
          <p14:tracePt t="19264" x="15100300" y="9055100"/>
          <p14:tracePt t="19277" x="15100300" y="9080500"/>
          <p14:tracePt t="19295" x="15087600" y="9080500"/>
          <p14:tracePt t="19303" x="15062200" y="9093200"/>
          <p14:tracePt t="19327" x="15036800" y="9093200"/>
          <p14:tracePt t="19352" x="15011400" y="9118600"/>
          <p14:tracePt t="19367" x="14998700" y="9118600"/>
          <p14:tracePt t="19376" x="14998700" y="9144000"/>
          <p14:tracePt t="19384" x="14947900" y="9144000"/>
          <p14:tracePt t="19393" x="14922500" y="9169400"/>
          <p14:tracePt t="19399" x="14884400" y="9207500"/>
          <p14:tracePt t="19410" x="14833600" y="9232900"/>
          <p14:tracePt t="19427" x="14770100" y="9321800"/>
          <p14:tracePt t="19432" x="14681200" y="9385300"/>
          <p14:tracePt t="19443" x="14655800" y="9410700"/>
          <p14:tracePt t="19448" x="14592300" y="9461500"/>
          <p14:tracePt t="19460" x="14541500" y="9499600"/>
          <p14:tracePt t="19465" x="14503400" y="9550400"/>
          <p14:tracePt t="19477" x="14478000" y="9588500"/>
          <p14:tracePt t="19482" x="14427200" y="9613900"/>
          <p14:tracePt t="19493" x="14414500" y="9639300"/>
          <p14:tracePt t="19498" x="14414500" y="9664700"/>
          <p14:tracePt t="19511" x="14363700" y="9677400"/>
          <p14:tracePt t="19530" x="14363700" y="9702800"/>
          <p14:tracePt t="19544" x="14338300" y="9702800"/>
          <p14:tracePt t="19687" x="14338300" y="9677400"/>
          <p14:tracePt t="19720" x="14338300" y="9664700"/>
          <p14:tracePt t="19727" x="14363700" y="9664700"/>
          <p14:tracePt t="19743" x="14363700" y="9639300"/>
          <p14:tracePt t="19752" x="14363700" y="9613900"/>
          <p14:tracePt t="19760" x="14389100" y="9588500"/>
          <p14:tracePt t="19767" x="14414500" y="9575800"/>
          <p14:tracePt t="19777" x="14414500" y="9525000"/>
          <p14:tracePt t="19793" x="14478000" y="9410700"/>
          <p14:tracePt t="19800" x="14503400" y="9372600"/>
          <p14:tracePt t="19810" x="14528800" y="9321800"/>
          <p14:tracePt t="19827" x="14566900" y="9232900"/>
          <p14:tracePt t="19832" x="14617700" y="9194800"/>
          <p14:tracePt t="19843" x="14630400" y="9118600"/>
          <p14:tracePt t="19848" x="14655800" y="9093200"/>
          <p14:tracePt t="19860" x="14681200" y="9055100"/>
          <p14:tracePt t="19865" x="14706600" y="9029700"/>
          <p14:tracePt t="19877" x="14719300" y="8991600"/>
          <p14:tracePt t="19882" x="14719300" y="8966200"/>
          <p14:tracePt t="19893" x="14744700" y="8940800"/>
          <p14:tracePt t="19898" x="14770100" y="8915400"/>
          <p14:tracePt t="19910" x="14770100" y="8902700"/>
          <p14:tracePt t="19914" x="14770100" y="8877300"/>
          <p14:tracePt t="19927" x="14795500" y="8851900"/>
          <p14:tracePt t="19944" x="14795500" y="8826500"/>
          <p14:tracePt t="19964" x="14808200" y="8826500"/>
          <p14:tracePt t="19993" x="14808200" y="8813800"/>
          <p14:tracePt t="20040" x="14808200" y="8788400"/>
          <p14:tracePt t="20080" x="14833600" y="8763000"/>
          <p14:tracePt t="20176" x="14833600" y="8737600"/>
          <p14:tracePt t="25483" x="14833600" y="8712200"/>
          <p14:tracePt t="25488" x="14808200" y="8699500"/>
          <p14:tracePt t="25495" x="14795500" y="8674100"/>
          <p14:tracePt t="25503" x="14744700" y="8623300"/>
          <p14:tracePt t="25514" x="14719300" y="8610600"/>
          <p14:tracePt t="25527" x="14706600" y="8559800"/>
          <p14:tracePt t="25527" x="14681200" y="8534400"/>
          <p14:tracePt t="25535" x="14655800" y="8496300"/>
          <p14:tracePt t="25544" x="14630400" y="8470900"/>
          <p14:tracePt t="25551" x="14617700" y="8470900"/>
          <p14:tracePt t="25560" x="14592300" y="8445500"/>
          <p14:tracePt t="25567" x="14566900" y="8432800"/>
          <p14:tracePt t="25577" x="14541500" y="8407400"/>
          <p14:tracePt t="25593" x="14503400" y="8356600"/>
          <p14:tracePt t="25600" x="14478000" y="8331200"/>
          <p14:tracePt t="25610" x="14452600" y="8318500"/>
          <p14:tracePt t="25617" x="14414500" y="8293100"/>
          <p14:tracePt t="25627" x="14389100" y="8267700"/>
          <p14:tracePt t="25632" x="14363700" y="8242300"/>
          <p14:tracePt t="25643" x="14338300" y="8242300"/>
          <p14:tracePt t="25649" x="14325600" y="8229600"/>
          <p14:tracePt t="25660" x="14300200" y="8229600"/>
          <p14:tracePt t="25664" x="14274800" y="8204200"/>
          <p14:tracePt t="25677" x="14249400" y="8178800"/>
          <p14:tracePt t="25694" x="14236700" y="8153400"/>
          <p14:tracePt t="25698" x="14211300" y="8140700"/>
          <p14:tracePt t="25711" x="14185900" y="8140700"/>
          <p14:tracePt t="25712" x="14185900" y="8115300"/>
          <p14:tracePt t="25720" x="14160500" y="8115300"/>
          <p14:tracePt t="25728" x="14147800" y="8089900"/>
          <p14:tracePt t="25743" x="14147800" y="8064500"/>
          <p14:tracePt t="25752" x="14122400" y="8064500"/>
          <p14:tracePt t="25760" x="14122400" y="8051800"/>
          <p14:tracePt t="25768" x="14097000" y="8026400"/>
          <p14:tracePt t="25777" x="14071600" y="8026400"/>
          <p14:tracePt t="25793" x="14046200" y="7975600"/>
          <p14:tracePt t="25800" x="14046200" y="7950200"/>
          <p14:tracePt t="25810" x="14046200" y="7937500"/>
          <p14:tracePt t="25827" x="14033500" y="7886700"/>
          <p14:tracePt t="25832" x="14033500" y="7861300"/>
          <p14:tracePt t="25844" x="14008100" y="7848600"/>
          <p14:tracePt t="25864" x="14008100" y="7823200"/>
          <p14:tracePt t="25984" x="14008100" y="7797800"/>
          <p14:tracePt t="26000" x="13982700" y="7772400"/>
          <p14:tracePt t="26008" x="13982700" y="7759700"/>
          <p14:tracePt t="26027" x="13957300" y="7734300"/>
          <p14:tracePt t="26032" x="13957300" y="7708900"/>
          <p14:tracePt t="26043" x="13944600" y="7683500"/>
          <p14:tracePt t="26060" x="13919200" y="7670800"/>
          <p14:tracePt t="26077" x="13919200" y="7645400"/>
          <p14:tracePt t="26097" x="13893800" y="7620000"/>
          <p14:tracePt t="26296" x="13919200" y="7620000"/>
          <p14:tracePt t="26344" x="13944600" y="7620000"/>
          <p14:tracePt t="26352" x="13944600" y="7645400"/>
          <p14:tracePt t="26384" x="13957300" y="7670800"/>
          <p14:tracePt t="26416" x="13982700" y="7683500"/>
          <p14:tracePt t="26440" x="13982700" y="7708900"/>
          <p14:tracePt t="26460" x="14008100" y="7708900"/>
          <p14:tracePt t="26465" x="14008100" y="7734300"/>
          <p14:tracePt t="26497" x="14033500" y="7759700"/>
          <p14:tracePt t="26530" x="14033500" y="7772400"/>
          <p14:tracePt t="26547" x="14046200" y="7772400"/>
          <p14:tracePt t="26561" x="14046200" y="7797800"/>
          <p14:tracePt t="26577" x="14071600" y="7797800"/>
          <p14:tracePt t="26585" x="14071600" y="7823200"/>
          <p14:tracePt t="26609" x="14071600" y="7848600"/>
          <p14:tracePt t="26633" x="14097000" y="7848600"/>
          <p14:tracePt t="26644" x="14097000" y="7861300"/>
          <p14:tracePt t="26683" x="14097000" y="7886700"/>
          <p14:tracePt t="26721" x="14122400" y="7886700"/>
          <p14:tracePt t="26729" x="14122400" y="7912100"/>
          <p14:tracePt t="26777" x="14122400" y="7937500"/>
          <p14:tracePt t="26801" x="14147800" y="7937500"/>
          <p14:tracePt t="26810" x="14147800" y="7950200"/>
          <p14:tracePt t="26840" x="14160500" y="7975600"/>
          <p14:tracePt t="26873" x="14160500" y="8001000"/>
          <p14:tracePt t="26914" x="14160500" y="8026400"/>
          <p14:tracePt t="26929" x="14185900" y="8026400"/>
          <p14:tracePt t="27570" x="14185900" y="8051800"/>
          <p14:tracePt t="27581" x="14185900" y="8064500"/>
          <p14:tracePt t="27586" x="14211300" y="8089900"/>
          <p14:tracePt t="27594" x="14236700" y="8115300"/>
          <p14:tracePt t="27601" x="14249400" y="8115300"/>
          <p14:tracePt t="27610" x="14249400" y="8140700"/>
          <p14:tracePt t="27618" x="14300200" y="8153400"/>
          <p14:tracePt t="27627" x="14300200" y="8178800"/>
          <p14:tracePt t="27633" x="14325600" y="8204200"/>
          <p14:tracePt t="27644" x="14338300" y="8229600"/>
          <p14:tracePt t="27660" x="14363700" y="8242300"/>
          <p14:tracePt t="27666" x="14389100" y="8267700"/>
          <p14:tracePt t="27682" x="14414500" y="8293100"/>
          <p14:tracePt t="27693" x="14414500" y="8318500"/>
          <p14:tracePt t="27698" x="14427200" y="8318500"/>
          <p14:tracePt t="27710" x="14427200" y="8331200"/>
          <p14:tracePt t="27716" x="14452600" y="8331200"/>
          <p14:tracePt t="27731" x="14452600" y="8356600"/>
          <p14:tracePt t="27743" x="14478000" y="8356600"/>
          <p14:tracePt t="27749" x="14478000" y="8382000"/>
          <p14:tracePt t="27764" x="14503400" y="8382000"/>
          <p14:tracePt t="27777" x="14503400" y="8407400"/>
          <p14:tracePt t="27794" x="14503400" y="8432800"/>
          <p14:tracePt t="27794" x="14528800" y="8432800"/>
          <p14:tracePt t="27810" x="14541500" y="8432800"/>
          <p14:tracePt t="27818" x="14541500" y="8445500"/>
          <p14:tracePt t="27834" x="14566900" y="8445500"/>
          <p14:tracePt t="27850" x="14566900" y="8470900"/>
          <p14:tracePt t="27860" x="14592300" y="8470900"/>
          <p14:tracePt t="27874" x="14617700" y="8470900"/>
          <p14:tracePt t="27883" x="14617700" y="8496300"/>
          <p14:tracePt t="27898" x="14630400" y="8521700"/>
          <p14:tracePt t="27915" x="14655800" y="8521700"/>
          <p14:tracePt t="27927" x="14655800" y="8534400"/>
          <p14:tracePt t="27944" x="14681200" y="8559800"/>
          <p14:tracePt t="27962" x="14706600" y="8585200"/>
          <p14:tracePt t="27981" x="14706600" y="8610600"/>
          <p14:tracePt t="27986" x="14719300" y="8610600"/>
          <p14:tracePt t="27994" x="14719300" y="8623300"/>
          <p14:tracePt t="28002" x="14744700" y="8623300"/>
          <p14:tracePt t="28014" x="14744700" y="8648700"/>
          <p14:tracePt t="28027" x="14770100" y="8674100"/>
          <p14:tracePt t="28034" x="14795500" y="8674100"/>
          <p14:tracePt t="28044" x="14795500" y="8699500"/>
          <p14:tracePt t="28050" x="14808200" y="8712200"/>
          <p14:tracePt t="28066" x="14833600" y="8712200"/>
          <p14:tracePt t="28077" x="14833600" y="8737600"/>
          <p14:tracePt t="28083" x="14833600" y="8763000"/>
          <p14:tracePt t="28094" x="14859000" y="8763000"/>
          <p14:tracePt t="28115" x="14884400" y="8788400"/>
          <p14:tracePt t="28139" x="14884400" y="8813800"/>
          <p14:tracePt t="28147" x="14909800" y="8813800"/>
          <p14:tracePt t="28181" x="14922500" y="8826500"/>
          <p14:tracePt t="28214" x="14922500" y="8851900"/>
          <p14:tracePt t="28219" x="14947900" y="8851900"/>
          <p14:tracePt t="28243" x="14947900" y="8877300"/>
          <p14:tracePt t="28251" x="14973300" y="8877300"/>
          <p14:tracePt t="28260" x="14973300" y="8902700"/>
          <p14:tracePt t="28266" x="14998700" y="8902700"/>
          <p14:tracePt t="28282" x="14998700" y="8915400"/>
          <p14:tracePt t="28291" x="15011400" y="8915400"/>
          <p14:tracePt t="28307" x="15011400" y="8940800"/>
          <p14:tracePt t="28327" x="15036800" y="8966200"/>
          <p14:tracePt t="28348" x="15062200" y="8966200"/>
          <p14:tracePt t="28360" x="15062200" y="8991600"/>
          <p14:tracePt t="28381" x="15087600" y="8991600"/>
          <p14:tracePt t="28393" x="15087600" y="9004300"/>
          <p14:tracePt t="28410" x="15100300" y="9004300"/>
          <p14:tracePt t="28419" x="15100300" y="9029700"/>
          <p14:tracePt t="28435" x="15125700" y="9029700"/>
          <p14:tracePt t="28460" x="15125700" y="9055100"/>
          <p14:tracePt t="28476" x="15151100" y="9055100"/>
          <p14:tracePt t="28484" x="15151100" y="9080500"/>
          <p14:tracePt t="28515" x="15151100" y="9093200"/>
          <p14:tracePt t="28523" x="15176500" y="9093200"/>
          <p14:tracePt t="28571" x="15176500" y="9118600"/>
          <p14:tracePt t="28587" x="15189200" y="9118600"/>
          <p14:tracePt t="28614" x="15189200" y="9144000"/>
          <p14:tracePt t="28635" x="15214600" y="9144000"/>
          <p14:tracePt t="28643" x="15214600" y="9169400"/>
          <p14:tracePt t="28676" x="15240000" y="9169400"/>
          <p14:tracePt t="28684" x="15240000" y="9194800"/>
          <p14:tracePt t="28694" x="15240000" y="9207500"/>
          <p14:tracePt t="28707" x="15265400" y="9207500"/>
          <p14:tracePt t="28727" x="15265400" y="9232900"/>
          <p14:tracePt t="28731" x="15265400" y="9258300"/>
          <p14:tracePt t="28743" x="15290800" y="9258300"/>
          <p14:tracePt t="28748" x="15290800" y="9283700"/>
          <p14:tracePt t="28781" x="15303500" y="9296400"/>
          <p14:tracePt t="28851" x="15303500" y="9283700"/>
          <p14:tracePt t="28860" x="15265400" y="9232900"/>
          <p14:tracePt t="28867" x="15189200" y="9207500"/>
          <p14:tracePt t="29211" x="15189200" y="9194800"/>
          <p14:tracePt t="29219" x="15189200" y="9169400"/>
          <p14:tracePt t="29234" x="15189200" y="9144000"/>
          <p14:tracePt t="29251" x="15189200" y="9118600"/>
          <p14:tracePt t="29260" x="15176500" y="9118600"/>
          <p14:tracePt t="29274" x="15151100" y="9093200"/>
          <p14:tracePt t="29299" x="15151100" y="9080500"/>
          <p14:tracePt t="29310" x="15125700" y="9080500"/>
          <p14:tracePt t="29331" x="15100300" y="9055100"/>
          <p14:tracePt t="29344" x="15100300" y="9029700"/>
          <p14:tracePt t="29349" x="15087600" y="9029700"/>
          <p14:tracePt t="29360" x="15087600" y="9004300"/>
          <p14:tracePt t="29364" x="15062200" y="9004300"/>
          <p14:tracePt t="29377" x="15062200" y="8991600"/>
          <p14:tracePt t="29394" x="15036800" y="8966200"/>
          <p14:tracePt t="29427" x="15036800" y="8940800"/>
          <p14:tracePt t="29435" x="15011400" y="8940800"/>
          <p14:tracePt t="29475" x="14998700" y="8915400"/>
          <p14:tracePt t="29494" x="14973300" y="8902700"/>
          <p14:tracePt t="29507" x="14947900" y="8877300"/>
          <p14:tracePt t="29527" x="14922500" y="8851900"/>
          <p14:tracePt t="29544" x="14922500" y="8826500"/>
          <p14:tracePt t="29549" x="14909800" y="8826500"/>
          <p14:tracePt t="29560" x="14909800" y="8813800"/>
          <p14:tracePt t="29564" x="14884400" y="8813800"/>
          <p14:tracePt t="29593" x="14884400" y="8788400"/>
          <p14:tracePt t="29597" x="14859000" y="8788400"/>
          <p14:tracePt t="29643" x="14859000" y="8763000"/>
          <p14:tracePt t="29651" x="14833600" y="8763000"/>
          <p14:tracePt t="29707" x="14808200" y="8763000"/>
          <p14:tracePt t="29716" x="14808200" y="8737600"/>
          <p14:tracePt t="29957" x="14833600" y="8737600"/>
          <p14:tracePt t="29995" x="14859000" y="8737600"/>
          <p14:tracePt t="30035" x="14884400" y="8737600"/>
          <p14:tracePt t="30044" x="14884400" y="8763000"/>
          <p14:tracePt t="30078" x="14909800" y="8763000"/>
          <p14:tracePt t="30107" x="14909800" y="8788400"/>
          <p14:tracePt t="30127" x="14922500" y="8788400"/>
          <p14:tracePt t="30148" x="14947900" y="8788400"/>
          <p14:tracePt t="30155" x="14947900" y="8813800"/>
          <p14:tracePt t="30172" x="14973300" y="8813800"/>
          <p14:tracePt t="30188" x="14973300" y="8826500"/>
          <p14:tracePt t="30196" x="14998700" y="8826500"/>
          <p14:tracePt t="30220" x="15011400" y="8826500"/>
          <p14:tracePt t="30228" x="15011400" y="8851900"/>
          <p14:tracePt t="30252" x="15036800" y="8851900"/>
          <p14:tracePt t="30284" x="15062200" y="8877300"/>
          <p14:tracePt t="30316" x="15087600" y="8877300"/>
          <p14:tracePt t="30324" x="15087600" y="8902700"/>
          <p14:tracePt t="30332" x="15100300" y="8902700"/>
          <p14:tracePt t="30348" x="15125700" y="8902700"/>
          <p14:tracePt t="30356" x="15151100" y="8915400"/>
          <p14:tracePt t="30372" x="15176500" y="8915400"/>
          <p14:tracePt t="30381" x="15176500" y="8940800"/>
          <p14:tracePt t="30394" x="15189200" y="8940800"/>
          <p14:tracePt t="30398" x="15214600" y="8966200"/>
          <p14:tracePt t="30414" x="15240000" y="8966200"/>
          <p14:tracePt t="30415" x="15240000" y="8991600"/>
          <p14:tracePt t="30427" x="15265400" y="9004300"/>
          <p14:tracePt t="30428" x="15290800" y="9029700"/>
          <p14:tracePt t="30436" x="15303500" y="9029700"/>
          <p14:tracePt t="30447" x="15303500" y="9055100"/>
          <p14:tracePt t="30461" x="15354300" y="9080500"/>
          <p14:tracePt t="30484" x="15354300" y="9093200"/>
          <p14:tracePt t="30493" x="15379700" y="9093200"/>
          <p14:tracePt t="30540" x="15379700" y="9118600"/>
          <p14:tracePt t="31293" x="15379700" y="9144000"/>
          <p14:tracePt t="31300" x="15392400" y="9144000"/>
          <p14:tracePt t="31310" x="15392400" y="9169400"/>
          <p14:tracePt t="31325" x="15417800" y="9169400"/>
          <p14:tracePt t="31340" x="15417800" y="9194800"/>
          <p14:tracePt t="31365" x="15443200" y="9194800"/>
          <p14:tracePt t="31414" x="15443200" y="9207500"/>
          <p14:tracePt t="33568" x="15417800" y="9207500"/>
          <p14:tracePt t="33577" x="15379700" y="9207500"/>
          <p14:tracePt t="33584" x="15354300" y="9207500"/>
          <p14:tracePt t="33593" x="15290800" y="9194800"/>
          <p14:tracePt t="33600" x="15214600" y="9194800"/>
          <p14:tracePt t="33612" x="15151100" y="9194800"/>
          <p14:tracePt t="33617" x="15062200" y="9194800"/>
          <p14:tracePt t="33627" x="14947900" y="9194800"/>
          <p14:tracePt t="33632" x="14719300" y="9194800"/>
          <p14:tracePt t="33644" x="14541500" y="9194800"/>
          <p14:tracePt t="33649" x="14325600" y="9194800"/>
          <p14:tracePt t="33660" x="14033500" y="9194800"/>
          <p14:tracePt t="33664" x="13716000" y="9207500"/>
          <p14:tracePt t="33677" x="13385800" y="9207500"/>
          <p14:tracePt t="33683" x="13004800" y="9207500"/>
          <p14:tracePt t="33694" x="12598400" y="9207500"/>
          <p14:tracePt t="33698" x="12242800" y="9118600"/>
          <p14:tracePt t="33710" x="12077700" y="9055100"/>
          <p14:tracePt t="33717" x="11569700" y="8915400"/>
          <p14:tracePt t="33727" x="11277600" y="8813800"/>
          <p14:tracePt t="33731" x="10998200" y="8674100"/>
          <p14:tracePt t="33744" x="10756900" y="8534400"/>
          <p14:tracePt t="33745" x="10528300" y="8432800"/>
          <p14:tracePt t="33753" x="10426700" y="8356600"/>
          <p14:tracePt t="33761" x="10045700" y="8178800"/>
          <p14:tracePt t="33768" x="9931400" y="8115300"/>
          <p14:tracePt t="33777" x="9728200" y="8026400"/>
          <p14:tracePt t="33784" x="9575800" y="7950200"/>
          <p14:tracePt t="33794" x="9410700" y="7886700"/>
          <p14:tracePt t="33800" x="9372600" y="7848600"/>
          <p14:tracePt t="33810" x="9258300" y="7823200"/>
          <p14:tracePt t="33817" x="9080500" y="7734300"/>
          <p14:tracePt t="33827" x="9004300" y="7683500"/>
          <p14:tracePt t="33832" x="8940800" y="7645400"/>
          <p14:tracePt t="33844" x="8851900" y="7594600"/>
          <p14:tracePt t="33850" x="8763000" y="7531100"/>
          <p14:tracePt t="33860" x="8674100" y="7467600"/>
          <p14:tracePt t="33865" x="8585200" y="7391400"/>
          <p14:tracePt t="33877" x="8496300" y="7327900"/>
          <p14:tracePt t="33884" x="8445500" y="7302500"/>
          <p14:tracePt t="33894" x="8356600" y="7239000"/>
          <p14:tracePt t="33899" x="8242300" y="7150100"/>
          <p14:tracePt t="33910" x="8153400" y="7099300"/>
          <p14:tracePt t="33917" x="8089900" y="7035800"/>
          <p14:tracePt t="33927" x="8026400" y="6997700"/>
          <p14:tracePt t="33932" x="7937500" y="6946900"/>
          <p14:tracePt t="33944" x="7848600" y="6908800"/>
          <p14:tracePt t="33944" x="7734300" y="6832600"/>
          <p14:tracePt t="33953" x="7645400" y="6769100"/>
          <p14:tracePt t="33961" x="7556500" y="6705600"/>
          <p14:tracePt t="33969" x="7467600" y="6629400"/>
          <p14:tracePt t="33977" x="7378700" y="6565900"/>
          <p14:tracePt t="33985" x="7302500" y="6502400"/>
          <p14:tracePt t="33995" x="7239000" y="6413500"/>
          <p14:tracePt t="34001" x="7175500" y="6324600"/>
          <p14:tracePt t="34011" x="7124700" y="6248400"/>
          <p14:tracePt t="34018" x="7099300" y="6235700"/>
          <p14:tracePt t="34305" x="7061200" y="6273800"/>
          <p14:tracePt t="34314" x="6946900" y="6388100"/>
          <p14:tracePt t="34327" x="6807200" y="6540500"/>
          <p14:tracePt t="34332" x="6705600" y="6616700"/>
          <p14:tracePt t="34344" x="6591300" y="6718300"/>
          <p14:tracePt t="34345" x="6451600" y="6858000"/>
          <p14:tracePt t="34353" x="6388100" y="6883400"/>
          <p14:tracePt t="34361" x="6324600" y="6972300"/>
          <p14:tracePt t="34369" x="6235700" y="7035800"/>
          <p14:tracePt t="34377" x="6159500" y="7086600"/>
          <p14:tracePt t="34385" x="6121400" y="7099300"/>
          <p14:tracePt t="34394" x="6096000" y="7150100"/>
          <p14:tracePt t="34401" x="6045200" y="7150100"/>
          <p14:tracePt t="34410" x="6032500" y="7175500"/>
          <p14:tracePt t="34417" x="6032500" y="7188200"/>
          <p14:tracePt t="34427" x="6007100" y="7188200"/>
          <p14:tracePt t="34433" x="5981700" y="7188200"/>
          <p14:tracePt t="34444" x="5956300" y="7188200"/>
          <p14:tracePt t="34449" x="5943600" y="7213600"/>
          <p14:tracePt t="34460" x="5918200" y="7213600"/>
          <p14:tracePt t="34465" x="5892800" y="7213600"/>
          <p14:tracePt t="34477" x="5867400" y="7213600"/>
          <p14:tracePt t="34482" x="5829300" y="7213600"/>
          <p14:tracePt t="34494" x="5778500" y="7239000"/>
          <p14:tracePt t="34498" x="5740400" y="7239000"/>
          <p14:tracePt t="34510" x="5664200" y="7264400"/>
          <p14:tracePt t="34517" x="5575300" y="7264400"/>
          <p14:tracePt t="34527" x="5486400" y="7264400"/>
          <p14:tracePt t="34531" x="5422900" y="7264400"/>
          <p14:tracePt t="34544" x="5334000" y="7289800"/>
          <p14:tracePt t="34545" x="5283200" y="7289800"/>
          <p14:tracePt t="34553" x="5194300" y="7289800"/>
          <p14:tracePt t="34561" x="5130800" y="7302500"/>
          <p14:tracePt t="34569" x="5092700" y="7302500"/>
          <p14:tracePt t="34577" x="5041900" y="7302500"/>
          <p14:tracePt t="34585" x="5003800" y="7302500"/>
          <p14:tracePt t="34594" x="4953000" y="7327900"/>
          <p14:tracePt t="34601" x="4927600" y="7327900"/>
          <p14:tracePt t="34610" x="4889500" y="7327900"/>
          <p14:tracePt t="34617" x="4864100" y="7327900"/>
          <p14:tracePt t="34627" x="4813300" y="7327900"/>
          <p14:tracePt t="34633" x="4775200" y="7353300"/>
          <p14:tracePt t="34644" x="4749800" y="7353300"/>
          <p14:tracePt t="34649" x="4711700" y="7353300"/>
          <p14:tracePt t="34660" x="4660900" y="7378700"/>
          <p14:tracePt t="34665" x="4635500" y="7378700"/>
          <p14:tracePt t="34677" x="4622800" y="7391400"/>
          <p14:tracePt t="34684" x="4597400" y="7391400"/>
          <p14:tracePt t="34694" x="4572000" y="7416800"/>
          <p14:tracePt t="34698" x="4546600" y="7442200"/>
          <p14:tracePt t="34710" x="4521200" y="7442200"/>
          <p14:tracePt t="34716" x="4508500" y="7467600"/>
          <p14:tracePt t="34731" x="4483100" y="7480300"/>
          <p14:tracePt t="34761" x="4483100" y="7505700"/>
          <p14:tracePt t="34841" x="4508500" y="7480300"/>
          <p14:tracePt t="34860" x="4521200" y="7480300"/>
          <p14:tracePt t="34865" x="4546600" y="7467600"/>
          <p14:tracePt t="34878" x="4597400" y="7467600"/>
          <p14:tracePt t="34883" x="4635500" y="7442200"/>
          <p14:tracePt t="34894" x="4711700" y="7442200"/>
          <p14:tracePt t="34898" x="4775200" y="7442200"/>
          <p14:tracePt t="34911" x="4838700" y="7442200"/>
          <p14:tracePt t="34916" x="4927600" y="7442200"/>
          <p14:tracePt t="34927" x="5016500" y="7442200"/>
          <p14:tracePt t="34931" x="5130800" y="7442200"/>
          <p14:tracePt t="34944" x="5245100" y="7442200"/>
          <p14:tracePt t="34949" x="5334000" y="7442200"/>
          <p14:tracePt t="34962" x="5422900" y="7467600"/>
          <p14:tracePt t="34962" x="5537200" y="7480300"/>
          <p14:tracePt t="34970" x="5562600" y="7480300"/>
          <p14:tracePt t="34981" x="5651500" y="7531100"/>
          <p14:tracePt t="34994" x="5778500" y="7569200"/>
          <p14:tracePt t="35001" x="5854700" y="7569200"/>
          <p14:tracePt t="35011" x="5918200" y="7594600"/>
          <p14:tracePt t="35017" x="5956300" y="7594600"/>
          <p14:tracePt t="35027" x="5981700" y="7594600"/>
          <p14:tracePt t="35033" x="6007100" y="7620000"/>
          <p14:tracePt t="35044" x="6032500" y="7620000"/>
          <p14:tracePt t="35050" x="6045200" y="7620000"/>
          <p14:tracePt t="35060" x="6045200" y="7645400"/>
          <p14:tracePt t="35065" x="6070600" y="7645400"/>
          <p14:tracePt t="35418" x="6146800" y="7594600"/>
          <p14:tracePt t="35427" x="6210300" y="7531100"/>
          <p14:tracePt t="35434" x="6273800" y="7480300"/>
          <p14:tracePt t="35444" x="6337300" y="7416800"/>
          <p14:tracePt t="35450" x="6426200" y="7353300"/>
          <p14:tracePt t="35461" x="6565900" y="7213600"/>
          <p14:tracePt t="35466" x="6654800" y="7150100"/>
          <p14:tracePt t="35477" x="6794500" y="7010400"/>
          <p14:tracePt t="35483" x="6832600" y="6972300"/>
          <p14:tracePt t="35494" x="6946900" y="6883400"/>
          <p14:tracePt t="35500" x="7035800" y="6807200"/>
          <p14:tracePt t="35511" x="7099300" y="6718300"/>
          <p14:tracePt t="35517" x="7175500" y="6680200"/>
          <p14:tracePt t="35527" x="7213600" y="6629400"/>
          <p14:tracePt t="35532" x="7264400" y="6591300"/>
          <p14:tracePt t="35544" x="7302500" y="6540500"/>
          <p14:tracePt t="35551" x="7327900" y="6502400"/>
          <p14:tracePt t="35561" x="7378700" y="6451600"/>
          <p14:tracePt t="35565" x="7416800" y="6413500"/>
          <p14:tracePt t="35577" x="7442200" y="6337300"/>
          <p14:tracePt t="35578" x="7480300" y="6299200"/>
          <p14:tracePt t="35586" x="7505700" y="6235700"/>
          <p14:tracePt t="35594" x="7556500" y="6146800"/>
          <p14:tracePt t="35602" x="7594600" y="6070600"/>
          <p14:tracePt t="35611" x="7620000" y="5981700"/>
          <p14:tracePt t="35618" x="7670800" y="5892800"/>
          <p14:tracePt t="35627" x="7683500" y="5854700"/>
          <p14:tracePt t="35634" x="7734300" y="5778500"/>
          <p14:tracePt t="35644" x="7759700" y="5715000"/>
          <p14:tracePt t="35650" x="7772400" y="5664200"/>
          <p14:tracePt t="35660" x="7772400" y="5626100"/>
          <p14:tracePt t="35666" x="7797800" y="5575300"/>
          <p14:tracePt t="35680" x="7823200" y="5562600"/>
          <p14:tracePt t="35693" x="7823200" y="5537200"/>
          <p14:tracePt t="35698" x="7823200" y="5511800"/>
          <p14:tracePt t="35710" x="7848600" y="5511800"/>
          <p14:tracePt t="35818" x="7861300" y="5511800"/>
          <p14:tracePt t="35978" x="7848600" y="5511800"/>
          <p14:tracePt t="35986" x="7848600" y="5537200"/>
          <p14:tracePt t="36013" x="7848600" y="5562600"/>
          <p14:tracePt t="36034" x="7848600" y="5575300"/>
          <p14:tracePt t="36066" x="7848600" y="5600700"/>
          <p14:tracePt t="36090" x="7848600" y="5626100"/>
          <p14:tracePt t="37315" x="7848600" y="5651500"/>
          <p14:tracePt t="37323" x="7823200" y="5664200"/>
          <p14:tracePt t="37331" x="7797800" y="5689600"/>
          <p14:tracePt t="37340" x="7797800" y="5715000"/>
          <p14:tracePt t="37348" x="7772400" y="5740400"/>
          <p14:tracePt t="37356" x="7759700" y="5765800"/>
          <p14:tracePt t="37371" x="7734300" y="5778500"/>
          <p14:tracePt t="37381" x="7708900" y="5803900"/>
          <p14:tracePt t="37394" x="7708900" y="5829300"/>
          <p14:tracePt t="37403" x="7683500" y="5829300"/>
          <p14:tracePt t="37427" x="7683500" y="5854700"/>
          <p14:tracePt t="37467" x="7670800" y="5854700"/>
          <p14:tracePt t="37500" x="7645400" y="5854700"/>
          <p14:tracePt t="37532" x="7620000" y="5854700"/>
          <p14:tracePt t="37564" x="7594600" y="5854700"/>
          <p14:tracePt t="37596" x="7569200" y="5854700"/>
          <p14:tracePt t="37748" x="7569200" y="5829300"/>
          <p14:tracePt t="38733" x="7569200" y="5854700"/>
          <p14:tracePt t="38744" x="7594600" y="5854700"/>
          <p14:tracePt t="38749" x="7594600" y="5867400"/>
          <p14:tracePt t="38761" x="7620000" y="5867400"/>
          <p14:tracePt t="38765" x="7620000" y="5892800"/>
          <p14:tracePt t="38777" x="7645400" y="5892800"/>
          <p14:tracePt t="38783" x="7645400" y="5918200"/>
          <p14:tracePt t="38810" x="7670800" y="5943600"/>
          <p14:tracePt t="38845" x="7670800" y="5956300"/>
          <p14:tracePt t="38893" x="7670800" y="5981700"/>
          <p14:tracePt t="38943" x="7670800" y="6007100"/>
          <p14:tracePt t="39085" x="7670800" y="6032500"/>
          <p14:tracePt t="39165" x="7670800" y="6007100"/>
          <p14:tracePt t="39189" x="7670800" y="5981700"/>
          <p14:tracePt t="39205" x="7670800" y="5956300"/>
          <p14:tracePt t="39214" x="7645400" y="5956300"/>
          <p14:tracePt t="39231" x="7645400" y="5943600"/>
          <p14:tracePt t="39249" x="7645400" y="5918200"/>
          <p14:tracePt t="39264" x="7620000" y="5892800"/>
          <p14:tracePt t="39277" x="7620000" y="5867400"/>
          <p14:tracePt t="39294" x="7594600" y="5854700"/>
          <p14:tracePt t="39311" x="7594600" y="5829300"/>
          <p14:tracePt t="39325" x="7594600" y="5803900"/>
          <p14:tracePt t="39344" x="7594600" y="5778500"/>
          <p14:tracePt t="39357" x="7569200" y="5765800"/>
          <p14:tracePt t="39377" x="7569200" y="5740400"/>
          <p14:tracePt t="39389" x="7569200" y="5715000"/>
          <p14:tracePt t="39414" x="7569200" y="5689600"/>
          <p14:tracePt t="39422" x="7556500" y="5689600"/>
          <p14:tracePt t="39462" x="7556500" y="5664200"/>
          <p14:tracePt t="40030" x="7569200" y="5664200"/>
          <p14:tracePt t="40054" x="7594600" y="5689600"/>
          <p14:tracePt t="40078" x="7620000" y="5689600"/>
          <p14:tracePt t="40102" x="7620000" y="5715000"/>
          <p14:tracePt t="40111" x="7645400" y="5715000"/>
          <p14:tracePt t="40127" x="7670800" y="5715000"/>
          <p14:tracePt t="40143" x="7670800" y="5740400"/>
          <p14:tracePt t="40150" x="7683500" y="5740400"/>
          <p14:tracePt t="40177" x="7708900" y="5765800"/>
          <p14:tracePt t="40198" x="7734300" y="5778500"/>
          <p14:tracePt t="40951" x="7734300" y="5803900"/>
          <p14:tracePt t="40977" x="7759700" y="5829300"/>
          <p14:tracePt t="41011" x="7759700" y="5854700"/>
          <p14:tracePt t="41015" x="7772400" y="5854700"/>
          <p14:tracePt t="41044" x="7772400" y="5867400"/>
          <p14:tracePt t="41061" x="7797800" y="5867400"/>
          <p14:tracePt t="41077" x="7797800" y="5892800"/>
          <p14:tracePt t="41094" x="7823200" y="5892800"/>
          <p14:tracePt t="41097" x="7823200" y="5918200"/>
          <p14:tracePt t="41111" x="7823200" y="5943600"/>
          <p14:tracePt t="41119" x="7848600" y="5943600"/>
          <p14:tracePt t="41127" x="7848600" y="5956300"/>
          <p14:tracePt t="41151" x="7861300" y="5956300"/>
          <p14:tracePt t="41161" x="7861300" y="5981700"/>
          <p14:tracePt t="41511" x="7848600" y="5981700"/>
          <p14:tracePt t="41591" x="7848600" y="5956300"/>
          <p14:tracePt t="41623" x="7823200" y="5956300"/>
          <p14:tracePt t="41687" x="7823200" y="5943600"/>
          <p14:tracePt t="41703" x="7797800" y="5943600"/>
          <p14:tracePt t="41720" x="7797800" y="5918200"/>
          <p14:tracePt t="41752" x="7772400" y="5918200"/>
          <p14:tracePt t="41760" x="7772400" y="5892800"/>
          <p14:tracePt t="41777" x="7759700" y="5892800"/>
          <p14:tracePt t="41784" x="7759700" y="5867400"/>
          <p14:tracePt t="41799" x="7759700" y="5854700"/>
          <p14:tracePt t="41815" x="7734300" y="5854700"/>
          <p14:tracePt t="41824" x="7734300" y="5829300"/>
          <p14:tracePt t="41848" x="7708900" y="5803900"/>
          <p14:tracePt t="41864" x="7708900" y="5778500"/>
          <p14:tracePt t="41880" x="7683500" y="5778500"/>
          <p14:tracePt t="41888" x="7683500" y="5765800"/>
          <p14:tracePt t="41912" x="7670800" y="5765800"/>
          <p14:tracePt t="41920" x="7670800" y="5740400"/>
          <p14:tracePt t="41952" x="7670800" y="5715000"/>
          <p14:tracePt t="41968" x="7645400" y="5715000"/>
          <p14:tracePt t="42011" x="7645400" y="5689600"/>
          <p14:tracePt t="42064" x="7645400" y="5664200"/>
          <p14:tracePt t="42410" x="7645400" y="5689600"/>
          <p14:tracePt t="43361" x="7620000" y="5689600"/>
          <p14:tracePt t="43385" x="7594600" y="5689600"/>
          <p14:tracePt t="43394" x="7594600" y="5715000"/>
          <p14:tracePt t="43425" x="7569200" y="5740400"/>
          <p14:tracePt t="43737" x="7594600" y="5740400"/>
          <p14:tracePt t="43769" x="7620000" y="5740400"/>
          <p14:tracePt t="43794" x="7645400" y="5740400"/>
          <p14:tracePt t="43844" x="7645400" y="5765800"/>
          <p14:tracePt t="43850" x="7670800" y="5765800"/>
          <p14:tracePt t="43881" x="7683500" y="5778500"/>
          <p14:tracePt t="43890" x="7708900" y="5778500"/>
          <p14:tracePt t="43897" x="7708900" y="5803900"/>
          <p14:tracePt t="43911" x="7734300" y="5829300"/>
          <p14:tracePt t="43915" x="7759700" y="5854700"/>
          <p14:tracePt t="43927" x="7772400" y="5854700"/>
          <p14:tracePt t="43931" x="7797800" y="5867400"/>
          <p14:tracePt t="43945" x="7823200" y="5867400"/>
          <p14:tracePt t="43946" x="7848600" y="5867400"/>
          <p14:tracePt t="43953" x="7861300" y="5892800"/>
          <p14:tracePt t="43962" x="7886700" y="5892800"/>
          <p14:tracePt t="43978" x="7912100" y="5892800"/>
          <p14:tracePt t="43994" x="7937500" y="5892800"/>
          <p14:tracePt t="44010" x="7950200" y="5892800"/>
          <p14:tracePt t="44034" x="7975600" y="5892800"/>
          <p14:tracePt t="44058" x="8001000" y="5892800"/>
          <p14:tracePt t="44218" x="7975600" y="5892800"/>
          <p14:tracePt t="44250" x="7950200" y="5892800"/>
          <p14:tracePt t="44258" x="7950200" y="5867400"/>
          <p14:tracePt t="44290" x="7937500" y="5867400"/>
          <p14:tracePt t="44314" x="7937500" y="5854700"/>
          <p14:tracePt t="44338" x="7937500" y="5829300"/>
          <p14:tracePt t="44378" x="7937500" y="5803900"/>
          <p14:tracePt t="44402" x="7975600" y="5778500"/>
          <p14:tracePt t="44412" x="8001000" y="5778500"/>
          <p14:tracePt t="44418" x="8051800" y="5765800"/>
          <p14:tracePt t="44428" x="8115300" y="5740400"/>
          <p14:tracePt t="44434" x="8178800" y="5715000"/>
          <p14:tracePt t="44444" x="8267700" y="5664200"/>
          <p14:tracePt t="44450" x="8382000" y="5626100"/>
          <p14:tracePt t="44461" x="8521700" y="5575300"/>
          <p14:tracePt t="44466" x="8737600" y="5511800"/>
          <p14:tracePt t="44477" x="8902700" y="5448300"/>
          <p14:tracePt t="44485" x="8991600" y="5397500"/>
          <p14:tracePt t="44494" x="9144000" y="5308600"/>
          <p14:tracePt t="44499" x="9296400" y="5219700"/>
          <p14:tracePt t="44511" x="9461500" y="5092700"/>
          <p14:tracePt t="44517" x="9677400" y="4889500"/>
          <p14:tracePt t="44527" x="9753600" y="4813300"/>
          <p14:tracePt t="44532" x="9969500" y="4572000"/>
          <p14:tracePt t="44544" x="10109200" y="4394200"/>
          <p14:tracePt t="44550" x="10172700" y="4305300"/>
          <p14:tracePt t="44561" x="10312400" y="4127500"/>
          <p14:tracePt t="44565" x="10426700" y="3987800"/>
          <p14:tracePt t="44577" x="10515600" y="3810000"/>
          <p14:tracePt t="44578" x="10604500" y="3695700"/>
          <p14:tracePt t="44587" x="10668000" y="3581400"/>
          <p14:tracePt t="44594" x="10731500" y="3479800"/>
          <p14:tracePt t="44602" x="10820400" y="3378200"/>
          <p14:tracePt t="44611" x="10896600" y="3289300"/>
          <p14:tracePt t="44618" x="10934700" y="3225800"/>
          <p14:tracePt t="44628" x="10960100" y="3200400"/>
          <p14:tracePt t="44634" x="11023600" y="3136900"/>
          <p14:tracePt t="44644" x="11074400" y="3111500"/>
          <p14:tracePt t="44651" x="11112500" y="3073400"/>
          <p14:tracePt t="44661" x="11163300" y="3022600"/>
          <p14:tracePt t="44667" x="11201400" y="2997200"/>
          <p14:tracePt t="44677" x="11252200" y="2984500"/>
          <p14:tracePt t="44684" x="11290300" y="2959100"/>
          <p14:tracePt t="44694" x="11341100" y="2933700"/>
          <p14:tracePt t="44699" x="11379200" y="2908300"/>
          <p14:tracePt t="44714" x="11430000" y="2895600"/>
          <p14:tracePt t="44715" x="11518900" y="2844800"/>
          <p14:tracePt t="44727" x="11544300" y="2844800"/>
          <p14:tracePt t="44731" x="11607800" y="2819400"/>
          <p14:tracePt t="44744" x="11658600" y="2806700"/>
          <p14:tracePt t="44752" x="11722100" y="2806700"/>
          <p14:tracePt t="44761" x="11760200" y="2806700"/>
          <p14:tracePt t="44765" x="11836400" y="2806700"/>
          <p14:tracePt t="44777" x="11874500" y="2806700"/>
          <p14:tracePt t="44779" x="11925300" y="2806700"/>
          <p14:tracePt t="44786" x="11963400" y="2806700"/>
          <p14:tracePt t="44794" x="12014200" y="2806700"/>
          <p14:tracePt t="44811" x="12077700" y="2806700"/>
          <p14:tracePt t="44819" x="12128500" y="2806700"/>
          <p14:tracePt t="44827" x="12192000" y="2806700"/>
          <p14:tracePt t="44834" x="12242800" y="2819400"/>
          <p14:tracePt t="44844" x="12306300" y="2844800"/>
          <p14:tracePt t="44851" x="12395200" y="2895600"/>
          <p14:tracePt t="44861" x="12458700" y="2908300"/>
          <p14:tracePt t="44867" x="12573000" y="2959100"/>
          <p14:tracePt t="44877" x="12687300" y="3022600"/>
          <p14:tracePt t="44884" x="12801600" y="3073400"/>
          <p14:tracePt t="44894" x="12890500" y="3162300"/>
          <p14:tracePt t="44900" x="13004800" y="3200400"/>
          <p14:tracePt t="44915" x="13093700" y="3276600"/>
          <p14:tracePt t="44916" x="13182600" y="3289300"/>
          <p14:tracePt t="44928" x="13271500" y="3340100"/>
          <p14:tracePt t="44933" x="13284200" y="3365500"/>
          <p14:tracePt t="44945" x="13360400" y="3403600"/>
          <p14:tracePt t="44952" x="13423900" y="3403600"/>
          <p14:tracePt t="44963" x="13487400" y="3429000"/>
          <p14:tracePt t="44964" x="13538200" y="3454400"/>
          <p14:tracePt t="44972" x="13563600" y="3454400"/>
          <p14:tracePt t="44979" x="13601700" y="3479800"/>
          <p14:tracePt t="44987" x="13627100" y="3479800"/>
          <p14:tracePt t="44995" x="13665200" y="3479800"/>
          <p14:tracePt t="45011" x="13690600" y="3492500"/>
          <p14:tracePt t="45027" x="13716000" y="3492500"/>
          <p14:tracePt t="45219" x="13690600" y="3492500"/>
          <p14:tracePt t="45251" x="13665200" y="3492500"/>
          <p14:tracePt t="45267" x="13652500" y="3492500"/>
          <p14:tracePt t="45283" x="13627100" y="3492500"/>
          <p14:tracePt t="45294" x="13563600" y="3492500"/>
          <p14:tracePt t="45299" x="13474700" y="3492500"/>
          <p14:tracePt t="45311" x="13385800" y="3492500"/>
          <p14:tracePt t="45316" x="13246100" y="3492500"/>
          <p14:tracePt t="45327" x="13093700" y="3492500"/>
          <p14:tracePt t="45332" x="12954000" y="3543300"/>
          <p14:tracePt t="45344" x="12801600" y="3568700"/>
          <p14:tracePt t="45351" x="12623800" y="3606800"/>
          <p14:tracePt t="45361" x="12331700" y="3670300"/>
          <p14:tracePt t="45366" x="12128500" y="3746500"/>
          <p14:tracePt t="45377" x="11874500" y="3810000"/>
          <p14:tracePt t="45384" x="11582400" y="3898900"/>
          <p14:tracePt t="45394" x="11290300" y="3987800"/>
          <p14:tracePt t="45398" x="10985500" y="4127500"/>
          <p14:tracePt t="45411" x="10693400" y="4216400"/>
          <p14:tracePt t="45412" x="10553700" y="4279900"/>
          <p14:tracePt t="45419" x="10312400" y="4368800"/>
          <p14:tracePt t="45428" x="10058400" y="4457700"/>
          <p14:tracePt t="45435" x="9880600" y="4546600"/>
          <p14:tracePt t="45444" x="9753600" y="4622800"/>
          <p14:tracePt t="45451" x="9613900" y="4686300"/>
          <p14:tracePt t="45461" x="9499600" y="4749800"/>
          <p14:tracePt t="45467" x="9258300" y="4902200"/>
          <p14:tracePt t="45478" x="9169400" y="4953000"/>
          <p14:tracePt t="45483" x="9029700" y="5067300"/>
          <p14:tracePt t="45494" x="8966200" y="5092700"/>
          <p14:tracePt t="45499" x="8877300" y="5156200"/>
          <p14:tracePt t="45511" x="8788400" y="5219700"/>
          <p14:tracePt t="45517" x="8712200" y="5270500"/>
          <p14:tracePt t="45527" x="8674100" y="5283200"/>
          <p14:tracePt t="45532" x="8623300" y="5334000"/>
          <p14:tracePt t="45544" x="8610600" y="5334000"/>
          <p14:tracePt t="45550" x="8585200" y="5359400"/>
          <p14:tracePt t="45561" x="8559800" y="5384800"/>
          <p14:tracePt t="45566" x="8534400" y="5397500"/>
          <p14:tracePt t="45582" x="8521700" y="5422900"/>
          <p14:tracePt t="45597" x="8496300" y="5448300"/>
          <p14:tracePt t="45611" x="8496300" y="5473700"/>
          <p14:tracePt t="45612" x="8470900" y="5473700"/>
          <p14:tracePt t="45619" x="8470900" y="5486400"/>
          <p14:tracePt t="45628" x="8445500" y="5486400"/>
          <p14:tracePt t="45635" x="8445500" y="5511800"/>
          <p14:tracePt t="45651" x="8432800" y="5537200"/>
          <p14:tracePt t="45661" x="8407400" y="5562600"/>
          <p14:tracePt t="45667" x="8382000" y="5575300"/>
          <p14:tracePt t="45680" x="8356600" y="5600700"/>
          <p14:tracePt t="45695" x="8331200" y="5651500"/>
          <p14:tracePt t="45701" x="8318500" y="5651500"/>
          <p14:tracePt t="45712" x="8293100" y="5664200"/>
          <p14:tracePt t="45728" x="8267700" y="5664200"/>
          <p14:tracePt t="45732" x="8267700" y="5689600"/>
          <p14:tracePt t="45745" x="8242300" y="5689600"/>
          <p14:tracePt t="45751" x="8229600" y="5689600"/>
          <p14:tracePt t="45761" x="8204200" y="5715000"/>
          <p14:tracePt t="45766" x="8178800" y="5715000"/>
          <p14:tracePt t="45779" x="8153400" y="5740400"/>
          <p14:tracePt t="45787" x="8140700" y="5740400"/>
          <p14:tracePt t="45795" x="8115300" y="5765800"/>
          <p14:tracePt t="45814" x="8089900" y="5765800"/>
          <p14:tracePt t="45828" x="8064500" y="5778500"/>
          <p14:tracePt t="45852" x="8051800" y="5778500"/>
          <p14:tracePt t="45861" x="8026400" y="5778500"/>
          <p14:tracePt t="45883" x="8001000" y="5778500"/>
          <p14:tracePt t="45923" x="7975600" y="5778500"/>
          <p14:tracePt t="46027" x="7950200" y="5778500"/>
          <p14:tracePt t="46108" x="7937500" y="5778500"/>
          <p14:tracePt t="46142" x="7912100" y="5778500"/>
          <p14:tracePt t="46156" x="7886700" y="5778500"/>
          <p14:tracePt t="46163" x="7886700" y="5765800"/>
          <p14:tracePt t="46182" x="7861300" y="5765800"/>
          <p14:tracePt t="46194" x="7848600" y="5765800"/>
          <p14:tracePt t="46198" x="7848600" y="5740400"/>
          <p14:tracePt t="46211" x="7823200" y="5740400"/>
          <p14:tracePt t="46212" x="7797800" y="5740400"/>
          <p14:tracePt t="46220" x="7772400" y="5740400"/>
          <p14:tracePt t="46228" x="7772400" y="5715000"/>
          <p14:tracePt t="46244" x="7734300" y="5715000"/>
          <p14:tracePt t="46252" x="7708900" y="5715000"/>
          <p14:tracePt t="46268" x="7708900" y="5689600"/>
          <p14:tracePt t="46278" x="7683500" y="5689600"/>
          <p14:tracePt t="46291" x="7670800" y="5689600"/>
          <p14:tracePt t="46323" x="7645400" y="5689600"/>
          <p14:tracePt t="46364" x="7645400" y="5664200"/>
          <p14:tracePt t="46374" x="7620000" y="5664200"/>
          <p14:tracePt t="46436" x="7594600" y="5664200"/>
          <p14:tracePt t="46452" x="7594600" y="5651500"/>
          <p14:tracePt t="46492" x="7569200" y="5651500"/>
          <p14:tracePt t="46500" x="7569200" y="5626100"/>
          <p14:tracePt t="46541" x="7556500" y="5626100"/>
          <p14:tracePt t="46548" x="7556500" y="5600700"/>
          <p14:tracePt t="46575" x="7556500" y="5575300"/>
          <p14:tracePt t="46612" x="7531100" y="5562600"/>
          <p14:tracePt t="46668" x="7531100" y="5537200"/>
          <p14:tracePt t="47100" x="7531100" y="5562600"/>
          <p14:tracePt t="47111" x="7531100" y="5575300"/>
          <p14:tracePt t="47124" x="7531100" y="5600700"/>
          <p14:tracePt t="47133" x="7556500" y="5626100"/>
          <p14:tracePt t="47156" x="7556500" y="5651500"/>
          <p14:tracePt t="47165" x="7569200" y="5651500"/>
          <p14:tracePt t="47178" x="7569200" y="5664200"/>
          <p14:tracePt t="47194" x="7594600" y="5664200"/>
          <p14:tracePt t="47198" x="7594600" y="5689600"/>
          <p14:tracePt t="47215" x="7594600" y="5715000"/>
          <p14:tracePt t="47244" x="7594600" y="5740400"/>
          <p14:tracePt t="47277" x="7594600" y="5765800"/>
          <p14:tracePt t="47375" x="7569200" y="5765800"/>
          <p14:tracePt t="47389" x="7556500" y="5765800"/>
          <p14:tracePt t="47413" x="7531100" y="5765800"/>
          <p14:tracePt t="47437" x="7505700" y="5740400"/>
          <p14:tracePt t="47453" x="7480300" y="5740400"/>
          <p14:tracePt t="47461" x="7480300" y="5715000"/>
          <p14:tracePt t="47472" x="7467600" y="5715000"/>
          <p14:tracePt t="47478" x="7467600" y="5689600"/>
          <p14:tracePt t="47485" x="7467600" y="5664200"/>
          <p14:tracePt t="47494" x="7467600" y="5651500"/>
          <p14:tracePt t="47501" x="7442200" y="5626100"/>
          <p14:tracePt t="47517" x="7442200" y="5600700"/>
          <p14:tracePt t="47527" x="7442200" y="5575300"/>
          <p14:tracePt t="47533" x="7442200" y="5562600"/>
          <p14:tracePt t="47544" x="7442200" y="5537200"/>
          <p14:tracePt t="47561" x="7442200" y="5511800"/>
          <p14:tracePt t="47577" x="7467600" y="5486400"/>
          <p14:tracePt t="47594" x="7467600" y="5473700"/>
          <p14:tracePt t="47598" x="7480300" y="5473700"/>
          <p14:tracePt t="47611" x="7480300" y="5448300"/>
          <p14:tracePt t="47617" x="7505700" y="5422900"/>
          <p14:tracePt t="47628" x="7531100" y="5422900"/>
          <p14:tracePt t="47632" x="7556500" y="5397500"/>
          <p14:tracePt t="47644" x="7556500" y="5384800"/>
          <p14:tracePt t="47645" x="7569200" y="5384800"/>
          <p14:tracePt t="47653" x="7594600" y="5359400"/>
          <p14:tracePt t="47669" x="7620000" y="5359400"/>
          <p14:tracePt t="47685" x="7645400" y="5359400"/>
          <p14:tracePt t="47717" x="7670800" y="5359400"/>
          <p14:tracePt t="47741" x="7683500" y="5359400"/>
          <p14:tracePt t="47765" x="7708900" y="5359400"/>
          <p14:tracePt t="47789" x="7734300" y="5359400"/>
          <p14:tracePt t="47821" x="7759700" y="5359400"/>
          <p14:tracePt t="47829" x="7759700" y="5384800"/>
          <p14:tracePt t="47861" x="7759700" y="5397500"/>
          <p14:tracePt t="47885" x="7759700" y="5422900"/>
          <p14:tracePt t="47910" x="7759700" y="5448300"/>
          <p14:tracePt t="47941" x="7759700" y="5473700"/>
          <p14:tracePt t="47949" x="7734300" y="5473700"/>
          <p14:tracePt t="47965" x="7708900" y="5486400"/>
          <p14:tracePt t="47975" x="7708900" y="5511800"/>
          <p14:tracePt t="47989" x="7683500" y="5511800"/>
          <p14:tracePt t="47997" x="7683500" y="5537200"/>
          <p14:tracePt t="48011" x="7670800" y="5537200"/>
          <p14:tracePt t="48015" x="7670800" y="5562600"/>
          <p14:tracePt t="48031" x="7645400" y="5575300"/>
          <p14:tracePt t="48053" x="7620000" y="5575300"/>
          <p14:tracePt t="48061" x="7620000" y="5600700"/>
          <p14:tracePt t="48078" x="7594600" y="5600700"/>
          <p14:tracePt t="48086" x="7594600" y="5626100"/>
          <p14:tracePt t="48111" x="7569200" y="5651500"/>
          <p14:tracePt t="48118" x="7556500" y="5651500"/>
          <p14:tracePt t="48144" x="7531100" y="5651500"/>
          <p14:tracePt t="48157" x="7505700" y="5664200"/>
          <p14:tracePt t="48165" x="7480300" y="5664200"/>
          <p14:tracePt t="48182" x="7467600" y="5664200"/>
          <p14:tracePt t="48211" x="7442200" y="5664200"/>
          <p14:tracePt t="48231" x="7416800" y="5664200"/>
          <p14:tracePt t="48261" x="7391400" y="5664200"/>
          <p14:tracePt t="48294" x="7391400" y="5651500"/>
          <p14:tracePt t="48326" x="7391400" y="5626100"/>
          <p14:tracePt t="48366" x="7391400" y="5600700"/>
          <p14:tracePt t="48398" x="7391400" y="5575300"/>
          <p14:tracePt t="48406" x="7416800" y="5575300"/>
          <p14:tracePt t="48422" x="7416800" y="5562600"/>
          <p14:tracePt t="48430" x="7442200" y="5562600"/>
          <p14:tracePt t="48448" x="7467600" y="5562600"/>
          <p14:tracePt t="48461" x="7467600" y="5537200"/>
          <p14:tracePt t="48462" x="7480300" y="5537200"/>
          <p14:tracePt t="48478" x="7480300" y="5511800"/>
          <p14:tracePt t="48486" x="7505700" y="5511800"/>
          <p14:tracePt t="48494" x="7531100" y="5511800"/>
          <p14:tracePt t="48511" x="7531100" y="5486400"/>
          <p14:tracePt t="48518" x="7556500" y="5486400"/>
          <p14:tracePt t="48550" x="7569200" y="5486400"/>
          <p14:tracePt t="48582" x="7594600" y="5486400"/>
          <p14:tracePt t="48611" x="7620000" y="5486400"/>
          <p14:tracePt t="48654" x="7645400" y="5511800"/>
          <p14:tracePt t="48673" x="7645400" y="5537200"/>
          <p14:tracePt t="48686" x="7670800" y="5562600"/>
          <p14:tracePt t="48711" x="7670800" y="5575300"/>
          <p14:tracePt t="48718" x="7683500" y="5575300"/>
          <p14:tracePt t="48734" x="7683500" y="5600700"/>
          <p14:tracePt t="48744" x="7708900" y="5600700"/>
          <p14:tracePt t="48766" x="7708900" y="5626100"/>
          <p14:tracePt t="48777" x="7734300" y="5626100"/>
          <p14:tracePt t="48798" x="7734300" y="5651500"/>
          <p14:tracePt t="48814" x="7734300" y="5664200"/>
          <p14:tracePt t="48830" x="7734300" y="5689600"/>
          <p14:tracePt t="48846" x="7734300" y="5715000"/>
          <p14:tracePt t="48862" x="7734300" y="5740400"/>
          <p14:tracePt t="48871" x="7734300" y="5765800"/>
          <p14:tracePt t="48886" x="7734300" y="5778500"/>
          <p14:tracePt t="48894" x="7734300" y="5803900"/>
          <p14:tracePt t="48911" x="7734300" y="5829300"/>
          <p14:tracePt t="48927" x="7734300" y="5854700"/>
          <p14:tracePt t="48950" x="7734300" y="5867400"/>
          <p14:tracePt t="49007" x="7708900" y="5867400"/>
          <p14:tracePt t="49022" x="7683500" y="5867400"/>
          <p14:tracePt t="49046" x="7670800" y="5867400"/>
          <p14:tracePt t="49074" x="7645400" y="5867400"/>
          <p14:tracePt t="49086" x="7620000" y="5867400"/>
          <p14:tracePt t="49111" x="7594600" y="5867400"/>
          <p14:tracePt t="49134" x="7569200" y="5867400"/>
          <p14:tracePt t="49144" x="7569200" y="5854700"/>
          <p14:tracePt t="49150" x="7556500" y="5854700"/>
          <p14:tracePt t="49174" x="7531100" y="5854700"/>
          <p14:tracePt t="49182" x="7531100" y="5829300"/>
          <p14:tracePt t="49207" x="7505700" y="5829300"/>
          <p14:tracePt t="49214" x="7505700" y="5803900"/>
          <p14:tracePt t="49222" x="7480300" y="5803900"/>
          <p14:tracePt t="49239" x="7480300" y="5778500"/>
          <p14:tracePt t="49254" x="7467600" y="5778500"/>
          <p14:tracePt t="49278" x="7467600" y="5765800"/>
          <p14:tracePt t="49311" x="7467600" y="5740400"/>
          <p14:tracePt t="49344" x="7467600" y="5715000"/>
          <p14:tracePt t="49375" x="7467600" y="5689600"/>
          <p14:tracePt t="49390" x="7467600" y="5664200"/>
          <p14:tracePt t="49407" x="7467600" y="5651500"/>
          <p14:tracePt t="49431" x="7467600" y="5626100"/>
          <p14:tracePt t="49454" x="7480300" y="5600700"/>
          <p14:tracePt t="49486" x="7505700" y="5600700"/>
          <p14:tracePt t="49495" x="7505700" y="5575300"/>
          <p14:tracePt t="49511" x="7531100" y="5575300"/>
          <p14:tracePt t="49527" x="7531100" y="5562600"/>
          <p14:tracePt t="49538" x="7556500" y="5562600"/>
          <p14:tracePt t="49551" x="7569200" y="5562600"/>
          <p14:tracePt t="49578" x="7594600" y="5562600"/>
          <p14:tracePt t="49599" x="7620000" y="5562600"/>
          <p14:tracePt t="49631" x="7645400" y="5562600"/>
          <p14:tracePt t="49647" x="7645400" y="5575300"/>
          <p14:tracePt t="49663" x="7670800" y="5575300"/>
          <p14:tracePt t="49679" x="7670800" y="5600700"/>
          <p14:tracePt t="49703" x="7683500" y="5626100"/>
          <p14:tracePt t="49711" x="7683500" y="5651500"/>
          <p14:tracePt t="49735" x="7683500" y="5664200"/>
          <p14:tracePt t="49744" x="7683500" y="5689600"/>
          <p14:tracePt t="49760" x="7683500" y="5715000"/>
          <p14:tracePt t="49775" x="7683500" y="5740400"/>
          <p14:tracePt t="49791" x="7683500" y="5765800"/>
          <p14:tracePt t="49815" x="7683500" y="5778500"/>
          <p14:tracePt t="49831" x="7683500" y="5803900"/>
          <p14:tracePt t="49863" x="7683500" y="5829300"/>
          <p14:tracePt t="49873" x="7670800" y="5829300"/>
          <p14:tracePt t="49903" x="7645400" y="5829300"/>
          <p14:tracePt t="49919" x="7645400" y="5854700"/>
          <p14:tracePt t="49935" x="7620000" y="5854700"/>
          <p14:tracePt t="49967" x="7594600" y="5854700"/>
          <p14:tracePt t="49983" x="7569200" y="5854700"/>
          <p14:tracePt t="50007" x="7556500" y="5854700"/>
          <p14:tracePt t="50023" x="7531100" y="5854700"/>
          <p14:tracePt t="50039" x="7505700" y="5854700"/>
          <p14:tracePt t="50063" x="7480300" y="5854700"/>
          <p14:tracePt t="50094" x="7467600" y="5854700"/>
          <p14:tracePt t="50127" x="7442200" y="5829300"/>
          <p14:tracePt t="50161" x="7442200" y="5803900"/>
          <p14:tracePt t="50175" x="7442200" y="5778500"/>
          <p14:tracePt t="50199" x="7442200" y="5765800"/>
          <p14:tracePt t="50223" x="7442200" y="5740400"/>
          <p14:tracePt t="50231" x="7467600" y="5715000"/>
          <p14:tracePt t="50248" x="7467600" y="5689600"/>
          <p14:tracePt t="50261" x="7480300" y="5689600"/>
          <p14:tracePt t="50264" x="7480300" y="5664200"/>
          <p14:tracePt t="50282" x="7505700" y="5651500"/>
          <p14:tracePt t="50298" x="7531100" y="5626100"/>
          <p14:tracePt t="50320" x="7531100" y="5600700"/>
          <p14:tracePt t="50328" x="7556500" y="5600700"/>
          <p14:tracePt t="50360" x="7569200" y="5600700"/>
          <p14:tracePt t="50416" x="7594600" y="5600700"/>
          <p14:tracePt t="50496" x="7594600" y="5626100"/>
          <p14:tracePt t="50506" x="7620000" y="5626100"/>
          <p14:tracePt t="50567" x="7620000" y="5651500"/>
          <p14:tracePt t="52594" x="7645400" y="5651500"/>
          <p14:tracePt t="52602" x="7683500" y="5651500"/>
          <p14:tracePt t="52611" x="7734300" y="5651500"/>
          <p14:tracePt t="52618" x="7772400" y="5651500"/>
          <p14:tracePt t="52627" x="7823200" y="5651500"/>
          <p14:tracePt t="52634" x="7848600" y="5651500"/>
          <p14:tracePt t="52642" x="7886700" y="5651500"/>
          <p14:tracePt t="52650" x="7937500" y="5651500"/>
          <p14:tracePt t="52658" x="7950200" y="5651500"/>
          <p14:tracePt t="52666" x="7975600" y="5651500"/>
          <p14:tracePt t="52678" x="8001000" y="5651500"/>
          <p14:tracePt t="52690" x="8026400" y="5651500"/>
          <p14:tracePt t="52706" x="8051800" y="5651500"/>
          <p14:tracePt t="52739" x="8064500" y="5651500"/>
          <p14:tracePt t="52882" x="8051800" y="5651500"/>
          <p14:tracePt t="52930" x="8026400" y="5651500"/>
          <p14:tracePt t="52962" x="8001000" y="5651500"/>
          <p14:tracePt t="52978" x="7975600" y="5651500"/>
          <p14:tracePt t="52994" x="7950200" y="5651500"/>
          <p14:tracePt t="53005" x="7937500" y="5664200"/>
          <p14:tracePt t="53018" x="7912100" y="5664200"/>
          <p14:tracePt t="53045" x="7886700" y="5664200"/>
          <p14:tracePt t="53050" x="7861300" y="5664200"/>
          <p14:tracePt t="53078" x="7848600" y="5664200"/>
          <p14:tracePt t="53090" x="7823200" y="5664200"/>
          <p14:tracePt t="54283" x="7823200" y="5626100"/>
          <p14:tracePt t="54291" x="7861300" y="5562600"/>
          <p14:tracePt t="54299" x="7937500" y="5486400"/>
          <p14:tracePt t="54307" x="8026400" y="5422900"/>
          <p14:tracePt t="54316" x="8178800" y="5283200"/>
          <p14:tracePt t="54323" x="8407400" y="5130800"/>
          <p14:tracePt t="54331" x="8623300" y="4953000"/>
          <p14:tracePt t="54344" x="8877300" y="4800600"/>
          <p14:tracePt t="54349" x="8991600" y="4711700"/>
          <p14:tracePt t="54361" x="9372600" y="4483100"/>
          <p14:tracePt t="54365" x="9474200" y="4419600"/>
          <p14:tracePt t="54378" x="9664700" y="4330700"/>
          <p14:tracePt t="54383" x="9880600" y="4241800"/>
          <p14:tracePt t="54394" x="10045700" y="4165600"/>
          <p14:tracePt t="54399" x="10337800" y="4013200"/>
          <p14:tracePt t="54411" x="10426700" y="3987800"/>
          <p14:tracePt t="54412" x="10617200" y="3924300"/>
          <p14:tracePt t="54420" x="10756900" y="3873500"/>
          <p14:tracePt t="54428" x="10896600" y="3835400"/>
          <p14:tracePt t="54444" x="11137900" y="3759200"/>
          <p14:tracePt t="54451" x="11252200" y="3746500"/>
          <p14:tracePt t="54461" x="11341100" y="3721100"/>
          <p14:tracePt t="54478" x="11455400" y="3695700"/>
          <p14:tracePt t="54484" x="11518900" y="3670300"/>
          <p14:tracePt t="54494" x="11582400" y="3670300"/>
          <p14:tracePt t="54511" x="11671300" y="3657600"/>
          <p14:tracePt t="54516" x="11722100" y="3632200"/>
          <p14:tracePt t="54528" x="11760200" y="3632200"/>
          <p14:tracePt t="54532" x="11811000" y="3606800"/>
          <p14:tracePt t="54545" x="11861800" y="3581400"/>
          <p14:tracePt t="54550" x="11899900" y="3568700"/>
          <p14:tracePt t="54561" x="11950700" y="3543300"/>
          <p14:tracePt t="54567" x="11963400" y="3543300"/>
          <p14:tracePt t="54578" x="11988800" y="3492500"/>
          <p14:tracePt t="54583" x="12039600" y="3492500"/>
          <p14:tracePt t="54594" x="12103100" y="3454400"/>
          <p14:tracePt t="54599" x="12141200" y="3429000"/>
          <p14:tracePt t="54611" x="12217400" y="3378200"/>
          <p14:tracePt t="54612" x="12369800" y="3314700"/>
          <p14:tracePt t="54620" x="12509500" y="3276600"/>
          <p14:tracePt t="54628" x="12712700" y="3225800"/>
          <p14:tracePt t="54645" x="13220700" y="3162300"/>
          <p14:tracePt t="54652" x="13512800" y="3136900"/>
          <p14:tracePt t="54661" x="13779500" y="3098800"/>
          <p14:tracePt t="54678" x="14414500" y="3098800"/>
          <p14:tracePt t="54684" x="14528800" y="3073400"/>
          <p14:tracePt t="54694" x="14795500" y="3048000"/>
          <p14:tracePt t="54712" x="15100300" y="3048000"/>
          <p14:tracePt t="54717" x="15240000" y="3022600"/>
          <p14:tracePt t="54729" x="15354300" y="3022600"/>
          <p14:tracePt t="54733" x="15417800" y="3022600"/>
          <p14:tracePt t="54745" x="15481300" y="2997200"/>
          <p14:tracePt t="54750" x="15532100" y="2997200"/>
          <p14:tracePt t="54761" x="15570200" y="2997200"/>
          <p14:tracePt t="54765" x="15595600" y="2997200"/>
          <p14:tracePt t="54795" x="15621000" y="2997200"/>
          <p14:tracePt t="54796" x="15621000" y="3022600"/>
          <p14:tracePt t="54813" x="15646400" y="3048000"/>
          <p14:tracePt t="54828" x="15671800" y="3073400"/>
          <p14:tracePt t="54838" x="15671800" y="3098800"/>
          <p14:tracePt t="54844" x="15684500" y="3111500"/>
          <p14:tracePt t="54852" x="15684500" y="3162300"/>
          <p14:tracePt t="54861" x="15709900" y="3200400"/>
          <p14:tracePt t="54878" x="15735300" y="3276600"/>
          <p14:tracePt t="54884" x="15735300" y="3365500"/>
          <p14:tracePt t="54894" x="15760700" y="3378200"/>
          <p14:tracePt t="54912" x="15760700" y="3517900"/>
          <p14:tracePt t="54916" x="15760700" y="3543300"/>
          <p14:tracePt t="54928" x="15760700" y="3606800"/>
          <p14:tracePt t="54933" x="15760700" y="3632200"/>
          <p14:tracePt t="54945" x="15760700" y="3670300"/>
          <p14:tracePt t="54950" x="15735300" y="3670300"/>
          <p14:tracePt t="54963" x="15709900" y="3695700"/>
          <p14:tracePt t="54964" x="15709900" y="3721100"/>
          <p14:tracePt t="54981" x="15684500" y="3721100"/>
          <p14:tracePt t="54996" x="15671800" y="3721100"/>
          <p14:tracePt t="55013" x="15646400" y="3721100"/>
          <p14:tracePt t="55028" x="15621000" y="3721100"/>
          <p14:tracePt t="55038" x="15621000" y="3695700"/>
          <p14:tracePt t="55045" x="15595600" y="3695700"/>
          <p14:tracePt t="55052" x="15570200" y="3670300"/>
          <p14:tracePt t="55078" x="15557500" y="3657600"/>
          <p14:tracePt t="55084" x="15532100" y="3632200"/>
          <p14:tracePt t="55112" x="15506700" y="3606800"/>
          <p14:tracePt t="55145" x="15481300" y="3606800"/>
          <p14:tracePt t="55150" x="15481300" y="3581400"/>
          <p14:tracePt t="55178" x="15468600" y="3581400"/>
          <p14:tracePt t="55214" x="15443200" y="3581400"/>
          <p14:tracePt t="55228" x="15417800" y="3581400"/>
          <p14:tracePt t="55245" x="15392400" y="3581400"/>
          <p14:tracePt t="55252" x="15354300" y="3581400"/>
          <p14:tracePt t="55262" x="15328900" y="3581400"/>
          <p14:tracePt t="55278" x="15290800" y="3581400"/>
          <p14:tracePt t="55284" x="15265400" y="3581400"/>
          <p14:tracePt t="55294" x="15240000" y="3581400"/>
          <p14:tracePt t="55312" x="15214600" y="3581400"/>
          <p14:tracePt t="55345" x="15189200" y="3581400"/>
          <p14:tracePt t="55516" x="15214600" y="3581400"/>
          <p14:tracePt t="55524" x="15240000" y="3581400"/>
          <p14:tracePt t="55532" x="15265400" y="3581400"/>
          <p14:tracePt t="55540" x="15290800" y="3581400"/>
          <p14:tracePt t="55548" x="15303500" y="3581400"/>
          <p14:tracePt t="55556" x="15328900" y="3581400"/>
          <p14:tracePt t="55564" x="15354300" y="3581400"/>
          <p14:tracePt t="55578" x="15379700" y="3606800"/>
          <p14:tracePt t="55594" x="15392400" y="3632200"/>
          <p14:tracePt t="55600" x="15417800" y="3632200"/>
          <p14:tracePt t="55614" x="15417800" y="3657600"/>
          <p14:tracePt t="55628" x="15443200" y="3657600"/>
          <p14:tracePt t="55645" x="15468600" y="3657600"/>
          <p14:tracePt t="55652" x="15468600" y="3670300"/>
          <p14:tracePt t="55678" x="15481300" y="3670300"/>
          <p14:tracePt t="55765" x="15481300" y="3657600"/>
          <p14:tracePt t="58080" x="15532100" y="3657600"/>
          <p14:tracePt t="58088" x="15557500" y="3657600"/>
          <p14:tracePt t="58096" x="15595600" y="3657600"/>
          <p14:tracePt t="58111" x="15646400" y="3632200"/>
          <p14:tracePt t="58112" x="15671800" y="3632200"/>
          <p14:tracePt t="58128" x="15684500" y="3632200"/>
          <p14:tracePt t="58136" x="15709900" y="3632200"/>
          <p14:tracePt t="58145" x="15735300" y="3606800"/>
          <p14:tracePt t="58152" x="15760700" y="3606800"/>
          <p14:tracePt t="58161" x="15773400" y="3606800"/>
          <p14:tracePt t="58178" x="15798800" y="3606800"/>
          <p14:tracePt t="58192" x="15798800" y="3581400"/>
          <p14:tracePt t="58204" x="15824200" y="3581400"/>
          <p14:tracePt t="58224" x="15849600" y="3581400"/>
          <p14:tracePt t="58232" x="15849600" y="3568700"/>
          <p14:tracePt t="58272" x="15849600" y="3543300"/>
          <p14:tracePt t="58377" x="15849600" y="3517900"/>
          <p14:tracePt t="58416" x="15824200" y="3517900"/>
          <p14:tracePt t="58424" x="15824200" y="3492500"/>
          <p14:tracePt t="58448" x="15824200" y="3479800"/>
          <p14:tracePt t="58464" x="15824200" y="3454400"/>
          <p14:tracePt t="58478" x="15824200" y="3429000"/>
          <p14:tracePt t="58482" x="15824200" y="3378200"/>
          <p14:tracePt t="58495" x="15824200" y="3340100"/>
          <p14:tracePt t="58498" x="15824200" y="3314700"/>
          <p14:tracePt t="58511" x="15824200" y="3276600"/>
          <p14:tracePt t="58512" x="15824200" y="3225800"/>
          <p14:tracePt t="58520" x="15824200" y="3200400"/>
          <p14:tracePt t="58528" x="15824200" y="3187700"/>
          <p14:tracePt t="58545" x="15824200" y="3136900"/>
          <p14:tracePt t="58603" x="15849600" y="3136900"/>
          <p14:tracePt t="58608" x="15862300" y="3162300"/>
          <p14:tracePt t="58616" x="15887700" y="3187700"/>
          <p14:tracePt t="58624" x="15913100" y="3225800"/>
          <p14:tracePt t="58634" x="15938500" y="3276600"/>
          <p14:tracePt t="58644" x="15951200" y="3289300"/>
          <p14:tracePt t="58649" x="15976600" y="3340100"/>
          <p14:tracePt t="58661" x="16002000" y="3378200"/>
          <p14:tracePt t="58667" x="16027400" y="3429000"/>
          <p14:tracePt t="58678" x="16027400" y="3454400"/>
          <p14:tracePt t="58682" x="16052800" y="3479800"/>
          <p14:tracePt t="58695" x="16052800" y="3517900"/>
          <p14:tracePt t="58699" x="16052800" y="3543300"/>
          <p14:tracePt t="58728" x="16027400" y="3568700"/>
          <p14:tracePt t="58745" x="15976600" y="3568700"/>
          <p14:tracePt t="58752" x="15938500" y="3568700"/>
          <p14:tracePt t="58761" x="15887700" y="3568700"/>
          <p14:tracePt t="58780" x="15760700" y="3568700"/>
          <p14:tracePt t="58794" x="15621000" y="3568700"/>
          <p14:tracePt t="58811" x="15468600" y="3517900"/>
          <p14:tracePt t="58817" x="15417800" y="3492500"/>
          <p14:tracePt t="58828" x="15379700" y="3479800"/>
          <p14:tracePt t="58834" x="15354300" y="3454400"/>
          <p14:tracePt t="58845" x="15328900" y="3429000"/>
          <p14:tracePt t="58861" x="15328900" y="3403600"/>
          <p14:tracePt t="58865" x="15328900" y="3378200"/>
          <p14:tracePt t="58878" x="15328900" y="3340100"/>
          <p14:tracePt t="58882" x="15354300" y="3289300"/>
          <p14:tracePt t="58895" x="15417800" y="3251200"/>
          <p14:tracePt t="58911" x="15481300" y="3200400"/>
          <p14:tracePt t="58912" x="15557500" y="3162300"/>
          <p14:tracePt t="58913" x="15646400" y="3111500"/>
          <p14:tracePt t="58921" x="15709900" y="3073400"/>
          <p14:tracePt t="58928" x="15760700" y="3073400"/>
          <p14:tracePt t="58945" x="15862300" y="3022600"/>
          <p14:tracePt t="58953" x="15938500" y="3022600"/>
          <p14:tracePt t="58962" x="15951200" y="3022600"/>
          <p14:tracePt t="58978" x="16027400" y="3022600"/>
          <p14:tracePt t="58994" x="16052800" y="3048000"/>
          <p14:tracePt t="59011" x="16065500" y="3098800"/>
          <p14:tracePt t="59012" x="16065500" y="3136900"/>
          <p14:tracePt t="59018" x="16065500" y="3200400"/>
          <p14:tracePt t="59028" x="16065500" y="3276600"/>
          <p14:tracePt t="59045" x="16065500" y="3365500"/>
          <p14:tracePt t="59049" x="16052800" y="3403600"/>
          <p14:tracePt t="59062" x="16052800" y="3454400"/>
          <p14:tracePt t="59067" x="16027400" y="3492500"/>
          <p14:tracePt t="59079" x="16002000" y="3517900"/>
          <p14:tracePt t="59084" x="16002000" y="3543300"/>
          <p14:tracePt t="59095" x="15976600" y="3543300"/>
          <p14:tracePt t="59098" x="15976600" y="3568700"/>
          <p14:tracePt t="59112" x="15951200" y="3568700"/>
          <p14:tracePt t="59129" x="15938500" y="3568700"/>
          <p14:tracePt t="59145" x="15913100" y="3568700"/>
          <p14:tracePt t="59161" x="15887700" y="3568700"/>
          <p14:tracePt t="59185" x="15862300" y="3568700"/>
          <p14:tracePt t="59211" x="15862300" y="3543300"/>
          <p14:tracePt t="60426" x="15849600" y="3543300"/>
          <p14:tracePt t="60437" x="15760700" y="3543300"/>
          <p14:tracePt t="60445" x="15684500" y="3543300"/>
          <p14:tracePt t="60450" x="15646400" y="3543300"/>
          <p14:tracePt t="60462" x="15570200" y="3568700"/>
          <p14:tracePt t="60468" x="15532100" y="3568700"/>
          <p14:tracePt t="60478" x="15481300" y="3568700"/>
          <p14:tracePt t="60482" x="15443200" y="3581400"/>
          <p14:tracePt t="60495" x="15392400" y="3581400"/>
          <p14:tracePt t="60511" x="15379700" y="3581400"/>
          <p14:tracePt t="60515" x="15354300" y="3581400"/>
          <p14:tracePt t="60561" x="15354300" y="3568700"/>
          <p14:tracePt t="60578" x="15354300" y="3543300"/>
          <p14:tracePt t="60586" x="15379700" y="3517900"/>
          <p14:tracePt t="60595" x="15392400" y="3492500"/>
          <p14:tracePt t="60611" x="15443200" y="3429000"/>
          <p14:tracePt t="60618" x="15468600" y="3403600"/>
          <p14:tracePt t="60628" x="15506700" y="3365500"/>
          <p14:tracePt t="60645" x="15570200" y="3276600"/>
          <p14:tracePt t="60650" x="15646400" y="3225800"/>
          <p14:tracePt t="60661" x="15684500" y="3162300"/>
          <p14:tracePt t="60667" x="15735300" y="3136900"/>
          <p14:tracePt t="60678" x="15798800" y="3111500"/>
          <p14:tracePt t="60683" x="15824200" y="3073400"/>
          <p14:tracePt t="60694" x="15862300" y="3048000"/>
          <p14:tracePt t="60701" x="15913100" y="3022600"/>
          <p14:tracePt t="60711" x="15951200" y="2997200"/>
          <p14:tracePt t="60728" x="15976600" y="2997200"/>
          <p14:tracePt t="60732" x="16002000" y="2997200"/>
          <p14:tracePt t="60745" x="16027400" y="2997200"/>
          <p14:tracePt t="60778" x="16052800" y="2997200"/>
          <p14:tracePt t="60803" x="16065500" y="3022600"/>
          <p14:tracePt t="60811" x="16065500" y="3048000"/>
          <p14:tracePt t="60827" x="16065500" y="3073400"/>
          <p14:tracePt t="60836" x="16065500" y="3098800"/>
          <p14:tracePt t="60845" x="16065500" y="3111500"/>
          <p14:tracePt t="60850" x="16065500" y="3162300"/>
          <p14:tracePt t="60861" x="16065500" y="3187700"/>
          <p14:tracePt t="60878" x="16065500" y="3251200"/>
          <p14:tracePt t="60882" x="16065500" y="3276600"/>
          <p14:tracePt t="60895" x="16065500" y="3289300"/>
          <p14:tracePt t="60911" x="16065500" y="3314700"/>
          <p14:tracePt t="60912" x="16065500" y="3365500"/>
          <p14:tracePt t="60917" x="16065500" y="3378200"/>
          <p14:tracePt t="60929" x="16052800" y="3403600"/>
          <p14:tracePt t="60946" x="16027400" y="3429000"/>
          <p14:tracePt t="60954" x="16002000" y="3454400"/>
          <p14:tracePt t="60970" x="15976600" y="3454400"/>
          <p14:tracePt t="60978" x="15976600" y="3479800"/>
          <p14:tracePt t="60986" x="15951200" y="3479800"/>
          <p14:tracePt t="61011" x="15938500" y="3479800"/>
          <p14:tracePt t="61018" x="15913100" y="3479800"/>
          <p14:tracePt t="61028" x="15913100" y="3492500"/>
          <p14:tracePt t="61046" x="15887700" y="3492500"/>
          <p14:tracePt t="61051" x="15862300" y="3492500"/>
          <p14:tracePt t="61079" x="15849600" y="3492500"/>
          <p14:tracePt t="61099" x="15824200" y="3492500"/>
          <p14:tracePt t="61203" x="15824200" y="3479800"/>
          <p14:tracePt t="62987" x="15798800" y="3479800"/>
          <p14:tracePt t="63004" x="15773400" y="3479800"/>
          <p14:tracePt t="63012" x="15760700" y="3492500"/>
          <p14:tracePt t="63028" x="15735300" y="3492500"/>
          <p14:tracePt t="63036" x="15709900" y="3492500"/>
          <p14:tracePt t="63052" x="15684500" y="3492500"/>
          <p14:tracePt t="63078" x="15671800" y="3492500"/>
          <p14:tracePt t="63084" x="15671800" y="3479800"/>
          <p14:tracePt t="63095" x="15646400" y="3479800"/>
          <p14:tracePt t="63116" x="15621000" y="3479800"/>
          <p14:tracePt t="63902" x="15557500" y="3479800"/>
          <p14:tracePt t="63908" x="15506700" y="3492500"/>
          <p14:tracePt t="63917" x="15392400" y="3543300"/>
          <p14:tracePt t="63924" x="15303500" y="3581400"/>
          <p14:tracePt t="63933" x="15214600" y="3632200"/>
          <p14:tracePt t="63944" x="15176500" y="3657600"/>
          <p14:tracePt t="63949" x="15062200" y="3695700"/>
          <p14:tracePt t="63962" x="14998700" y="3721100"/>
          <p14:tracePt t="63968" x="14884400" y="3759200"/>
          <p14:tracePt t="63978" x="14808200" y="3810000"/>
          <p14:tracePt t="63983" x="14706600" y="3835400"/>
          <p14:tracePt t="63995" x="14541500" y="3873500"/>
          <p14:tracePt t="64000" x="14427200" y="3873500"/>
          <p14:tracePt t="64011" x="14300200" y="3898900"/>
          <p14:tracePt t="64016" x="14147800" y="3898900"/>
          <p14:tracePt t="64028" x="13982700" y="3898900"/>
          <p14:tracePt t="64029" x="13830300" y="3898900"/>
          <p14:tracePt t="64037" x="13690600" y="3898900"/>
          <p14:tracePt t="64045" x="13652500" y="3898900"/>
          <p14:tracePt t="64053" x="13449300" y="3898900"/>
          <p14:tracePt t="64061" x="13398500" y="3898900"/>
          <p14:tracePt t="64078" x="13271500" y="3860800"/>
          <p14:tracePt t="64085" x="13195300" y="3860800"/>
          <p14:tracePt t="64095" x="13131800" y="3835400"/>
          <p14:tracePt t="64101" x="13042900" y="3810000"/>
          <p14:tracePt t="64111" x="13017500" y="3784600"/>
          <p14:tracePt t="64117" x="12954000" y="3784600"/>
          <p14:tracePt t="64128" x="12903200" y="3784600"/>
          <p14:tracePt t="64145" x="12814300" y="3784600"/>
          <p14:tracePt t="64149" x="12776200" y="3784600"/>
          <p14:tracePt t="64162" x="12750800" y="3784600"/>
          <p14:tracePt t="64167" x="12725400" y="3784600"/>
          <p14:tracePt t="64178" x="12712700" y="3784600"/>
          <p14:tracePt t="64182" x="12687300" y="3784600"/>
          <p14:tracePt t="64200" x="12661900" y="3784600"/>
          <p14:tracePt t="64211" x="12636500" y="3784600"/>
          <p14:tracePt t="64231" x="12623800" y="3784600"/>
          <p14:tracePt t="64261" x="12598400" y="3784600"/>
          <p14:tracePt t="65454" x="12636500" y="3784600"/>
          <p14:tracePt t="65462" x="12661900" y="3810000"/>
          <p14:tracePt t="65470" x="12712700" y="3860800"/>
          <p14:tracePt t="65478" x="12750800" y="3873500"/>
          <p14:tracePt t="65486" x="12776200" y="3898900"/>
          <p14:tracePt t="65494" x="12814300" y="3924300"/>
          <p14:tracePt t="65504" x="12839700" y="3962400"/>
          <p14:tracePt t="65512" x="12890500" y="3987800"/>
          <p14:tracePt t="65518" x="12903200" y="4038600"/>
          <p14:tracePt t="65528" x="12928600" y="4051300"/>
          <p14:tracePt t="65535" x="12954000" y="4102100"/>
          <p14:tracePt t="65545" x="12979400" y="4127500"/>
          <p14:tracePt t="65550" x="13004800" y="4140200"/>
          <p14:tracePt t="65562" x="13017500" y="4165600"/>
          <p14:tracePt t="65569" x="13017500" y="4191000"/>
          <p14:tracePt t="65578" x="13042900" y="4191000"/>
          <p14:tracePt t="65582" x="13042900" y="4216400"/>
          <p14:tracePt t="65595" x="13068300" y="4241800"/>
          <p14:tracePt t="65615" x="13093700" y="4241800"/>
          <p14:tracePt t="65628" x="13093700" y="4254500"/>
          <p14:tracePt t="65648" x="13106400" y="4254500"/>
          <p14:tracePt t="65678" x="13106400" y="4279900"/>
          <p14:tracePt t="65711" x="13106400" y="4305300"/>
          <p14:tracePt t="65735" x="13093700" y="4330700"/>
          <p14:tracePt t="65742" x="13068300" y="4330700"/>
          <p14:tracePt t="65750" x="13017500" y="4330700"/>
          <p14:tracePt t="65758" x="12928600" y="4330700"/>
          <p14:tracePt t="65778" x="12725400" y="4330700"/>
          <p14:tracePt t="65783" x="12598400" y="4330700"/>
          <p14:tracePt t="65795" x="12484100" y="4330700"/>
          <p14:tracePt t="65799" x="12420600" y="4330700"/>
          <p14:tracePt t="65811" x="12344400" y="4279900"/>
          <p14:tracePt t="65817" x="12255500" y="4279900"/>
          <p14:tracePt t="65828" x="12217400" y="4254500"/>
          <p14:tracePt t="65835" x="12141200" y="4241800"/>
          <p14:tracePt t="65845" x="12128500" y="4216400"/>
          <p14:tracePt t="65850" x="12103100" y="4216400"/>
          <p14:tracePt t="65865" x="12103100" y="4191000"/>
          <p14:tracePt t="65878" x="12077700" y="4191000"/>
          <p14:tracePt t="65959" x="12103100" y="4191000"/>
          <p14:tracePt t="65991" x="12128500" y="4191000"/>
          <p14:tracePt t="66022" x="12141200" y="4191000"/>
          <p14:tracePt t="66033" x="12192000" y="4191000"/>
          <p14:tracePt t="66045" x="12280900" y="4216400"/>
          <p14:tracePt t="66050" x="12395200" y="4216400"/>
          <p14:tracePt t="66061" x="12573000" y="4241800"/>
          <p14:tracePt t="71032" x="12573000" y="4279900"/>
          <p14:tracePt t="71038" x="12598400" y="4330700"/>
          <p14:tracePt t="71046" x="12623800" y="4368800"/>
          <p14:tracePt t="71055" x="12636500" y="4419600"/>
          <p14:tracePt t="71065" x="12661900" y="4457700"/>
          <p14:tracePt t="71078" x="12687300" y="4508500"/>
          <p14:tracePt t="71079" x="12725400" y="4572000"/>
          <p14:tracePt t="71087" x="12750800" y="4597400"/>
          <p14:tracePt t="71095" x="12776200" y="4660900"/>
          <p14:tracePt t="71103" x="12814300" y="4724400"/>
          <p14:tracePt t="71112" x="12839700" y="4775200"/>
          <p14:tracePt t="71119" x="12903200" y="4864100"/>
          <p14:tracePt t="71128" x="12928600" y="4902200"/>
          <p14:tracePt t="71136" x="12979400" y="4978400"/>
          <p14:tracePt t="71145" x="13017500" y="5041900"/>
          <p14:tracePt t="71151" x="13042900" y="5105400"/>
          <p14:tracePt t="71162" x="13093700" y="5181600"/>
          <p14:tracePt t="71168" x="13106400" y="5219700"/>
          <p14:tracePt t="71178" x="13157200" y="5283200"/>
          <p14:tracePt t="71183" x="13195300" y="5397500"/>
          <p14:tracePt t="71195" x="13220700" y="5448300"/>
          <p14:tracePt t="71202" x="13246100" y="5486400"/>
          <p14:tracePt t="71212" x="13271500" y="5562600"/>
          <p14:tracePt t="71217" x="13271500" y="5600700"/>
          <p14:tracePt t="71228" x="13284200" y="5651500"/>
          <p14:tracePt t="71235" x="13284200" y="5664200"/>
          <p14:tracePt t="71245" x="13284200" y="5715000"/>
          <p14:tracePt t="71262" x="13284200" y="5740400"/>
          <p14:tracePt t="71263" x="13284200" y="5765800"/>
          <p14:tracePt t="71335" x="13309600" y="5765800"/>
          <p14:tracePt t="71344" x="13335000" y="5765800"/>
          <p14:tracePt t="71351" x="13398500" y="5803900"/>
          <p14:tracePt t="71359" x="13487400" y="5867400"/>
          <p14:tracePt t="71369" x="13563600" y="5918200"/>
          <p14:tracePt t="71378" x="13690600" y="6007100"/>
          <p14:tracePt t="71383" x="13804900" y="6121400"/>
          <p14:tracePt t="71395" x="13944600" y="6248400"/>
          <p14:tracePt t="71402" x="14071600" y="6388100"/>
          <p14:tracePt t="71412" x="14274800" y="6629400"/>
          <p14:tracePt t="71416" x="14325600" y="6718300"/>
          <p14:tracePt t="71428" x="14427200" y="6908800"/>
          <p14:tracePt t="71435" x="14541500" y="7061200"/>
          <p14:tracePt t="71445" x="14617700" y="7239000"/>
          <p14:tracePt t="71450" x="14681200" y="7391400"/>
          <p14:tracePt t="71465" x="14706600" y="7467600"/>
          <p14:tracePt t="71466" x="14744700" y="7569200"/>
          <p14:tracePt t="71478" x="14795500" y="7645400"/>
          <p14:tracePt t="71479" x="14808200" y="7734300"/>
          <p14:tracePt t="71487" x="14833600" y="7772400"/>
          <p14:tracePt t="71498" x="14833600" y="7823200"/>
          <p14:tracePt t="71512" x="14833600" y="7886700"/>
          <p14:tracePt t="71519" x="14833600" y="7912100"/>
          <p14:tracePt t="71528" x="14744700" y="7950200"/>
          <p14:tracePt t="71888" x="14770100" y="7975600"/>
          <p14:tracePt t="71896" x="14795500" y="8001000"/>
          <p14:tracePt t="71904" x="14833600" y="8026400"/>
          <p14:tracePt t="71912" x="14859000" y="8064500"/>
          <p14:tracePt t="71919" x="14884400" y="8115300"/>
          <p14:tracePt t="71928" x="14922500" y="8140700"/>
          <p14:tracePt t="71936" x="14947900" y="8178800"/>
          <p14:tracePt t="71945" x="14998700" y="8204200"/>
          <p14:tracePt t="71952" x="14998700" y="8229600"/>
          <p14:tracePt t="71966" x="15011400" y="8242300"/>
          <p14:tracePt t="71978" x="15036800" y="8293100"/>
          <p14:tracePt t="71984" x="15062200" y="8293100"/>
          <p14:tracePt t="71995" x="15062200" y="8318500"/>
          <p14:tracePt t="72016" x="15087600" y="8331200"/>
          <p14:tracePt t="72080" x="15087600" y="8318500"/>
          <p14:tracePt t="72136" x="15087600" y="8293100"/>
          <p14:tracePt t="72200" x="15062200" y="8293100"/>
          <p14:tracePt t="72208" x="15062200" y="8267700"/>
          <p14:tracePt t="72248" x="15062200" y="8242300"/>
          <p14:tracePt t="72264" x="15036800" y="8242300"/>
          <p14:tracePt t="72320" x="15036800" y="8229600"/>
          <p14:tracePt t="72328" x="15011400" y="8229600"/>
          <p14:tracePt t="72360" x="15011400" y="8204200"/>
          <p14:tracePt t="73505" x="15011400" y="8229600"/>
          <p14:tracePt t="73617" x="15036800" y="8242300"/>
          <p14:tracePt t="73793" x="15036800" y="8267700"/>
          <p14:tracePt t="73833" x="15011400" y="8267700"/>
          <p14:tracePt t="73873" x="14998700" y="8267700"/>
          <p14:tracePt t="73905" x="14973300" y="8267700"/>
          <p14:tracePt t="73937" x="14947900" y="8267700"/>
          <p14:tracePt t="73969" x="14922500" y="8267700"/>
          <p14:tracePt t="74001" x="14909800" y="8267700"/>
          <p14:tracePt t="74041" x="14884400" y="8267700"/>
          <p14:tracePt t="74081" x="14859000" y="8267700"/>
          <p14:tracePt t="74089" x="14859000" y="8242300"/>
          <p14:tracePt t="74115" x="14833600" y="8242300"/>
          <p14:tracePt t="74165" x="14808200" y="8229600"/>
          <p14:tracePt t="74250" x="14808200" y="8242300"/>
          <p14:tracePt t="74266" x="14833600" y="8242300"/>
          <p14:tracePt t="74290" x="14833600" y="8267700"/>
          <p14:tracePt t="74312" x="14859000" y="8267700"/>
          <p14:tracePt t="74333" x="14884400" y="8267700"/>
          <p14:tracePt t="74348" x="14884400" y="8293100"/>
          <p14:tracePt t="74362" x="14909800" y="8293100"/>
          <p14:tracePt t="74386" x="14922500" y="8293100"/>
          <p14:tracePt t="74402" x="14947900" y="8318500"/>
          <p14:tracePt t="74426" x="14973300" y="8331200"/>
          <p14:tracePt t="74435" x="14998700" y="8331200"/>
          <p14:tracePt t="74450" x="15011400" y="8331200"/>
          <p14:tracePt t="74458" x="15036800" y="8356600"/>
          <p14:tracePt t="74478" x="15062200" y="8382000"/>
          <p14:tracePt t="74483" x="15087600" y="8382000"/>
          <p14:tracePt t="74495" x="15100300" y="8407400"/>
          <p14:tracePt t="74502" x="15125700" y="8432800"/>
          <p14:tracePt t="74515" x="15151100" y="8445500"/>
          <p14:tracePt t="74532" x="15176500" y="8470900"/>
          <p14:tracePt t="74532" x="15189200" y="8496300"/>
          <p14:tracePt t="74545" x="15214600" y="8521700"/>
          <p14:tracePt t="74549" x="15240000" y="8534400"/>
          <p14:tracePt t="74562" x="15265400" y="8559800"/>
          <p14:tracePt t="74563" x="15290800" y="8585200"/>
          <p14:tracePt t="74571" x="15303500" y="8610600"/>
          <p14:tracePt t="74579" x="15328900" y="8623300"/>
          <p14:tracePt t="74587" x="15354300" y="8648700"/>
          <p14:tracePt t="74595" x="15392400" y="8674100"/>
          <p14:tracePt t="74602" x="15417800" y="8699500"/>
          <p14:tracePt t="74612" x="15443200" y="8737600"/>
          <p14:tracePt t="74618" x="15468600" y="8763000"/>
          <p14:tracePt t="74628" x="15481300" y="8788400"/>
          <p14:tracePt t="74635" x="15506700" y="8813800"/>
          <p14:tracePt t="74645" x="15506700" y="8826500"/>
          <p14:tracePt t="74651" x="15532100" y="8851900"/>
          <p14:tracePt t="74662" x="15557500" y="8851900"/>
          <p14:tracePt t="74667" x="15557500" y="8877300"/>
          <p14:tracePt t="74678" x="15570200" y="8877300"/>
          <p14:tracePt t="74683" x="15570200" y="8902700"/>
          <p14:tracePt t="74699" x="15595600" y="8915400"/>
          <p14:tracePt t="74733" x="15621000" y="8940800"/>
          <p14:tracePt t="74765" x="15646400" y="8940800"/>
          <p14:tracePt t="74778" x="15646400" y="8966200"/>
          <p14:tracePt t="74787" x="15671800" y="8966200"/>
          <p14:tracePt t="76772" x="15671800" y="8940800"/>
          <p14:tracePt t="76877" x="15671800" y="8915400"/>
          <p14:tracePt t="76940" x="15671800" y="8902700"/>
          <p14:tracePt t="77004" x="15671800" y="8877300"/>
          <p14:tracePt t="77053" x="15671800" y="8851900"/>
          <p14:tracePt t="77078" x="15671800" y="8826500"/>
          <p14:tracePt t="77117" x="15671800" y="8813800"/>
          <p14:tracePt t="77165" x="15671800" y="8788400"/>
          <p14:tracePt t="77197" x="15671800" y="8763000"/>
          <p14:tracePt t="77237" x="15671800" y="8737600"/>
          <p14:tracePt t="77278" x="15671800" y="8712200"/>
          <p14:tracePt t="77317" x="15671800" y="8699500"/>
          <p14:tracePt t="77349" x="15671800" y="8674100"/>
          <p14:tracePt t="77365" x="15671800" y="8648700"/>
          <p14:tracePt t="77398" x="15671800" y="8623300"/>
          <p14:tracePt t="77413" x="15671800" y="8610600"/>
          <p14:tracePt t="77429" x="15671800" y="8585200"/>
          <p14:tracePt t="77453" x="15671800" y="8559800"/>
          <p14:tracePt t="77469" x="15671800" y="8534400"/>
          <p14:tracePt t="77496" x="15671800" y="8521700"/>
          <p14:tracePt t="77524" x="15671800" y="8496300"/>
          <p14:tracePt t="77557" x="15671800" y="8470900"/>
          <p14:tracePt t="77595" x="15671800" y="8445500"/>
          <p14:tracePt t="77615" x="15684500" y="8432800"/>
          <p14:tracePt t="77645" x="15684500" y="8407400"/>
          <p14:tracePt t="77685" x="15684500" y="8382000"/>
          <p14:tracePt t="77709" x="15684500" y="8356600"/>
          <p14:tracePt t="77741" x="15684500" y="8331200"/>
          <p14:tracePt t="77749" x="15709900" y="8331200"/>
          <p14:tracePt t="77757" x="15709900" y="8318500"/>
          <p14:tracePt t="77781" x="15709900" y="8293100"/>
          <p14:tracePt t="77813" x="15709900" y="8267700"/>
          <p14:tracePt t="77821" x="15735300" y="8267700"/>
          <p14:tracePt t="77832" x="15735300" y="8242300"/>
          <p14:tracePt t="77853" x="15735300" y="8229600"/>
          <p14:tracePt t="77869" x="15760700" y="8204200"/>
          <p14:tracePt t="77885" x="15760700" y="8178800"/>
          <p14:tracePt t="77901" x="15773400" y="8178800"/>
          <p14:tracePt t="77912" x="15773400" y="8153400"/>
          <p14:tracePt t="77917" x="15773400" y="8140700"/>
          <p14:tracePt t="77941" x="15773400" y="8115300"/>
          <p14:tracePt t="77949" x="15798800" y="8089900"/>
          <p14:tracePt t="77973" x="15798800" y="8064500"/>
          <p14:tracePt t="77989" x="15824200" y="8051800"/>
          <p14:tracePt t="78012" x="15824200" y="8026400"/>
          <p14:tracePt t="78015" x="15849600" y="8026400"/>
          <p14:tracePt t="78037" x="15849600" y="8001000"/>
          <p14:tracePt t="78053" x="15862300" y="7975600"/>
          <p14:tracePt t="78085" x="15862300" y="7950200"/>
          <p14:tracePt t="78095" x="15887700" y="7950200"/>
          <p14:tracePt t="78109" x="15887700" y="7937500"/>
          <p14:tracePt t="78129" x="15913100" y="7912100"/>
          <p14:tracePt t="78149" x="15913100" y="7886700"/>
          <p14:tracePt t="78166" x="15938500" y="7886700"/>
          <p14:tracePt t="78182" x="15938500" y="7861300"/>
          <p14:tracePt t="78195" x="15951200" y="7861300"/>
          <p14:tracePt t="78201" x="15951200" y="7848600"/>
          <p14:tracePt t="78228" x="15976600" y="7848600"/>
          <p14:tracePt t="78229" x="15976600" y="7823200"/>
          <p14:tracePt t="78253" x="16002000" y="7797800"/>
          <p14:tracePt t="78285" x="16027400" y="7772400"/>
          <p14:tracePt t="78301" x="16027400" y="7759700"/>
          <p14:tracePt t="78317" x="16052800" y="7759700"/>
          <p14:tracePt t="78334" x="16052800" y="7734300"/>
          <p14:tracePt t="78345" x="16065500" y="7734300"/>
          <p14:tracePt t="78373" x="16090900" y="7708900"/>
          <p14:tracePt t="78397" x="16116300" y="7683500"/>
          <p14:tracePt t="78421" x="16141700" y="7683500"/>
          <p14:tracePt t="78432" x="16141700" y="7670800"/>
          <p14:tracePt t="78445" x="16154400" y="7670800"/>
          <p14:tracePt t="78453" x="16179800" y="7670800"/>
          <p14:tracePt t="78465" x="16179800" y="7645400"/>
          <p14:tracePt t="78478" x="16205200" y="7645400"/>
          <p14:tracePt t="78486" x="16205200" y="7620000"/>
          <p14:tracePt t="78495" x="16230600" y="7620000"/>
          <p14:tracePt t="78509" x="16243300" y="7594600"/>
          <p14:tracePt t="78529" x="16268700" y="7594600"/>
          <p14:tracePt t="78541" x="16268700" y="7569200"/>
          <p14:tracePt t="78550" x="16294100" y="7569200"/>
          <p14:tracePt t="78566" x="16319500" y="7569200"/>
          <p14:tracePt t="78581" x="16332200" y="7556500"/>
          <p14:tracePt t="78598" x="16357600" y="7556500"/>
          <p14:tracePt t="78614" x="16383000" y="7556500"/>
          <p14:tracePt t="78630" x="16408400" y="7556500"/>
          <p14:tracePt t="78646" x="16433800" y="7531100"/>
          <p14:tracePt t="78670" x="16446500" y="7531100"/>
          <p14:tracePt t="78702" x="16471900" y="7531100"/>
          <p14:tracePt t="78734" x="16497300" y="7531100"/>
          <p14:tracePt t="78782" x="16522700" y="7531100"/>
          <p14:tracePt t="78822" x="16535400" y="7531100"/>
          <p14:tracePt t="78854" x="16560800" y="7531100"/>
          <p14:tracePt t="78902" x="16586200" y="7531100"/>
          <p14:tracePt t="78950" x="16611600" y="7531100"/>
          <p14:tracePt t="79014" x="16624300" y="7531100"/>
          <p14:tracePt t="79086" x="16649700" y="7531100"/>
          <p14:tracePt t="79215" x="16649700" y="7505700"/>
          <p14:tracePt t="79312" x="16649700" y="7480300"/>
          <p14:tracePt t="79329" x="16624300" y="7480300"/>
          <p14:tracePt t="79358" x="16611600" y="7480300"/>
          <p14:tracePt t="79366" x="16611600" y="7467600"/>
          <p14:tracePt t="79382" x="16586200" y="7467600"/>
          <p14:tracePt t="79398" x="16560800" y="7467600"/>
          <p14:tracePt t="79422" x="16535400" y="7467600"/>
          <p14:tracePt t="79445" x="16522700" y="7480300"/>
          <p14:tracePt t="79465" x="16497300" y="7480300"/>
          <p14:tracePt t="79466" x="16497300" y="7505700"/>
          <p14:tracePt t="79479" x="16471900" y="7505700"/>
          <p14:tracePt t="79487" x="16446500" y="7531100"/>
          <p14:tracePt t="79495" x="16433800" y="7556500"/>
          <p14:tracePt t="79512" x="16408400" y="7569200"/>
          <p14:tracePt t="79519" x="16383000" y="7594600"/>
          <p14:tracePt t="79528" x="16357600" y="7594600"/>
          <p14:tracePt t="79535" x="16332200" y="7620000"/>
          <p14:tracePt t="79545" x="16319500" y="7645400"/>
          <p14:tracePt t="79551" x="16294100" y="7670800"/>
          <p14:tracePt t="79562" x="16243300" y="7683500"/>
          <p14:tracePt t="79568" x="16230600" y="7708900"/>
          <p14:tracePt t="79579" x="16179800" y="7708900"/>
          <p14:tracePt t="79583" x="16154400" y="7734300"/>
          <p14:tracePt t="79595" x="16116300" y="7759700"/>
          <p14:tracePt t="79601" x="16090900" y="7772400"/>
          <p14:tracePt t="79612" x="16065500" y="7797800"/>
          <p14:tracePt t="79617" x="16052800" y="7848600"/>
          <p14:tracePt t="79629" x="16027400" y="7861300"/>
          <p14:tracePt t="79635" x="15976600" y="7886700"/>
          <p14:tracePt t="79645" x="15951200" y="7912100"/>
          <p14:tracePt t="79650" x="15887700" y="7975600"/>
          <p14:tracePt t="79662" x="15862300" y="8026400"/>
          <p14:tracePt t="79663" x="15798800" y="8064500"/>
          <p14:tracePt t="79671" x="15760700" y="8140700"/>
          <p14:tracePt t="79679" x="15709900" y="8204200"/>
          <p14:tracePt t="79686" x="15671800" y="8267700"/>
          <p14:tracePt t="79695" x="15621000" y="8331200"/>
          <p14:tracePt t="79703" x="15595600" y="8356600"/>
          <p14:tracePt t="79712" x="15570200" y="8432800"/>
          <p14:tracePt t="79719" x="15557500" y="8470900"/>
          <p14:tracePt t="79729" x="15532100" y="8521700"/>
          <p14:tracePt t="79735" x="15506700" y="8534400"/>
          <p14:tracePt t="79745" x="15481300" y="8585200"/>
          <p14:tracePt t="79751" x="15481300" y="8623300"/>
          <p14:tracePt t="79762" x="15468600" y="8623300"/>
          <p14:tracePt t="79768" x="15468600" y="8648700"/>
          <p14:tracePt t="79778" x="15468600" y="8674100"/>
          <p14:tracePt t="79783" x="15468600" y="8699500"/>
          <p14:tracePt t="79795" x="15443200" y="8712200"/>
          <p14:tracePt t="79801" x="15443200" y="8737600"/>
          <p14:tracePt t="79812" x="15443200" y="8763000"/>
          <p14:tracePt t="79816" x="15443200" y="8788400"/>
          <p14:tracePt t="79829" x="15443200" y="8813800"/>
          <p14:tracePt t="79834" x="15443200" y="8826500"/>
          <p14:tracePt t="79846" x="15417800" y="8826500"/>
          <p14:tracePt t="79847" x="15417800" y="8851900"/>
          <p14:tracePt t="79855" x="15417800" y="8877300"/>
          <p14:tracePt t="79865" x="15417800" y="8902700"/>
          <p14:tracePt t="79878" x="15417800" y="8915400"/>
          <p14:tracePt t="79879" x="15417800" y="8940800"/>
          <p14:tracePt t="79887" x="15417800" y="8966200"/>
          <p14:tracePt t="79895" x="15417800" y="8991600"/>
          <p14:tracePt t="79903" x="15392400" y="8991600"/>
          <p14:tracePt t="79912" x="15392400" y="9004300"/>
          <p14:tracePt t="79934" x="15392400" y="9029700"/>
          <p14:tracePt t="80103" x="15417800" y="9029700"/>
          <p14:tracePt t="80135" x="15443200" y="9029700"/>
          <p14:tracePt t="80191" x="15468600" y="9029700"/>
          <p14:tracePt t="80271" x="15468600" y="9004300"/>
          <p14:tracePt t="80303" x="15468600" y="8991600"/>
          <p14:tracePt t="80335" x="15468600" y="8966200"/>
          <p14:tracePt t="80362" x="15468600" y="8940800"/>
          <p14:tracePt t="80399" x="15468600" y="8915400"/>
          <p14:tracePt t="80431" x="15468600" y="8902700"/>
          <p14:tracePt t="80463" x="15468600" y="8877300"/>
          <p14:tracePt t="80496" x="15468600" y="8851900"/>
          <p14:tracePt t="80512" x="15468600" y="8826500"/>
          <p14:tracePt t="80529" x="15468600" y="8813800"/>
          <p14:tracePt t="80551" x="15468600" y="8788400"/>
          <p14:tracePt t="80562" x="15468600" y="8763000"/>
          <p14:tracePt t="80575" x="15468600" y="8737600"/>
          <p14:tracePt t="80583" x="15481300" y="8737600"/>
          <p14:tracePt t="80595" x="15481300" y="8712200"/>
          <p14:tracePt t="80600" x="15481300" y="8699500"/>
          <p14:tracePt t="80612" x="15481300" y="8674100"/>
          <p14:tracePt t="80616" x="15481300" y="8648700"/>
          <p14:tracePt t="80629" x="15481300" y="8623300"/>
          <p14:tracePt t="80635" x="15481300" y="8610600"/>
          <p14:tracePt t="80645" x="15506700" y="8585200"/>
          <p14:tracePt t="80650" x="15506700" y="8559800"/>
          <p14:tracePt t="80662" x="15506700" y="8534400"/>
          <p14:tracePt t="80667" x="15506700" y="8521700"/>
          <p14:tracePt t="80679" x="15532100" y="8496300"/>
          <p14:tracePt t="80683" x="15532100" y="8470900"/>
          <p14:tracePt t="80695" x="15532100" y="8445500"/>
          <p14:tracePt t="80696" x="15532100" y="8432800"/>
          <p14:tracePt t="80703" x="15557500" y="8407400"/>
          <p14:tracePt t="80712" x="15557500" y="8382000"/>
          <p14:tracePt t="80729" x="15557500" y="8356600"/>
          <p14:tracePt t="80735" x="15570200" y="8331200"/>
          <p14:tracePt t="80745" x="15570200" y="8318500"/>
          <p14:tracePt t="80751" x="15595600" y="8293100"/>
          <p14:tracePt t="80762" x="15595600" y="8267700"/>
          <p14:tracePt t="80768" x="15621000" y="8267700"/>
          <p14:tracePt t="80779" x="15621000" y="8242300"/>
          <p14:tracePt t="80784" x="15646400" y="8229600"/>
          <p14:tracePt t="80795" x="15646400" y="8204200"/>
          <p14:tracePt t="80801" x="15671800" y="8204200"/>
          <p14:tracePt t="80812" x="15671800" y="8178800"/>
          <p14:tracePt t="80816" x="15684500" y="8153400"/>
          <p14:tracePt t="80829" x="15684500" y="8140700"/>
          <p14:tracePt t="80845" x="15709900" y="8140700"/>
          <p14:tracePt t="80849" x="15709900" y="8115300"/>
          <p14:tracePt t="80879" x="15735300" y="8089900"/>
          <p14:tracePt t="80896" x="15735300" y="8064500"/>
          <p14:tracePt t="80903" x="15760700" y="8064500"/>
          <p14:tracePt t="80920" x="15760700" y="8051800"/>
          <p14:tracePt t="80929" x="15773400" y="8051800"/>
          <p14:tracePt t="80945" x="15798800" y="8051800"/>
          <p14:tracePt t="80951" x="15824200" y="8051800"/>
          <p14:tracePt t="80962" x="15824200" y="8026400"/>
          <p14:tracePt t="80967" x="15849600" y="8026400"/>
          <p14:tracePt t="80979" x="15862300" y="8026400"/>
          <p14:tracePt t="80983" x="15887700" y="8001000"/>
          <p14:tracePt t="80995" x="15913100" y="8001000"/>
          <p14:tracePt t="81000" x="15938500" y="7975600"/>
          <p14:tracePt t="81016" x="15951200" y="7950200"/>
          <p14:tracePt t="81032" x="15976600" y="7950200"/>
          <p14:tracePt t="81033" x="16002000" y="7937500"/>
          <p14:tracePt t="81045" x="16027400" y="7937500"/>
          <p14:tracePt t="81049" x="16027400" y="7912100"/>
          <p14:tracePt t="81062" x="16052800" y="7912100"/>
          <p14:tracePt t="81067" x="16052800" y="7886700"/>
          <p14:tracePt t="81079" x="16065500" y="7886700"/>
          <p14:tracePt t="81082" x="16090900" y="7861300"/>
          <p14:tracePt t="81096" x="16090900" y="7848600"/>
          <p14:tracePt t="81104" x="16116300" y="7848600"/>
          <p14:tracePt t="81112" x="16141700" y="7848600"/>
          <p14:tracePt t="81129" x="16141700" y="7823200"/>
          <p14:tracePt t="81136" x="16154400" y="7823200"/>
          <p14:tracePt t="81152" x="16179800" y="7823200"/>
          <p14:tracePt t="81162" x="16179800" y="7797800"/>
          <p14:tracePt t="81176" x="16205200" y="7797800"/>
          <p14:tracePt t="81195" x="16230600" y="7797800"/>
          <p14:tracePt t="81208" x="16243300" y="7772400"/>
          <p14:tracePt t="81226" x="16268700" y="7772400"/>
          <p14:tracePt t="81240" x="16294100" y="7772400"/>
          <p14:tracePt t="81256" x="16319500" y="7772400"/>
          <p14:tracePt t="81264" x="16319500" y="7759700"/>
          <p14:tracePt t="81282" x="16332200" y="7759700"/>
          <p14:tracePt t="81296" x="16357600" y="7759700"/>
          <p14:tracePt t="81312" x="16357600" y="7734300"/>
          <p14:tracePt t="81328" x="16383000" y="7734300"/>
          <p14:tracePt t="81376" x="16408400" y="7734300"/>
          <p14:tracePt t="86033" x="16383000" y="7734300"/>
          <p14:tracePt t="86048" x="16357600" y="7734300"/>
          <p14:tracePt t="86061" x="16332200" y="7734300"/>
          <p14:tracePt t="86065" x="16332200" y="7759700"/>
          <p14:tracePt t="86080" x="16319500" y="7759700"/>
          <p14:tracePt t="86092" x="16294100" y="7759700"/>
          <p14:tracePt t="86097" x="16294100" y="7772400"/>
          <p14:tracePt t="86104" x="16268700" y="7772400"/>
          <p14:tracePt t="86113" x="16243300" y="7772400"/>
          <p14:tracePt t="86121" x="16230600" y="7797800"/>
          <p14:tracePt t="86129" x="16205200" y="7823200"/>
          <p14:tracePt t="86136" x="16154400" y="7848600"/>
          <p14:tracePt t="86145" x="16141700" y="7861300"/>
          <p14:tracePt t="86152" x="16116300" y="7886700"/>
          <p14:tracePt t="86162" x="16090900" y="7912100"/>
          <p14:tracePt t="86169" x="16065500" y="7912100"/>
          <p14:tracePt t="86179" x="16052800" y="7937500"/>
          <p14:tracePt t="86185" x="16027400" y="7950200"/>
          <p14:tracePt t="86195" x="15976600" y="7975600"/>
          <p14:tracePt t="86202" x="15951200" y="8026400"/>
          <p14:tracePt t="86212" x="15913100" y="8051800"/>
          <p14:tracePt t="86217" x="15862300" y="8115300"/>
          <p14:tracePt t="86229" x="15824200" y="8153400"/>
          <p14:tracePt t="86235" x="15798800" y="8204200"/>
          <p14:tracePt t="86245" x="15760700" y="8242300"/>
          <p14:tracePt t="86250" x="15735300" y="8267700"/>
          <p14:tracePt t="86262" x="15709900" y="8293100"/>
          <p14:tracePt t="86268" x="15684500" y="8318500"/>
          <p14:tracePt t="86279" x="15671800" y="8331200"/>
          <p14:tracePt t="86284" x="15671800" y="8356600"/>
          <p14:tracePt t="86299" x="15671800" y="8382000"/>
          <p14:tracePt t="86299" x="15671800" y="8407400"/>
          <p14:tracePt t="86312" x="15671800" y="8432800"/>
          <p14:tracePt t="86313" x="15671800" y="8445500"/>
          <p14:tracePt t="86328" x="15671800" y="8496300"/>
          <p14:tracePt t="86329" x="15671800" y="8534400"/>
          <p14:tracePt t="86337" x="15671800" y="8585200"/>
          <p14:tracePt t="86345" x="15646400" y="8648700"/>
          <p14:tracePt t="86353" x="15646400" y="8699500"/>
          <p14:tracePt t="86362" x="15646400" y="8763000"/>
          <p14:tracePt t="86369" x="15621000" y="8813800"/>
          <p14:tracePt t="86379" x="15621000" y="8851900"/>
          <p14:tracePt t="86385" x="15595600" y="8915400"/>
          <p14:tracePt t="86395" x="15595600" y="8940800"/>
          <p14:tracePt t="86401" x="15595600" y="8966200"/>
          <p14:tracePt t="86412" x="15595600" y="9004300"/>
          <p14:tracePt t="86417" x="15570200" y="9004300"/>
          <p14:tracePt t="86429" x="15570200" y="9029700"/>
          <p14:tracePt t="86434" x="15570200" y="9055100"/>
          <p14:tracePt t="86449" x="15557500" y="9055100"/>
          <p14:tracePt t="86466" x="15557500" y="9080500"/>
          <p14:tracePt t="86495" x="15532100" y="9093200"/>
          <p14:tracePt t="86633" x="15532100" y="9080500"/>
          <p14:tracePt t="86660" x="15532100" y="9055100"/>
          <p14:tracePt t="86673" x="15532100" y="9029700"/>
          <p14:tracePt t="86681" x="15532100" y="9004300"/>
          <p14:tracePt t="86692" x="15532100" y="8991600"/>
          <p14:tracePt t="86705" x="15532100" y="8966200"/>
          <p14:tracePt t="86713" x="15532100" y="8940800"/>
          <p14:tracePt t="86721" x="15532100" y="8915400"/>
          <p14:tracePt t="86737" x="15532100" y="8902700"/>
          <p14:tracePt t="86753" x="15532100" y="8877300"/>
          <p14:tracePt t="86953" x="15557500" y="8877300"/>
          <p14:tracePt t="86963" x="15557500" y="8902700"/>
          <p14:tracePt t="86969" x="15570200" y="8915400"/>
          <p14:tracePt t="86985" x="15595600" y="8940800"/>
          <p14:tracePt t="87001" x="15621000" y="8966200"/>
          <p14:tracePt t="87012" x="15646400" y="8966200"/>
          <p14:tracePt t="87017" x="15646400" y="8991600"/>
          <p14:tracePt t="87033" x="15671800" y="9004300"/>
          <p14:tracePt t="87162" x="15671800" y="8991600"/>
          <p14:tracePt t="87178" x="15671800" y="8966200"/>
          <p14:tracePt t="87185" x="15671800" y="8940800"/>
          <p14:tracePt t="87195" x="15671800" y="8902700"/>
          <p14:tracePt t="87202" x="15671800" y="8877300"/>
          <p14:tracePt t="87212" x="15671800" y="8826500"/>
          <p14:tracePt t="87217" x="15671800" y="8788400"/>
          <p14:tracePt t="87229" x="15671800" y="8712200"/>
          <p14:tracePt t="87234" x="15671800" y="8699500"/>
          <p14:tracePt t="87245" x="15671800" y="8623300"/>
          <p14:tracePt t="87250" x="15671800" y="8585200"/>
          <p14:tracePt t="87262" x="15671800" y="8521700"/>
          <p14:tracePt t="87267" x="15671800" y="8470900"/>
          <p14:tracePt t="87279" x="15684500" y="8432800"/>
          <p14:tracePt t="87283" x="15684500" y="8382000"/>
          <p14:tracePt t="87295" x="15684500" y="8318500"/>
          <p14:tracePt t="87301" x="15709900" y="8293100"/>
          <p14:tracePt t="87312" x="15709900" y="8242300"/>
          <p14:tracePt t="87316" x="15709900" y="8204200"/>
          <p14:tracePt t="87329" x="15735300" y="8178800"/>
          <p14:tracePt t="87330" x="15735300" y="8153400"/>
          <p14:tracePt t="87338" x="15760700" y="8140700"/>
          <p14:tracePt t="87346" x="15760700" y="8115300"/>
          <p14:tracePt t="87362" x="15773400" y="8089900"/>
          <p14:tracePt t="88875" x="15773400" y="8115300"/>
          <p14:tracePt t="88892" x="15773400" y="8140700"/>
          <p14:tracePt t="88907" x="15760700" y="8153400"/>
          <p14:tracePt t="88915" x="15760700" y="8178800"/>
          <p14:tracePt t="88932" x="15735300" y="8204200"/>
          <p14:tracePt t="88949" x="15735300" y="8229600"/>
          <p14:tracePt t="88967" x="15709900" y="8242300"/>
          <p14:tracePt t="88980" x="15709900" y="8267700"/>
          <p14:tracePt t="88996" x="15709900" y="8293100"/>
          <p14:tracePt t="89003" x="15709900" y="8318500"/>
          <p14:tracePt t="89012" x="15684500" y="8318500"/>
          <p14:tracePt t="89019" x="15684500" y="8331200"/>
          <p14:tracePt t="89035" x="15684500" y="8356600"/>
          <p14:tracePt t="89051" x="15684500" y="8382000"/>
          <p14:tracePt t="89075" x="15684500" y="8407400"/>
          <p14:tracePt t="89091" x="15671800" y="8432800"/>
          <p14:tracePt t="89107" x="15671800" y="8445500"/>
          <p14:tracePt t="89125" x="15671800" y="8470900"/>
          <p14:tracePt t="89139" x="15671800" y="8496300"/>
          <p14:tracePt t="89147" x="15671800" y="8521700"/>
          <p14:tracePt t="89156" x="15646400" y="8521700"/>
          <p14:tracePt t="89163" x="15646400" y="8534400"/>
          <p14:tracePt t="89171" x="15646400" y="8559800"/>
          <p14:tracePt t="89191" x="15621000" y="8585200"/>
          <p14:tracePt t="89196" x="15621000" y="8610600"/>
          <p14:tracePt t="89203" x="15621000" y="8623300"/>
          <p14:tracePt t="89212" x="15621000" y="8648700"/>
          <p14:tracePt t="89219" x="15621000" y="8674100"/>
          <p14:tracePt t="89229" x="15621000" y="8699500"/>
          <p14:tracePt t="89235" x="15595600" y="8737600"/>
          <p14:tracePt t="89245" x="15595600" y="8763000"/>
          <p14:tracePt t="89251" x="15595600" y="8788400"/>
          <p14:tracePt t="89262" x="15570200" y="8826500"/>
          <p14:tracePt t="89268" x="15570200" y="8851900"/>
          <p14:tracePt t="89279" x="15570200" y="8902700"/>
          <p14:tracePt t="89284" x="15570200" y="8915400"/>
          <p14:tracePt t="89295" x="15570200" y="8940800"/>
          <p14:tracePt t="89301" x="15557500" y="8966200"/>
          <p14:tracePt t="89312" x="15557500" y="8991600"/>
          <p14:tracePt t="89329" x="15557500" y="9004300"/>
          <p14:tracePt t="89347" x="15557500" y="9029700"/>
          <p14:tracePt t="89515" x="15532100" y="9029700"/>
          <p14:tracePt t="89571" x="15532100" y="9004300"/>
          <p14:tracePt t="89611" x="15506700" y="8991600"/>
          <p14:tracePt t="89645" x="15481300" y="8966200"/>
          <p14:tracePt t="89660" x="15481300" y="8940800"/>
          <p14:tracePt t="89676" x="15468600" y="8940800"/>
          <p14:tracePt t="89684" x="15468600" y="8915400"/>
          <p14:tracePt t="89707" x="15443200" y="8915400"/>
          <p14:tracePt t="89716" x="15443200" y="8902700"/>
          <p14:tracePt t="89745" x="15417800" y="8902700"/>
          <p14:tracePt t="89749" x="15417800" y="8877300"/>
          <p14:tracePt t="89779" x="15417800" y="8851900"/>
          <p14:tracePt t="89780" x="15392400" y="8851900"/>
          <p14:tracePt t="89796" x="15392400" y="8826500"/>
          <p14:tracePt t="89804" x="15379700" y="8826500"/>
          <p14:tracePt t="89812" x="15354300" y="8813800"/>
          <p14:tracePt t="89829" x="15328900" y="8788400"/>
          <p14:tracePt t="89836" x="15303500" y="8788400"/>
          <p14:tracePt t="89846" x="15303500" y="8763000"/>
          <p14:tracePt t="89852" x="15290800" y="8737600"/>
          <p14:tracePt t="89862" x="15265400" y="8737600"/>
          <p14:tracePt t="89868" x="15240000" y="8712200"/>
          <p14:tracePt t="89884" x="15214600" y="8699500"/>
          <p14:tracePt t="89900" x="15189200" y="8674100"/>
          <p14:tracePt t="89912" x="15176500" y="8674100"/>
          <p14:tracePt t="89916" x="15176500" y="8648700"/>
          <p14:tracePt t="89945" x="15151100" y="8648700"/>
          <p14:tracePt t="90108" x="15176500" y="8648700"/>
          <p14:tracePt t="90124" x="15189200" y="8648700"/>
          <p14:tracePt t="90132" x="15189200" y="8674100"/>
          <p14:tracePt t="90140" x="15214600" y="8674100"/>
          <p14:tracePt t="90148" x="15214600" y="8699500"/>
          <p14:tracePt t="90162" x="15240000" y="8699500"/>
          <p14:tracePt t="90166" x="15265400" y="8712200"/>
          <p14:tracePt t="90182" x="15290800" y="8737600"/>
          <p14:tracePt t="90196" x="15303500" y="8763000"/>
          <p14:tracePt t="90196" x="15328900" y="8788400"/>
          <p14:tracePt t="90205" x="15354300" y="8788400"/>
          <p14:tracePt t="90212" x="15354300" y="8813800"/>
          <p14:tracePt t="90229" x="15392400" y="8826500"/>
          <p14:tracePt t="90236" x="15417800" y="8826500"/>
          <p14:tracePt t="90246" x="15417800" y="8851900"/>
          <p14:tracePt t="90252" x="15443200" y="8851900"/>
          <p14:tracePt t="90268" x="15468600" y="8877300"/>
          <p14:tracePt t="90284" x="15481300" y="8877300"/>
          <p14:tracePt t="90295" x="15506700" y="8902700"/>
          <p14:tracePt t="90317" x="15532100" y="8902700"/>
          <p14:tracePt t="90329" x="15532100" y="8915400"/>
          <p14:tracePt t="90345" x="15557500" y="8915400"/>
          <p14:tracePt t="90366" x="15570200" y="8915400"/>
          <p14:tracePt t="90444" x="15595600" y="8915400"/>
          <p14:tracePt t="90548" x="15621000" y="8915400"/>
          <p14:tracePt t="90662" x="15621000" y="8902700"/>
          <p14:tracePt t="90678" x="15621000" y="8877300"/>
          <p14:tracePt t="90693" x="15621000" y="8851900"/>
          <p14:tracePt t="90708" x="15621000" y="8826500"/>
          <p14:tracePt t="90725" x="15621000" y="8813800"/>
          <p14:tracePt t="90733" x="15621000" y="8788400"/>
          <p14:tracePt t="90757" x="15621000" y="8763000"/>
          <p14:tracePt t="90772" x="15621000" y="8737600"/>
          <p14:tracePt t="90797" x="15621000" y="8712200"/>
          <p14:tracePt t="90813" x="15621000" y="8699500"/>
          <p14:tracePt t="90829" x="15621000" y="8674100"/>
          <p14:tracePt t="90837" x="15646400" y="8648700"/>
          <p14:tracePt t="90845" x="15646400" y="8623300"/>
          <p14:tracePt t="90855" x="15646400" y="8585200"/>
          <p14:tracePt t="90862" x="15646400" y="8559800"/>
          <p14:tracePt t="90869" x="15671800" y="8534400"/>
          <p14:tracePt t="90879" x="15671800" y="8496300"/>
          <p14:tracePt t="90885" x="15684500" y="8470900"/>
          <p14:tracePt t="90896" x="15684500" y="8432800"/>
          <p14:tracePt t="90901" x="15709900" y="8382000"/>
          <p14:tracePt t="90912" x="15709900" y="8331200"/>
          <p14:tracePt t="90917" x="15735300" y="8318500"/>
          <p14:tracePt t="90929" x="15735300" y="8267700"/>
          <p14:tracePt t="90933" x="15760700" y="8242300"/>
          <p14:tracePt t="90949" x="15760700" y="8229600"/>
          <p14:tracePt t="90967" x="15773400" y="8229600"/>
          <p14:tracePt t="90967" x="15773400" y="8204200"/>
          <p14:tracePt t="90996" x="15773400" y="8178800"/>
          <p14:tracePt t="93824" x="15773400" y="8204200"/>
          <p14:tracePt t="93831" x="15773400" y="8229600"/>
          <p14:tracePt t="93839" x="15773400" y="8242300"/>
          <p14:tracePt t="93847" x="15760700" y="8267700"/>
          <p14:tracePt t="93862" x="15760700" y="8318500"/>
          <p14:tracePt t="93866" x="15735300" y="8331200"/>
          <p14:tracePt t="93879" x="15735300" y="8382000"/>
          <p14:tracePt t="93880" x="15709900" y="8432800"/>
          <p14:tracePt t="93896" x="15684500" y="8470900"/>
          <p14:tracePt t="93903" x="15684500" y="8496300"/>
          <p14:tracePt t="93912" x="15671800" y="8521700"/>
          <p14:tracePt t="93929" x="15671800" y="8534400"/>
          <p14:tracePt t="93935" x="15671800" y="8559800"/>
          <p14:tracePt t="93952" x="15671800" y="8585200"/>
          <p14:tracePt t="93963" x="15646400" y="8585200"/>
          <p14:tracePt t="93999" x="15646400" y="8610600"/>
          <p14:tracePt t="94039" x="15646400" y="8623300"/>
          <p14:tracePt t="94063" x="15646400" y="8648700"/>
          <p14:tracePt t="94072" x="15646400" y="8674100"/>
          <p14:tracePt t="94089" x="15621000" y="8699500"/>
          <p14:tracePt t="94096" x="15621000" y="8712200"/>
          <p14:tracePt t="94112" x="15621000" y="8737600"/>
          <p14:tracePt t="94123" x="15595600" y="8763000"/>
          <p14:tracePt t="94135" x="15595600" y="8788400"/>
          <p14:tracePt t="94162" x="15595600" y="8813800"/>
          <p14:tracePt t="94168" x="15595600" y="8826500"/>
          <p14:tracePt t="94179" x="15570200" y="8826500"/>
          <p14:tracePt t="94184" x="15570200" y="8851900"/>
          <p14:tracePt t="94196" x="15570200" y="8877300"/>
          <p14:tracePt t="94200" x="15570200" y="8902700"/>
          <p14:tracePt t="94216" x="15570200" y="8915400"/>
          <p14:tracePt t="94229" x="15570200" y="8940800"/>
          <p14:tracePt t="94249" x="15570200" y="8966200"/>
          <p14:tracePt t="94282" x="15570200" y="8991600"/>
          <p14:tracePt t="94504" x="15570200" y="8966200"/>
          <p14:tracePt t="94512" x="15557500" y="8966200"/>
          <p14:tracePt t="94536" x="15532100" y="8966200"/>
          <p14:tracePt t="94546" x="15532100" y="8940800"/>
          <p14:tracePt t="94562" x="15506700" y="8940800"/>
          <p14:tracePt t="94568" x="15506700" y="8915400"/>
          <p14:tracePt t="94579" x="15481300" y="8915400"/>
          <p14:tracePt t="94595" x="15468600" y="8902700"/>
          <p14:tracePt t="94752" x="15481300" y="8902700"/>
          <p14:tracePt t="94768" x="15506700" y="8915400"/>
          <p14:tracePt t="94776" x="15506700" y="8940800"/>
          <p14:tracePt t="94784" x="15532100" y="8966200"/>
          <p14:tracePt t="94792" x="15557500" y="8966200"/>
          <p14:tracePt t="94800" x="15570200" y="8991600"/>
          <p14:tracePt t="94808" x="15595600" y="9004300"/>
          <p14:tracePt t="94816" x="15621000" y="9029700"/>
          <p14:tracePt t="94829" x="15621000" y="9055100"/>
          <p14:tracePt t="94833" x="15646400" y="9055100"/>
          <p14:tracePt t="94846" x="15646400" y="9080500"/>
          <p14:tracePt t="94862" x="15671800" y="9093200"/>
          <p14:tracePt t="94896" x="15684500" y="9093200"/>
          <p14:tracePt t="94896" x="15684500" y="9118600"/>
          <p14:tracePt t="95032" x="15684500" y="9093200"/>
          <p14:tracePt t="95040" x="15671800" y="9093200"/>
          <p14:tracePt t="95048" x="15671800" y="9080500"/>
          <p14:tracePt t="95064" x="15671800" y="9055100"/>
          <p14:tracePt t="95072" x="15646400" y="9055100"/>
          <p14:tracePt t="95080" x="15646400" y="9029700"/>
          <p14:tracePt t="95096" x="15621000" y="9029700"/>
          <p14:tracePt t="95096" x="15621000" y="9004300"/>
          <p14:tracePt t="95121" x="15595600" y="9004300"/>
          <p14:tracePt t="95128" x="15595600" y="8991600"/>
          <p14:tracePt t="95161" x="15570200" y="8991600"/>
          <p14:tracePt t="95192" x="15557500" y="8966200"/>
          <p14:tracePt t="95232" x="15532100" y="8966200"/>
          <p14:tracePt t="95249" x="15532100" y="8940800"/>
          <p14:tracePt t="95385" x="15532100" y="8915400"/>
          <p14:tracePt t="95962" x="15557500" y="8915400"/>
          <p14:tracePt t="95979" x="15570200" y="8915400"/>
          <p14:tracePt t="95993" x="15595600" y="8915400"/>
          <p14:tracePt t="96001" x="15621000" y="8915400"/>
          <p14:tracePt t="96009" x="15646400" y="8940800"/>
          <p14:tracePt t="96025" x="15671800" y="8966200"/>
          <p14:tracePt t="96041" x="15684500" y="8966200"/>
          <p14:tracePt t="96049" x="15684500" y="8991600"/>
          <p14:tracePt t="96079" x="15709900" y="8991600"/>
          <p14:tracePt t="96083" x="15709900" y="9004300"/>
          <p14:tracePt t="96112" x="15735300" y="9004300"/>
          <p14:tracePt t="96257" x="15709900" y="9004300"/>
          <p14:tracePt t="96273" x="15684500" y="9004300"/>
          <p14:tracePt t="96298" x="15671800" y="9004300"/>
          <p14:tracePt t="96313" x="15646400" y="9004300"/>
          <p14:tracePt t="96357" x="15621000" y="9004300"/>
          <p14:tracePt t="96369" x="15621000" y="8991600"/>
          <p14:tracePt t="96402" x="15595600" y="8991600"/>
          <p14:tracePt t="96409" x="15595600" y="8966200"/>
          <p14:tracePt t="96537" x="15595600" y="8991600"/>
          <p14:tracePt t="96546" x="15621000" y="9029700"/>
          <p14:tracePt t="96555" x="15671800" y="9080500"/>
          <p14:tracePt t="96562" x="15709900" y="9144000"/>
          <p14:tracePt t="96570" x="15760700" y="9207500"/>
          <p14:tracePt t="96579" x="15798800" y="9296400"/>
          <p14:tracePt t="96596" x="15913100" y="9461500"/>
          <p14:tracePt t="96602" x="15938500" y="9499600"/>
          <p14:tracePt t="96612" x="15976600" y="9575800"/>
          <p14:tracePt t="96629" x="16052800" y="9677400"/>
          <p14:tracePt t="96634" x="16065500" y="9702800"/>
          <p14:tracePt t="96646" x="16065500" y="9728200"/>
          <p14:tracePt t="96662" x="16090900" y="9728200"/>
          <p14:tracePt t="96666" x="16090900" y="9753600"/>
          <p14:tracePt t="96762" x="16065500" y="9753600"/>
          <p14:tracePt t="96770" x="16052800" y="9728200"/>
          <p14:tracePt t="96788" x="16027400" y="9702800"/>
          <p14:tracePt t="96795" x="16002000" y="9702800"/>
          <p14:tracePt t="96802" x="15976600" y="9677400"/>
          <p14:tracePt t="96810" x="15951200" y="9664700"/>
          <p14:tracePt t="96821" x="15913100" y="9639300"/>
          <p14:tracePt t="96829" x="15862300" y="9588500"/>
          <p14:tracePt t="96834" x="15824200" y="9575800"/>
          <p14:tracePt t="96846" x="15760700" y="9525000"/>
          <p14:tracePt t="96852" x="15735300" y="9474200"/>
          <p14:tracePt t="96862" x="15684500" y="9461500"/>
          <p14:tracePt t="96867" x="15646400" y="9410700"/>
          <p14:tracePt t="96879" x="15595600" y="9372600"/>
          <p14:tracePt t="96883" x="15570200" y="9347200"/>
          <p14:tracePt t="96896" x="15557500" y="9321800"/>
          <p14:tracePt t="96900" x="15532100" y="9296400"/>
          <p14:tracePt t="96912" x="15506700" y="9296400"/>
          <p14:tracePt t="96916" x="15506700" y="9283700"/>
          <p14:tracePt t="96932" x="15506700" y="9258300"/>
          <p14:tracePt t="97026" x="15506700" y="9232900"/>
          <p14:tracePt t="97042" x="15532100" y="9232900"/>
          <p14:tracePt t="97058" x="15532100" y="9207500"/>
          <p14:tracePt t="97066" x="15557500" y="9207500"/>
          <p14:tracePt t="97074" x="15557500" y="9194800"/>
          <p14:tracePt t="97082" x="15570200" y="9194800"/>
          <p14:tracePt t="97096" x="15570200" y="9169400"/>
          <p14:tracePt t="97100" x="15595600" y="9144000"/>
          <p14:tracePt t="97129" x="15621000" y="9118600"/>
          <p14:tracePt t="97146" x="15621000" y="9093200"/>
          <p14:tracePt t="97189" x="15621000" y="9080500"/>
          <p14:tracePt t="97210" x="15621000" y="9055100"/>
          <p14:tracePt t="97254" x="15621000" y="9029700"/>
          <p14:tracePt t="97290" x="15621000" y="9004300"/>
          <p14:tracePt t="97346" x="15621000" y="8991600"/>
          <p14:tracePt t="97435" x="15621000" y="8966200"/>
          <p14:tracePt t="101172" x="15621000" y="8991600"/>
          <p14:tracePt t="101188" x="15621000" y="9004300"/>
          <p14:tracePt t="101196" x="15646400" y="9029700"/>
          <p14:tracePt t="101212" x="15646400" y="9055100"/>
          <p14:tracePt t="101229" x="15671800" y="9080500"/>
          <p14:tracePt t="101236" x="15671800" y="9093200"/>
          <p14:tracePt t="101246" x="15671800" y="9118600"/>
          <p14:tracePt t="101262" x="15684500" y="9144000"/>
          <p14:tracePt t="101285" x="15684500" y="9169400"/>
          <p14:tracePt t="101301" x="15684500" y="9194800"/>
          <p14:tracePt t="101324" x="15709900" y="9207500"/>
          <p14:tracePt t="101357" x="15709900" y="9232900"/>
          <p14:tracePt t="101372" x="15709900" y="9258300"/>
          <p14:tracePt t="101389" x="15709900" y="9283700"/>
          <p14:tracePt t="101412" x="15709900" y="9296400"/>
          <p14:tracePt t="101429" x="15735300" y="9321800"/>
          <p14:tracePt t="101445" x="15735300" y="9347200"/>
          <p14:tracePt t="101477" x="15735300" y="9372600"/>
          <p14:tracePt t="101501" x="15760700" y="9385300"/>
          <p14:tracePt t="101654" x="15760700" y="9372600"/>
          <p14:tracePt t="101677" x="15760700" y="9347200"/>
          <p14:tracePt t="101701" x="15760700" y="9321800"/>
          <p14:tracePt t="101729" x="15760700" y="9296400"/>
          <p14:tracePt t="101733" x="15760700" y="9283700"/>
          <p14:tracePt t="101746" x="15760700" y="9258300"/>
          <p14:tracePt t="101750" x="15760700" y="9232900"/>
          <p14:tracePt t="101766" x="15760700" y="9207500"/>
          <p14:tracePt t="101799" x="15760700" y="9194800"/>
          <p14:tracePt t="101829" x="15760700" y="9169400"/>
          <p14:tracePt t="101846" x="15760700" y="9144000"/>
          <p14:tracePt t="101869" x="15760700" y="9118600"/>
          <p14:tracePt t="101896" x="15760700" y="9093200"/>
          <p14:tracePt t="101901" x="15760700" y="9080500"/>
          <p14:tracePt t="101933" x="15760700" y="9055100"/>
          <p14:tracePt t="101963" x="15760700" y="9029700"/>
          <p14:tracePt t="101996" x="15760700" y="9004300"/>
          <p14:tracePt t="102029" x="15760700" y="8991600"/>
          <p14:tracePt t="102077" x="15760700" y="8966200"/>
          <p14:tracePt t="102262" x="15760700" y="8991600"/>
          <p14:tracePt t="102286" x="15760700" y="9004300"/>
          <p14:tracePt t="102293" x="15760700" y="9029700"/>
          <p14:tracePt t="102320" x="15760700" y="9055100"/>
          <p14:tracePt t="102325" x="15760700" y="9080500"/>
          <p14:tracePt t="102341" x="15760700" y="9093200"/>
          <p14:tracePt t="102358" x="15760700" y="9118600"/>
          <p14:tracePt t="102373" x="15760700" y="9144000"/>
          <p14:tracePt t="102381" x="15760700" y="9169400"/>
          <p14:tracePt t="102405" x="15760700" y="9194800"/>
          <p14:tracePt t="102413" x="15760700" y="9207500"/>
          <p14:tracePt t="102438" x="15760700" y="9232900"/>
          <p14:tracePt t="102463" x="15760700" y="9258300"/>
          <p14:tracePt t="102470" x="15760700" y="9283700"/>
          <p14:tracePt t="102502" x="15760700" y="9296400"/>
          <p14:tracePt t="102529" x="15773400" y="9321800"/>
          <p14:tracePt t="102546" x="15773400" y="9347200"/>
          <p14:tracePt t="102563" x="15773400" y="9372600"/>
          <p14:tracePt t="102579" x="15773400" y="9385300"/>
          <p14:tracePt t="102583" x="15798800" y="9385300"/>
          <p14:tracePt t="102599" x="15798800" y="9410700"/>
          <p14:tracePt t="102646" x="15798800" y="9436100"/>
          <p14:tracePt t="102784" x="15798800" y="9410700"/>
          <p14:tracePt t="102814" x="15798800" y="9385300"/>
          <p14:tracePt t="102830" x="15798800" y="9372600"/>
          <p14:tracePt t="102838" x="15773400" y="9372600"/>
          <p14:tracePt t="102846" x="15773400" y="9347200"/>
          <p14:tracePt t="102863" x="15760700" y="9321800"/>
          <p14:tracePt t="102870" x="15760700" y="9296400"/>
          <p14:tracePt t="102879" x="15760700" y="9283700"/>
          <p14:tracePt t="102896" x="15735300" y="9258300"/>
          <p14:tracePt t="102910" x="15709900" y="9232900"/>
          <p14:tracePt t="102919" x="15709900" y="9207500"/>
          <p14:tracePt t="102934" x="15709900" y="9194800"/>
          <p14:tracePt t="102964" x="15684500" y="9169400"/>
          <p14:tracePt t="102970" x="15684500" y="9144000"/>
          <p14:tracePt t="102979" x="15671800" y="9144000"/>
          <p14:tracePt t="102983" x="15671800" y="9118600"/>
          <p14:tracePt t="103000" x="15671800" y="9093200"/>
          <p14:tracePt t="103016" x="15671800" y="9080500"/>
          <p14:tracePt t="103029" x="15646400" y="9080500"/>
          <p14:tracePt t="103032" x="15646400" y="9055100"/>
          <p14:tracePt t="103047" x="15646400" y="9029700"/>
          <p14:tracePt t="103158" x="15646400" y="9004300"/>
          <p14:tracePt t="103246" x="15646400" y="9029700"/>
          <p14:tracePt t="103263" x="15646400" y="9055100"/>
          <p14:tracePt t="103279" x="15671800" y="9080500"/>
          <p14:tracePt t="103296" x="15671800" y="9093200"/>
          <p14:tracePt t="103302" x="15671800" y="9118600"/>
          <p14:tracePt t="103312" x="15671800" y="9144000"/>
          <p14:tracePt t="103329" x="15684500" y="9194800"/>
          <p14:tracePt t="103334" x="15709900" y="9207500"/>
          <p14:tracePt t="103346" x="15709900" y="9232900"/>
          <p14:tracePt t="103363" x="15735300" y="9258300"/>
          <p14:tracePt t="103367" x="15735300" y="9283700"/>
          <p14:tracePt t="103379" x="15760700" y="9283700"/>
          <p14:tracePt t="103383" x="15760700" y="9296400"/>
          <p14:tracePt t="103400" x="15760700" y="9321800"/>
          <p14:tracePt t="103412" x="15773400" y="9321800"/>
          <p14:tracePt t="103429" x="15773400" y="9347200"/>
          <p14:tracePt t="103446" x="15773400" y="9372600"/>
          <p14:tracePt t="103447" x="15798800" y="9372600"/>
          <p14:tracePt t="103470" x="15798800" y="9385300"/>
          <p14:tracePt t="103527" x="15824200" y="9385300"/>
          <p14:tracePt t="103598" x="15824200" y="9372600"/>
          <p14:tracePt t="103615" x="15824200" y="9347200"/>
          <p14:tracePt t="103631" x="15824200" y="9321800"/>
          <p14:tracePt t="103639" x="15824200" y="9296400"/>
          <p14:tracePt t="103647" x="15824200" y="9283700"/>
          <p14:tracePt t="103663" x="15824200" y="9258300"/>
          <p14:tracePt t="103670" x="15824200" y="9232900"/>
          <p14:tracePt t="103687" x="15824200" y="9207500"/>
          <p14:tracePt t="103695" x="15824200" y="9194800"/>
          <p14:tracePt t="103712" x="15824200" y="9169400"/>
          <p14:tracePt t="103720" x="15824200" y="9144000"/>
          <p14:tracePt t="103729" x="15824200" y="9118600"/>
          <p14:tracePt t="103743" x="15824200" y="9093200"/>
          <p14:tracePt t="103752" x="15824200" y="9080500"/>
          <p14:tracePt t="103763" x="15824200" y="9055100"/>
          <p14:tracePt t="103775" x="15824200" y="9029700"/>
          <p14:tracePt t="103796" x="15824200" y="9004300"/>
          <p14:tracePt t="103812" x="15824200" y="8991600"/>
          <p14:tracePt t="103833" x="15824200" y="8966200"/>
          <p14:tracePt t="103849" x="15824200" y="8940800"/>
          <p14:tracePt t="103879" x="15824200" y="8915400"/>
          <p14:tracePt t="103935" x="15824200" y="8902700"/>
          <p14:tracePt t="104128" x="15824200" y="8915400"/>
          <p14:tracePt t="104135" x="15798800" y="8915400"/>
          <p14:tracePt t="104287" x="15798800" y="8940800"/>
          <p14:tracePt t="104343" x="15798800" y="8966200"/>
          <p14:tracePt t="104375" x="15798800" y="8991600"/>
          <p14:tracePt t="104396" x="15773400" y="9004300"/>
          <p14:tracePt t="104413" x="15773400" y="9029700"/>
          <p14:tracePt t="104417" x="15773400" y="9055100"/>
          <p14:tracePt t="104429" x="15773400" y="9080500"/>
          <p14:tracePt t="104433" x="15760700" y="9118600"/>
          <p14:tracePt t="104449" x="15760700" y="9144000"/>
          <p14:tracePt t="104463" x="15735300" y="9169400"/>
          <p14:tracePt t="104464" x="15735300" y="9194800"/>
          <p14:tracePt t="104471" x="15735300" y="9207500"/>
          <p14:tracePt t="104487" x="15735300" y="9232900"/>
          <p14:tracePt t="104504" x="15709900" y="9258300"/>
          <p14:tracePt t="104529" x="15709900" y="9283700"/>
          <p14:tracePt t="104600" x="15709900" y="9296400"/>
          <p14:tracePt t="106162" x="15684500" y="9296400"/>
          <p14:tracePt t="106193" x="15684500" y="9283700"/>
          <p14:tracePt t="106225" x="15684500" y="9258300"/>
          <p14:tracePt t="106241" x="15671800" y="9258300"/>
          <p14:tracePt t="106251" x="15671800" y="9232900"/>
          <p14:tracePt t="106279" x="15671800" y="9207500"/>
          <p14:tracePt t="106321" x="15671800" y="9194800"/>
          <p14:tracePt t="106329" x="15646400" y="9194800"/>
          <p14:tracePt t="106401" x="15646400" y="9169400"/>
          <p14:tracePt t="106473" x="15646400" y="9144000"/>
          <p14:tracePt t="106513" x="15646400" y="9118600"/>
          <p14:tracePt t="106553" x="15646400" y="9093200"/>
          <p14:tracePt t="106953" x="15671800" y="9093200"/>
          <p14:tracePt t="106969" x="15671800" y="9118600"/>
          <p14:tracePt t="107201" x="15671800" y="9144000"/>
          <p14:tracePt t="107218" x="15684500" y="9144000"/>
          <p14:tracePt t="107305" x="15684500" y="9169400"/>
          <p14:tracePt t="107354" x="15709900" y="9169400"/>
          <p14:tracePt t="107378" x="15709900" y="9194800"/>
          <p14:tracePt t="107410" x="15709900" y="9207500"/>
          <p14:tracePt t="107430" x="15735300" y="9207500"/>
          <p14:tracePt t="107441" x="15735300" y="9232900"/>
          <p14:tracePt t="107474" x="15735300" y="9258300"/>
          <p14:tracePt t="107498" x="15760700" y="9258300"/>
          <p14:tracePt t="107530" x="15760700" y="9283700"/>
          <p14:tracePt t="107594" x="15760700" y="9296400"/>
          <p14:tracePt t="107618" x="15773400" y="9296400"/>
          <p14:tracePt t="107652" x="15773400" y="9321800"/>
          <p14:tracePt t="107698" x="15798800" y="9321800"/>
          <p14:tracePt t="107722" x="15798800" y="9347200"/>
          <p14:tracePt t="107778" x="15824200" y="9347200"/>
          <p14:tracePt t="107890" x="15849600" y="9372600"/>
          <p14:tracePt t="108090" x="15862300" y="9372600"/>
          <p14:tracePt t="108252" x="15862300" y="9347200"/>
          <p14:tracePt t="108290" x="15862300" y="9321800"/>
          <p14:tracePt t="108330" x="15862300" y="9296400"/>
          <p14:tracePt t="108370" x="15862300" y="9283700"/>
          <p14:tracePt t="108410" x="15862300" y="9258300"/>
          <p14:tracePt t="108442" x="15862300" y="9232900"/>
          <p14:tracePt t="108463" x="15862300" y="9207500"/>
          <p14:tracePt t="108483" x="15862300" y="9194800"/>
          <p14:tracePt t="108500" x="15862300" y="9169400"/>
          <p14:tracePt t="108529" x="15862300" y="9144000"/>
          <p14:tracePt t="108531" x="15862300" y="9118600"/>
          <p14:tracePt t="108547" x="15862300" y="9093200"/>
          <p14:tracePt t="108570" x="15862300" y="9080500"/>
          <p14:tracePt t="108587" x="15862300" y="9055100"/>
          <p14:tracePt t="108611" x="15862300" y="9029700"/>
          <p14:tracePt t="108635" x="15862300" y="9004300"/>
          <p14:tracePt t="108663" x="15862300" y="8991600"/>
          <p14:tracePt t="108699" x="15862300" y="8966200"/>
          <p14:tracePt t="108819" x="15887700" y="8966200"/>
          <p14:tracePt t="108859" x="15887700" y="8991600"/>
          <p14:tracePt t="108886" x="15887700" y="9004300"/>
          <p14:tracePt t="108916" x="15887700" y="9029700"/>
          <p14:tracePt t="108955" x="15887700" y="9055100"/>
          <p14:tracePt t="108987" x="15887700" y="9080500"/>
          <p14:tracePt t="109003" x="15887700" y="9093200"/>
          <p14:tracePt t="109019" x="15913100" y="9118600"/>
          <p14:tracePt t="109027" x="15913100" y="9144000"/>
          <p14:tracePt t="109035" x="15913100" y="9169400"/>
          <p14:tracePt t="109043" x="15913100" y="9194800"/>
          <p14:tracePt t="109062" x="15938500" y="9207500"/>
          <p14:tracePt t="109063" x="15938500" y="9232900"/>
          <p14:tracePt t="109069" x="15938500" y="9258300"/>
          <p14:tracePt t="109084" x="15938500" y="9283700"/>
          <p14:tracePt t="109096" x="15938500" y="9296400"/>
          <p14:tracePt t="109129" x="15938500" y="9321800"/>
          <p14:tracePt t="109187" x="15938500" y="9347200"/>
          <p14:tracePt t="109307" x="15938500" y="9372600"/>
          <p14:tracePt t="109363" x="15913100" y="9372600"/>
          <p14:tracePt t="109388" x="15913100" y="9385300"/>
          <p14:tracePt t="109403" x="15887700" y="9385300"/>
          <p14:tracePt t="109443" x="15862300" y="9385300"/>
          <p14:tracePt t="109485" x="15849600" y="9385300"/>
          <p14:tracePt t="109563" x="15849600" y="9372600"/>
          <p14:tracePt t="109579" x="15824200" y="9372600"/>
          <p14:tracePt t="109596" x="15824200" y="9347200"/>
          <p14:tracePt t="109629" x="15824200" y="9321800"/>
          <p14:tracePt t="109643" x="15798800" y="9321800"/>
          <p14:tracePt t="109663" x="15798800" y="9296400"/>
          <p14:tracePt t="109692" x="15798800" y="9283700"/>
          <p14:tracePt t="109700" x="15773400" y="9283700"/>
          <p14:tracePt t="109724" x="15773400" y="9258300"/>
          <p14:tracePt t="109740" x="15773400" y="9232900"/>
          <p14:tracePt t="109756" x="15760700" y="9232900"/>
          <p14:tracePt t="109771" x="15760700" y="9207500"/>
          <p14:tracePt t="109804" x="15760700" y="9194800"/>
          <p14:tracePt t="109843" x="15735300" y="9194800"/>
          <p14:tracePt t="109863" x="15735300" y="9169400"/>
          <p14:tracePt t="111462" x="15735300" y="9194800"/>
          <p14:tracePt t="111469" x="15735300" y="9207500"/>
          <p14:tracePt t="111480" x="15735300" y="9232900"/>
          <p14:tracePt t="111485" x="15735300" y="9258300"/>
          <p14:tracePt t="111496" x="15735300" y="9283700"/>
          <p14:tracePt t="111501" x="15735300" y="9296400"/>
          <p14:tracePt t="111513" x="15735300" y="9321800"/>
          <p14:tracePt t="111518" x="15760700" y="9321800"/>
          <p14:tracePt t="111529" x="15760700" y="9347200"/>
          <p14:tracePt t="111533" x="15760700" y="9372600"/>
          <p14:tracePt t="111563" x="15760700" y="9385300"/>
          <p14:tracePt t="111669" x="15760700" y="9372600"/>
          <p14:tracePt t="111693" x="15760700" y="9347200"/>
          <p14:tracePt t="111701" x="15760700" y="9321800"/>
          <p14:tracePt t="111709" x="15760700" y="9296400"/>
          <p14:tracePt t="111718" x="15760700" y="9283700"/>
          <p14:tracePt t="111733" x="15760700" y="9258300"/>
          <p14:tracePt t="111746" x="15760700" y="9232900"/>
          <p14:tracePt t="111751" x="15735300" y="9232900"/>
          <p14:tracePt t="111763" x="15735300" y="9207500"/>
          <p14:tracePt t="111767" x="15735300" y="9194800"/>
          <p14:tracePt t="111780" x="15709900" y="9169400"/>
          <p14:tracePt t="111796" x="15684500" y="9144000"/>
          <p14:tracePt t="111800" x="15684500" y="9118600"/>
          <p14:tracePt t="111813" x="15684500" y="9093200"/>
          <p14:tracePt t="111814" x="15684500" y="9080500"/>
          <p14:tracePt t="111830" x="15671800" y="9055100"/>
          <p14:tracePt t="111838" x="15671800" y="9029700"/>
          <p14:tracePt t="111862" x="15671800" y="9004300"/>
          <p14:tracePt t="111958" x="15671800" y="9029700"/>
          <p14:tracePt t="111973" x="15671800" y="9055100"/>
          <p14:tracePt t="111996" x="15684500" y="9080500"/>
          <p14:tracePt t="112001" x="15684500" y="9093200"/>
          <p14:tracePt t="112013" x="15684500" y="9118600"/>
          <p14:tracePt t="112022" x="15709900" y="9144000"/>
          <p14:tracePt t="112030" x="15709900" y="9169400"/>
          <p14:tracePt t="112038" x="15709900" y="9194800"/>
          <p14:tracePt t="112046" x="15735300" y="9207500"/>
          <p14:tracePt t="112054" x="15735300" y="9232900"/>
          <p14:tracePt t="112063" x="15760700" y="9258300"/>
          <p14:tracePt t="112070" x="15760700" y="9283700"/>
          <p14:tracePt t="112079" x="15760700" y="9296400"/>
          <p14:tracePt t="112086" x="15773400" y="9296400"/>
          <p14:tracePt t="112096" x="15773400" y="9321800"/>
          <p14:tracePt t="112102" x="15773400" y="9347200"/>
          <p14:tracePt t="112118" x="15798800" y="9347200"/>
          <p14:tracePt t="112129" x="15798800" y="9372600"/>
          <p14:tracePt t="112302" x="15798800" y="9347200"/>
          <p14:tracePt t="112326" x="15798800" y="9321800"/>
          <p14:tracePt t="112334" x="15773400" y="9296400"/>
          <p14:tracePt t="112350" x="15773400" y="9283700"/>
          <p14:tracePt t="112366" x="15760700" y="9258300"/>
          <p14:tracePt t="112383" x="15760700" y="9232900"/>
          <p14:tracePt t="112390" x="15760700" y="9207500"/>
          <p14:tracePt t="112398" x="15760700" y="9194800"/>
          <p14:tracePt t="112422" x="15760700" y="9169400"/>
          <p14:tracePt t="113191" x="15760700" y="9144000"/>
          <p14:tracePt t="113199" x="15684500" y="9093200"/>
          <p14:tracePt t="113207" x="15570200" y="9004300"/>
          <p14:tracePt t="113216" x="15532100" y="8940800"/>
          <p14:tracePt t="113230" x="15328900" y="8788400"/>
          <p14:tracePt t="113234" x="15189200" y="8648700"/>
          <p14:tracePt t="113246" x="15011400" y="8496300"/>
          <p14:tracePt t="113247" x="14833600" y="8331200"/>
          <p14:tracePt t="113255" x="14770100" y="8242300"/>
          <p14:tracePt t="113263" x="14617700" y="8064500"/>
          <p14:tracePt t="113271" x="14363700" y="7772400"/>
          <p14:tracePt t="113280" x="14211300" y="7569200"/>
          <p14:tracePt t="113287" x="13957300" y="7175500"/>
          <p14:tracePt t="113296" x="13893800" y="7099300"/>
          <p14:tracePt t="113303" x="13665200" y="6705600"/>
          <p14:tracePt t="113313" x="13601700" y="6591300"/>
          <p14:tracePt t="113319" x="13449300" y="6299200"/>
          <p14:tracePt t="113330" x="13385800" y="6159500"/>
          <p14:tracePt t="113335" x="13284200" y="5956300"/>
          <p14:tracePt t="113346" x="13246100" y="5892800"/>
          <p14:tracePt t="113353" x="13195300" y="5778500"/>
          <p14:tracePt t="113363" x="13157200" y="5689600"/>
          <p14:tracePt t="113368" x="13131800" y="5651500"/>
          <p14:tracePt t="113380" x="13106400" y="5600700"/>
          <p14:tracePt t="113386" x="13093700" y="5575300"/>
          <p14:tracePt t="113396" x="13093700" y="5562600"/>
          <p14:tracePt t="113413" x="13093700" y="5537200"/>
          <p14:tracePt t="113418" x="13068300" y="5537200"/>
          <p14:tracePt t="113471" x="13068300" y="5511800"/>
          <p14:tracePt t="113535" x="13093700" y="5511800"/>
          <p14:tracePt t="113543" x="13106400" y="5537200"/>
          <p14:tracePt t="113553" x="13131800" y="5562600"/>
          <p14:tracePt t="113563" x="13195300" y="5626100"/>
          <p14:tracePt t="113568" x="13271500" y="5689600"/>
          <p14:tracePt t="113580" x="13398500" y="5829300"/>
          <p14:tracePt t="113587" x="13449300" y="5892800"/>
          <p14:tracePt t="113596" x="13627100" y="6121400"/>
          <p14:tracePt t="113602" x="13766800" y="6299200"/>
          <p14:tracePt t="113613" x="13893800" y="6477000"/>
          <p14:tracePt t="113620" x="14033500" y="6680200"/>
          <p14:tracePt t="113630" x="14097000" y="6794500"/>
          <p14:tracePt t="113634" x="14249400" y="6946900"/>
          <p14:tracePt t="113646" x="14389100" y="7099300"/>
          <p14:tracePt t="113647" x="14427200" y="7175500"/>
          <p14:tracePt t="113656" x="14528800" y="7264400"/>
          <p14:tracePt t="113663" x="14592300" y="7327900"/>
          <p14:tracePt t="113671" x="14630400" y="7391400"/>
          <p14:tracePt t="113680" x="14681200" y="7416800"/>
          <p14:tracePt t="113687" x="14719300" y="7442200"/>
          <p14:tracePt t="113696" x="14744700" y="7467600"/>
          <p14:tracePt t="113703" x="14744700" y="7480300"/>
          <p14:tracePt t="113713" x="14770100" y="7480300"/>
          <p14:tracePt t="113719" x="14795500" y="7480300"/>
          <p14:tracePt t="113730" x="14795500" y="7505700"/>
          <p14:tracePt t="113735" x="14808200" y="7505700"/>
          <p14:tracePt t="113746" x="14833600" y="7531100"/>
          <p14:tracePt t="113753" x="14833600" y="7556500"/>
          <p14:tracePt t="113763" x="14859000" y="7556500"/>
          <p14:tracePt t="113767" x="14859000" y="7569200"/>
          <p14:tracePt t="113780" x="14884400" y="7569200"/>
          <p14:tracePt t="113785" x="14909800" y="7594600"/>
          <p14:tracePt t="113796" x="14909800" y="7620000"/>
          <p14:tracePt t="113813" x="14922500" y="7620000"/>
          <p14:tracePt t="113818" x="14922500" y="7645400"/>
          <p14:tracePt t="113833" x="14947900" y="7683500"/>
          <p14:tracePt t="113846" x="14973300" y="7708900"/>
          <p14:tracePt t="113847" x="14998700" y="7759700"/>
          <p14:tracePt t="113855" x="15011400" y="7823200"/>
          <p14:tracePt t="113864" x="15036800" y="7861300"/>
          <p14:tracePt t="113871" x="15087600" y="7950200"/>
          <p14:tracePt t="113880" x="15100300" y="8026400"/>
          <p14:tracePt t="113887" x="15125700" y="8115300"/>
          <p14:tracePt t="113896" x="15176500" y="8204200"/>
          <p14:tracePt t="113903" x="15189200" y="8293100"/>
          <p14:tracePt t="113913" x="15214600" y="8407400"/>
          <p14:tracePt t="113920" x="15240000" y="8521700"/>
          <p14:tracePt t="113929" x="15240000" y="8559800"/>
          <p14:tracePt t="113935" x="15290800" y="8699500"/>
          <p14:tracePt t="113946" x="15290800" y="8737600"/>
          <p14:tracePt t="113952" x="15303500" y="8826500"/>
          <p14:tracePt t="113964" x="15328900" y="8966200"/>
          <p14:tracePt t="113969" x="15354300" y="8991600"/>
          <p14:tracePt t="113980" x="15379700" y="9055100"/>
          <p14:tracePt t="113986" x="15392400" y="9093200"/>
          <p14:tracePt t="113997" x="15392400" y="9118600"/>
          <p14:tracePt t="114001" x="15417800" y="9169400"/>
          <p14:tracePt t="114019" x="15417800" y="9194800"/>
          <p14:tracePt t="114033" x="15443200" y="9194800"/>
          <p14:tracePt t="114046" x="15443200" y="9207500"/>
          <p14:tracePt t="114103" x="15443200" y="9194800"/>
          <p14:tracePt t="114119" x="15468600" y="9169400"/>
          <p14:tracePt t="114129" x="15468600" y="9144000"/>
          <p14:tracePt t="114143" x="15481300" y="9118600"/>
          <p14:tracePt t="114154" x="15481300" y="9093200"/>
          <p14:tracePt t="114163" x="15506700" y="9080500"/>
          <p14:tracePt t="114168" x="15532100" y="9055100"/>
          <p14:tracePt t="114180" x="15532100" y="9029700"/>
          <p14:tracePt t="114186" x="15557500" y="9004300"/>
          <p14:tracePt t="114196" x="15570200" y="9004300"/>
          <p14:tracePt t="114200" x="15595600" y="8991600"/>
          <p14:tracePt t="114213" x="15646400" y="8966200"/>
          <p14:tracePt t="114220" x="15684500" y="8966200"/>
          <p14:tracePt t="114230" x="15709900" y="8966200"/>
          <p14:tracePt t="114233" x="15760700" y="8966200"/>
          <p14:tracePt t="114246" x="15773400" y="8966200"/>
          <p14:tracePt t="114251" x="15824200" y="8966200"/>
          <p14:tracePt t="114263" x="15862300" y="9004300"/>
          <p14:tracePt t="114267" x="15887700" y="9029700"/>
          <p14:tracePt t="114280" x="15913100" y="9080500"/>
          <p14:tracePt t="114280" x="15938500" y="9093200"/>
          <p14:tracePt t="114288" x="15951200" y="9118600"/>
          <p14:tracePt t="114296" x="15951200" y="9144000"/>
          <p14:tracePt t="114304" x="15951200" y="9169400"/>
          <p14:tracePt t="114313" x="15976600" y="9194800"/>
          <p14:tracePt t="114336" x="15976600" y="9207500"/>
          <p14:tracePt t="114483" x="15951200" y="9232900"/>
          <p14:tracePt t="114520" x="15938500" y="9232900"/>
          <p14:tracePt t="114552" x="15913100" y="9232900"/>
          <p14:tracePt t="114568" x="15913100" y="9207500"/>
          <p14:tracePt t="114580" x="15887700" y="9207500"/>
          <p14:tracePt t="114585" x="15887700" y="9194800"/>
          <p14:tracePt t="114596" x="15862300" y="9169400"/>
          <p14:tracePt t="114601" x="15849600" y="9144000"/>
          <p14:tracePt t="114613" x="15798800" y="9093200"/>
          <p14:tracePt t="114619" x="15798800" y="9080500"/>
          <p14:tracePt t="114630" x="15773400" y="9055100"/>
          <p14:tracePt t="114634" x="15735300" y="9004300"/>
          <p14:tracePt t="114646" x="15709900" y="8991600"/>
          <p14:tracePt t="114654" x="15709900" y="8966200"/>
          <p14:tracePt t="114663" x="15684500" y="8940800"/>
          <p14:tracePt t="114668" x="15671800" y="8940800"/>
          <p14:tracePt t="114680" x="15671800" y="8915400"/>
          <p14:tracePt t="114680" x="15646400" y="8915400"/>
          <p14:tracePt t="114696" x="15646400" y="8902700"/>
          <p14:tracePt t="114713" x="15621000" y="8902700"/>
          <p14:tracePt t="114720" x="15621000" y="8877300"/>
          <p14:tracePt t="114752" x="15621000" y="8851900"/>
          <p14:tracePt t="114768" x="15621000" y="8826500"/>
          <p14:tracePt t="114856" x="15646400" y="8826500"/>
          <p14:tracePt t="114864" x="15671800" y="8826500"/>
          <p14:tracePt t="114872" x="15684500" y="8851900"/>
          <p14:tracePt t="114883" x="15709900" y="8851900"/>
          <p14:tracePt t="114888" x="15735300" y="8877300"/>
          <p14:tracePt t="114896" x="15760700" y="8877300"/>
          <p14:tracePt t="114904" x="15760700" y="8902700"/>
          <p14:tracePt t="114913" x="15773400" y="8915400"/>
          <p14:tracePt t="114929" x="15798800" y="8915400"/>
          <p14:tracePt t="114936" x="15798800" y="8940800"/>
          <p14:tracePt t="114952" x="15798800" y="8966200"/>
          <p14:tracePt t="114968" x="15798800" y="8991600"/>
          <p14:tracePt t="114976" x="15798800" y="9004300"/>
          <p14:tracePt t="114984" x="15798800" y="9029700"/>
          <p14:tracePt t="114992" x="15798800" y="9080500"/>
          <p14:tracePt t="115000" x="15798800" y="9093200"/>
          <p14:tracePt t="115008" x="15798800" y="9144000"/>
          <p14:tracePt t="115030" x="15773400" y="9194800"/>
          <p14:tracePt t="115030" x="15773400" y="9232900"/>
          <p14:tracePt t="115035" x="15773400" y="9258300"/>
          <p14:tracePt t="115046" x="15760700" y="9283700"/>
          <p14:tracePt t="115053" x="15760700" y="9296400"/>
          <p14:tracePt t="115063" x="15760700" y="9321800"/>
          <p14:tracePt t="115066" x="15735300" y="9347200"/>
          <p14:tracePt t="115081" x="15735300" y="9372600"/>
          <p14:tracePt t="115249" x="15709900" y="9372600"/>
          <p14:tracePt t="116218" x="15684500" y="9372600"/>
          <p14:tracePt t="116233" x="15646400" y="9372600"/>
          <p14:tracePt t="116241" x="15621000" y="9372600"/>
          <p14:tracePt t="116249" x="15595600" y="9372600"/>
          <p14:tracePt t="116258" x="15557500" y="9372600"/>
          <p14:tracePt t="116266" x="15532100" y="9372600"/>
          <p14:tracePt t="116273" x="15481300" y="9372600"/>
          <p14:tracePt t="116283" x="15468600" y="9372600"/>
          <p14:tracePt t="116296" x="15417800" y="9372600"/>
          <p14:tracePt t="116300" x="15392400" y="9372600"/>
          <p14:tracePt t="116313" x="15379700" y="9372600"/>
          <p14:tracePt t="116314" x="15354300" y="9372600"/>
          <p14:tracePt t="116321" x="15328900" y="9372600"/>
          <p14:tracePt t="116338" x="15303500" y="9372600"/>
          <p14:tracePt t="116346" x="15290800" y="9372600"/>
          <p14:tracePt t="116369" x="15265400" y="9372600"/>
          <p14:tracePt t="116401" x="15265400" y="9347200"/>
          <p14:tracePt t="116433" x="15240000" y="9347200"/>
          <p14:tracePt t="116650" x="15265400" y="9347200"/>
          <p14:tracePt t="116698" x="15290800" y="9347200"/>
          <p14:tracePt t="116754" x="15303500" y="9347200"/>
          <p14:tracePt t="116858" x="15328900" y="9347200"/>
          <p14:tracePt t="116874" x="15354300" y="9347200"/>
          <p14:tracePt t="116882" x="15379700" y="9347200"/>
          <p14:tracePt t="116890" x="15417800" y="9347200"/>
          <p14:tracePt t="116898" x="15468600" y="9347200"/>
          <p14:tracePt t="116906" x="15481300" y="9347200"/>
          <p14:tracePt t="116929" x="15532100" y="9321800"/>
          <p14:tracePt t="116930" x="15646400" y="9296400"/>
          <p14:tracePt t="116938" x="15684500" y="9296400"/>
          <p14:tracePt t="116946" x="15735300" y="9283700"/>
          <p14:tracePt t="116954" x="15760700" y="9283700"/>
          <p14:tracePt t="116964" x="15773400" y="9258300"/>
          <p14:tracePt t="116970" x="15798800" y="9258300"/>
          <p14:tracePt t="116986" x="15824200" y="9258300"/>
          <p14:tracePt t="117034" x="15824200" y="9232900"/>
          <p14:tracePt t="117149" x="15798800" y="9232900"/>
          <p14:tracePt t="117194" x="15798800" y="9207500"/>
          <p14:tracePt t="117202" x="15773400" y="9207500"/>
          <p14:tracePt t="117266" x="15760700" y="9194800"/>
          <p14:tracePt t="117322" x="15735300" y="9194800"/>
          <p14:tracePt t="117507" x="15760700" y="9194800"/>
          <p14:tracePt t="117516" x="15798800" y="9207500"/>
          <p14:tracePt t="117523" x="15849600" y="9232900"/>
          <p14:tracePt t="117531" x="15938500" y="9283700"/>
          <p14:tracePt t="117539" x="16002000" y="9321800"/>
          <p14:tracePt t="117550" x="16116300" y="9372600"/>
          <p14:tracePt t="117563" x="16319500" y="9525000"/>
          <p14:tracePt t="117571" x="16433800" y="9613900"/>
          <p14:tracePt t="117580" x="16560800" y="9702800"/>
          <p14:tracePt t="117587" x="16675100" y="9817100"/>
          <p14:tracePt t="117596" x="16789400" y="9931400"/>
          <p14:tracePt t="117603" x="16903700" y="10020300"/>
          <p14:tracePt t="117613" x="17030700" y="10134600"/>
          <p14:tracePt t="117620" x="17119600" y="10236200"/>
          <p14:tracePt t="117821" x="17119600" y="10236200"/>
          <p14:tracePt t="117831" x="17081500" y="10223500"/>
          <p14:tracePt t="117836" x="17030700" y="10198100"/>
          <p14:tracePt t="117848" x="16967200" y="10147300"/>
          <p14:tracePt t="117855" x="16903700" y="10134600"/>
          <p14:tracePt t="117864" x="16852900" y="10109200"/>
          <p14:tracePt t="117869" x="16814800" y="10109200"/>
          <p14:tracePt t="117881" x="16764000" y="10083800"/>
          <p14:tracePt t="117888" x="16738600" y="10058400"/>
          <p14:tracePt t="117898" x="16713200" y="10058400"/>
          <p14:tracePt t="117902" x="16700500" y="10045700"/>
          <p14:tracePt t="117914" x="16675100" y="10045700"/>
          <p14:tracePt t="117915" x="16649700" y="10045700"/>
          <p14:tracePt t="117923" x="16624300" y="10020300"/>
          <p14:tracePt t="117931" x="16535400" y="9969500"/>
          <p14:tracePt t="117939" x="16522700" y="9956800"/>
          <p14:tracePt t="117950" x="16433800" y="9906000"/>
          <p14:tracePt t="117965" x="16230600" y="9766300"/>
          <p14:tracePt t="117971" x="16179800" y="9753600"/>
          <p14:tracePt t="117980" x="16116300" y="9702800"/>
          <p14:tracePt t="117987" x="16052800" y="9664700"/>
          <p14:tracePt t="117997" x="15976600" y="9613900"/>
          <p14:tracePt t="118003" x="15951200" y="9588500"/>
          <p14:tracePt t="118014" x="15913100" y="9575800"/>
          <p14:tracePt t="118020" x="15887700" y="9550400"/>
          <p14:tracePt t="118030" x="15849600" y="9550400"/>
          <p14:tracePt t="118035" x="15824200" y="9525000"/>
          <p14:tracePt t="118051" x="15760700" y="9499600"/>
          <p14:tracePt t="118063" x="15671800" y="9474200"/>
          <p14:tracePt t="118068" x="15595600" y="9461500"/>
          <p14:tracePt t="118083" x="15506700" y="9436100"/>
          <p14:tracePt t="118084" x="15468600" y="9385300"/>
          <p14:tracePt t="118097" x="15392400" y="9372600"/>
          <p14:tracePt t="118103" x="15303500" y="9321800"/>
          <p14:tracePt t="118114" x="15240000" y="9283700"/>
          <p14:tracePt t="118115" x="15189200" y="9232900"/>
          <p14:tracePt t="118124" x="15151100" y="9207500"/>
          <p14:tracePt t="118131" x="15125700" y="9194800"/>
          <p14:tracePt t="118139" x="15100300" y="9194800"/>
          <p14:tracePt t="118150" x="15100300" y="9169400"/>
          <p14:tracePt t="118171" x="15087600" y="9144000"/>
          <p14:tracePt t="118203" x="15087600" y="9118600"/>
          <p14:tracePt t="118371" x="15087600" y="9093200"/>
          <p14:tracePt t="118516" x="15100300" y="9093200"/>
          <p14:tracePt t="118555" x="15125700" y="9118600"/>
          <p14:tracePt t="118571" x="15151100" y="9118600"/>
          <p14:tracePt t="118581" x="15151100" y="9144000"/>
          <p14:tracePt t="118588" x="15176500" y="9144000"/>
          <p14:tracePt t="118596" x="15214600" y="9169400"/>
          <p14:tracePt t="118603" x="15240000" y="9194800"/>
          <p14:tracePt t="118613" x="15303500" y="9207500"/>
          <p14:tracePt t="118620" x="15379700" y="9232900"/>
          <p14:tracePt t="118630" x="15443200" y="9258300"/>
          <p14:tracePt t="118636" x="15506700" y="9283700"/>
          <p14:tracePt t="118646" x="15557500" y="9296400"/>
          <p14:tracePt t="118653" x="15621000" y="9321800"/>
          <p14:tracePt t="118663" x="15671800" y="9372600"/>
          <p14:tracePt t="118668" x="15735300" y="9385300"/>
          <p14:tracePt t="118680" x="15773400" y="9410700"/>
          <p14:tracePt t="118686" x="15849600" y="9436100"/>
          <p14:tracePt t="118696" x="15862300" y="9436100"/>
          <p14:tracePt t="118700" x="15913100" y="9461500"/>
          <p14:tracePt t="118713" x="15938500" y="9474200"/>
          <p14:tracePt t="118720" x="15976600" y="9499600"/>
          <p14:tracePt t="118730" x="16002000" y="9550400"/>
          <p14:tracePt t="118735" x="16052800" y="9588500"/>
          <p14:tracePt t="118747" x="16065500" y="9613900"/>
          <p14:tracePt t="118748" x="16116300" y="9664700"/>
          <p14:tracePt t="118756" x="16141700" y="9677400"/>
          <p14:tracePt t="118764" x="16179800" y="9728200"/>
          <p14:tracePt t="118772" x="16230600" y="9766300"/>
          <p14:tracePt t="118783" x="16243300" y="9817100"/>
          <p14:tracePt t="118797" x="16294100" y="9855200"/>
          <p14:tracePt t="118804" x="16319500" y="9880600"/>
          <p14:tracePt t="118813" x="16332200" y="9880600"/>
          <p14:tracePt t="118820" x="16332200" y="9906000"/>
          <p14:tracePt t="118830" x="16357600" y="9906000"/>
          <p14:tracePt t="118847" x="16357600" y="9931400"/>
          <p14:tracePt t="118860" x="16383000" y="9931400"/>
          <p14:tracePt t="118892" x="16408400" y="9931400"/>
          <p14:tracePt t="118916" x="16433800" y="9931400"/>
          <p14:tracePt t="118924" x="16446500" y="9956800"/>
          <p14:tracePt t="118948" x="16471900" y="9956800"/>
          <p14:tracePt t="118972" x="16471900" y="9969500"/>
          <p14:tracePt t="118983" x="16497300" y="9969500"/>
          <p14:tracePt t="119004" x="16522700" y="9994900"/>
          <p14:tracePt t="119036" x="16535400" y="9994900"/>
          <p14:tracePt t="119052" x="16535400" y="10020300"/>
          <p14:tracePt t="119300" x="16535400" y="9994900"/>
          <p14:tracePt t="119324" x="16522700" y="9994900"/>
          <p14:tracePt t="119332" x="16522700" y="9969500"/>
          <p14:tracePt t="119348" x="16497300" y="9956800"/>
          <p14:tracePt t="119364" x="16497300" y="9931400"/>
          <p14:tracePt t="119380" x="16471900" y="9906000"/>
          <p14:tracePt t="119396" x="16446500" y="9880600"/>
          <p14:tracePt t="119413" x="16446500" y="9855200"/>
          <p14:tracePt t="119420" x="16433800" y="9855200"/>
          <p14:tracePt t="119430" x="16408400" y="9842500"/>
          <p14:tracePt t="119447" x="16357600" y="9817100"/>
          <p14:tracePt t="119452" x="16319500" y="9791700"/>
          <p14:tracePt t="119463" x="16268700" y="9766300"/>
          <p14:tracePt t="119469" x="16243300" y="9753600"/>
          <p14:tracePt t="119480" x="16154400" y="9702800"/>
          <p14:tracePt t="119486" x="16116300" y="9664700"/>
          <p14:tracePt t="119496" x="16065500" y="9639300"/>
          <p14:tracePt t="119501" x="16002000" y="9588500"/>
          <p14:tracePt t="119513" x="15951200" y="9575800"/>
          <p14:tracePt t="119520" x="15913100" y="9525000"/>
          <p14:tracePt t="119530" x="15862300" y="9499600"/>
          <p14:tracePt t="119534" x="15824200" y="9474200"/>
          <p14:tracePt t="119546" x="15798800" y="9461500"/>
          <p14:tracePt t="119552" x="15760700" y="9436100"/>
          <p14:tracePt t="119563" x="15735300" y="9410700"/>
          <p14:tracePt t="119564" x="15709900" y="9385300"/>
          <p14:tracePt t="119572" x="15684500" y="9372600"/>
          <p14:tracePt t="119582" x="15671800" y="9372600"/>
          <p14:tracePt t="119596" x="15646400" y="9347200"/>
          <p14:tracePt t="119597" x="15621000" y="9321800"/>
          <p14:tracePt t="119604" x="15595600" y="9296400"/>
          <p14:tracePt t="119613" x="15570200" y="9283700"/>
          <p14:tracePt t="119620" x="15557500" y="9258300"/>
          <p14:tracePt t="119630" x="15532100" y="9232900"/>
          <p14:tracePt t="119636" x="15506700" y="9207500"/>
          <p14:tracePt t="119646" x="15481300" y="9194800"/>
          <p14:tracePt t="119653" x="15468600" y="9169400"/>
          <p14:tracePt t="119663" x="15417800" y="9144000"/>
          <p14:tracePt t="119669" x="15392400" y="9118600"/>
          <p14:tracePt t="119680" x="15354300" y="9080500"/>
          <p14:tracePt t="119686" x="15328900" y="9055100"/>
          <p14:tracePt t="119696" x="15303500" y="9004300"/>
          <p14:tracePt t="119701" x="15265400" y="8991600"/>
          <p14:tracePt t="119713" x="15240000" y="8966200"/>
          <p14:tracePt t="119720" x="15214600" y="8940800"/>
          <p14:tracePt t="119730" x="15189200" y="8915400"/>
          <p14:tracePt t="119736" x="15176500" y="8902700"/>
          <p14:tracePt t="119746" x="15151100" y="8902700"/>
          <p14:tracePt t="119752" x="15151100" y="8877300"/>
          <p14:tracePt t="119767" x="15125700" y="8877300"/>
          <p14:tracePt t="119780" x="15125700" y="8851900"/>
          <p14:tracePt t="119813" x="15100300" y="8826500"/>
          <p14:tracePt t="120047" x="15087600" y="8826500"/>
          <p14:tracePt t="120062" x="15062200" y="8826500"/>
          <p14:tracePt t="120782" x="15087600" y="8826500"/>
          <p14:tracePt t="120790" x="15125700" y="8826500"/>
          <p14:tracePt t="120797" x="15151100" y="8851900"/>
          <p14:tracePt t="120805" x="15189200" y="8851900"/>
          <p14:tracePt t="120817" x="15214600" y="8877300"/>
          <p14:tracePt t="120830" x="15290800" y="8915400"/>
          <p14:tracePt t="120837" x="15303500" y="8940800"/>
          <p14:tracePt t="120847" x="15328900" y="8940800"/>
          <p14:tracePt t="120854" x="15354300" y="8991600"/>
          <p14:tracePt t="120863" x="15379700" y="9004300"/>
          <p14:tracePt t="120870" x="15392400" y="9004300"/>
          <p14:tracePt t="120880" x="15392400" y="9029700"/>
          <p14:tracePt t="120886" x="15417800" y="9055100"/>
          <p14:tracePt t="120896" x="15443200" y="9080500"/>
          <p14:tracePt t="120902" x="15468600" y="9080500"/>
          <p14:tracePt t="120913" x="15468600" y="9093200"/>
          <p14:tracePt t="120918" x="15481300" y="9118600"/>
          <p14:tracePt t="120930" x="15506700" y="9118600"/>
          <p14:tracePt t="120934" x="15532100" y="9144000"/>
          <p14:tracePt t="120952" x="15557500" y="9169400"/>
          <p14:tracePt t="120966" x="15570200" y="9194800"/>
          <p14:tracePt t="120990" x="15595600" y="9207500"/>
          <p14:tracePt t="121014" x="15621000" y="9207500"/>
          <p14:tracePt t="121047" x="15646400" y="9207500"/>
          <p14:tracePt t="121094" x="15646400" y="9232900"/>
          <p14:tracePt t="121126" x="15671800" y="9232900"/>
          <p14:tracePt t="121150" x="15671800" y="9258300"/>
          <p14:tracePt t="121157" x="15684500" y="9258300"/>
          <p14:tracePt t="121173" x="15709900" y="9258300"/>
          <p14:tracePt t="121183" x="15709900" y="9283700"/>
          <p14:tracePt t="121196" x="15735300" y="9283700"/>
          <p14:tracePt t="121200" x="15735300" y="9296400"/>
          <p14:tracePt t="121213" x="15760700" y="9296400"/>
          <p14:tracePt t="121222" x="15760700" y="9321800"/>
          <p14:tracePt t="121230" x="15773400" y="9321800"/>
          <p14:tracePt t="121247" x="15798800" y="9321800"/>
          <p14:tracePt t="121254" x="15798800" y="9347200"/>
          <p14:tracePt t="121270" x="15824200" y="9347200"/>
          <p14:tracePt t="121286" x="15849600" y="9347200"/>
          <p14:tracePt t="121318" x="15862300" y="9347200"/>
          <p14:tracePt t="121406" x="15849600" y="9347200"/>
          <p14:tracePt t="126238" x="15773400" y="9347200"/>
          <p14:tracePt t="126247" x="15735300" y="9347200"/>
          <p14:tracePt t="126254" x="15709900" y="9347200"/>
          <p14:tracePt t="126263" x="15646400" y="9347200"/>
          <p14:tracePt t="126270" x="15595600" y="9347200"/>
          <p14:tracePt t="126280" x="15557500" y="9347200"/>
          <p14:tracePt t="126286" x="15481300" y="9347200"/>
          <p14:tracePt t="126297" x="15443200" y="9321800"/>
          <p14:tracePt t="126302" x="15392400" y="9296400"/>
          <p14:tracePt t="126313" x="15379700" y="9296400"/>
          <p14:tracePt t="126319" x="15354300" y="9283700"/>
          <p14:tracePt t="126330" x="15303500" y="9283700"/>
          <p14:tracePt t="126334" x="15290800" y="9258300"/>
          <p14:tracePt t="126352" x="15265400" y="9258300"/>
          <p14:tracePt t="126363" x="15240000" y="9258300"/>
          <p14:tracePt t="126367" x="15240000" y="9232900"/>
          <p14:tracePt t="126380" x="15214600" y="9232900"/>
          <p14:tracePt t="126400" x="15189200" y="9232900"/>
          <p14:tracePt t="126414" x="15189200" y="9207500"/>
          <p14:tracePt t="126454" x="15176500" y="9207500"/>
          <p14:tracePt t="126513" x="15176500" y="9194800"/>
          <p14:tracePt t="126545" x="15176500" y="9169400"/>
          <p14:tracePt t="126566" x="15176500" y="9144000"/>
          <p14:tracePt t="126583" x="15176500" y="9118600"/>
          <p14:tracePt t="126590" x="15176500" y="9093200"/>
          <p14:tracePt t="126598" x="15176500" y="9080500"/>
          <p14:tracePt t="126606" x="15176500" y="9055100"/>
          <p14:tracePt t="126614" x="15176500" y="9029700"/>
          <p14:tracePt t="126630" x="15176500" y="9004300"/>
          <p14:tracePt t="126639" x="15176500" y="8991600"/>
          <p14:tracePt t="126654" x="15176500" y="8966200"/>
          <p14:tracePt t="126670" x="15176500" y="8940800"/>
          <p14:tracePt t="126713" x="15189200" y="8940800"/>
          <p14:tracePt t="126751" x="15214600" y="8915400"/>
          <p14:tracePt t="126783" x="15240000" y="8902700"/>
          <p14:tracePt t="126799" x="15265400" y="8877300"/>
          <p14:tracePt t="126815" x="15290800" y="8851900"/>
          <p14:tracePt t="126831" x="15290800" y="8826500"/>
          <p14:tracePt t="126839" x="15303500" y="8826500"/>
          <p14:tracePt t="126854" x="15303500" y="8813800"/>
          <p14:tracePt t="126863" x="15328900" y="8813800"/>
          <p14:tracePt t="126902" x="15354300" y="8813800"/>
          <p14:tracePt t="127095" x="15328900" y="8813800"/>
          <p14:tracePt t="127127" x="15303500" y="8813800"/>
          <p14:tracePt t="127151" x="15290800" y="8826500"/>
          <p14:tracePt t="127180" x="15265400" y="8826500"/>
          <p14:tracePt t="127191" x="15265400" y="8851900"/>
          <p14:tracePt t="127199" x="15240000" y="8851900"/>
          <p14:tracePt t="127218" x="15214600" y="8851900"/>
          <p14:tracePt t="127247" x="15189200" y="8877300"/>
          <p14:tracePt t="127271" x="15176500" y="8902700"/>
          <p14:tracePt t="127296" x="15151100" y="8902700"/>
          <p14:tracePt t="127303" x="15151100" y="8915400"/>
          <p14:tracePt t="127335" x="15125700" y="8940800"/>
          <p14:tracePt t="127379" x="15125700" y="8966200"/>
          <p14:tracePt t="127383" x="15100300" y="8966200"/>
          <p14:tracePt t="127411" x="15100300" y="8991600"/>
          <p14:tracePt t="127423" x="15087600" y="8991600"/>
          <p14:tracePt t="127439" x="15087600" y="9004300"/>
          <p14:tracePt t="127487" x="15087600" y="9029700"/>
          <p14:tracePt t="127503" x="15062200" y="9029700"/>
          <p14:tracePt t="127519" x="15062200" y="9055100"/>
          <p14:tracePt t="127544" x="15062200" y="9080500"/>
          <p14:tracePt t="127552" x="15036800" y="9080500"/>
          <p14:tracePt t="127560" x="15036800" y="9093200"/>
          <p14:tracePt t="127568" x="15036800" y="9118600"/>
          <p14:tracePt t="127597" x="15036800" y="9144000"/>
          <p14:tracePt t="127618" x="15036800" y="9169400"/>
          <p14:tracePt t="127639" x="15011400" y="9169400"/>
          <p14:tracePt t="127759" x="15011400" y="9144000"/>
          <p14:tracePt t="127792" x="15036800" y="9118600"/>
          <p14:tracePt t="127831" x="15036800" y="9093200"/>
          <p14:tracePt t="127843" x="15062200" y="9093200"/>
          <p14:tracePt t="127856" x="15062200" y="9080500"/>
          <p14:tracePt t="127872" x="15087600" y="9055100"/>
          <p14:tracePt t="127888" x="15100300" y="9029700"/>
          <p14:tracePt t="127896" x="15125700" y="9004300"/>
          <p14:tracePt t="127904" x="15125700" y="8991600"/>
          <p14:tracePt t="127913" x="15151100" y="8991600"/>
          <p14:tracePt t="127920" x="15151100" y="8966200"/>
          <p14:tracePt t="127929" x="15176500" y="8940800"/>
          <p14:tracePt t="127944" x="15189200" y="8915400"/>
          <p14:tracePt t="127952" x="15214600" y="8915400"/>
          <p14:tracePt t="127960" x="15214600" y="8902700"/>
          <p14:tracePt t="127968" x="15214600" y="8877300"/>
          <p14:tracePt t="127980" x="15240000" y="8877300"/>
          <p14:tracePt t="127984" x="15265400" y="8851900"/>
          <p14:tracePt t="128000" x="15265400" y="8826500"/>
          <p14:tracePt t="128013" x="15290800" y="8826500"/>
          <p14:tracePt t="128032" x="15290800" y="8813800"/>
          <p14:tracePt t="128040" x="15303500" y="8813800"/>
          <p14:tracePt t="128096" x="15328900" y="8788400"/>
          <p14:tracePt t="128152" x="15354300" y="8788400"/>
          <p14:tracePt t="128200" x="15354300" y="8763000"/>
          <p14:tracePt t="132569" x="15328900" y="8763000"/>
          <p14:tracePt t="132578" x="15290800" y="8763000"/>
          <p14:tracePt t="132585" x="15240000" y="8763000"/>
          <p14:tracePt t="132593" x="15176500" y="8763000"/>
          <p14:tracePt t="132601" x="15087600" y="8763000"/>
          <p14:tracePt t="132613" x="15011400" y="8737600"/>
          <p14:tracePt t="132618" x="14884400" y="8699500"/>
          <p14:tracePt t="132630" x="14795500" y="8674100"/>
          <p14:tracePt t="132635" x="14617700" y="8623300"/>
          <p14:tracePt t="132647" x="14452600" y="8559800"/>
          <p14:tracePt t="132652" x="14274800" y="8521700"/>
          <p14:tracePt t="132663" x="14097000" y="8470900"/>
          <p14:tracePt t="132668" x="13957300" y="8407400"/>
          <p14:tracePt t="132680" x="13779500" y="8356600"/>
          <p14:tracePt t="132681" x="13627100" y="8318500"/>
          <p14:tracePt t="132689" x="13474700" y="8293100"/>
          <p14:tracePt t="132697" x="13309600" y="8242300"/>
          <p14:tracePt t="132714" x="13017500" y="8153400"/>
          <p14:tracePt t="132721" x="12954000" y="8153400"/>
          <p14:tracePt t="132730" x="12865100" y="8140700"/>
          <p14:tracePt t="132747" x="12661900" y="8089900"/>
          <p14:tracePt t="132753" x="12573000" y="8064500"/>
          <p14:tracePt t="132763" x="12458700" y="8051800"/>
          <p14:tracePt t="132769" x="12369800" y="8051800"/>
          <p14:tracePt t="132780" x="12217400" y="8001000"/>
          <p14:tracePt t="132786" x="12077700" y="8001000"/>
          <p14:tracePt t="132797" x="11963400" y="7975600"/>
          <p14:tracePt t="132802" x="11811000" y="7950200"/>
          <p14:tracePt t="132813" x="11658600" y="7937500"/>
          <p14:tracePt t="132818" x="11455400" y="7886700"/>
          <p14:tracePt t="132830" x="11277600" y="7861300"/>
          <p14:tracePt t="132835" x="11112500" y="7848600"/>
          <p14:tracePt t="132847" x="10934700" y="7823200"/>
          <p14:tracePt t="132851" x="10756900" y="7772400"/>
          <p14:tracePt t="132863" x="10604500" y="7759700"/>
          <p14:tracePt t="132868" x="10337800" y="7683500"/>
          <p14:tracePt t="132880" x="10109200" y="7645400"/>
          <p14:tracePt t="132881" x="9842500" y="7594600"/>
          <p14:tracePt t="132889" x="9575800" y="7505700"/>
          <p14:tracePt t="132898" x="9283700" y="7442200"/>
          <p14:tracePt t="132914" x="8674100" y="7213600"/>
          <p14:tracePt t="132921" x="8559800" y="7150100"/>
          <p14:tracePt t="132930" x="8318500" y="7035800"/>
          <p14:tracePt t="132947" x="7912100" y="6807200"/>
          <p14:tracePt t="132953" x="7759700" y="6718300"/>
          <p14:tracePt t="132965" x="7620000" y="6616700"/>
          <p14:tracePt t="132970" x="7467600" y="6527800"/>
          <p14:tracePt t="132980" x="7353300" y="6413500"/>
          <p14:tracePt t="132986" x="7213600" y="6324600"/>
          <p14:tracePt t="132997" x="7099300" y="6235700"/>
          <p14:tracePt t="133002" x="7061200" y="6210300"/>
          <p14:tracePt t="133014" x="6972300" y="6121400"/>
          <p14:tracePt t="133019" x="6908800" y="6070600"/>
          <p14:tracePt t="133030" x="6832600" y="6032500"/>
          <p14:tracePt t="133035" x="6794500" y="5981700"/>
          <p14:tracePt t="133047" x="6769100" y="5956300"/>
          <p14:tracePt t="133052" x="6743700" y="5943600"/>
          <p14:tracePt t="133064" x="6718300" y="5943600"/>
          <p14:tracePt t="133067" x="6705600" y="5918200"/>
          <p14:tracePt t="133113" x="6705600" y="5892800"/>
          <p14:tracePt t="133153" x="6705600" y="5867400"/>
          <p14:tracePt t="133194" x="6718300" y="5867400"/>
          <p14:tracePt t="133210" x="6743700" y="5867400"/>
          <p14:tracePt t="133234" x="6769100" y="5892800"/>
          <p14:tracePt t="133258" x="6794500" y="5918200"/>
          <p14:tracePt t="133266" x="6807200" y="5943600"/>
          <p14:tracePt t="133280" x="6832600" y="5956300"/>
          <p14:tracePt t="133285" x="6858000" y="5981700"/>
          <p14:tracePt t="133297" x="6883400" y="6007100"/>
          <p14:tracePt t="133301" x="6921500" y="6032500"/>
          <p14:tracePt t="133314" x="6972300" y="6045200"/>
          <p14:tracePt t="133314" x="6997700" y="6096000"/>
          <p14:tracePt t="133322" x="7035800" y="6121400"/>
          <p14:tracePt t="133330" x="7086600" y="6159500"/>
          <p14:tracePt t="133347" x="7150100" y="6210300"/>
          <p14:tracePt t="133354" x="7188200" y="6235700"/>
          <p14:tracePt t="133380" x="7239000" y="6248400"/>
          <p14:tracePt t="133394" x="7239000" y="6273800"/>
          <p14:tracePt t="133402" x="7264400" y="6273800"/>
          <p14:tracePt t="133434" x="7289800" y="6273800"/>
          <p14:tracePt t="133463" x="7302500" y="6273800"/>
          <p14:tracePt t="133467" x="7302500" y="6248400"/>
          <p14:tracePt t="133500" x="7327900" y="6248400"/>
          <p14:tracePt t="133517" x="7327900" y="6235700"/>
          <p14:tracePt t="133547" x="7327900" y="6184900"/>
          <p14:tracePt t="133554" x="7353300" y="6159500"/>
          <p14:tracePt t="133580" x="7353300" y="6121400"/>
          <p14:tracePt t="133586" x="7378700" y="6121400"/>
          <p14:tracePt t="133597" x="7378700" y="6096000"/>
          <p14:tracePt t="133650" x="7378700" y="6070600"/>
          <p14:tracePt t="133794" x="7378700" y="6096000"/>
          <p14:tracePt t="133826" x="7378700" y="6121400"/>
          <p14:tracePt t="133842" x="7378700" y="6146800"/>
          <p14:tracePt t="133867" x="7378700" y="6159500"/>
          <p14:tracePt t="133890" x="7378700" y="6184900"/>
          <p14:tracePt t="134002" x="7378700" y="6159500"/>
          <p14:tracePt t="134026" x="7378700" y="6146800"/>
          <p14:tracePt t="134051" x="7378700" y="6121400"/>
          <p14:tracePt t="134083" x="7378700" y="6096000"/>
          <p14:tracePt t="134180" x="7378700" y="6070600"/>
          <p14:tracePt t="134342" x="7378700" y="6096000"/>
          <p14:tracePt t="134395" x="7378700" y="6121400"/>
          <p14:tracePt t="134523" x="7378700" y="6096000"/>
          <p14:tracePt t="134540" x="7378700" y="6070600"/>
          <p14:tracePt t="134555" x="7378700" y="6045200"/>
          <p14:tracePt t="134575" x="7378700" y="6032500"/>
          <p14:tracePt t="134580" x="7378700" y="6007100"/>
          <p14:tracePt t="134596" x="7378700" y="5981700"/>
          <p14:tracePt t="134619" x="7378700" y="5956300"/>
          <p14:tracePt t="136044" x="7391400" y="5956300"/>
          <p14:tracePt t="136052" x="7467600" y="5956300"/>
          <p14:tracePt t="136060" x="7531100" y="5956300"/>
          <p14:tracePt t="136068" x="7620000" y="5956300"/>
          <p14:tracePt t="136077" x="7734300" y="5956300"/>
          <p14:tracePt t="136084" x="7861300" y="5956300"/>
          <p14:tracePt t="136092" x="8115300" y="5981700"/>
          <p14:tracePt t="136100" x="8318500" y="6032500"/>
          <p14:tracePt t="136114" x="8407400" y="6045200"/>
          <p14:tracePt t="136119" x="8610600" y="6096000"/>
          <p14:tracePt t="136130" x="8763000" y="6146800"/>
          <p14:tracePt t="136135" x="8915400" y="6184900"/>
          <p14:tracePt t="136147" x="9093200" y="6235700"/>
          <p14:tracePt t="136152" x="9258300" y="6299200"/>
          <p14:tracePt t="136164" x="9410700" y="6337300"/>
          <p14:tracePt t="136168" x="9550400" y="6413500"/>
          <p14:tracePt t="136180" x="9664700" y="6451600"/>
          <p14:tracePt t="136181" x="9766300" y="6527800"/>
          <p14:tracePt t="136189" x="9906000" y="6591300"/>
          <p14:tracePt t="136197" x="9994900" y="6654800"/>
          <p14:tracePt t="136214" x="10198100" y="6794500"/>
          <p14:tracePt t="136220" x="10287000" y="6883400"/>
          <p14:tracePt t="136230" x="10312400" y="6908800"/>
          <p14:tracePt t="136247" x="10464800" y="7010400"/>
          <p14:tracePt t="136253" x="10528300" y="7086600"/>
          <p14:tracePt t="136264" x="10579100" y="7099300"/>
          <p14:tracePt t="136270" x="10617200" y="7150100"/>
          <p14:tracePt t="136280" x="10668000" y="7175500"/>
          <p14:tracePt t="136285" x="10731500" y="7239000"/>
          <p14:tracePt t="136297" x="10807700" y="7264400"/>
          <p14:tracePt t="136301" x="10896600" y="7302500"/>
          <p14:tracePt t="136316" x="10985500" y="7327900"/>
          <p14:tracePt t="136317" x="11074400" y="7353300"/>
          <p14:tracePt t="136330" x="11163300" y="7391400"/>
          <p14:tracePt t="136335" x="11277600" y="7416800"/>
          <p14:tracePt t="136347" x="11379200" y="7442200"/>
          <p14:tracePt t="136351" x="11480800" y="7467600"/>
          <p14:tracePt t="136364" x="11569700" y="7480300"/>
          <p14:tracePt t="136368" x="11671300" y="7480300"/>
          <p14:tracePt t="136380" x="11785600" y="7505700"/>
          <p14:tracePt t="136381" x="11899900" y="7505700"/>
          <p14:tracePt t="136389" x="11988800" y="7531100"/>
          <p14:tracePt t="136397" x="12077700" y="7531100"/>
          <p14:tracePt t="136414" x="12331700" y="7556500"/>
          <p14:tracePt t="136421" x="12433300" y="7556500"/>
          <p14:tracePt t="136431" x="12573000" y="7569200"/>
          <p14:tracePt t="136447" x="13004800" y="7645400"/>
          <p14:tracePt t="136453" x="13093700" y="7670800"/>
          <p14:tracePt t="136464" x="13385800" y="7759700"/>
          <p14:tracePt t="136480" x="13830300" y="7937500"/>
          <p14:tracePt t="136485" x="13919200" y="8001000"/>
          <p14:tracePt t="136498" x="14122400" y="8115300"/>
          <p14:tracePt t="136504" x="14274800" y="8242300"/>
          <p14:tracePt t="136515" x="14414500" y="8356600"/>
          <p14:tracePt t="136520" x="14541500" y="8496300"/>
          <p14:tracePt t="136531" x="14655800" y="8623300"/>
          <p14:tracePt t="136536" x="14706600" y="8674100"/>
          <p14:tracePt t="136548" x="14770100" y="8737600"/>
          <p14:tracePt t="136553" x="14808200" y="8826500"/>
          <p14:tracePt t="136565" x="14859000" y="8877300"/>
          <p14:tracePt t="136565" x="14909800" y="8915400"/>
          <p14:tracePt t="136573" x="14922500" y="8940800"/>
          <p14:tracePt t="136581" x="14947900" y="8966200"/>
          <p14:tracePt t="136589" x="14973300" y="8991600"/>
          <p14:tracePt t="136597" x="14998700" y="9004300"/>
          <p14:tracePt t="136614" x="15036800" y="9004300"/>
          <p14:tracePt t="136621" x="15062200" y="9029700"/>
          <p14:tracePt t="136630" x="15087600" y="9029700"/>
          <p14:tracePt t="136647" x="15125700" y="9029700"/>
          <p14:tracePt t="136653" x="15151100" y="9029700"/>
          <p14:tracePt t="136680" x="15176500" y="9029700"/>
          <p14:tracePt t="136693" x="15189200" y="9029700"/>
          <p14:tracePt t="136717" x="15189200" y="9004300"/>
          <p14:tracePt t="136757" x="15189200" y="8991600"/>
          <p14:tracePt t="136885" x="15189200" y="8966200"/>
          <p14:tracePt t="136909" x="15189200" y="8940800"/>
          <p14:tracePt t="136933" x="15189200" y="8915400"/>
          <p14:tracePt t="136966" x="15189200" y="8902700"/>
          <p14:tracePt t="137005" x="15214600" y="8902700"/>
          <p14:tracePt t="137093" x="15240000" y="8902700"/>
          <p14:tracePt t="137157" x="15265400" y="8902700"/>
          <p14:tracePt t="137189" x="15265400" y="8877300"/>
          <p14:tracePt t="143676" x="15290800" y="8877300"/>
          <p14:tracePt t="143716" x="15303500" y="8877300"/>
          <p14:tracePt t="143732" x="15303500" y="8851900"/>
          <p14:tracePt t="143748" x="15328900" y="8851900"/>
          <p14:tracePt t="143772" x="15328900" y="8826500"/>
          <p14:tracePt t="143780" x="15354300" y="8826500"/>
          <p14:tracePt t="143813" x="15379700" y="8813800"/>
          <p14:tracePt t="143871" x="15392400" y="8813800"/>
          <p14:tracePt t="143876" x="15392400" y="8788400"/>
          <p14:tracePt t="144157" x="15379700" y="8788400"/>
          <p14:tracePt t="144206" x="15379700" y="8813800"/>
          <p14:tracePt t="144214" x="15354300" y="8813800"/>
          <p14:tracePt t="144245" x="15328900" y="8813800"/>
          <p14:tracePt t="144253" x="15328900" y="8826500"/>
          <p14:tracePt t="144277" x="15303500" y="8826500"/>
          <p14:tracePt t="144302" x="15303500" y="8851900"/>
          <p14:tracePt t="144333" x="15290800" y="8851900"/>
          <p14:tracePt t="144429" x="15290800" y="8877300"/>
          <p14:tracePt t="144877" x="15265400" y="8877300"/>
          <p14:tracePt t="144942" x="15265400" y="8902700"/>
          <p14:tracePt t="144982" x="15240000" y="8902700"/>
          <p14:tracePt t="145054" x="15214600" y="8902700"/>
          <p14:tracePt t="145070" x="15214600" y="8915400"/>
          <p14:tracePt t="145158" x="15189200" y="8915400"/>
          <p14:tracePt t="145222" x="15189200" y="8940800"/>
          <p14:tracePt t="145238" x="15176500" y="8940800"/>
          <p14:tracePt t="145286" x="15176500" y="8966200"/>
          <p14:tracePt t="145303" x="15151100" y="8966200"/>
          <p14:tracePt t="145326" x="15151100" y="8991600"/>
          <p14:tracePt t="145337" x="15125700" y="8991600"/>
          <p14:tracePt t="145364" x="15100300" y="9004300"/>
          <p14:tracePt t="145398" x="15087600" y="9029700"/>
          <p14:tracePt t="145414" x="15087600" y="9055100"/>
          <p14:tracePt t="145526" x="15062200" y="9055100"/>
          <p14:tracePt t="145550" x="15062200" y="9080500"/>
          <p14:tracePt t="147865" x="15062200" y="9093200"/>
          <p14:tracePt t="147880" x="15062200" y="9118600"/>
          <p14:tracePt t="147889" x="15036800" y="9118600"/>
          <p14:tracePt t="147897" x="15036800" y="9144000"/>
          <p14:tracePt t="147906" x="15011400" y="9144000"/>
          <p14:tracePt t="147914" x="15011400" y="9169400"/>
          <p14:tracePt t="147937" x="14998700" y="9194800"/>
          <p14:tracePt t="148057" x="14973300" y="9194800"/>
          <p14:tracePt t="148145" x="14973300" y="9169400"/>
          <p14:tracePt t="148177" x="14973300" y="9144000"/>
          <p14:tracePt t="148193" x="14998700" y="9144000"/>
          <p14:tracePt t="148214" x="14998700" y="9118600"/>
          <p14:tracePt t="148231" x="14998700" y="9093200"/>
          <p14:tracePt t="148236" x="15011400" y="9093200"/>
          <p14:tracePt t="148251" x="15011400" y="9080500"/>
          <p14:tracePt t="148268" x="15036800" y="9055100"/>
          <p14:tracePt t="148281" x="15062200" y="9029700"/>
          <p14:tracePt t="148289" x="15087600" y="9004300"/>
          <p14:tracePt t="148297" x="15087600" y="8991600"/>
          <p14:tracePt t="148314" x="15125700" y="8966200"/>
          <p14:tracePt t="148330" x="15151100" y="8940800"/>
          <p14:tracePt t="148346" x="15176500" y="8915400"/>
          <p14:tracePt t="148377" x="15189200" y="8902700"/>
          <p14:tracePt t="148417" x="15189200" y="8877300"/>
          <p14:tracePt t="148434" x="15214600" y="8877300"/>
          <p14:tracePt t="148473" x="15240000" y="8851900"/>
          <p14:tracePt t="148505" x="15265400" y="8826500"/>
          <p14:tracePt t="148521" x="15290800" y="8826500"/>
          <p14:tracePt t="148553" x="15303500" y="8826500"/>
          <p14:tracePt t="148561" x="15303500" y="8813800"/>
          <p14:tracePt t="148609" x="15328900" y="8813800"/>
          <p14:tracePt t="148689" x="15354300" y="8813800"/>
          <p14:tracePt t="148849" x="15328900" y="8813800"/>
          <p14:tracePt t="148897" x="15303500" y="8813800"/>
          <p14:tracePt t="148922" x="15290800" y="8813800"/>
          <p14:tracePt t="148947" x="15265400" y="8826500"/>
          <p14:tracePt t="148961" x="15265400" y="8851900"/>
          <p14:tracePt t="148978" x="15240000" y="8877300"/>
          <p14:tracePt t="149002" x="15214600" y="8902700"/>
          <p14:tracePt t="149025" x="15214600" y="8915400"/>
          <p14:tracePt t="149057" x="15189200" y="8940800"/>
          <p14:tracePt t="149114" x="15189200" y="8966200"/>
          <p14:tracePt t="149162" x="15189200" y="8991600"/>
          <p14:tracePt t="149202" x="15189200" y="9004300"/>
          <p14:tracePt t="149235" x="15189200" y="9029700"/>
          <p14:tracePt t="149250" x="15176500" y="9029700"/>
          <p14:tracePt t="149322" x="15176500" y="9055100"/>
          <p14:tracePt t="149394" x="15151100" y="9055100"/>
          <p14:tracePt t="149482" x="15151100" y="9029700"/>
          <p14:tracePt t="149490" x="15125700" y="9029700"/>
          <p14:tracePt t="149506" x="15125700" y="9004300"/>
          <p14:tracePt t="149530" x="15125700" y="8991600"/>
          <p14:tracePt t="149554" x="15125700" y="8966200"/>
          <p14:tracePt t="149578" x="15125700" y="8940800"/>
          <p14:tracePt t="149594" x="15151100" y="8940800"/>
          <p14:tracePt t="149614" x="15151100" y="8915400"/>
          <p14:tracePt t="149630" x="15176500" y="8915400"/>
          <p14:tracePt t="149636" x="15176500" y="8902700"/>
          <p14:tracePt t="149651" x="15189200" y="8902700"/>
          <p14:tracePt t="149670" x="15189200" y="8877300"/>
          <p14:tracePt t="149697" x="15214600" y="8877300"/>
          <p14:tracePt t="149738" x="15240000" y="8877300"/>
          <p14:tracePt t="149770" x="15240000" y="8851900"/>
          <p14:tracePt t="149818" x="15265400" y="8851900"/>
          <p14:tracePt t="149890" x="15265400" y="8826500"/>
          <p14:tracePt t="149947" x="15290800" y="8826500"/>
          <p14:tracePt t="150275" x="15265400" y="8826500"/>
          <p14:tracePt t="150380" x="15240000" y="8826500"/>
          <p14:tracePt t="150403" x="15240000" y="8851900"/>
          <p14:tracePt t="150443" x="15214600" y="8851900"/>
          <p14:tracePt t="150459" x="15214600" y="8877300"/>
          <p14:tracePt t="150523" x="15189200" y="8877300"/>
          <p14:tracePt t="150531" x="15189200" y="8902700"/>
          <p14:tracePt t="150643" x="15176500" y="8902700"/>
          <p14:tracePt t="150939" x="15176500" y="8915400"/>
          <p14:tracePt t="151444" x="15176500" y="8940800"/>
          <p14:tracePt t="151452" x="15151100" y="8940800"/>
          <p14:tracePt t="151652" x="15151100" y="8966200"/>
          <p14:tracePt t="151735" x="15125700" y="8966200"/>
          <p14:tracePt t="151836" x="15125700" y="8991600"/>
          <p14:tracePt t="151996" x="15125700" y="9004300"/>
          <p14:tracePt t="152028" x="15100300" y="9004300"/>
          <p14:tracePt t="152125" x="15100300" y="9029700"/>
          <p14:tracePt t="152221" x="15100300" y="9055100"/>
          <p14:tracePt t="152302" x="15100300" y="9080500"/>
          <p14:tracePt t="152325" x="15087600" y="9080500"/>
          <p14:tracePt t="152421" x="15087600" y="9093200"/>
          <p14:tracePt t="153037" x="15087600" y="9080500"/>
          <p14:tracePt t="153109" x="15087600" y="9055100"/>
          <p14:tracePt t="153125" x="15100300" y="9055100"/>
          <p14:tracePt t="153167" x="15100300" y="9029700"/>
          <p14:tracePt t="153189" x="15125700" y="9029700"/>
          <p14:tracePt t="153221" x="15125700" y="9004300"/>
          <p14:tracePt t="153247" x="15151100" y="9004300"/>
          <p14:tracePt t="153277" x="15151100" y="8991600"/>
          <p14:tracePt t="153310" x="15176500" y="8991600"/>
          <p14:tracePt t="153335" x="15176500" y="8966200"/>
          <p14:tracePt t="153400" x="15176500" y="8940800"/>
          <p14:tracePt t="153405" x="15189200" y="8940800"/>
          <p14:tracePt t="153462" x="15214600" y="8940800"/>
          <p14:tracePt t="153470" x="15214600" y="8915400"/>
          <p14:tracePt t="153510" x="15240000" y="8915400"/>
          <p14:tracePt t="153518" x="15240000" y="8902700"/>
          <p14:tracePt t="153550" x="15265400" y="8902700"/>
          <p14:tracePt t="153568" x="15265400" y="8877300"/>
          <p14:tracePt t="153606" x="15290800" y="8877300"/>
          <p14:tracePt t="153630" x="15290800" y="8851900"/>
          <p14:tracePt t="153694" x="15303500" y="8851900"/>
          <p14:tracePt t="153742" x="15303500" y="8826500"/>
          <p14:tracePt t="153958" x="15290800" y="8826500"/>
          <p14:tracePt t="153968" x="15290800" y="8851900"/>
          <p14:tracePt t="153984" x="15265400" y="8877300"/>
          <p14:tracePt t="153998" x="15240000" y="8877300"/>
          <p14:tracePt t="154006" x="15240000" y="8902700"/>
          <p14:tracePt t="154022" x="15214600" y="8902700"/>
          <p14:tracePt t="154031" x="15214600" y="8915400"/>
          <p14:tracePt t="154047" x="15189200" y="8915400"/>
          <p14:tracePt t="154063" x="15189200" y="8940800"/>
          <p14:tracePt t="154086" x="15176500" y="8966200"/>
          <p14:tracePt t="154110" x="15176500" y="8991600"/>
          <p14:tracePt t="154126" x="15151100" y="8991600"/>
          <p14:tracePt t="154135" x="15151100" y="9004300"/>
          <p14:tracePt t="154170" x="15151100" y="9029700"/>
          <p14:tracePt t="154181" x="15125700" y="9029700"/>
          <p14:tracePt t="154198" x="15125700" y="9055100"/>
          <p14:tracePt t="154222" x="15100300" y="9080500"/>
          <p14:tracePt t="154238" x="15100300" y="9093200"/>
          <p14:tracePt t="154254" x="15100300" y="9118600"/>
          <p14:tracePt t="154265" x="15087600" y="9118600"/>
          <p14:tracePt t="154270" x="15087600" y="9144000"/>
          <p14:tracePt t="154286" x="15087600" y="9169400"/>
          <p14:tracePt t="154297" x="15062200" y="9194800"/>
          <p14:tracePt t="154314" x="15062200" y="9207500"/>
          <p14:tracePt t="154319" x="15036800" y="9207500"/>
          <p14:tracePt t="154331" x="15036800" y="9232900"/>
          <p14:tracePt t="154336" x="15036800" y="9258300"/>
          <p14:tracePt t="154348" x="15011400" y="9258300"/>
          <p14:tracePt t="154352" x="15011400" y="9283700"/>
          <p14:tracePt t="154369" x="15011400" y="9296400"/>
          <p14:tracePt t="154401" x="14998700" y="9296400"/>
          <p14:tracePt t="154401" x="14998700" y="9321800"/>
          <p14:tracePt t="154550" x="14973300" y="9321800"/>
          <p14:tracePt t="154615" x="14973300" y="9296400"/>
          <p14:tracePt t="154639" x="14973300" y="9283700"/>
          <p14:tracePt t="154655" x="14973300" y="9258300"/>
          <p14:tracePt t="154680" x="14998700" y="9232900"/>
          <p14:tracePt t="154695" x="14998700" y="9207500"/>
          <p14:tracePt t="154715" x="15011400" y="9194800"/>
          <p14:tracePt t="154731" x="15011400" y="9169400"/>
          <p14:tracePt t="154736" x="15036800" y="9169400"/>
          <p14:tracePt t="154748" x="15036800" y="9144000"/>
          <p14:tracePt t="154765" x="15062200" y="9144000"/>
          <p14:tracePt t="154771" x="15062200" y="9118600"/>
          <p14:tracePt t="154781" x="15087600" y="9118600"/>
          <p14:tracePt t="154785" x="15087600" y="9093200"/>
          <p14:tracePt t="154803" x="15100300" y="9080500"/>
          <p14:tracePt t="154817" x="15125700" y="9055100"/>
          <p14:tracePt t="154831" x="15151100" y="9029700"/>
          <p14:tracePt t="154839" x="15176500" y="9004300"/>
          <p14:tracePt t="154847" x="15176500" y="8991600"/>
          <p14:tracePt t="154855" x="15189200" y="8991600"/>
          <p14:tracePt t="154865" x="15189200" y="8966200"/>
          <p14:tracePt t="154871" x="15214600" y="8966200"/>
          <p14:tracePt t="154881" x="15214600" y="8940800"/>
          <p14:tracePt t="154895" x="15240000" y="8940800"/>
          <p14:tracePt t="154914" x="15240000" y="8915400"/>
          <p14:tracePt t="154927" x="15265400" y="8915400"/>
          <p14:tracePt t="154947" x="15290800" y="8915400"/>
          <p14:tracePt t="154951" x="15303500" y="8902700"/>
          <p14:tracePt t="154969" x="15328900" y="8902700"/>
          <p14:tracePt t="154970" x="15354300" y="8877300"/>
          <p14:tracePt t="154981" x="15379700" y="8877300"/>
          <p14:tracePt t="154985" x="15392400" y="8877300"/>
          <p14:tracePt t="154998" x="15417800" y="8851900"/>
          <p14:tracePt t="155005" x="15443200" y="8851900"/>
          <p14:tracePt t="155015" x="15468600" y="8851900"/>
          <p14:tracePt t="155015" x="15481300" y="8826500"/>
          <p14:tracePt t="155035" x="15506700" y="8826500"/>
          <p14:tracePt t="155071" x="15532100" y="8826500"/>
          <p14:tracePt t="155167" x="15506700" y="8826500"/>
          <p14:tracePt t="155223" x="15481300" y="8826500"/>
          <p14:tracePt t="155255" x="15468600" y="8826500"/>
          <p14:tracePt t="155271" x="15443200" y="8826500"/>
          <p14:tracePt t="155288" x="15417800" y="8851900"/>
          <p14:tracePt t="155303" x="15392400" y="8851900"/>
          <p14:tracePt t="155319" x="15379700" y="8851900"/>
          <p14:tracePt t="155327" x="15379700" y="8877300"/>
          <p14:tracePt t="155336" x="15354300" y="8877300"/>
          <p14:tracePt t="155359" x="15328900" y="8902700"/>
          <p14:tracePt t="155369" x="15303500" y="8902700"/>
          <p14:tracePt t="155401" x="15290800" y="8915400"/>
          <p14:tracePt t="155414" x="15265400" y="8915400"/>
          <p14:tracePt t="155418" x="15265400" y="8940800"/>
          <p14:tracePt t="155431" x="15240000" y="8940800"/>
          <p14:tracePt t="155448" x="15240000" y="8966200"/>
          <p14:tracePt t="155456" x="15214600" y="8966200"/>
          <p14:tracePt t="155481" x="15189200" y="8991600"/>
          <p14:tracePt t="155504" x="15176500" y="9004300"/>
          <p14:tracePt t="155520" x="15176500" y="9029700"/>
          <p14:tracePt t="155536" x="15151100" y="9055100"/>
          <p14:tracePt t="155552" x="15125700" y="9080500"/>
          <p14:tracePt t="155568" x="15100300" y="9118600"/>
          <p14:tracePt t="155576" x="15100300" y="9144000"/>
          <p14:tracePt t="155584" x="15087600" y="9169400"/>
          <p14:tracePt t="155592" x="15087600" y="9194800"/>
          <p14:tracePt t="155601" x="15062200" y="9232900"/>
          <p14:tracePt t="155614" x="15036800" y="9283700"/>
          <p14:tracePt t="155619" x="15036800" y="9296400"/>
          <p14:tracePt t="155631" x="15011400" y="9321800"/>
          <p14:tracePt t="155632" x="14998700" y="9347200"/>
          <p14:tracePt t="155640" x="14998700" y="9385300"/>
          <p14:tracePt t="155648" x="14973300" y="9410700"/>
          <p14:tracePt t="155665" x="14947900" y="9436100"/>
          <p14:tracePt t="155680" x="14947900" y="9461500"/>
          <p14:tracePt t="155703" x="14947900" y="9474200"/>
          <p14:tracePt t="155856" x="14947900" y="9461500"/>
          <p14:tracePt t="155880" x="14947900" y="9436100"/>
          <p14:tracePt t="155904" x="14947900" y="9410700"/>
          <p14:tracePt t="155920" x="14947900" y="9385300"/>
          <p14:tracePt t="155928" x="14973300" y="9385300"/>
          <p14:tracePt t="155936" x="14973300" y="9372600"/>
          <p14:tracePt t="155952" x="14973300" y="9347200"/>
          <p14:tracePt t="155960" x="14998700" y="9347200"/>
          <p14:tracePt t="155976" x="14998700" y="9321800"/>
          <p14:tracePt t="155984" x="14998700" y="9296400"/>
          <p14:tracePt t="155992" x="15011400" y="9296400"/>
          <p14:tracePt t="156001" x="15011400" y="9283700"/>
          <p14:tracePt t="156014" x="15011400" y="9258300"/>
          <p14:tracePt t="156018" x="15036800" y="9232900"/>
          <p14:tracePt t="156031" x="15062200" y="9207500"/>
          <p14:tracePt t="156032" x="15087600" y="9194800"/>
          <p14:tracePt t="156040" x="15100300" y="9169400"/>
          <p14:tracePt t="156048" x="15125700" y="9118600"/>
          <p14:tracePt t="156056" x="15151100" y="9093200"/>
          <p14:tracePt t="156065" x="15176500" y="9080500"/>
          <p14:tracePt t="156072" x="15189200" y="9055100"/>
          <p14:tracePt t="156081" x="15214600" y="9004300"/>
          <p14:tracePt t="156088" x="15240000" y="8991600"/>
          <p14:tracePt t="156098" x="15265400" y="8966200"/>
          <p14:tracePt t="156104" x="15303500" y="8940800"/>
          <p14:tracePt t="156114" x="15328900" y="8940800"/>
          <p14:tracePt t="156120" x="15354300" y="8915400"/>
          <p14:tracePt t="156131" x="15379700" y="8902700"/>
          <p14:tracePt t="156137" x="15392400" y="8902700"/>
          <p14:tracePt t="156148" x="15417800" y="8902700"/>
          <p14:tracePt t="156152" x="15417800" y="8877300"/>
          <p14:tracePt t="156164" x="15443200" y="8877300"/>
          <p14:tracePt t="161057" x="15417800" y="8877300"/>
          <p14:tracePt t="161065" x="15392400" y="8902700"/>
          <p14:tracePt t="161073" x="15392400" y="8915400"/>
          <p14:tracePt t="161081" x="15379700" y="8915400"/>
          <p14:tracePt t="161089" x="15354300" y="8940800"/>
          <p14:tracePt t="161098" x="15328900" y="8940800"/>
          <p14:tracePt t="161121" x="15303500" y="8966200"/>
          <p14:tracePt t="161137" x="15290800" y="8966200"/>
          <p14:tracePt t="161148" x="15290800" y="8991600"/>
          <p14:tracePt t="161164" x="15265400" y="8991600"/>
          <p14:tracePt t="161169" x="15265400" y="9004300"/>
          <p14:tracePt t="161181" x="15240000" y="9004300"/>
          <p14:tracePt t="161193" x="15214600" y="9029700"/>
          <p14:tracePt t="161203" x="15214600" y="9055100"/>
          <p14:tracePt t="161231" x="15189200" y="9080500"/>
          <p14:tracePt t="161247" x="15176500" y="9080500"/>
          <p14:tracePt t="161251" x="15176500" y="9093200"/>
          <p14:tracePt t="161264" x="15176500" y="9118600"/>
          <p14:tracePt t="161265" x="15151100" y="9118600"/>
          <p14:tracePt t="161281" x="15151100" y="9144000"/>
          <p14:tracePt t="161289" x="15125700" y="9169400"/>
          <p14:tracePt t="161305" x="15100300" y="9194800"/>
          <p14:tracePt t="161321" x="15100300" y="9207500"/>
          <p14:tracePt t="161331" x="15087600" y="9207500"/>
          <p14:tracePt t="161345" x="15087600" y="9232900"/>
          <p14:tracePt t="161365" x="15062200" y="9232900"/>
          <p14:tracePt t="161369" x="15062200" y="9258300"/>
          <p14:tracePt t="161385" x="15062200" y="9283700"/>
          <p14:tracePt t="161401" x="15036800" y="9283700"/>
          <p14:tracePt t="161481" x="15036800" y="9258300"/>
          <p14:tracePt t="161498" x="15036800" y="9232900"/>
          <p14:tracePt t="161537" x="15036800" y="9207500"/>
          <p14:tracePt t="161569" x="15036800" y="9194800"/>
          <p14:tracePt t="161598" x="15036800" y="9169400"/>
          <p14:tracePt t="161614" x="15036800" y="9144000"/>
          <p14:tracePt t="161631" x="15062200" y="9144000"/>
          <p14:tracePt t="161636" x="15062200" y="9118600"/>
          <p14:tracePt t="161651" x="15062200" y="9093200"/>
          <p14:tracePt t="161664" x="15087600" y="9093200"/>
          <p14:tracePt t="161673" x="15087600" y="9080500"/>
          <p14:tracePt t="161689" x="15100300" y="9080500"/>
          <p14:tracePt t="161714" x="15100300" y="9055100"/>
          <p14:tracePt t="161738" x="15125700" y="9055100"/>
          <p14:tracePt t="161770" x="15125700" y="9029700"/>
          <p14:tracePt t="163219" x="15125700" y="9055100"/>
          <p14:tracePt t="163227" x="15125700" y="9080500"/>
          <p14:tracePt t="163235" x="15100300" y="9093200"/>
          <p14:tracePt t="163243" x="15087600" y="9118600"/>
          <p14:tracePt t="163251" x="15062200" y="9144000"/>
          <p14:tracePt t="163259" x="15036800" y="9169400"/>
          <p14:tracePt t="163267" x="15011400" y="9194800"/>
          <p14:tracePt t="163275" x="14998700" y="9207500"/>
          <p14:tracePt t="163283" x="14973300" y="9232900"/>
          <p14:tracePt t="163291" x="14947900" y="9258300"/>
          <p14:tracePt t="163314" x="14922500" y="9283700"/>
          <p14:tracePt t="163323" x="14909800" y="9283700"/>
          <p14:tracePt t="163348" x="14909800" y="9296400"/>
          <p14:tracePt t="163403" x="14884400" y="9296400"/>
          <p14:tracePt t="163411" x="14884400" y="9321800"/>
          <p14:tracePt t="163459" x="14859000" y="9321800"/>
          <p14:tracePt t="163475" x="14859000" y="9347200"/>
          <p14:tracePt t="163564" x="14859000" y="9321800"/>
          <p14:tracePt t="163580" x="14859000" y="9296400"/>
          <p14:tracePt t="163597" x="14859000" y="9283700"/>
          <p14:tracePt t="163603" x="14859000" y="9258300"/>
          <p14:tracePt t="163611" x="14909800" y="9232900"/>
          <p14:tracePt t="163619" x="14922500" y="9207500"/>
          <p14:tracePt t="163631" x="14947900" y="9194800"/>
          <p14:tracePt t="163636" x="14973300" y="9144000"/>
          <p14:tracePt t="163648" x="14998700" y="9118600"/>
          <p14:tracePt t="163653" x="15036800" y="9080500"/>
          <p14:tracePt t="163664" x="15062200" y="9055100"/>
          <p14:tracePt t="163671" x="15087600" y="9029700"/>
          <p14:tracePt t="163681" x="15100300" y="9029700"/>
          <p14:tracePt t="163685" x="15100300" y="9004300"/>
          <p14:tracePt t="163701" x="15125700" y="9004300"/>
          <p14:tracePt t="163702" x="15125700" y="8991600"/>
          <p14:tracePt t="163717" x="15151100" y="8991600"/>
          <p14:tracePt t="163731" x="15151100" y="8966200"/>
          <p14:tracePt t="163739" x="15176500" y="8966200"/>
          <p14:tracePt t="163748" x="15176500" y="8940800"/>
          <p14:tracePt t="163771" x="15176500" y="8915400"/>
          <p14:tracePt t="163787" x="15189200" y="8915400"/>
          <p14:tracePt t="163798" x="15189200" y="8902700"/>
          <p14:tracePt t="163804" x="15214600" y="8877300"/>
          <p14:tracePt t="163819" x="15240000" y="8851900"/>
          <p14:tracePt t="163836" x="15265400" y="8826500"/>
          <p14:tracePt t="163851" x="15290800" y="8826500"/>
          <p14:tracePt t="163864" x="15290800" y="8813800"/>
          <p14:tracePt t="163870" x="15303500" y="8813800"/>
          <p14:tracePt t="163901" x="15328900" y="8813800"/>
          <p14:tracePt t="163918" x="15354300" y="8813800"/>
          <p14:tracePt t="169914" x="15303500" y="8813800"/>
          <p14:tracePt t="169922" x="15290800" y="8813800"/>
          <p14:tracePt t="169931" x="15240000" y="8813800"/>
          <p14:tracePt t="169938" x="15189200" y="8813800"/>
          <p14:tracePt t="169948" x="15125700" y="8813800"/>
          <p14:tracePt t="169954" x="15036800" y="8788400"/>
          <p14:tracePt t="169965" x="14922500" y="8788400"/>
          <p14:tracePt t="169971" x="14808200" y="8788400"/>
          <p14:tracePt t="169981" x="14681200" y="8763000"/>
          <p14:tracePt t="169987" x="14617700" y="8737600"/>
          <p14:tracePt t="169998" x="14528800" y="8737600"/>
          <p14:tracePt t="170003" x="14363700" y="8712200"/>
          <p14:tracePt t="170015" x="14274800" y="8699500"/>
          <p14:tracePt t="170019" x="14185900" y="8648700"/>
          <p14:tracePt t="170031" x="14071600" y="8623300"/>
          <p14:tracePt t="170037" x="13957300" y="8610600"/>
          <p14:tracePt t="170048" x="13855700" y="8559800"/>
          <p14:tracePt t="170053" x="13741400" y="8534400"/>
          <p14:tracePt t="170065" x="13627100" y="8521700"/>
          <p14:tracePt t="170071" x="13512800" y="8470900"/>
          <p14:tracePt t="170081" x="13474700" y="8445500"/>
          <p14:tracePt t="170085" x="13385800" y="8432800"/>
          <p14:tracePt t="170098" x="13284200" y="8382000"/>
          <p14:tracePt t="170099" x="13220700" y="8356600"/>
          <p14:tracePt t="170107" x="13106400" y="8318500"/>
          <p14:tracePt t="170115" x="13068300" y="8267700"/>
          <p14:tracePt t="170131" x="12928600" y="8204200"/>
          <p14:tracePt t="170139" x="12865100" y="8153400"/>
          <p14:tracePt t="170148" x="12814300" y="8089900"/>
          <p14:tracePt t="170155" x="12750800" y="8051800"/>
          <p14:tracePt t="170165" x="12687300" y="7975600"/>
          <p14:tracePt t="170171" x="12636500" y="7912100"/>
          <p14:tracePt t="170181" x="12598400" y="7861300"/>
          <p14:tracePt t="170187" x="12547600" y="7797800"/>
          <p14:tracePt t="170198" x="12509500" y="7734300"/>
          <p14:tracePt t="170203" x="12484100" y="7670800"/>
          <p14:tracePt t="170215" x="12433300" y="7594600"/>
          <p14:tracePt t="170219" x="12420600" y="7556500"/>
          <p14:tracePt t="170231" x="12395200" y="7505700"/>
          <p14:tracePt t="170238" x="12369800" y="7467600"/>
          <p14:tracePt t="170248" x="12344400" y="7416800"/>
          <p14:tracePt t="170252" x="12331700" y="7391400"/>
          <p14:tracePt t="170265" x="12306300" y="7353300"/>
          <p14:tracePt t="170271" x="12280900" y="7289800"/>
          <p14:tracePt t="170281" x="12255500" y="7213600"/>
          <p14:tracePt t="170286" x="12242800" y="7150100"/>
          <p14:tracePt t="170298" x="12217400" y="7061200"/>
          <p14:tracePt t="170299" x="12166600" y="6997700"/>
          <p14:tracePt t="170307" x="12141200" y="6908800"/>
          <p14:tracePt t="170315" x="12103100" y="6769100"/>
          <p14:tracePt t="170331" x="12052300" y="6591300"/>
          <p14:tracePt t="170339" x="12014200" y="6477000"/>
          <p14:tracePt t="170348" x="11988800" y="6362700"/>
          <p14:tracePt t="170355" x="11963400" y="6248400"/>
          <p14:tracePt t="170365" x="11950700" y="6121400"/>
          <p14:tracePt t="170371" x="11925300" y="6032500"/>
          <p14:tracePt t="170381" x="11925300" y="5981700"/>
          <p14:tracePt t="170387" x="11925300" y="5918200"/>
          <p14:tracePt t="170401" x="11925300" y="5867400"/>
          <p14:tracePt t="170415" x="11925300" y="5803900"/>
          <p14:tracePt t="170431" x="11925300" y="5778500"/>
          <p14:tracePt t="170483" x="11925300" y="5765800"/>
          <p14:tracePt t="170499" x="11950700" y="5765800"/>
          <p14:tracePt t="170507" x="11988800" y="5740400"/>
          <p14:tracePt t="170515" x="12014200" y="5715000"/>
          <p14:tracePt t="170531" x="12039600" y="5689600"/>
          <p14:tracePt t="170532" x="12077700" y="5664200"/>
          <p14:tracePt t="170539" x="12141200" y="5651500"/>
          <p14:tracePt t="170548" x="12192000" y="5626100"/>
          <p14:tracePt t="170564" x="12255500" y="5575300"/>
          <p14:tracePt t="170565" x="12331700" y="5562600"/>
          <p14:tracePt t="170572" x="12395200" y="5537200"/>
          <p14:tracePt t="170581" x="12433300" y="5511800"/>
          <p14:tracePt t="170588" x="12547600" y="5486400"/>
          <p14:tracePt t="170598" x="12598400" y="5473700"/>
          <p14:tracePt t="170604" x="12712700" y="5448300"/>
          <p14:tracePt t="170615" x="12776200" y="5448300"/>
          <p14:tracePt t="170620" x="12839700" y="5448300"/>
          <p14:tracePt t="170631" x="12890500" y="5448300"/>
          <p14:tracePt t="170637" x="13004800" y="5448300"/>
          <p14:tracePt t="170648" x="13017500" y="5448300"/>
          <p14:tracePt t="170652" x="13093700" y="5448300"/>
          <p14:tracePt t="170665" x="13157200" y="5473700"/>
          <p14:tracePt t="170670" x="13195300" y="5511800"/>
          <p14:tracePt t="170681" x="13246100" y="5537200"/>
          <p14:tracePt t="170685" x="13284200" y="5575300"/>
          <p14:tracePt t="170698" x="13335000" y="5600700"/>
          <p14:tracePt t="170704" x="13360400" y="5626100"/>
          <p14:tracePt t="170715" x="13385800" y="5651500"/>
          <p14:tracePt t="170716" x="13398500" y="5664200"/>
          <p14:tracePt t="170731" x="13423900" y="5689600"/>
          <p14:tracePt t="170739" x="13423900" y="5715000"/>
          <p14:tracePt t="171973" x="13474700" y="5715000"/>
          <p14:tracePt t="171981" x="13512800" y="5689600"/>
          <p14:tracePt t="171993" x="13576300" y="5689600"/>
          <p14:tracePt t="171998" x="13652500" y="5664200"/>
          <p14:tracePt t="172005" x="13716000" y="5651500"/>
          <p14:tracePt t="172015" x="13766800" y="5651500"/>
          <p14:tracePt t="172021" x="13830300" y="5651500"/>
          <p14:tracePt t="172031" x="13944600" y="5651500"/>
          <p14:tracePt t="172037" x="13957300" y="5651500"/>
          <p14:tracePt t="172048" x="14122400" y="5651500"/>
          <p14:tracePt t="172053" x="14160500" y="5651500"/>
          <p14:tracePt t="172065" x="14236700" y="5651500"/>
          <p14:tracePt t="172070" x="14300200" y="5651500"/>
          <p14:tracePt t="172081" x="14338300" y="5651500"/>
          <p14:tracePt t="172086" x="14414500" y="5651500"/>
          <p14:tracePt t="172098" x="14503400" y="5651500"/>
          <p14:tracePt t="172103" x="14541500" y="5664200"/>
          <p14:tracePt t="172115" x="14617700" y="5664200"/>
          <p14:tracePt t="172119" x="14681200" y="5689600"/>
          <p14:tracePt t="172131" x="14744700" y="5689600"/>
          <p14:tracePt t="172137" x="14808200" y="5715000"/>
          <p14:tracePt t="172148" x="14884400" y="5715000"/>
          <p14:tracePt t="172149" x="14922500" y="5715000"/>
          <p14:tracePt t="172165" x="14998700" y="5715000"/>
          <p14:tracePt t="172165" x="15062200" y="5715000"/>
          <p14:tracePt t="172173" x="15125700" y="5715000"/>
          <p14:tracePt t="172182" x="15176500" y="5715000"/>
          <p14:tracePt t="172189" x="15214600" y="5715000"/>
          <p14:tracePt t="172198" x="15240000" y="5715000"/>
          <p14:tracePt t="172205" x="15265400" y="5715000"/>
          <p14:tracePt t="172215" x="15290800" y="5715000"/>
          <p14:tracePt t="172221" x="15303500" y="5715000"/>
          <p14:tracePt t="172231" x="15328900" y="5715000"/>
          <p14:tracePt t="172237" x="15354300" y="5715000"/>
          <p14:tracePt t="172248" x="15379700" y="5715000"/>
          <p14:tracePt t="172253" x="15392400" y="5715000"/>
          <p14:tracePt t="172265" x="15417800" y="5715000"/>
          <p14:tracePt t="172269" x="15443200" y="5715000"/>
          <p14:tracePt t="172281" x="15481300" y="5715000"/>
          <p14:tracePt t="172285" x="15532100" y="5689600"/>
          <p14:tracePt t="172298" x="15570200" y="5689600"/>
          <p14:tracePt t="172303" x="15646400" y="5664200"/>
          <p14:tracePt t="172314" x="15671800" y="5664200"/>
          <p14:tracePt t="172318" x="15735300" y="5664200"/>
          <p14:tracePt t="172331" x="15773400" y="5664200"/>
          <p14:tracePt t="172337" x="15824200" y="5651500"/>
          <p14:tracePt t="172348" x="15849600" y="5651500"/>
          <p14:tracePt t="172351" x="15887700" y="5651500"/>
          <p14:tracePt t="172365" x="15913100" y="5651500"/>
          <p14:tracePt t="172373" x="15938500" y="5651500"/>
          <p14:tracePt t="172398" x="15951200" y="5651500"/>
          <p14:tracePt t="172462" x="15938500" y="5651500"/>
          <p14:tracePt t="179931" x="15913100" y="5689600"/>
          <p14:tracePt t="179939" x="15887700" y="5715000"/>
          <p14:tracePt t="179948" x="15849600" y="5765800"/>
          <p14:tracePt t="179965" x="15798800" y="5829300"/>
          <p14:tracePt t="179966" x="15760700" y="5867400"/>
          <p14:tracePt t="179973" x="15709900" y="5943600"/>
          <p14:tracePt t="179982" x="15684500" y="5981700"/>
          <p14:tracePt t="179998" x="15621000" y="6045200"/>
          <p14:tracePt t="180003" x="15595600" y="6096000"/>
          <p14:tracePt t="180015" x="15570200" y="6121400"/>
          <p14:tracePt t="180020" x="15557500" y="6146800"/>
          <p14:tracePt t="180031" x="15532100" y="6159500"/>
          <p14:tracePt t="180038" x="15506700" y="6159500"/>
          <p14:tracePt t="180048" x="15481300" y="6159500"/>
          <p14:tracePt t="180052" x="15468600" y="6184900"/>
          <p14:tracePt t="180069" x="15443200" y="6184900"/>
          <p14:tracePt t="180082" x="15417800" y="6184900"/>
          <p14:tracePt t="180085" x="15392400" y="6184900"/>
          <p14:tracePt t="180106" x="15379700" y="6184900"/>
          <p14:tracePt t="180139" x="15379700" y="6159500"/>
          <p14:tracePt t="180187" x="15379700" y="6146800"/>
          <p14:tracePt t="180195" x="15379700" y="6121400"/>
          <p14:tracePt t="180203" x="15417800" y="6121400"/>
          <p14:tracePt t="180211" x="15481300" y="6096000"/>
          <p14:tracePt t="180219" x="15557500" y="6070600"/>
          <p14:tracePt t="180231" x="15621000" y="6070600"/>
          <p14:tracePt t="180235" x="15735300" y="6070600"/>
          <p14:tracePt t="180248" x="15849600" y="6070600"/>
          <p14:tracePt t="180252" x="15951200" y="6070600"/>
          <p14:tracePt t="180265" x="16065500" y="6096000"/>
          <p14:tracePt t="180270" x="16179800" y="6159500"/>
          <p14:tracePt t="180282" x="16294100" y="6235700"/>
          <p14:tracePt t="180287" x="16408400" y="6337300"/>
          <p14:tracePt t="180298" x="16497300" y="6451600"/>
          <p14:tracePt t="180299" x="16586200" y="6616700"/>
          <p14:tracePt t="180307" x="16649700" y="6743700"/>
          <p14:tracePt t="180315" x="16713200" y="6997700"/>
          <p14:tracePt t="180332" x="16764000" y="7289800"/>
          <p14:tracePt t="180339" x="16764000" y="7467600"/>
          <p14:tracePt t="180348" x="16764000" y="7670800"/>
          <p14:tracePt t="180365" x="16764000" y="8001000"/>
          <p14:tracePt t="180371" x="16738600" y="8140700"/>
          <p14:tracePt t="180382" x="16713200" y="8178800"/>
          <p14:tracePt t="180401" x="16649700" y="8331200"/>
          <p14:tracePt t="180415" x="16611600" y="8407400"/>
          <p14:tracePt t="180420" x="16586200" y="8432800"/>
          <p14:tracePt t="180432" x="16560800" y="8445500"/>
          <p14:tracePt t="180437" x="16535400" y="8445500"/>
          <p14:tracePt t="180452" x="16522700" y="8445500"/>
          <p14:tracePt t="180466" x="16497300" y="8445500"/>
          <p14:tracePt t="180470" x="16446500" y="8445500"/>
          <p14:tracePt t="180483" x="16408400" y="8445500"/>
          <p14:tracePt t="180484" x="16357600" y="8445500"/>
          <p14:tracePt t="180499" x="16319500" y="8445500"/>
          <p14:tracePt t="180501" x="16243300" y="8445500"/>
          <p14:tracePt t="180507" x="16205200" y="8445500"/>
          <p14:tracePt t="180516" x="16116300" y="8445500"/>
          <p14:tracePt t="180532" x="16002000" y="8445500"/>
          <p14:tracePt t="180539" x="15913100" y="8445500"/>
          <p14:tracePt t="180549" x="15862300" y="8470900"/>
          <p14:tracePt t="180566" x="15773400" y="8496300"/>
          <p14:tracePt t="180572" x="15684500" y="8534400"/>
          <p14:tracePt t="180582" x="15671800" y="8534400"/>
          <p14:tracePt t="180599" x="15570200" y="8585200"/>
          <p14:tracePt t="180604" x="15557500" y="8610600"/>
          <p14:tracePt t="180616" x="15532100" y="8623300"/>
          <p14:tracePt t="180622" x="15468600" y="8674100"/>
          <p14:tracePt t="180633" x="15468600" y="8699500"/>
          <p14:tracePt t="180637" x="15417800" y="8737600"/>
          <p14:tracePt t="180649" x="15392400" y="8763000"/>
          <p14:tracePt t="180666" x="15379700" y="8826500"/>
          <p14:tracePt t="180667" x="15354300" y="8851900"/>
          <p14:tracePt t="180668" x="15354300" y="8915400"/>
          <p14:tracePt t="180676" x="15303500" y="8940800"/>
          <p14:tracePt t="180684" x="15303500" y="8991600"/>
          <p14:tracePt t="180691" x="15290800" y="9029700"/>
          <p14:tracePt t="180699" x="15290800" y="9080500"/>
          <p14:tracePt t="180707" x="15265400" y="9093200"/>
          <p14:tracePt t="180715" x="15265400" y="9118600"/>
          <p14:tracePt t="180732" x="15265400" y="9144000"/>
          <p14:tracePt t="180739" x="15240000" y="9144000"/>
          <p14:tracePt t="180765" x="15240000" y="9169400"/>
          <p14:tracePt t="180819" x="15240000" y="9144000"/>
          <p14:tracePt t="180835" x="15214600" y="9093200"/>
          <p14:tracePt t="180843" x="15214600" y="9080500"/>
          <p14:tracePt t="180851" x="15214600" y="9029700"/>
          <p14:tracePt t="180865" x="15189200" y="9004300"/>
          <p14:tracePt t="180870" x="15189200" y="8966200"/>
          <p14:tracePt t="180882" x="15189200" y="8915400"/>
          <p14:tracePt t="180898" x="15189200" y="8851900"/>
          <p14:tracePt t="180899" x="15214600" y="8813800"/>
          <p14:tracePt t="180900" x="15240000" y="8788400"/>
          <p14:tracePt t="180907" x="15290800" y="8712200"/>
          <p14:tracePt t="180916" x="15354300" y="8699500"/>
          <p14:tracePt t="180932" x="15392400" y="8674100"/>
          <p14:tracePt t="180933" x="15481300" y="8674100"/>
          <p14:tracePt t="180940" x="15557500" y="8674100"/>
          <p14:tracePt t="180948" x="15646400" y="8674100"/>
          <p14:tracePt t="180968" x="15798800" y="8712200"/>
          <p14:tracePt t="180982" x="15938500" y="8826500"/>
          <p14:tracePt t="180998" x="16002000" y="8915400"/>
          <p14:tracePt t="181004" x="16065500" y="9004300"/>
          <p14:tracePt t="181015" x="16065500" y="9055100"/>
          <p14:tracePt t="181032" x="16116300" y="9144000"/>
          <p14:tracePt t="181036" x="16116300" y="9194800"/>
          <p14:tracePt t="181048" x="16116300" y="9232900"/>
          <p14:tracePt t="181052" x="16116300" y="9283700"/>
          <p14:tracePt t="181065" x="16116300" y="9321800"/>
          <p14:tracePt t="181069" x="16116300" y="9347200"/>
          <p14:tracePt t="181082" x="16116300" y="9372600"/>
          <p14:tracePt t="181085" x="16116300" y="9410700"/>
          <p14:tracePt t="181098" x="16090900" y="9436100"/>
          <p14:tracePt t="181103" x="16065500" y="9461500"/>
          <p14:tracePt t="181116" x="16027400" y="9474200"/>
          <p14:tracePt t="181117" x="15976600" y="9499600"/>
          <p14:tracePt t="181125" x="15951200" y="9499600"/>
          <p14:tracePt t="181132" x="15913100" y="9525000"/>
          <p14:tracePt t="181140" x="15862300" y="9550400"/>
          <p14:tracePt t="181149" x="15824200" y="9550400"/>
          <p14:tracePt t="181165" x="15735300" y="9550400"/>
          <p14:tracePt t="181172" x="15684500" y="9575800"/>
          <p14:tracePt t="181181" x="15646400" y="9575800"/>
          <p14:tracePt t="181199" x="15557500" y="9575800"/>
          <p14:tracePt t="181204" x="15506700" y="9575800"/>
          <p14:tracePt t="181215" x="15468600" y="9575800"/>
          <p14:tracePt t="181233" x="15417800" y="9575800"/>
          <p14:tracePt t="181237" x="15392400" y="9575800"/>
          <p14:tracePt t="181253" x="15379700" y="9575800"/>
          <p14:tracePt t="181265" x="15379700" y="9550400"/>
          <p14:tracePt t="181282" x="15379700" y="9525000"/>
          <p14:tracePt t="181285" x="15379700" y="9499600"/>
          <p14:tracePt t="181298" x="15379700" y="9474200"/>
          <p14:tracePt t="181302" x="15392400" y="9461500"/>
          <p14:tracePt t="181316" x="15417800" y="9436100"/>
          <p14:tracePt t="181316" x="15443200" y="9410700"/>
          <p14:tracePt t="181325" x="15481300" y="9372600"/>
          <p14:tracePt t="181333" x="15557500" y="9347200"/>
          <p14:tracePt t="181340" x="15595600" y="9321800"/>
          <p14:tracePt t="181348" x="15646400" y="9321800"/>
          <p14:tracePt t="181366" x="15773400" y="9321800"/>
          <p14:tracePt t="181372" x="15824200" y="9321800"/>
          <p14:tracePt t="181382" x="15862300" y="9372600"/>
          <p14:tracePt t="181401" x="15938500" y="9436100"/>
          <p14:tracePt t="181416" x="15951200" y="9499600"/>
          <p14:tracePt t="181422" x="15976600" y="9525000"/>
          <p14:tracePt t="181432" x="15976600" y="9550400"/>
          <p14:tracePt t="181436" x="16002000" y="9575800"/>
          <p14:tracePt t="181449" x="16002000" y="9588500"/>
          <p14:tracePt t="181466" x="16002000" y="9613900"/>
          <p14:tracePt t="181471" x="15951200" y="9639300"/>
          <p14:tracePt t="181483" x="15913100" y="9664700"/>
          <p14:tracePt t="181488" x="15862300" y="9677400"/>
          <p14:tracePt t="181499" x="15798800" y="9702800"/>
          <p14:tracePt t="181500" x="15735300" y="9728200"/>
          <p14:tracePt t="181508" x="15671800" y="9753600"/>
          <p14:tracePt t="181516" x="15595600" y="9753600"/>
          <p14:tracePt t="181532" x="15557500" y="9766300"/>
          <p14:tracePt t="181532" x="15443200" y="9766300"/>
          <p14:tracePt t="181540" x="15417800" y="9766300"/>
          <p14:tracePt t="181548" x="15379700" y="9766300"/>
          <p14:tracePt t="181565" x="15265400" y="9766300"/>
          <p14:tracePt t="181572" x="15240000" y="9766300"/>
          <p14:tracePt t="181582" x="15214600" y="9753600"/>
          <p14:tracePt t="181599" x="15151100" y="9677400"/>
          <p14:tracePt t="181605" x="15151100" y="9664700"/>
          <p14:tracePt t="181616" x="15151100" y="9613900"/>
          <p14:tracePt t="181633" x="15151100" y="9550400"/>
          <p14:tracePt t="181637" x="15151100" y="9525000"/>
          <p14:tracePt t="181649" x="15151100" y="9499600"/>
          <p14:tracePt t="181653" x="15151100" y="9474200"/>
          <p14:tracePt t="181668" x="15176500" y="9461500"/>
          <p14:tracePt t="181682" x="15189200" y="9461500"/>
          <p14:tracePt t="181686" x="15214600" y="9461500"/>
          <p14:tracePt t="181699" x="15265400" y="9461500"/>
          <p14:tracePt t="182525" x="15290800" y="9461500"/>
          <p14:tracePt t="182533" x="15354300" y="9461500"/>
          <p14:tracePt t="182541" x="15392400" y="9474200"/>
          <p14:tracePt t="182549" x="15417800" y="9499600"/>
          <p14:tracePt t="182558" x="15468600" y="9499600"/>
          <p14:tracePt t="182565" x="15506700" y="9525000"/>
          <p14:tracePt t="182573" x="15557500" y="9550400"/>
          <p14:tracePt t="182582" x="15570200" y="9550400"/>
          <p14:tracePt t="182598" x="15621000" y="9575800"/>
          <p14:tracePt t="182614" x="15646400" y="9575800"/>
          <p14:tracePt t="182637" x="15671800" y="9588500"/>
          <p14:tracePt t="182665" x="15684500" y="9588500"/>
          <p14:tracePt t="182669" x="15709900" y="9588500"/>
          <p14:tracePt t="182682" x="15709900" y="9613900"/>
          <p14:tracePt t="182686" x="15735300" y="9613900"/>
          <p14:tracePt t="182702" x="15760700" y="9639300"/>
          <p14:tracePt t="182719" x="15773400" y="9639300"/>
          <p14:tracePt t="182748" x="15798800" y="9664700"/>
          <p14:tracePt t="182749" x="15824200" y="9664700"/>
          <p14:tracePt t="182765" x="15849600" y="9664700"/>
          <p14:tracePt t="182766" x="15862300" y="9677400"/>
          <p14:tracePt t="182781" x="15887700" y="9677400"/>
          <p14:tracePt t="182798" x="15913100" y="9677400"/>
          <p14:tracePt t="182829" x="15938500" y="9677400"/>
          <p14:tracePt t="182909" x="15913100" y="9677400"/>
          <p14:tracePt t="182925" x="15862300" y="9639300"/>
          <p14:tracePt t="182941" x="15849600" y="9613900"/>
          <p14:tracePt t="182949" x="15824200" y="9588500"/>
          <p14:tracePt t="182960" x="15798800" y="9588500"/>
          <p14:tracePt t="182965" x="15798800" y="9575800"/>
          <p14:tracePt t="182973" x="15773400" y="9550400"/>
          <p14:tracePt t="182982" x="15773400" y="9525000"/>
          <p14:tracePt t="182998" x="15773400" y="9499600"/>
          <p14:tracePt t="183031" x="15773400" y="9474200"/>
          <p14:tracePt t="183158" x="15798800" y="9461500"/>
          <p14:tracePt t="183166" x="15824200" y="9461500"/>
          <p14:tracePt t="183182" x="15849600" y="9436100"/>
          <p14:tracePt t="183191" x="15862300" y="9436100"/>
          <p14:tracePt t="183222" x="15887700" y="9436100"/>
          <p14:tracePt t="185360" x="15862300" y="9372600"/>
          <p14:tracePt t="185368" x="15849600" y="9321800"/>
          <p14:tracePt t="185376" x="15824200" y="9283700"/>
          <p14:tracePt t="185388" x="15798800" y="9258300"/>
          <p14:tracePt t="185399" x="15773400" y="9207500"/>
          <p14:tracePt t="185404" x="15760700" y="9169400"/>
          <p14:tracePt t="185415" x="15709900" y="9118600"/>
          <p14:tracePt t="185420" x="15646400" y="9055100"/>
          <p14:tracePt t="185432" x="15570200" y="8991600"/>
          <p14:tracePt t="185436" x="15468600" y="8902700"/>
          <p14:tracePt t="185448" x="15290800" y="8763000"/>
          <p14:tracePt t="185449" x="15100300" y="8699500"/>
          <p14:tracePt t="185457" x="14922500" y="8585200"/>
          <p14:tracePt t="185465" x="14744700" y="8496300"/>
          <p14:tracePt t="185472" x="14630400" y="8445500"/>
          <p14:tracePt t="185482" x="14452600" y="8356600"/>
          <p14:tracePt t="185498" x="14046200" y="8229600"/>
          <p14:tracePt t="185505" x="13868400" y="8178800"/>
          <p14:tracePt t="185515" x="13665200" y="8115300"/>
          <p14:tracePt t="185532" x="13335000" y="8026400"/>
          <p14:tracePt t="185537" x="13157200" y="7975600"/>
          <p14:tracePt t="185548" x="13017500" y="7937500"/>
          <p14:tracePt t="185553" x="12865100" y="7886700"/>
          <p14:tracePt t="185565" x="12814300" y="7886700"/>
          <p14:tracePt t="185569" x="12712700" y="7861300"/>
          <p14:tracePt t="185582" x="12623800" y="7848600"/>
          <p14:tracePt t="185587" x="12547600" y="7823200"/>
          <p14:tracePt t="185598" x="12484100" y="7823200"/>
          <p14:tracePt t="185602" x="12420600" y="7823200"/>
          <p14:tracePt t="185615" x="12369800" y="7823200"/>
          <p14:tracePt t="185632" x="12331700" y="7823200"/>
          <p14:tracePt t="185632" x="12306300" y="7823200"/>
          <p14:tracePt t="185633" x="12280900" y="7823200"/>
          <p14:tracePt t="185641" x="12255500" y="7797800"/>
          <p14:tracePt t="185649" x="12217400" y="7797800"/>
          <p14:tracePt t="185665" x="12128500" y="7772400"/>
          <p14:tracePt t="185673" x="12052300" y="7759700"/>
          <p14:tracePt t="185682" x="11988800" y="7734300"/>
          <p14:tracePt t="185698" x="11785600" y="7683500"/>
          <p14:tracePt t="185705" x="11696700" y="7645400"/>
          <p14:tracePt t="185715" x="11607800" y="7569200"/>
          <p14:tracePt t="185732" x="11404600" y="7467600"/>
          <p14:tracePt t="185737" x="11315700" y="7391400"/>
          <p14:tracePt t="185748" x="11226800" y="7302500"/>
          <p14:tracePt t="185765" x="11099800" y="7175500"/>
          <p14:tracePt t="185770" x="11023600" y="7099300"/>
          <p14:tracePt t="185782" x="10998200" y="7061200"/>
          <p14:tracePt t="185787" x="10934700" y="6946900"/>
          <p14:tracePt t="185799" x="10896600" y="6883400"/>
          <p14:tracePt t="185805" x="10896600" y="6858000"/>
          <p14:tracePt t="185816" x="10871200" y="6794500"/>
          <p14:tracePt t="185821" x="10845800" y="6718300"/>
          <p14:tracePt t="185833" x="10820400" y="6680200"/>
          <p14:tracePt t="185834" x="10820400" y="6629400"/>
          <p14:tracePt t="185841" x="10807700" y="6616700"/>
          <p14:tracePt t="185849" x="10807700" y="6565900"/>
          <p14:tracePt t="185866" x="10782300" y="6527800"/>
          <p14:tracePt t="185873" x="10782300" y="6502400"/>
          <p14:tracePt t="185882" x="10756900" y="6477000"/>
          <p14:tracePt t="185902" x="10756900" y="6426200"/>
          <p14:tracePt t="185916" x="10731500" y="6388100"/>
          <p14:tracePt t="185923" x="10731500" y="6362700"/>
          <p14:tracePt t="185937" x="10731500" y="6337300"/>
          <p14:tracePt t="185948" x="10731500" y="6324600"/>
          <p14:tracePt t="185970" x="10718800" y="6299200"/>
          <p14:tracePt t="185971" x="10718800" y="6273800"/>
          <p14:tracePt t="185999" x="10718800" y="6248400"/>
          <p14:tracePt t="186015" x="10718800" y="6235700"/>
          <p14:tracePt t="186032" x="10718800" y="6210300"/>
          <p14:tracePt t="186050" x="10718800" y="6184900"/>
          <p14:tracePt t="186066" x="10718800" y="6159500"/>
          <p14:tracePt t="186073" x="10731500" y="6159500"/>
          <p14:tracePt t="186082" x="10731500" y="6146800"/>
          <p14:tracePt t="186105" x="10756900" y="6121400"/>
          <p14:tracePt t="186132" x="10782300" y="6121400"/>
          <p14:tracePt t="186137" x="10782300" y="6096000"/>
          <p14:tracePt t="186149" x="10807700" y="6096000"/>
          <p14:tracePt t="186169" x="10820400" y="6096000"/>
          <p14:tracePt t="186182" x="10820400" y="6070600"/>
          <p14:tracePt t="186186" x="10845800" y="6070600"/>
          <p14:tracePt t="186203" x="10871200" y="6045200"/>
          <p14:tracePt t="186220" x="10896600" y="6045200"/>
          <p14:tracePt t="186233" x="10909300" y="6032500"/>
          <p14:tracePt t="186249" x="10934700" y="6032500"/>
          <p14:tracePt t="186265" x="10934700" y="6007100"/>
          <p14:tracePt t="186281" x="10960100" y="6007100"/>
          <p14:tracePt t="186393" x="10985500" y="6007100"/>
          <p14:tracePt t="186402" x="11023600" y="6007100"/>
          <p14:tracePt t="186409" x="11137900" y="6007100"/>
          <p14:tracePt t="186417" x="11455400" y="6032500"/>
          <p14:tracePt t="186426" x="12077700" y="6235700"/>
          <p14:tracePt t="190915" x="12128500" y="6235700"/>
          <p14:tracePt t="190924" x="12166600" y="6235700"/>
          <p14:tracePt t="190932" x="12192000" y="6235700"/>
          <p14:tracePt t="190938" x="12217400" y="6235700"/>
          <p14:tracePt t="190949" x="12242800" y="6248400"/>
          <p14:tracePt t="190965" x="12255500" y="6248400"/>
          <p14:tracePt t="190966" x="12306300" y="6248400"/>
          <p14:tracePt t="190970" x="12331700" y="6273800"/>
          <p14:tracePt t="190982" x="12344400" y="6273800"/>
          <p14:tracePt t="190987" x="12369800" y="6299200"/>
          <p14:tracePt t="190998" x="12395200" y="6299200"/>
          <p14:tracePt t="191002" x="12433300" y="6324600"/>
          <p14:tracePt t="191015" x="12484100" y="6337300"/>
          <p14:tracePt t="191023" x="12522200" y="6362700"/>
          <p14:tracePt t="191032" x="12598400" y="6388100"/>
          <p14:tracePt t="191036" x="12636500" y="6426200"/>
          <p14:tracePt t="191049" x="12687300" y="6451600"/>
          <p14:tracePt t="191054" x="12776200" y="6502400"/>
          <p14:tracePt t="191065" x="12814300" y="6540500"/>
          <p14:tracePt t="191066" x="12865100" y="6565900"/>
          <p14:tracePt t="191074" x="12903200" y="6616700"/>
          <p14:tracePt t="191085" x="12954000" y="6654800"/>
          <p14:tracePt t="191099" x="13042900" y="6743700"/>
          <p14:tracePt t="191106" x="13093700" y="6794500"/>
          <p14:tracePt t="191115" x="13106400" y="6832600"/>
          <p14:tracePt t="191122" x="13182600" y="6921500"/>
          <p14:tracePt t="191132" x="13195300" y="6946900"/>
          <p14:tracePt t="191138" x="13246100" y="7010400"/>
          <p14:tracePt t="191148" x="13271500" y="7061200"/>
          <p14:tracePt t="191155" x="13309600" y="7099300"/>
          <p14:tracePt t="191165" x="13360400" y="7175500"/>
          <p14:tracePt t="191170" x="13398500" y="7264400"/>
          <p14:tracePt t="191182" x="13449300" y="7302500"/>
          <p14:tracePt t="191188" x="13512800" y="7391400"/>
          <p14:tracePt t="191198" x="13563600" y="7480300"/>
          <p14:tracePt t="191203" x="13601700" y="7569200"/>
          <p14:tracePt t="191215" x="13690600" y="7683500"/>
          <p14:tracePt t="191222" x="13766800" y="7797800"/>
          <p14:tracePt t="191232" x="13868400" y="7912100"/>
          <p14:tracePt t="191237" x="14033500" y="8089900"/>
          <p14:tracePt t="191249" x="14122400" y="8153400"/>
          <p14:tracePt t="191250" x="14338300" y="8356600"/>
          <p14:tracePt t="191258" x="14427200" y="8432800"/>
          <p14:tracePt t="191266" x="14566900" y="8559800"/>
          <p14:tracePt t="191274" x="14719300" y="8699500"/>
          <p14:tracePt t="191282" x="14884400" y="8826500"/>
          <p14:tracePt t="191290" x="15036800" y="8940800"/>
          <p14:tracePt t="191298" x="15189200" y="9055100"/>
          <p14:tracePt t="191306" x="15354300" y="9144000"/>
          <p14:tracePt t="191315" x="15506700" y="9232900"/>
          <p14:tracePt t="191322" x="15646400" y="9296400"/>
          <p14:tracePt t="191332" x="15773400" y="9372600"/>
          <p14:tracePt t="191338" x="15887700" y="9410700"/>
          <p14:tracePt t="191349" x="16027400" y="9461500"/>
          <p14:tracePt t="191356" x="16116300" y="9474200"/>
          <p14:tracePt t="191366" x="16205200" y="9499600"/>
          <p14:tracePt t="191372" x="16243300" y="9499600"/>
          <p14:tracePt t="191383" x="16332200" y="9525000"/>
          <p14:tracePt t="191390" x="16408400" y="9550400"/>
          <p14:tracePt t="191400" x="16446500" y="9550400"/>
          <p14:tracePt t="191405" x="16497300" y="9575800"/>
          <p14:tracePt t="191416" x="16535400" y="9575800"/>
          <p14:tracePt t="191422" x="16586200" y="9588500"/>
          <p14:tracePt t="191437" x="16611600" y="9588500"/>
          <p14:tracePt t="191449" x="16624300" y="9588500"/>
          <p14:tracePt t="191459" x="16649700" y="9588500"/>
          <p14:tracePt t="191562" x="16624300" y="9588500"/>
          <p14:tracePt t="191570" x="16611600" y="9588500"/>
          <p14:tracePt t="192155" x="16586200" y="9588500"/>
          <p14:tracePt t="192165" x="16560800" y="9588500"/>
          <p14:tracePt t="192179" x="16535400" y="9588500"/>
          <p14:tracePt t="192187" x="16522700" y="9588500"/>
          <p14:tracePt t="192203" x="16497300" y="9588500"/>
          <p14:tracePt t="192215" x="16471900" y="9588500"/>
          <p14:tracePt t="192221" x="16433800" y="9588500"/>
          <p14:tracePt t="192232" x="16408400" y="9588500"/>
          <p14:tracePt t="192236" x="16383000" y="9588500"/>
          <p14:tracePt t="192249" x="16357600" y="9588500"/>
          <p14:tracePt t="192254" x="16332200" y="9588500"/>
          <p14:tracePt t="192265" x="16319500" y="9588500"/>
          <p14:tracePt t="192282" x="16294100" y="9575800"/>
          <p14:tracePt t="192291" x="16268700" y="9575800"/>
          <p14:tracePt t="192307" x="16243300" y="9575800"/>
          <p14:tracePt t="192315" x="16243300" y="9550400"/>
          <p14:tracePt t="192323" x="16230600" y="9550400"/>
          <p14:tracePt t="192332" x="16205200" y="9550400"/>
          <p14:tracePt t="192339" x="16205200" y="9525000"/>
          <p14:tracePt t="192348" x="16179800" y="9499600"/>
          <p14:tracePt t="192364" x="16154400" y="9499600"/>
          <p14:tracePt t="192371" x="16154400" y="9474200"/>
          <p14:tracePt t="192387" x="16154400" y="9461500"/>
          <p14:tracePt t="192403" x="16154400" y="9436100"/>
          <p14:tracePt t="192411" x="16154400" y="9385300"/>
          <p14:tracePt t="192432" x="16154400" y="9347200"/>
          <p14:tracePt t="192432" x="16154400" y="9296400"/>
          <p14:tracePt t="192437" x="16154400" y="9283700"/>
          <p14:tracePt t="192449" x="16154400" y="9207500"/>
          <p14:tracePt t="192454" x="16154400" y="9169400"/>
          <p14:tracePt t="192466" x="16154400" y="9118600"/>
          <p14:tracePt t="192470" x="16154400" y="9080500"/>
          <p14:tracePt t="192482" x="16179800" y="9029700"/>
          <p14:tracePt t="192483" x="16205200" y="9004300"/>
          <p14:tracePt t="192491" x="16230600" y="8966200"/>
          <p14:tracePt t="192499" x="16243300" y="8940800"/>
          <p14:tracePt t="192507" x="16268700" y="8915400"/>
          <p14:tracePt t="192518" x="16319500" y="8877300"/>
          <p14:tracePt t="192532" x="16383000" y="8826500"/>
          <p14:tracePt t="192539" x="16433800" y="8813800"/>
          <p14:tracePt t="192549" x="16471900" y="8788400"/>
          <p14:tracePt t="192556" x="16522700" y="8763000"/>
          <p14:tracePt t="192565" x="16560800" y="8763000"/>
          <p14:tracePt t="192571" x="16611600" y="8737600"/>
          <p14:tracePt t="192582" x="16649700" y="8712200"/>
          <p14:tracePt t="192589" x="16700500" y="8712200"/>
          <p14:tracePt t="192599" x="16713200" y="8712200"/>
          <p14:tracePt t="192603" x="16789400" y="8712200"/>
          <p14:tracePt t="192615" x="16852900" y="8712200"/>
          <p14:tracePt t="192621" x="16916400" y="8712200"/>
          <p14:tracePt t="192632" x="16992600" y="8712200"/>
          <p14:tracePt t="192636" x="17030700" y="8737600"/>
          <p14:tracePt t="192649" x="17094200" y="8813800"/>
          <p14:tracePt t="192655" x="17170400" y="8851900"/>
          <p14:tracePt t="192665" x="17233900" y="8940800"/>
          <p14:tracePt t="192670" x="17297400" y="9055100"/>
          <p14:tracePt t="192682" x="17348200" y="9144000"/>
          <p14:tracePt t="192688" x="17373600" y="9258300"/>
          <p14:tracePt t="192699" x="17386300" y="9347200"/>
          <p14:tracePt t="192700" x="17411700" y="9436100"/>
          <p14:tracePt t="192707" x="17411700" y="9550400"/>
          <p14:tracePt t="192719" x="17411700" y="9639300"/>
          <p14:tracePt t="192732" x="17411700" y="9791700"/>
          <p14:tracePt t="192740" x="17386300" y="9880600"/>
          <p14:tracePt t="192749" x="17348200" y="9956800"/>
          <p14:tracePt t="192756" x="17297400" y="9994900"/>
          <p14:tracePt t="192765" x="17233900" y="10058400"/>
          <p14:tracePt t="192771" x="17170400" y="10109200"/>
          <p14:tracePt t="192782" x="17094200" y="10147300"/>
          <p14:tracePt t="192788" x="17005300" y="10198100"/>
          <p14:tracePt t="192799" x="16941800" y="10223500"/>
          <p14:tracePt t="192804" x="16852900" y="10223500"/>
          <p14:tracePt t="192815" x="16789400" y="10223500"/>
          <p14:tracePt t="192820" x="16675100" y="10223500"/>
          <p14:tracePt t="192832" x="16611600" y="10223500"/>
          <p14:tracePt t="192836" x="16560800" y="10223500"/>
          <p14:tracePt t="192848" x="16497300" y="10223500"/>
          <p14:tracePt t="192854" x="16446500" y="10223500"/>
          <p14:tracePt t="192866" x="16357600" y="10172700"/>
          <p14:tracePt t="192870" x="16319500" y="10109200"/>
          <p14:tracePt t="192883" x="16268700" y="10058400"/>
          <p14:tracePt t="192884" x="16243300" y="9969500"/>
          <p14:tracePt t="192893" x="16230600" y="9880600"/>
          <p14:tracePt t="192900" x="16230600" y="9766300"/>
          <p14:tracePt t="192908" x="16230600" y="9613900"/>
          <p14:tracePt t="192919" x="16230600" y="9372600"/>
          <p14:tracePt t="192933" x="16268700" y="9144000"/>
          <p14:tracePt t="192939" x="16332200" y="8991600"/>
          <p14:tracePt t="192949" x="16408400" y="8851900"/>
          <p14:tracePt t="192956" x="16497300" y="8712200"/>
          <p14:tracePt t="192965" x="16586200" y="8623300"/>
          <p14:tracePt t="192972" x="16675100" y="8521700"/>
          <p14:tracePt t="192982" x="16789400" y="8445500"/>
          <p14:tracePt t="192989" x="16878300" y="8382000"/>
          <p14:tracePt t="192999" x="16967200" y="8331200"/>
          <p14:tracePt t="193004" x="17081500" y="8293100"/>
          <p14:tracePt t="193016" x="17119600" y="8293100"/>
          <p14:tracePt t="193022" x="17195800" y="8293100"/>
          <p14:tracePt t="193032" x="17259300" y="8293100"/>
          <p14:tracePt t="193036" x="17284700" y="8293100"/>
          <p14:tracePt t="193049" x="17322800" y="8293100"/>
          <p14:tracePt t="193054" x="17348200" y="8293100"/>
          <p14:tracePt t="193066" x="17348200" y="8331200"/>
          <p14:tracePt t="193071" x="17373600" y="8382000"/>
          <p14:tracePt t="193083" x="17373600" y="8445500"/>
          <p14:tracePt t="193084" x="17373600" y="8496300"/>
          <p14:tracePt t="193092" x="17348200" y="8559800"/>
          <p14:tracePt t="193100" x="17322800" y="8623300"/>
          <p14:tracePt t="193108" x="17259300" y="8699500"/>
          <p14:tracePt t="193119" x="17195800" y="8788400"/>
          <p14:tracePt t="193132" x="17005300" y="8966200"/>
          <p14:tracePt t="193140" x="16903700" y="9029700"/>
          <p14:tracePt t="193149" x="16814800" y="9093200"/>
          <p14:tracePt t="193156" x="16675100" y="9169400"/>
          <p14:tracePt t="193165" x="16560800" y="9207500"/>
          <p14:tracePt t="193172" x="16433800" y="9258300"/>
          <p14:tracePt t="193182" x="16357600" y="9258300"/>
          <p14:tracePt t="193188" x="16294100" y="9283700"/>
          <p14:tracePt t="193199" x="16205200" y="9283700"/>
          <p14:tracePt t="193204" x="16154400" y="9283700"/>
          <p14:tracePt t="193216" x="16090900" y="9283700"/>
          <p14:tracePt t="193222" x="16065500" y="9283700"/>
          <p14:tracePt t="193233" x="16052800" y="9283700"/>
          <p14:tracePt t="193238" x="16002000" y="9283700"/>
          <p14:tracePt t="193249" x="15976600" y="9258300"/>
          <p14:tracePt t="193256" x="15951200" y="9207500"/>
          <p14:tracePt t="193266" x="15938500" y="9144000"/>
          <p14:tracePt t="193272" x="15913100" y="9080500"/>
          <p14:tracePt t="193283" x="15913100" y="9004300"/>
          <p14:tracePt t="193284" x="15913100" y="8915400"/>
          <p14:tracePt t="193292" x="15913100" y="8877300"/>
          <p14:tracePt t="193300" x="15913100" y="8813800"/>
          <p14:tracePt t="193308" x="15913100" y="8737600"/>
          <p14:tracePt t="193318" x="15938500" y="8623300"/>
          <p14:tracePt t="193332" x="15951200" y="8559800"/>
          <p14:tracePt t="193333" x="16002000" y="8496300"/>
          <p14:tracePt t="193340" x="16052800" y="8432800"/>
          <p14:tracePt t="193349" x="16090900" y="8356600"/>
          <p14:tracePt t="193356" x="16154400" y="8318500"/>
          <p14:tracePt t="193365" x="16243300" y="8242300"/>
          <p14:tracePt t="193372" x="16319500" y="8204200"/>
          <p14:tracePt t="193382" x="16408400" y="8153400"/>
          <p14:tracePt t="193388" x="16471900" y="8153400"/>
          <p14:tracePt t="193400" x="16522700" y="8153400"/>
          <p14:tracePt t="193404" x="16586200" y="8140700"/>
          <p14:tracePt t="193416" x="16700500" y="8140700"/>
          <p14:tracePt t="193420" x="16738600" y="8140700"/>
          <p14:tracePt t="193433" x="16814800" y="8140700"/>
          <p14:tracePt t="193437" x="16852900" y="8178800"/>
          <p14:tracePt t="193449" x="16916400" y="8242300"/>
          <p14:tracePt t="193456" x="16967200" y="8293100"/>
          <p14:tracePt t="193466" x="17030700" y="8382000"/>
          <p14:tracePt t="193471" x="17081500" y="8470900"/>
          <p14:tracePt t="193483" x="17119600" y="8585200"/>
          <p14:tracePt t="193489" x="17170400" y="8699500"/>
          <p14:tracePt t="193499" x="17195800" y="8813800"/>
          <p14:tracePt t="193503" x="17208500" y="8940800"/>
          <p14:tracePt t="193516" x="17233900" y="9080500"/>
          <p14:tracePt t="193517" x="17233900" y="9207500"/>
          <p14:tracePt t="193525" x="17233900" y="9372600"/>
          <p14:tracePt t="193533" x="17233900" y="9474200"/>
          <p14:tracePt t="193540" x="17233900" y="9613900"/>
          <p14:tracePt t="193548" x="17195800" y="9753600"/>
          <p14:tracePt t="193556" x="17119600" y="9880600"/>
          <p14:tracePt t="193566" x="17056100" y="9994900"/>
          <p14:tracePt t="193572" x="16992600" y="10083800"/>
          <p14:tracePt t="193582" x="16916400" y="10147300"/>
          <p14:tracePt t="193589" x="16852900" y="10198100"/>
          <p14:tracePt t="193599" x="16789400" y="10236200"/>
          <p14:tracePt t="193604" x="16713200" y="10261600"/>
          <p14:tracePt t="193616" x="16649700" y="10261600"/>
          <p14:tracePt t="193621" x="16560800" y="10261600"/>
          <p14:tracePt t="193633" x="16471900" y="10261600"/>
          <p14:tracePt t="193637" x="16433800" y="10261600"/>
          <p14:tracePt t="193650" x="16383000" y="10236200"/>
          <p14:tracePt t="193657" x="16268700" y="10172700"/>
          <p14:tracePt t="193666" x="16230600" y="10147300"/>
          <p14:tracePt t="193672" x="16179800" y="10109200"/>
          <p14:tracePt t="193683" x="16141700" y="10083800"/>
          <p14:tracePt t="193689" x="16116300" y="10045700"/>
          <p14:tracePt t="193699" x="16090900" y="10020300"/>
          <p14:tracePt t="193704" x="16052800" y="9956800"/>
          <p14:tracePt t="193716" x="16027400" y="9931400"/>
          <p14:tracePt t="193717" x="16027400" y="9880600"/>
          <p14:tracePt t="193725" x="16027400" y="9842500"/>
          <p14:tracePt t="193732" x="16027400" y="9766300"/>
          <p14:tracePt t="193741" x="16027400" y="9702800"/>
          <p14:tracePt t="193752" x="16027400" y="9639300"/>
          <p14:tracePt t="193765" x="16065500" y="9499600"/>
          <p14:tracePt t="193773" x="16141700" y="9436100"/>
          <p14:tracePt t="193782" x="16205200" y="9385300"/>
          <p14:tracePt t="193789" x="16268700" y="9347200"/>
          <p14:tracePt t="193799" x="16319500" y="9347200"/>
          <p14:tracePt t="193804" x="16383000" y="9321800"/>
          <p14:tracePt t="193815" x="16433800" y="9296400"/>
          <p14:tracePt t="193822" x="16497300" y="9296400"/>
          <p14:tracePt t="193833" x="16535400" y="9296400"/>
          <p14:tracePt t="193837" x="16586200" y="9296400"/>
          <p14:tracePt t="193849" x="16624300" y="9296400"/>
          <p14:tracePt t="193854" x="16675100" y="9296400"/>
          <p14:tracePt t="193865" x="16700500" y="9296400"/>
          <p14:tracePt t="193869" x="16713200" y="9347200"/>
          <p14:tracePt t="193883" x="16738600" y="9372600"/>
          <p14:tracePt t="193890" x="16764000" y="9410700"/>
          <p14:tracePt t="193900" x="16814800" y="9436100"/>
          <p14:tracePt t="193901" x="16814800" y="9474200"/>
          <p14:tracePt t="193908" x="16827500" y="9525000"/>
          <p14:tracePt t="193919" x="16827500" y="9575800"/>
          <p14:tracePt t="193932" x="16827500" y="9613900"/>
          <p14:tracePt t="193933" x="16827500" y="9702800"/>
          <p14:tracePt t="193940" x="16827500" y="9753600"/>
          <p14:tracePt t="193952" x="16764000" y="9842500"/>
          <p14:tracePt t="193966" x="16611600" y="9969500"/>
          <p14:tracePt t="193973" x="16497300" y="10045700"/>
          <p14:tracePt t="193982" x="16446500" y="10058400"/>
          <p14:tracePt t="193989" x="16383000" y="10083800"/>
          <p14:tracePt t="193998" x="16319500" y="10109200"/>
          <p14:tracePt t="194005" x="16243300" y="10134600"/>
          <p14:tracePt t="194016" x="16205200" y="10134600"/>
          <p14:tracePt t="194021" x="16141700" y="10134600"/>
          <p14:tracePt t="194033" x="16116300" y="10134600"/>
          <p14:tracePt t="194037" x="16090900" y="10134600"/>
          <p14:tracePt t="194049" x="16065500" y="10083800"/>
          <p14:tracePt t="194057" x="16052800" y="10020300"/>
          <p14:tracePt t="194066" x="16052800" y="9956800"/>
          <p14:tracePt t="194071" x="16052800" y="9880600"/>
          <p14:tracePt t="194083" x="16052800" y="9766300"/>
          <p14:tracePt t="194089" x="16090900" y="9664700"/>
          <p14:tracePt t="194100" x="16154400" y="9550400"/>
          <p14:tracePt t="194105" x="16243300" y="9436100"/>
          <p14:tracePt t="194116" x="16357600" y="9321800"/>
          <p14:tracePt t="194117" x="16471900" y="9207500"/>
          <p14:tracePt t="194126" x="16611600" y="9118600"/>
          <p14:tracePt t="194133" x="16700500" y="9080500"/>
          <p14:tracePt t="194141" x="16789400" y="9029700"/>
          <p14:tracePt t="194149" x="16852900" y="9029700"/>
          <p14:tracePt t="194157" x="16916400" y="9004300"/>
          <p14:tracePt t="194165" x="17005300" y="9004300"/>
          <p14:tracePt t="194173" x="17056100" y="9004300"/>
          <p14:tracePt t="194182" x="17119600" y="9004300"/>
          <p14:tracePt t="194189" x="17145000" y="9004300"/>
          <p14:tracePt t="194198" x="17195800" y="9055100"/>
          <p14:tracePt t="194205" x="17208500" y="9093200"/>
          <p14:tracePt t="194215" x="17233900" y="9169400"/>
          <p14:tracePt t="194222" x="17233900" y="9258300"/>
          <p14:tracePt t="194233" x="17233900" y="9321800"/>
          <p14:tracePt t="194237" x="17233900" y="9410700"/>
          <p14:tracePt t="194249" x="17233900" y="9499600"/>
          <p14:tracePt t="194255" x="17195800" y="9575800"/>
          <p14:tracePt t="194265" x="17119600" y="9677400"/>
          <p14:tracePt t="194270" x="17030700" y="9753600"/>
          <p14:tracePt t="194283" x="16941800" y="9817100"/>
          <p14:tracePt t="194289" x="16852900" y="9855200"/>
          <p14:tracePt t="194299" x="16764000" y="9906000"/>
          <p14:tracePt t="194305" x="16649700" y="9931400"/>
          <p14:tracePt t="194315" x="16560800" y="9931400"/>
          <p14:tracePt t="194321" x="16522700" y="9931400"/>
          <p14:tracePt t="194332" x="16383000" y="9931400"/>
          <p14:tracePt t="194336" x="16332200" y="9931400"/>
          <p14:tracePt t="194349" x="16205200" y="9855200"/>
          <p14:tracePt t="194357" x="16154400" y="9817100"/>
          <p14:tracePt t="194366" x="16116300" y="9728200"/>
          <p14:tracePt t="194373" x="16090900" y="9664700"/>
          <p14:tracePt t="194382" x="16065500" y="9575800"/>
          <p14:tracePt t="194389" x="16065500" y="9436100"/>
          <p14:tracePt t="194400" x="16065500" y="9321800"/>
          <p14:tracePt t="194405" x="16065500" y="9194800"/>
          <p14:tracePt t="194416" x="16090900" y="9080500"/>
          <p14:tracePt t="194424" x="16154400" y="8940800"/>
          <p14:tracePt t="194432" x="16268700" y="8851900"/>
          <p14:tracePt t="194437" x="16383000" y="8737600"/>
          <p14:tracePt t="194449" x="16471900" y="8674100"/>
          <p14:tracePt t="194455" x="16586200" y="8623300"/>
          <p14:tracePt t="194465" x="16675100" y="8585200"/>
          <p14:tracePt t="194470" x="16713200" y="8585200"/>
          <p14:tracePt t="194483" x="16814800" y="8559800"/>
          <p14:tracePt t="194490" x="16878300" y="8559800"/>
          <p14:tracePt t="194499" x="16916400" y="8559800"/>
          <p14:tracePt t="194503" x="17005300" y="8559800"/>
          <p14:tracePt t="194516" x="17030700" y="8610600"/>
          <p14:tracePt t="194518" x="17056100" y="8674100"/>
          <p14:tracePt t="194525" x="17081500" y="8737600"/>
          <p14:tracePt t="194533" x="17094200" y="8851900"/>
          <p14:tracePt t="194541" x="17094200" y="8940800"/>
          <p14:tracePt t="194552" x="17094200" y="9029700"/>
          <p14:tracePt t="194566" x="17081500" y="9194800"/>
          <p14:tracePt t="194573" x="17056100" y="9258300"/>
          <p14:tracePt t="194582" x="17005300" y="9321800"/>
          <p14:tracePt t="194589" x="16941800" y="9372600"/>
          <p14:tracePt t="194599" x="16878300" y="9410700"/>
          <p14:tracePt t="194605" x="16789400" y="9461500"/>
          <p14:tracePt t="194616" x="16713200" y="9461500"/>
          <p14:tracePt t="194621" x="16675100" y="9474200"/>
          <p14:tracePt t="194633" x="16611600" y="9474200"/>
          <p14:tracePt t="194637" x="16535400" y="9474200"/>
          <p14:tracePt t="194649" x="16497300" y="9474200"/>
          <p14:tracePt t="194655" x="16446500" y="9474200"/>
          <p14:tracePt t="194666" x="16408400" y="9474200"/>
          <p14:tracePt t="194671" x="16408400" y="9436100"/>
          <p14:tracePt t="194683" x="16383000" y="9372600"/>
          <p14:tracePt t="194690" x="16383000" y="9321800"/>
          <p14:tracePt t="194700" x="16383000" y="9258300"/>
          <p14:tracePt t="194704" x="16383000" y="9207500"/>
          <p14:tracePt t="194716" x="16383000" y="9118600"/>
          <p14:tracePt t="194721" x="16433800" y="9029700"/>
          <p14:tracePt t="194733" x="16471900" y="8991600"/>
          <p14:tracePt t="194734" x="16535400" y="8940800"/>
          <p14:tracePt t="194741" x="16611600" y="8877300"/>
          <p14:tracePt t="194749" x="16700500" y="8851900"/>
          <p14:tracePt t="194757" x="16789400" y="8826500"/>
          <p14:tracePt t="194766" x="16903700" y="8813800"/>
          <p14:tracePt t="194773" x="16992600" y="8813800"/>
          <p14:tracePt t="194782" x="17081500" y="8813800"/>
          <p14:tracePt t="194789" x="17119600" y="8813800"/>
          <p14:tracePt t="198878" x="17119600" y="8826500"/>
          <p14:tracePt t="198899" x="17119600" y="8851900"/>
          <p14:tracePt t="198904" x="17145000" y="8877300"/>
          <p14:tracePt t="198915" x="17145000" y="8902700"/>
          <p14:tracePt t="198921" x="17170400" y="8915400"/>
          <p14:tracePt t="198932" x="17170400" y="8940800"/>
          <p14:tracePt t="198936" x="17170400" y="8966200"/>
          <p14:tracePt t="198949" x="17195800" y="8991600"/>
          <p14:tracePt t="198957" x="17195800" y="9004300"/>
          <p14:tracePt t="198965" x="17208500" y="9029700"/>
          <p14:tracePt t="198970" x="17208500" y="9080500"/>
          <p14:tracePt t="198982" x="17233900" y="9093200"/>
          <p14:tracePt t="198983" x="17233900" y="9118600"/>
          <p14:tracePt t="198991" x="17233900" y="9144000"/>
          <p14:tracePt t="198999" x="17233900" y="9169400"/>
          <p14:tracePt t="199006" x="17233900" y="9194800"/>
          <p14:tracePt t="199015" x="17259300" y="9232900"/>
          <p14:tracePt t="199032" x="17259300" y="9283700"/>
          <p14:tracePt t="199038" x="17259300" y="9321800"/>
          <p14:tracePt t="199050" x="17259300" y="9347200"/>
          <p14:tracePt t="199055" x="17233900" y="9410700"/>
          <p14:tracePt t="199065" x="17208500" y="9461500"/>
          <p14:tracePt t="199071" x="17195800" y="9499600"/>
          <p14:tracePt t="199082" x="17170400" y="9525000"/>
          <p14:tracePt t="199088" x="17145000" y="9588500"/>
          <p14:tracePt t="199099" x="17119600" y="9639300"/>
          <p14:tracePt t="199104" x="17119600" y="9677400"/>
          <p14:tracePt t="199115" x="17094200" y="9728200"/>
          <p14:tracePt t="199122" x="17081500" y="9753600"/>
          <p14:tracePt t="199132" x="17056100" y="9766300"/>
          <p14:tracePt t="199137" x="17056100" y="9791700"/>
          <p14:tracePt t="199149" x="17056100" y="9817100"/>
          <p14:tracePt t="199154" x="17030700" y="9817100"/>
          <p14:tracePt t="199165" x="17005300" y="9842500"/>
          <p14:tracePt t="199182" x="16992600" y="9842500"/>
          <p14:tracePt t="199191" x="16967200" y="9842500"/>
          <p14:tracePt t="199199" x="16941800" y="9842500"/>
          <p14:tracePt t="199207" x="16916400" y="9842500"/>
          <p14:tracePt t="199216" x="16878300" y="9817100"/>
          <p14:tracePt t="199223" x="16827500" y="9791700"/>
          <p14:tracePt t="199232" x="16764000" y="9753600"/>
          <p14:tracePt t="199239" x="16738600" y="9728200"/>
          <p14:tracePt t="199249" x="16700500" y="9702800"/>
          <p14:tracePt t="199256" x="16611600" y="9664700"/>
          <p14:tracePt t="199265" x="16586200" y="9639300"/>
          <p14:tracePt t="199271" x="16535400" y="9613900"/>
          <p14:tracePt t="199282" x="16471900" y="9588500"/>
          <p14:tracePt t="199289" x="16446500" y="9575800"/>
          <p14:tracePt t="199299" x="16408400" y="9550400"/>
          <p14:tracePt t="199303" x="16383000" y="9525000"/>
          <p14:tracePt t="199315" x="16357600" y="9525000"/>
          <p14:tracePt t="199321" x="16357600" y="9499600"/>
          <p14:tracePt t="199332" x="16332200" y="9499600"/>
          <p14:tracePt t="199336" x="16319500" y="9474200"/>
          <p14:tracePt t="199349" x="16319500" y="9461500"/>
          <p14:tracePt t="199354" x="16294100" y="9461500"/>
          <p14:tracePt t="199365" x="16268700" y="9410700"/>
          <p14:tracePt t="199370" x="16268700" y="9372600"/>
          <p14:tracePt t="199383" x="16243300" y="9321800"/>
          <p14:tracePt t="199383" x="16243300" y="9258300"/>
          <p14:tracePt t="199391" x="16243300" y="9232900"/>
          <p14:tracePt t="199399" x="16230600" y="9194800"/>
          <p14:tracePt t="199407" x="16230600" y="9118600"/>
          <p14:tracePt t="199416" x="16230600" y="9029700"/>
          <p14:tracePt t="199423" x="16230600" y="8966200"/>
          <p14:tracePt t="199432" x="16230600" y="8940800"/>
          <p14:tracePt t="199439" x="16230600" y="8877300"/>
          <p14:tracePt t="199449" x="16230600" y="8826500"/>
          <p14:tracePt t="199455" x="16230600" y="8813800"/>
          <p14:tracePt t="199466" x="16268700" y="8763000"/>
          <p14:tracePt t="199472" x="16294100" y="8737600"/>
          <p14:tracePt t="199482" x="16319500" y="8699500"/>
          <p14:tracePt t="199489" x="16357600" y="8674100"/>
          <p14:tracePt t="199500" x="16433800" y="8648700"/>
          <p14:tracePt t="199505" x="16471900" y="8648700"/>
          <p14:tracePt t="199515" x="16535400" y="8648700"/>
          <p14:tracePt t="199521" x="16611600" y="8648700"/>
          <p14:tracePt t="199533" x="16675100" y="8648700"/>
          <p14:tracePt t="199537" x="16738600" y="8648700"/>
          <p14:tracePt t="199550" x="16789400" y="8699500"/>
          <p14:tracePt t="199551" x="16852900" y="8763000"/>
          <p14:tracePt t="199559" x="16903700" y="8813800"/>
          <p14:tracePt t="199567" x="16941800" y="8902700"/>
          <p14:tracePt t="199575" x="17005300" y="9004300"/>
          <p14:tracePt t="199584" x="17030700" y="9118600"/>
          <p14:tracePt t="199599" x="17081500" y="9232900"/>
          <p14:tracePt t="199599" x="17081500" y="9372600"/>
          <p14:tracePt t="199607" x="17094200" y="9474200"/>
          <p14:tracePt t="199615" x="17094200" y="9588500"/>
          <p14:tracePt t="199623" x="17094200" y="9702800"/>
          <p14:tracePt t="199632" x="17094200" y="9753600"/>
          <p14:tracePt t="199639" x="17094200" y="9817100"/>
          <p14:tracePt t="199649" x="17094200" y="9880600"/>
          <p14:tracePt t="199656" x="17081500" y="9994900"/>
          <p14:tracePt t="199665" x="17005300" y="10045700"/>
          <p14:tracePt t="199672" x="16967200" y="10058400"/>
          <p14:tracePt t="199683" x="16916400" y="10109200"/>
          <p14:tracePt t="199690" x="16827500" y="10134600"/>
          <p14:tracePt t="199699" x="16764000" y="10134600"/>
          <p14:tracePt t="199703" x="16700500" y="10147300"/>
          <p14:tracePt t="199715" x="16611600" y="10147300"/>
          <p14:tracePt t="199721" x="16535400" y="10147300"/>
          <p14:tracePt t="199733" x="16497300" y="10147300"/>
          <p14:tracePt t="199738" x="16383000" y="10134600"/>
          <p14:tracePt t="199750" x="16357600" y="10109200"/>
          <p14:tracePt t="199757" x="16268700" y="10045700"/>
          <p14:tracePt t="199766" x="16230600" y="9956800"/>
          <p14:tracePt t="199768" x="16154400" y="9880600"/>
          <p14:tracePt t="199775" x="16141700" y="9791700"/>
          <p14:tracePt t="199786" x="16116300" y="9702800"/>
          <p14:tracePt t="199800" x="16116300" y="9575800"/>
          <p14:tracePt t="199808" x="16116300" y="9436100"/>
          <p14:tracePt t="199816" x="16116300" y="9410700"/>
          <p14:tracePt t="199823" x="16141700" y="9372600"/>
          <p14:tracePt t="199832" x="16154400" y="9321800"/>
          <p14:tracePt t="199839" x="16179800" y="9283700"/>
          <p14:tracePt t="199849" x="16205200" y="9258300"/>
          <p14:tracePt t="199855" x="16243300" y="9232900"/>
          <p14:tracePt t="199866" x="16319500" y="9207500"/>
          <p14:tracePt t="199872" x="16357600" y="9194800"/>
          <p14:tracePt t="199882" x="16433800" y="9169400"/>
          <p14:tracePt t="199888" x="16497300" y="9144000"/>
          <p14:tracePt t="199900" x="16586200" y="9144000"/>
          <p14:tracePt t="199904" x="16611600" y="9144000"/>
          <p14:tracePt t="199916" x="16675100" y="9144000"/>
          <p14:tracePt t="199922" x="16738600" y="9144000"/>
          <p14:tracePt t="199933" x="16789400" y="9144000"/>
          <p14:tracePt t="199937" x="16827500" y="9144000"/>
          <p14:tracePt t="199950" x="16852900" y="9144000"/>
          <p14:tracePt t="199957" x="16878300" y="9144000"/>
          <p14:tracePt t="199983" x="16903700" y="9144000"/>
          <p14:tracePt t="200023" x="16903700" y="9169400"/>
          <p14:tracePt t="200055" x="16903700" y="9194800"/>
          <p14:tracePt t="200065" x="16903700" y="9207500"/>
          <p14:tracePt t="200071" x="16903700" y="9232900"/>
          <p14:tracePt t="200817" x="16878300" y="9232900"/>
          <p14:tracePt t="200824" x="16852900" y="9232900"/>
          <p14:tracePt t="200832" x="16789400" y="9232900"/>
          <p14:tracePt t="200840" x="16738600" y="9207500"/>
          <p14:tracePt t="200849" x="16675100" y="9169400"/>
          <p14:tracePt t="200856" x="16624300" y="9144000"/>
          <p14:tracePt t="200865" x="16560800" y="9118600"/>
          <p14:tracePt t="200872" x="16471900" y="9080500"/>
          <p14:tracePt t="200882" x="16408400" y="9029700"/>
          <p14:tracePt t="200889" x="16319500" y="9029700"/>
          <p14:tracePt t="200899" x="16268700" y="9004300"/>
          <p14:tracePt t="200904" x="16205200" y="8991600"/>
          <p14:tracePt t="200915" x="16141700" y="8966200"/>
          <p14:tracePt t="200922" x="16027400" y="8940800"/>
          <p14:tracePt t="200932" x="15951200" y="8915400"/>
          <p14:tracePt t="200937" x="15887700" y="8877300"/>
          <p14:tracePt t="200949" x="15798800" y="8851900"/>
          <p14:tracePt t="200956" x="15709900" y="8826500"/>
          <p14:tracePt t="200966" x="15621000" y="8788400"/>
          <p14:tracePt t="200971" x="15506700" y="8712200"/>
          <p14:tracePt t="200982" x="15417800" y="8674100"/>
          <p14:tracePt t="200989" x="15379700" y="8648700"/>
          <p14:tracePt t="200999" x="15290800" y="8585200"/>
          <p14:tracePt t="201003" x="15240000" y="8534400"/>
          <p14:tracePt t="201015" x="15176500" y="8496300"/>
          <p14:tracePt t="201016" x="15125700" y="8470900"/>
          <p14:tracePt t="201025" x="15087600" y="8445500"/>
          <p14:tracePt t="201033" x="15062200" y="8432800"/>
          <p14:tracePt t="201040" x="14998700" y="8356600"/>
          <p14:tracePt t="201049" x="14947900" y="8331200"/>
          <p14:tracePt t="201056" x="14909800" y="8293100"/>
          <p14:tracePt t="201065" x="14859000" y="8267700"/>
          <p14:tracePt t="201072" x="14808200" y="8204200"/>
          <p14:tracePt t="201086" x="14795500" y="8178800"/>
          <p14:tracePt t="201099" x="14719300" y="8089900"/>
          <p14:tracePt t="201105" x="14681200" y="8051800"/>
          <p14:tracePt t="201115" x="14655800" y="8001000"/>
          <p14:tracePt t="201122" x="14630400" y="7975600"/>
          <p14:tracePt t="201132" x="14617700" y="7937500"/>
          <p14:tracePt t="201137" x="14617700" y="7886700"/>
          <p14:tracePt t="201149" x="14592300" y="7861300"/>
          <p14:tracePt t="201155" x="14592300" y="7823200"/>
          <p14:tracePt t="201165" x="14592300" y="7797800"/>
          <p14:tracePt t="201169" x="14566900" y="7759700"/>
          <p14:tracePt t="201182" x="14566900" y="7708900"/>
          <p14:tracePt t="201187" x="14566900" y="7683500"/>
          <p14:tracePt t="201199" x="14566900" y="7645400"/>
          <p14:tracePt t="201203" x="14566900" y="7620000"/>
          <p14:tracePt t="201215" x="14566900" y="7569200"/>
          <p14:tracePt t="201216" x="14566900" y="7531100"/>
          <p14:tracePt t="201224" x="14566900" y="7505700"/>
          <p14:tracePt t="201233" x="14566900" y="7480300"/>
          <p14:tracePt t="201250" x="14566900" y="7467600"/>
          <p14:tracePt t="201272" x="14566900" y="7442200"/>
          <p14:tracePt t="201450" x="14592300" y="7467600"/>
          <p14:tracePt t="201465" x="14617700" y="7505700"/>
          <p14:tracePt t="201473" x="14630400" y="7556500"/>
          <p14:tracePt t="201482" x="14655800" y="7569200"/>
          <p14:tracePt t="201489" x="14706600" y="7645400"/>
          <p14:tracePt t="201499" x="14719300" y="7683500"/>
          <p14:tracePt t="201505" x="14744700" y="7772400"/>
          <p14:tracePt t="201519" x="14770100" y="7797800"/>
          <p14:tracePt t="201532" x="14808200" y="7950200"/>
          <p14:tracePt t="201537" x="14859000" y="8026400"/>
          <p14:tracePt t="201549" x="14859000" y="8064500"/>
          <p14:tracePt t="201554" x="14884400" y="8089900"/>
          <p14:tracePt t="201566" x="14884400" y="8140700"/>
          <p14:tracePt t="201569" x="14909800" y="8153400"/>
          <p14:tracePt t="201582" x="14909800" y="8178800"/>
          <p14:tracePt t="201599" x="14909800" y="8204200"/>
          <p14:tracePt t="201603" x="14922500" y="8204200"/>
          <p14:tracePt t="201641" x="14922500" y="8229600"/>
          <p14:tracePt t="202361" x="14909800" y="8229600"/>
          <p14:tracePt t="202522" x="14909800" y="8242300"/>
          <p14:tracePt t="202594" x="14909800" y="8267700"/>
          <p14:tracePt t="202602" x="14922500" y="8267700"/>
          <p14:tracePt t="202618" x="14922500" y="8293100"/>
          <p14:tracePt t="202650" x="14922500" y="8318500"/>
          <p14:tracePt t="202962" x="14947900" y="8318500"/>
          <p14:tracePt t="202970" x="14947900" y="8331200"/>
          <p14:tracePt t="202978" x="14973300" y="8356600"/>
          <p14:tracePt t="202986" x="14998700" y="8407400"/>
          <p14:tracePt t="202994" x="15011400" y="8445500"/>
          <p14:tracePt t="203002" x="15062200" y="8521700"/>
          <p14:tracePt t="203010" x="15100300" y="8585200"/>
          <p14:tracePt t="203020" x="15176500" y="8674100"/>
          <p14:tracePt t="203032" x="15214600" y="8763000"/>
          <p14:tracePt t="203037" x="15290800" y="8826500"/>
          <p14:tracePt t="203049" x="15303500" y="8877300"/>
          <p14:tracePt t="203050" x="15328900" y="8940800"/>
          <p14:tracePt t="203058" x="15379700" y="9004300"/>
          <p14:tracePt t="203066" x="15392400" y="9055100"/>
          <p14:tracePt t="203074" x="15417800" y="9093200"/>
          <p14:tracePt t="203086" x="15443200" y="9118600"/>
          <p14:tracePt t="203099" x="15468600" y="9144000"/>
          <p14:tracePt t="203116" x="15481300" y="9169400"/>
          <p14:tracePt t="203202" x="15468600" y="9169400"/>
          <p14:tracePt t="203210" x="15443200" y="9169400"/>
          <p14:tracePt t="203219" x="15417800" y="9144000"/>
          <p14:tracePt t="203232" x="15328900" y="9093200"/>
          <p14:tracePt t="203237" x="15303500" y="9093200"/>
          <p14:tracePt t="203249" x="15176500" y="9004300"/>
          <p14:tracePt t="203255" x="15125700" y="8991600"/>
          <p14:tracePt t="203266" x="15036800" y="8940800"/>
          <p14:tracePt t="203266" x="14922500" y="8902700"/>
          <p14:tracePt t="203274" x="14744700" y="8826500"/>
          <p14:tracePt t="203285" x="14681200" y="8813800"/>
          <p14:tracePt t="203299" x="14414500" y="8699500"/>
          <p14:tracePt t="203306" x="14300200" y="8623300"/>
          <p14:tracePt t="203316" x="14185900" y="8585200"/>
          <p14:tracePt t="203323" x="13957300" y="8445500"/>
          <p14:tracePt t="203332" x="13919200" y="8432800"/>
          <p14:tracePt t="203338" x="13779500" y="8331200"/>
          <p14:tracePt t="203349" x="13741400" y="8293100"/>
          <p14:tracePt t="203355" x="13601700" y="8153400"/>
          <p14:tracePt t="203365" x="13576300" y="8115300"/>
          <p14:tracePt t="203371" x="13538200" y="8064500"/>
          <p14:tracePt t="203382" x="13512800" y="8026400"/>
          <p14:tracePt t="203389" x="13487400" y="7975600"/>
          <p14:tracePt t="203399" x="13474700" y="7886700"/>
          <p14:tracePt t="203405" x="13474700" y="7848600"/>
          <p14:tracePt t="203415" x="13474700" y="7772400"/>
          <p14:tracePt t="203421" x="13474700" y="7708900"/>
          <p14:tracePt t="203432" x="13512800" y="7670800"/>
          <p14:tracePt t="203437" x="13601700" y="7569200"/>
          <p14:tracePt t="203449" x="13690600" y="7505700"/>
          <p14:tracePt t="203455" x="13830300" y="7442200"/>
          <p14:tracePt t="203465" x="14046200" y="7302500"/>
          <p14:tracePt t="203470" x="14236700" y="7289800"/>
          <p14:tracePt t="203482" x="14325600" y="7264400"/>
          <p14:tracePt t="203483" x="14503400" y="7213600"/>
          <p14:tracePt t="203491" x="14630400" y="7213600"/>
          <p14:tracePt t="203499" x="14770100" y="7213600"/>
          <p14:tracePt t="203506" x="14884400" y="7213600"/>
          <p14:tracePt t="203516" x="14973300" y="7213600"/>
          <p14:tracePt t="203523" x="15036800" y="7264400"/>
          <p14:tracePt t="203533" x="15100300" y="7302500"/>
          <p14:tracePt t="203539" x="15151100" y="7378700"/>
          <p14:tracePt t="203549" x="15176500" y="7391400"/>
          <p14:tracePt t="203555" x="15189200" y="7467600"/>
          <p14:tracePt t="203566" x="15214600" y="7556500"/>
          <p14:tracePt t="203571" x="15214600" y="7620000"/>
          <p14:tracePt t="203582" x="15214600" y="7683500"/>
          <p14:tracePt t="203588" x="15189200" y="7759700"/>
          <p14:tracePt t="203599" x="15125700" y="7848600"/>
          <p14:tracePt t="203603" x="15036800" y="7912100"/>
          <p14:tracePt t="203616" x="14947900" y="8001000"/>
          <p14:tracePt t="203622" x="14859000" y="8064500"/>
          <p14:tracePt t="203632" x="14706600" y="8140700"/>
          <p14:tracePt t="203639" x="14566900" y="8204200"/>
          <p14:tracePt t="203649" x="14503400" y="8229600"/>
          <p14:tracePt t="203655" x="14414500" y="8267700"/>
          <p14:tracePt t="203667" x="14325600" y="8267700"/>
          <p14:tracePt t="203668" x="14249400" y="8293100"/>
          <p14:tracePt t="203675" x="14147800" y="8293100"/>
          <p14:tracePt t="203683" x="14122400" y="8293100"/>
          <p14:tracePt t="203691" x="14046200" y="8267700"/>
          <p14:tracePt t="203699" x="14046200" y="8242300"/>
          <p14:tracePt t="203707" x="14008100" y="8153400"/>
          <p14:tracePt t="203716" x="14008100" y="8089900"/>
          <p14:tracePt t="203723" x="14008100" y="8001000"/>
          <p14:tracePt t="203733" x="14008100" y="7912100"/>
          <p14:tracePt t="203739" x="14008100" y="7797800"/>
          <p14:tracePt t="203750" x="14046200" y="7683500"/>
          <p14:tracePt t="203757" x="14122400" y="7594600"/>
          <p14:tracePt t="203766" x="14211300" y="7480300"/>
          <p14:tracePt t="203771" x="14300200" y="7416800"/>
          <p14:tracePt t="203782" x="14414500" y="7353300"/>
          <p14:tracePt t="203789" x="14478000" y="7302500"/>
          <p14:tracePt t="203799" x="14541500" y="7302500"/>
          <p14:tracePt t="203803" x="14617700" y="7289800"/>
          <p14:tracePt t="203816" x="14706600" y="7289800"/>
          <p14:tracePt t="203821" x="14795500" y="7289800"/>
          <p14:tracePt t="203833" x="14833600" y="7289800"/>
          <p14:tracePt t="203837" x="14909800" y="7289800"/>
          <p14:tracePt t="203849" x="14922500" y="7327900"/>
          <p14:tracePt t="203856" x="14947900" y="7378700"/>
          <p14:tracePt t="203866" x="14973300" y="7416800"/>
          <p14:tracePt t="203867" x="14973300" y="7467600"/>
          <p14:tracePt t="203875" x="14998700" y="7505700"/>
          <p14:tracePt t="203885" x="14998700" y="7556500"/>
          <p14:tracePt t="203899" x="14998700" y="7569200"/>
          <p14:tracePt t="203900" x="14998700" y="7594600"/>
          <p14:tracePt t="203907" x="14998700" y="7620000"/>
          <p14:tracePt t="203923" x="14998700" y="7645400"/>
          <p14:tracePt t="203932" x="14998700" y="7670800"/>
          <p14:tracePt t="203939" x="14973300" y="7683500"/>
          <p14:tracePt t="203949" x="14922500" y="7683500"/>
          <p14:tracePt t="203956" x="14884400" y="7734300"/>
          <p14:tracePt t="203966" x="14833600" y="7759700"/>
          <p14:tracePt t="205957" x="14808200" y="7772400"/>
          <p14:tracePt t="205966" x="14770100" y="7797800"/>
          <p14:tracePt t="205973" x="14744700" y="7848600"/>
          <p14:tracePt t="205982" x="14719300" y="7861300"/>
          <p14:tracePt t="205989" x="14706600" y="7886700"/>
          <p14:tracePt t="205999" x="14655800" y="7912100"/>
          <p14:tracePt t="206005" x="14630400" y="7950200"/>
          <p14:tracePt t="206016" x="14617700" y="7975600"/>
          <p14:tracePt t="206022" x="14566900" y="8026400"/>
          <p14:tracePt t="206032" x="14541500" y="8051800"/>
          <p14:tracePt t="206037" x="14528800" y="8064500"/>
          <p14:tracePt t="206049" x="14528800" y="8115300"/>
          <p14:tracePt t="206054" x="14503400" y="8140700"/>
          <p14:tracePt t="206066" x="14503400" y="8153400"/>
          <p14:tracePt t="206070" x="14478000" y="8178800"/>
          <p14:tracePt t="206082" x="14478000" y="8204200"/>
          <p14:tracePt t="206087" x="14452600" y="8229600"/>
          <p14:tracePt t="206099" x="14452600" y="8242300"/>
          <p14:tracePt t="206103" x="14452600" y="8267700"/>
          <p14:tracePt t="206116" x="14452600" y="8293100"/>
          <p14:tracePt t="206121" x="14452600" y="8318500"/>
          <p14:tracePt t="206132" x="14452600" y="8331200"/>
          <p14:tracePt t="206136" x="14452600" y="8356600"/>
          <p14:tracePt t="206149" x="14452600" y="8382000"/>
          <p14:tracePt t="206150" x="14452600" y="8432800"/>
          <p14:tracePt t="206157" x="14478000" y="8432800"/>
          <p14:tracePt t="206166" x="14478000" y="8445500"/>
          <p14:tracePt t="206173" x="14503400" y="8470900"/>
          <p14:tracePt t="206182" x="14528800" y="8496300"/>
          <p14:tracePt t="206189" x="14541500" y="8521700"/>
          <p14:tracePt t="206199" x="14566900" y="8534400"/>
          <p14:tracePt t="206205" x="14617700" y="8585200"/>
          <p14:tracePt t="206216" x="14630400" y="8585200"/>
          <p14:tracePt t="206221" x="14681200" y="8610600"/>
          <p14:tracePt t="206232" x="14719300" y="8623300"/>
          <p14:tracePt t="206237" x="14744700" y="8648700"/>
          <p14:tracePt t="206249" x="14795500" y="8674100"/>
          <p14:tracePt t="206256" x="14808200" y="8699500"/>
          <p14:tracePt t="206266" x="14859000" y="8712200"/>
          <p14:tracePt t="206270" x="14909800" y="8737600"/>
          <p14:tracePt t="206282" x="14922500" y="8763000"/>
          <p14:tracePt t="206289" x="14998700" y="8813800"/>
          <p14:tracePt t="206299" x="15036800" y="8851900"/>
          <p14:tracePt t="206304" x="15087600" y="8877300"/>
          <p14:tracePt t="206316" x="15125700" y="8915400"/>
          <p14:tracePt t="206322" x="15176500" y="8966200"/>
          <p14:tracePt t="206332" x="15214600" y="9029700"/>
          <p14:tracePt t="206337" x="15290800" y="9080500"/>
          <p14:tracePt t="206349" x="15328900" y="9144000"/>
          <p14:tracePt t="206350" x="15379700" y="9207500"/>
          <p14:tracePt t="206358" x="15443200" y="9258300"/>
          <p14:tracePt t="206366" x="15506700" y="9321800"/>
          <p14:tracePt t="206373" x="15570200" y="9385300"/>
          <p14:tracePt t="206382" x="15595600" y="9410700"/>
          <p14:tracePt t="206389" x="15671800" y="9461500"/>
          <p14:tracePt t="206400" x="15684500" y="9499600"/>
          <p14:tracePt t="206406" x="15735300" y="9525000"/>
          <p14:tracePt t="206416" x="15773400" y="9575800"/>
          <p14:tracePt t="206422" x="15798800" y="9575800"/>
          <p14:tracePt t="206432" x="15824200" y="9588500"/>
          <p14:tracePt t="206437" x="15824200" y="9613900"/>
          <p14:tracePt t="206453" x="15849600" y="9613900"/>
          <p14:tracePt t="206469" x="15862300" y="9613900"/>
          <p14:tracePt t="208135" x="15887700" y="9613900"/>
          <p14:tracePt t="208143" x="15938500" y="9613900"/>
          <p14:tracePt t="208151" x="15951200" y="9613900"/>
          <p14:tracePt t="208159" x="15976600" y="9613900"/>
          <p14:tracePt t="208174" x="16002000" y="9613900"/>
          <p14:tracePt t="208191" x="16027400" y="9613900"/>
          <p14:tracePt t="208199" x="16027400" y="9639300"/>
          <p14:tracePt t="208216" x="16052800" y="9639300"/>
          <p14:tracePt t="208232" x="16065500" y="9639300"/>
          <p14:tracePt t="208263" x="16090900" y="9639300"/>
          <p14:tracePt t="208295" x="16116300" y="9664700"/>
          <p14:tracePt t="208351" x="16141700" y="9664700"/>
          <p14:tracePt t="208367" x="16141700" y="9677400"/>
          <p14:tracePt t="208391" x="16154400" y="9677400"/>
          <p14:tracePt t="208415" x="16154400" y="9702800"/>
          <p14:tracePt t="208432" x="16179800" y="9702800"/>
          <p14:tracePt t="208455" x="16179800" y="9728200"/>
          <p14:tracePt t="208463" x="16205200" y="9728200"/>
          <p14:tracePt t="208487" x="16230600" y="9753600"/>
          <p14:tracePt t="208512" x="16243300" y="9753600"/>
          <p14:tracePt t="208519" x="16243300" y="9766300"/>
          <p14:tracePt t="208551" x="16268700" y="9766300"/>
          <p14:tracePt t="208559" x="16268700" y="9791700"/>
          <p14:tracePt t="208583" x="16294100" y="9791700"/>
          <p14:tracePt t="208607" x="16294100" y="9817100"/>
          <p14:tracePt t="211825" x="16319500" y="9817100"/>
          <p14:tracePt t="211833" x="16332200" y="9817100"/>
          <p14:tracePt t="211845" x="16357600" y="9842500"/>
          <p14:tracePt t="211850" x="16383000" y="9842500"/>
          <p14:tracePt t="211857" x="16408400" y="9855200"/>
          <p14:tracePt t="211873" x="16433800" y="9855200"/>
          <p14:tracePt t="211883" x="16433800" y="9880600"/>
          <p14:tracePt t="211889" x="16446500" y="9880600"/>
          <p14:tracePt t="211905" x="16446500" y="9906000"/>
          <p14:tracePt t="211913" x="16471900" y="9906000"/>
          <p14:tracePt t="211945" x="16497300" y="9931400"/>
          <p14:tracePt t="211961" x="16522700" y="9931400"/>
          <p14:tracePt t="211977" x="16522700" y="9956800"/>
          <p14:tracePt t="211985" x="16535400" y="9956800"/>
          <p14:tracePt t="212001" x="16535400" y="9969500"/>
          <p14:tracePt t="212010" x="16560800" y="9969500"/>
          <p14:tracePt t="212017" x="16560800" y="9994900"/>
          <p14:tracePt t="212025" x="16586200" y="9994900"/>
          <p14:tracePt t="212044" x="16586200" y="10020300"/>
          <p14:tracePt t="212057" x="16611600" y="10045700"/>
          <p14:tracePt t="212082" x="16624300" y="10058400"/>
          <p14:tracePt t="212098" x="16624300" y="10083800"/>
          <p14:tracePt t="212105" x="16649700" y="10083800"/>
          <p14:tracePt t="212116" x="16649700" y="10109200"/>
          <p14:tracePt t="212129" x="16675100" y="10109200"/>
          <p14:tracePt t="212137" x="16675100" y="10134600"/>
          <p14:tracePt t="212153" x="16700500" y="10134600"/>
          <p14:tracePt t="212170" x="16700500" y="10147300"/>
          <p14:tracePt t="212187" x="16713200" y="10147300"/>
          <p14:tracePt t="212216" x="16738600" y="10147300"/>
          <p14:tracePt t="212232" x="16764000" y="10172700"/>
          <p14:tracePt t="212249" x="16789400" y="10172700"/>
          <p14:tracePt t="212257" x="16814800" y="10172700"/>
          <p14:tracePt t="212266" x="16827500" y="10172700"/>
          <p14:tracePt t="212283" x="16827500" y="10198100"/>
          <p14:tracePt t="212289" x="16852900" y="10198100"/>
          <p14:tracePt t="212299" x="16878300" y="10198100"/>
          <p14:tracePt t="212316" x="16878300" y="10223500"/>
          <p14:tracePt t="212321" x="16903700" y="10223500"/>
          <p14:tracePt t="212332" x="16916400" y="10236200"/>
          <p14:tracePt t="212338" x="16916400" y="10261600"/>
          <p14:tracePt t="212989" x="16789400" y="10261600"/>
          <p14:tracePt t="213005" x="16789400" y="10236200"/>
          <p14:tracePt t="213017" x="16764000" y="10223500"/>
          <p14:tracePt t="213050" x="16738600" y="10198100"/>
          <p14:tracePt t="213074" x="16713200" y="10198100"/>
          <p14:tracePt t="213106" x="16700500" y="10172700"/>
          <p14:tracePt t="213130" x="16700500" y="10147300"/>
          <p14:tracePt t="213138" x="16675100" y="10147300"/>
          <p14:tracePt t="213162" x="16675100" y="10134600"/>
          <p14:tracePt t="213170" x="16649700" y="10134600"/>
          <p14:tracePt t="213250" x="16624300" y="10134600"/>
          <p14:tracePt t="216220" x="16611600" y="10134600"/>
          <p14:tracePt t="216228" x="16586200" y="10134600"/>
          <p14:tracePt t="216236" x="16560800" y="10134600"/>
          <p14:tracePt t="216253" x="16535400" y="10109200"/>
          <p14:tracePt t="216266" x="16522700" y="10109200"/>
          <p14:tracePt t="216270" x="16497300" y="10109200"/>
          <p14:tracePt t="216283" x="16471900" y="10083800"/>
          <p14:tracePt t="216299" x="16446500" y="10083800"/>
          <p14:tracePt t="216303" x="16433800" y="10083800"/>
          <p14:tracePt t="216316" x="16433800" y="10058400"/>
          <p14:tracePt t="216324" x="16408400" y="10058400"/>
          <p14:tracePt t="216333" x="16408400" y="10045700"/>
          <p14:tracePt t="216349" x="16383000" y="10020300"/>
          <p14:tracePt t="216356" x="16383000" y="9994900"/>
          <p14:tracePt t="216366" x="16357600" y="9969500"/>
          <p14:tracePt t="216383" x="16332200" y="9956800"/>
          <p14:tracePt t="216388" x="16332200" y="9931400"/>
          <p14:tracePt t="216404" x="16319500" y="9906000"/>
          <p14:tracePt t="216420" x="16319500" y="9880600"/>
          <p14:tracePt t="216428" x="16294100" y="9855200"/>
          <p14:tracePt t="216437" x="16268700" y="9855200"/>
          <p14:tracePt t="216449" x="16268700" y="9842500"/>
          <p14:tracePt t="216453" x="16243300" y="9817100"/>
          <p14:tracePt t="216466" x="16230600" y="9791700"/>
          <p14:tracePt t="216483" x="16205200" y="9766300"/>
          <p14:tracePt t="216483" x="16205200" y="9753600"/>
          <p14:tracePt t="216499" x="16179800" y="9728200"/>
          <p14:tracePt t="216516" x="16154400" y="9702800"/>
          <p14:tracePt t="216533" x="16141700" y="9677400"/>
          <p14:tracePt t="216549" x="16116300" y="9664700"/>
          <p14:tracePt t="216557" x="16090900" y="9664700"/>
          <p14:tracePt t="216566" x="16065500" y="9639300"/>
          <p14:tracePt t="216582" x="16027400" y="9613900"/>
          <p14:tracePt t="216589" x="16002000" y="9613900"/>
          <p14:tracePt t="216599" x="15976600" y="9588500"/>
          <p14:tracePt t="216616" x="15938500" y="9550400"/>
          <p14:tracePt t="216621" x="15887700" y="9525000"/>
          <p14:tracePt t="216632" x="15862300" y="9474200"/>
          <p14:tracePt t="216637" x="15849600" y="9436100"/>
          <p14:tracePt t="216650" x="15824200" y="9410700"/>
          <p14:tracePt t="216655" x="15824200" y="9372600"/>
          <p14:tracePt t="216666" x="15798800" y="9347200"/>
          <p14:tracePt t="216671" x="15798800" y="9321800"/>
          <p14:tracePt t="216683" x="15773400" y="9321800"/>
          <p14:tracePt t="216687" x="15773400" y="9296400"/>
          <p14:tracePt t="216703" x="15773400" y="9283700"/>
          <p14:tracePt t="216717" x="15773400" y="9258300"/>
          <p14:tracePt t="216744" x="15773400" y="9232900"/>
          <p14:tracePt t="216773" x="15773400" y="9207500"/>
          <p14:tracePt t="216853" x="15798800" y="9207500"/>
          <p14:tracePt t="216861" x="15798800" y="9232900"/>
          <p14:tracePt t="216869" x="15824200" y="9258300"/>
          <p14:tracePt t="216883" x="15849600" y="9283700"/>
          <p14:tracePt t="216887" x="15862300" y="9296400"/>
          <p14:tracePt t="216899" x="15887700" y="9347200"/>
          <p14:tracePt t="216904" x="15913100" y="9385300"/>
          <p14:tracePt t="216917" x="15938500" y="9436100"/>
          <p14:tracePt t="216917" x="15938500" y="9461500"/>
          <p14:tracePt t="216925" x="15938500" y="9499600"/>
          <p14:tracePt t="216933" x="15951200" y="9550400"/>
          <p14:tracePt t="216949" x="15951200" y="9588500"/>
          <p14:tracePt t="216957" x="15951200" y="9613900"/>
          <p14:tracePt t="216966" x="15951200" y="9639300"/>
          <p14:tracePt t="216983" x="15938500" y="9639300"/>
          <p14:tracePt t="216989" x="15887700" y="9664700"/>
          <p14:tracePt t="216999" x="15862300" y="9664700"/>
          <p14:tracePt t="217016" x="15773400" y="9664700"/>
          <p14:tracePt t="217021" x="15735300" y="9639300"/>
          <p14:tracePt t="217032" x="15684500" y="9588500"/>
          <p14:tracePt t="217037" x="15646400" y="9575800"/>
          <p14:tracePt t="217049" x="15595600" y="9525000"/>
          <p14:tracePt t="217054" x="15570200" y="9499600"/>
          <p14:tracePt t="217066" x="15557500" y="9461500"/>
          <p14:tracePt t="217071" x="15532100" y="9410700"/>
          <p14:tracePt t="217083" x="15532100" y="9385300"/>
          <p14:tracePt t="217086" x="15532100" y="9321800"/>
          <p14:tracePt t="217099" x="15532100" y="9283700"/>
          <p14:tracePt t="217103" x="15532100" y="9232900"/>
          <p14:tracePt t="217116" x="15557500" y="9207500"/>
          <p14:tracePt t="217122" x="15595600" y="9169400"/>
          <p14:tracePt t="217132" x="15671800" y="9144000"/>
          <p14:tracePt t="217133" x="15760700" y="9118600"/>
          <p14:tracePt t="217149" x="15862300" y="9093200"/>
          <p14:tracePt t="217150" x="16002000" y="9093200"/>
          <p14:tracePt t="217157" x="16116300" y="9093200"/>
          <p14:tracePt t="217166" x="16243300" y="9093200"/>
          <p14:tracePt t="217183" x="16446500" y="9194800"/>
          <p14:tracePt t="217189" x="16535400" y="9258300"/>
          <p14:tracePt t="217199" x="16560800" y="9283700"/>
          <p14:tracePt t="217216" x="16675100" y="9372600"/>
          <p14:tracePt t="217221" x="16675100" y="9410700"/>
          <p14:tracePt t="217233" x="16700500" y="9461500"/>
          <p14:tracePt t="217237" x="16700500" y="9474200"/>
          <p14:tracePt t="217249" x="16700500" y="9499600"/>
          <p14:tracePt t="217254" x="16700500" y="9525000"/>
          <p14:tracePt t="217266" x="16700500" y="9550400"/>
          <p14:tracePt t="217270" x="16624300" y="9550400"/>
          <p14:tracePt t="217283" x="16611600" y="9575800"/>
          <p14:tracePt t="217287" x="16522700" y="9575800"/>
          <p14:tracePt t="217299" x="16433800" y="9575800"/>
          <p14:tracePt t="217303" x="16357600" y="9575800"/>
          <p14:tracePt t="217316" x="16319500" y="9575800"/>
          <p14:tracePt t="217320" x="16179800" y="9575800"/>
          <p14:tracePt t="217333" x="16027400" y="9499600"/>
          <p14:tracePt t="217349" x="15976600" y="9461500"/>
          <p14:tracePt t="217350" x="15976600" y="9436100"/>
          <p14:tracePt t="217358" x="15913100" y="9347200"/>
          <p14:tracePt t="217367" x="15887700" y="9283700"/>
          <p14:tracePt t="217384" x="15887700" y="9169400"/>
          <p14:tracePt t="217390" x="15887700" y="9093200"/>
          <p14:tracePt t="217400" x="15913100" y="9029700"/>
          <p14:tracePt t="217406" x="15976600" y="8991600"/>
          <p14:tracePt t="217417" x="16065500" y="8915400"/>
          <p14:tracePt t="217422" x="16154400" y="8902700"/>
          <p14:tracePt t="217434" x="16243300" y="8877300"/>
          <p14:tracePt t="217439" x="16357600" y="8877300"/>
          <p14:tracePt t="217450" x="16497300" y="8877300"/>
          <p14:tracePt t="217454" x="16611600" y="8877300"/>
          <p14:tracePt t="217467" x="16713200" y="8902700"/>
          <p14:tracePt t="217473" x="16814800" y="8966200"/>
          <p14:tracePt t="217484" x="16878300" y="9055100"/>
          <p14:tracePt t="217489" x="16941800" y="9169400"/>
          <p14:tracePt t="217500" x="16992600" y="9283700"/>
          <p14:tracePt t="217506" x="17005300" y="9385300"/>
          <p14:tracePt t="217517" x="17005300" y="9499600"/>
          <p14:tracePt t="217520" x="17005300" y="9613900"/>
          <p14:tracePt t="217534" x="17005300" y="9728200"/>
          <p14:tracePt t="217534" x="16992600" y="9817100"/>
          <p14:tracePt t="217550" x="16852900" y="9969500"/>
          <p14:tracePt t="217558" x="16764000" y="10045700"/>
          <p14:tracePt t="217566" x="16649700" y="10083800"/>
          <p14:tracePt t="217583" x="16433800" y="10147300"/>
          <p14:tracePt t="217590" x="16319500" y="10147300"/>
          <p14:tracePt t="217600" x="16230600" y="10147300"/>
          <p14:tracePt t="217616" x="16090900" y="10147300"/>
          <p14:tracePt t="217622" x="15976600" y="10134600"/>
          <p14:tracePt t="217633" x="15913100" y="10083800"/>
          <p14:tracePt t="217638" x="15862300" y="10045700"/>
          <p14:tracePt t="217651" x="15849600" y="9994900"/>
          <p14:tracePt t="217657" x="15798800" y="9956800"/>
          <p14:tracePt t="217667" x="15773400" y="9855200"/>
          <p14:tracePt t="217672" x="15760700" y="9791700"/>
          <p14:tracePt t="217683" x="15760700" y="9766300"/>
          <p14:tracePt t="217686" x="15760700" y="9702800"/>
          <p14:tracePt t="217700" x="15760700" y="9664700"/>
          <p14:tracePt t="217704" x="15760700" y="9613900"/>
          <p14:tracePt t="217717" x="15760700" y="9575800"/>
          <p14:tracePt t="217721" x="15773400" y="9550400"/>
          <p14:tracePt t="217734" x="15849600" y="9499600"/>
          <p14:tracePt t="217734" x="15862300" y="9499600"/>
          <p14:tracePt t="217751" x="15976600" y="9499600"/>
          <p14:tracePt t="217758" x="16027400" y="9499600"/>
          <p14:tracePt t="217766" x="16052800" y="9499600"/>
          <p14:tracePt t="217783" x="16116300" y="9525000"/>
          <p14:tracePt t="217790" x="16141700" y="9550400"/>
          <p14:tracePt t="217799" x="16154400" y="9575800"/>
          <p14:tracePt t="217817" x="16179800" y="9613900"/>
          <p14:tracePt t="217830" x="16179800" y="9639300"/>
          <p14:tracePt t="217846" x="16179800" y="9664700"/>
          <p14:tracePt t="217870" x="16179800" y="9677400"/>
          <p14:tracePt t="218751" x="16179800" y="9702800"/>
          <p14:tracePt t="218777" x="16179800" y="9728200"/>
          <p14:tracePt t="218810" x="16179800" y="9753600"/>
          <p14:tracePt t="218878" x="16179800" y="9766300"/>
          <p14:tracePt t="218902" x="16205200" y="9766300"/>
          <p14:tracePt t="218911" x="16205200" y="9791700"/>
          <p14:tracePt t="218935" x="16205200" y="9817100"/>
          <p14:tracePt t="218967" x="16205200" y="9842500"/>
          <p14:tracePt t="218967" x="16230600" y="9842500"/>
          <p14:tracePt t="218983" x="16230600" y="9855200"/>
          <p14:tracePt t="218991" x="16230600" y="9880600"/>
          <p14:tracePt t="219016" x="16230600" y="9931400"/>
          <p14:tracePt t="219023" x="16243300" y="9931400"/>
          <p14:tracePt t="219049" x="16243300" y="9956800"/>
          <p14:tracePt t="219055" x="16243300" y="9969500"/>
          <p14:tracePt t="219083" x="16243300" y="9994900"/>
          <p14:tracePt t="219095" x="16243300" y="10020300"/>
          <p14:tracePt t="219103" x="16268700" y="10020300"/>
          <p14:tracePt t="219116" x="16268700" y="10045700"/>
          <p14:tracePt t="219133" x="16268700" y="10058400"/>
          <p14:tracePt t="219149" x="16294100" y="10083800"/>
          <p14:tracePt t="219166" x="16294100" y="10109200"/>
          <p14:tracePt t="219169" x="16294100" y="10134600"/>
          <p14:tracePt t="219191" x="16294100" y="10147300"/>
          <p14:tracePt t="219200" x="16319500" y="10147300"/>
          <p14:tracePt t="219216" x="16319500" y="10172700"/>
          <p14:tracePt t="219279" x="16319500" y="10198100"/>
          <p14:tracePt t="219319" x="16319500" y="10223500"/>
          <p14:tracePt t="219351" x="16319500" y="10236200"/>
          <p14:tracePt t="219359" x="16294100" y="10236200"/>
          <p14:tracePt t="219383" x="16294100" y="10261600"/>
          <p14:tracePt t="219410" x="16268700" y="10261600"/>
          <p14:tracePt t="219655" x="16154400" y="10261600"/>
          <p14:tracePt t="219683" x="16141700" y="10261600"/>
          <p14:tracePt t="219687" x="16141700" y="10236200"/>
          <p14:tracePt t="219699" x="16116300" y="10236200"/>
          <p14:tracePt t="219704" x="16090900" y="10236200"/>
          <p14:tracePt t="219716" x="16052800" y="10223500"/>
          <p14:tracePt t="219720" x="16027400" y="10198100"/>
          <p14:tracePt t="219733" x="16002000" y="10198100"/>
          <p14:tracePt t="219736" x="15976600" y="10172700"/>
          <p14:tracePt t="219749" x="15951200" y="10147300"/>
          <p14:tracePt t="219754" x="15938500" y="10147300"/>
          <p14:tracePt t="219766" x="15913100" y="10134600"/>
          <p14:tracePt t="219770" x="15887700" y="10134600"/>
          <p14:tracePt t="219783" x="15862300" y="10109200"/>
          <p14:tracePt t="219786" x="15862300" y="10083800"/>
          <p14:tracePt t="219799" x="15849600" y="10083800"/>
          <p14:tracePt t="219800" x="15824200" y="10058400"/>
          <p14:tracePt t="219816" x="15798800" y="10045700"/>
          <p14:tracePt t="219823" x="15773400" y="10045700"/>
          <p14:tracePt t="219833" x="15760700" y="10020300"/>
          <p14:tracePt t="219849" x="15709900" y="9994900"/>
          <p14:tracePt t="219856" x="15671800" y="9969500"/>
          <p14:tracePt t="219866" x="15646400" y="9956800"/>
          <p14:tracePt t="219882" x="15570200" y="9931400"/>
          <p14:tracePt t="219888" x="15506700" y="9906000"/>
          <p14:tracePt t="219899" x="15481300" y="9880600"/>
          <p14:tracePt t="219905" x="15443200" y="9880600"/>
          <p14:tracePt t="219916" x="15392400" y="9842500"/>
          <p14:tracePt t="219921" x="15354300" y="9842500"/>
          <p14:tracePt t="219933" x="15303500" y="9817100"/>
          <p14:tracePt t="219938" x="15265400" y="9791700"/>
          <p14:tracePt t="219950" x="15240000" y="9753600"/>
          <p14:tracePt t="219955" x="15214600" y="9753600"/>
          <p14:tracePt t="219966" x="15176500" y="9728200"/>
          <p14:tracePt t="219971" x="15151100" y="9702800"/>
          <p14:tracePt t="219984" x="15062200" y="9613900"/>
          <p14:tracePt t="219992" x="15011400" y="9575800"/>
          <p14:tracePt t="220000" x="14973300" y="9525000"/>
          <p14:tracePt t="220016" x="14884400" y="9436100"/>
          <p14:tracePt t="220024" x="14833600" y="9372600"/>
          <p14:tracePt t="220033" x="14795500" y="9321800"/>
          <p14:tracePt t="220050" x="14744700" y="9207500"/>
          <p14:tracePt t="220057" x="14706600" y="9144000"/>
          <p14:tracePt t="220067" x="14681200" y="9093200"/>
          <p14:tracePt t="220084" x="14630400" y="9004300"/>
          <p14:tracePt t="220088" x="14630400" y="8966200"/>
          <p14:tracePt t="220100" x="14617700" y="8915400"/>
          <p14:tracePt t="220106" x="14617700" y="8902700"/>
          <p14:tracePt t="220116" x="14592300" y="8902700"/>
          <p14:tracePt t="220120" x="14592300" y="8877300"/>
          <p14:tracePt t="220133" x="14592300" y="8851900"/>
          <p14:tracePt t="221545" x="14617700" y="8851900"/>
          <p14:tracePt t="221553" x="14630400" y="8851900"/>
          <p14:tracePt t="221561" x="14655800" y="8851900"/>
          <p14:tracePt t="221569" x="14681200" y="8851900"/>
          <p14:tracePt t="221583" x="14706600" y="8851900"/>
          <p14:tracePt t="221599" x="14719300" y="8851900"/>
          <p14:tracePt t="221603" x="14719300" y="8877300"/>
          <p14:tracePt t="221616" x="14744700" y="8877300"/>
          <p14:tracePt t="221619" x="14770100" y="8877300"/>
          <p14:tracePt t="221633" x="14795500" y="8877300"/>
          <p14:tracePt t="221649" x="14833600" y="8902700"/>
          <p14:tracePt t="221666" x="14859000" y="8902700"/>
          <p14:tracePt t="221674" x="14884400" y="8902700"/>
          <p14:tracePt t="221689" x="14909800" y="8902700"/>
          <p14:tracePt t="221716" x="14922500" y="8915400"/>
          <p14:tracePt t="221721" x="14947900" y="8915400"/>
          <p14:tracePt t="221749" x="14973300" y="8915400"/>
          <p14:tracePt t="221766" x="14998700" y="8915400"/>
          <p14:tracePt t="221770" x="14998700" y="8940800"/>
          <p14:tracePt t="221786" x="15011400" y="8940800"/>
          <p14:tracePt t="221819" x="15036800" y="8940800"/>
          <p14:tracePt t="221833" x="15062200" y="8940800"/>
          <p14:tracePt t="221834" x="15062200" y="8966200"/>
          <p14:tracePt t="221852" x="15100300" y="8966200"/>
          <p14:tracePt t="221866" x="15151100" y="8966200"/>
          <p14:tracePt t="221883" x="15176500" y="8991600"/>
          <p14:tracePt t="221889" x="15189200" y="8991600"/>
          <p14:tracePt t="221900" x="15214600" y="9004300"/>
          <p14:tracePt t="221916" x="15240000" y="9004300"/>
          <p14:tracePt t="221939" x="15265400" y="9004300"/>
          <p14:tracePt t="221972" x="15290800" y="9004300"/>
          <p14:tracePt t="221977" x="15290800" y="9029700"/>
          <p14:tracePt t="222009" x="15303500" y="9029700"/>
          <p14:tracePt t="222065" x="15328900" y="9029700"/>
          <p14:tracePt t="222109" x="15328900" y="9055100"/>
          <p14:tracePt t="222483" x="15354300" y="9055100"/>
          <p14:tracePt t="222690" x="15379700" y="9055100"/>
          <p14:tracePt t="222746" x="15392400" y="9055100"/>
          <p14:tracePt t="222786" x="15417800" y="9055100"/>
          <p14:tracePt t="222818" x="15443200" y="9055100"/>
          <p14:tracePt t="222850" x="15468600" y="9055100"/>
          <p14:tracePt t="223843" x="15443200" y="9055100"/>
          <p14:tracePt t="223851" x="15392400" y="9004300"/>
          <p14:tracePt t="223859" x="15379700" y="8991600"/>
          <p14:tracePt t="223867" x="15328900" y="8966200"/>
          <p14:tracePt t="223876" x="15303500" y="8915400"/>
          <p14:tracePt t="223883" x="15265400" y="8902700"/>
          <p14:tracePt t="223891" x="15214600" y="8851900"/>
          <p14:tracePt t="223900" x="15189200" y="8813800"/>
          <p14:tracePt t="223916" x="15151100" y="8763000"/>
          <p14:tracePt t="223923" x="15151100" y="8737600"/>
          <p14:tracePt t="223933" x="15125700" y="8712200"/>
          <p14:tracePt t="223949" x="15100300" y="8699500"/>
          <p14:tracePt t="223983" x="15100300" y="8674100"/>
          <p14:tracePt t="223987" x="15087600" y="8648700"/>
          <p14:tracePt t="224003" x="15087600" y="8623300"/>
          <p14:tracePt t="224033" x="15087600" y="8610600"/>
          <p14:tracePt t="224099" x="15100300" y="8610600"/>
          <p14:tracePt t="224107" x="15151100" y="8610600"/>
          <p14:tracePt t="224116" x="15189200" y="8610600"/>
          <p14:tracePt t="224123" x="15265400" y="8623300"/>
          <p14:tracePt t="224133" x="15328900" y="8648700"/>
          <p14:tracePt t="224149" x="15481300" y="8737600"/>
          <p14:tracePt t="224155" x="15570200" y="8763000"/>
          <p14:tracePt t="224166" x="15621000" y="8788400"/>
          <p14:tracePt t="224172" x="15671800" y="8826500"/>
          <p14:tracePt t="224183" x="15735300" y="8877300"/>
          <p14:tracePt t="224188" x="15773400" y="8915400"/>
          <p14:tracePt t="224199" x="15849600" y="8940800"/>
          <p14:tracePt t="224204" x="15887700" y="8966200"/>
          <p14:tracePt t="224216" x="15913100" y="8991600"/>
          <p14:tracePt t="224221" x="15951200" y="9029700"/>
          <p14:tracePt t="224233" x="15976600" y="9055100"/>
          <p14:tracePt t="224238" x="16002000" y="9080500"/>
          <p14:tracePt t="224249" x="16027400" y="9093200"/>
          <p14:tracePt t="224255" x="16052800" y="9118600"/>
          <p14:tracePt t="224266" x="16065500" y="9144000"/>
          <p14:tracePt t="224283" x="16065500" y="9169400"/>
          <p14:tracePt t="224284" x="16090900" y="9169400"/>
          <p14:tracePt t="224291" x="16090900" y="9194800"/>
          <p14:tracePt t="224323" x="16090900" y="9207500"/>
          <p14:tracePt t="224412" x="16116300" y="9232900"/>
          <p14:tracePt t="224427" x="16116300" y="9258300"/>
          <p14:tracePt t="224444" x="16141700" y="9283700"/>
          <p14:tracePt t="224459" x="16141700" y="9296400"/>
          <p14:tracePt t="224475" x="16154400" y="9296400"/>
          <p14:tracePt t="224492" x="16154400" y="9321800"/>
          <p14:tracePt t="224556" x="16141700" y="9321800"/>
          <p14:tracePt t="224564" x="16090900" y="9296400"/>
          <p14:tracePt t="224574" x="16065500" y="9283700"/>
          <p14:tracePt t="224583" x="16027400" y="9232900"/>
          <p14:tracePt t="224588" x="15976600" y="9194800"/>
          <p14:tracePt t="224600" x="15913100" y="9144000"/>
          <p14:tracePt t="224605" x="15862300" y="9080500"/>
          <p14:tracePt t="224616" x="15798800" y="9029700"/>
          <p14:tracePt t="224621" x="15709900" y="8966200"/>
          <p14:tracePt t="224633" x="15671800" y="8877300"/>
          <p14:tracePt t="224638" x="15570200" y="8813800"/>
          <p14:tracePt t="224649" x="15506700" y="8737600"/>
          <p14:tracePt t="224654" x="15481300" y="8699500"/>
          <p14:tracePt t="224666" x="15417800" y="8623300"/>
          <p14:tracePt t="224671" x="15379700" y="8585200"/>
          <p14:tracePt t="224683" x="15328900" y="8534400"/>
          <p14:tracePt t="224687" x="15303500" y="8496300"/>
          <p14:tracePt t="224700" x="15265400" y="8445500"/>
          <p14:tracePt t="224700" x="15240000" y="8432800"/>
          <p14:tracePt t="224716" x="15176500" y="8382000"/>
          <p14:tracePt t="224724" x="15151100" y="8356600"/>
          <p14:tracePt t="224733" x="15125700" y="8356600"/>
          <p14:tracePt t="224749" x="15087600" y="8356600"/>
          <p14:tracePt t="224756" x="15087600" y="8331200"/>
          <p14:tracePt t="224766" x="15062200" y="8331200"/>
          <p14:tracePt t="224828" x="15062200" y="8356600"/>
          <p14:tracePt t="224836" x="15062200" y="8407400"/>
          <p14:tracePt t="224844" x="15087600" y="8445500"/>
          <p14:tracePt t="224852" x="15100300" y="8521700"/>
          <p14:tracePt t="224860" x="15151100" y="8585200"/>
          <p14:tracePt t="224868" x="15189200" y="8674100"/>
          <p14:tracePt t="224883" x="15240000" y="8763000"/>
          <p14:tracePt t="224887" x="15303500" y="8877300"/>
          <p14:tracePt t="224900" x="15392400" y="8966200"/>
          <p14:tracePt t="224900" x="15468600" y="9080500"/>
          <p14:tracePt t="224916" x="15621000" y="9232900"/>
          <p14:tracePt t="224924" x="15684500" y="9296400"/>
          <p14:tracePt t="224933" x="15709900" y="9347200"/>
          <p14:tracePt t="224949" x="15798800" y="9461500"/>
          <p14:tracePt t="224957" x="15824200" y="9474200"/>
          <p14:tracePt t="224966" x="15849600" y="9499600"/>
          <p14:tracePt t="224986" x="15862300" y="9550400"/>
          <p14:tracePt t="225000" x="15887700" y="9550400"/>
          <p14:tracePt t="225016" x="15887700" y="9575800"/>
          <p14:tracePt t="225052" x="15849600" y="9550400"/>
          <p14:tracePt t="225060" x="15824200" y="9525000"/>
          <p14:tracePt t="225068" x="15760700" y="9499600"/>
          <p14:tracePt t="225076" x="15709900" y="9461500"/>
          <p14:tracePt t="225084" x="15684500" y="9436100"/>
          <p14:tracePt t="225092" x="15621000" y="9385300"/>
          <p14:tracePt t="225100" x="15570200" y="9372600"/>
          <p14:tracePt t="225116" x="15532100" y="9321800"/>
          <p14:tracePt t="225117" x="15481300" y="9283700"/>
          <p14:tracePt t="225124" x="15443200" y="9258300"/>
          <p14:tracePt t="225133" x="15392400" y="9207500"/>
          <p14:tracePt t="225150" x="15290800" y="9093200"/>
          <p14:tracePt t="225156" x="15265400" y="9093200"/>
          <p14:tracePt t="225166" x="15214600" y="9055100"/>
          <p14:tracePt t="225183" x="15151100" y="8991600"/>
          <p14:tracePt t="225188" x="15100300" y="8966200"/>
          <p14:tracePt t="225199" x="15087600" y="8940800"/>
          <p14:tracePt t="225219" x="15062200" y="8915400"/>
          <p14:tracePt t="225233" x="15062200" y="8902700"/>
          <p14:tracePt t="225292" x="15087600" y="8902700"/>
          <p14:tracePt t="225300" x="15125700" y="8915400"/>
          <p14:tracePt t="225310" x="15189200" y="8966200"/>
          <p14:tracePt t="225316" x="15290800" y="9029700"/>
          <p14:tracePt t="225324" x="15443200" y="9144000"/>
          <p14:tracePt t="225333" x="15532100" y="9207500"/>
          <p14:tracePt t="225350" x="15773400" y="9436100"/>
          <p14:tracePt t="225356" x="15913100" y="9575800"/>
          <p14:tracePt t="225366" x="16027400" y="9677400"/>
          <p14:tracePt t="225383" x="16154400" y="9817100"/>
          <p14:tracePt t="225389" x="16205200" y="9880600"/>
          <p14:tracePt t="225400" x="16243300" y="9956800"/>
          <p14:tracePt t="225406" x="16268700" y="9994900"/>
          <p14:tracePt t="225416" x="16294100" y="10020300"/>
          <p14:tracePt t="225421" x="16294100" y="10045700"/>
          <p14:tracePt t="225433" x="16319500" y="10058400"/>
          <p14:tracePt t="225449" x="16319500" y="10083800"/>
          <p14:tracePt t="225453" x="16332200" y="10083800"/>
          <p14:tracePt t="225517" x="16319500" y="10083800"/>
          <p14:tracePt t="225524" x="16294100" y="10083800"/>
          <p14:tracePt t="225533" x="16268700" y="10083800"/>
          <p14:tracePt t="225550" x="16179800" y="9994900"/>
          <p14:tracePt t="225556" x="16116300" y="9956800"/>
          <p14:tracePt t="225566" x="16052800" y="9880600"/>
          <p14:tracePt t="225583" x="15913100" y="9753600"/>
          <p14:tracePt t="225589" x="15849600" y="9677400"/>
          <p14:tracePt t="225599" x="15773400" y="9588500"/>
          <p14:tracePt t="225616" x="15684500" y="9499600"/>
          <p14:tracePt t="225621" x="15646400" y="9461500"/>
          <p14:tracePt t="225633" x="15595600" y="9410700"/>
          <p14:tracePt t="225638" x="15557500" y="9372600"/>
          <p14:tracePt t="225650" x="15532100" y="9347200"/>
          <p14:tracePt t="225654" x="15506700" y="9321800"/>
          <p14:tracePt t="225666" x="15481300" y="9296400"/>
          <p14:tracePt t="225672" x="15468600" y="9283700"/>
          <p14:tracePt t="227046" x="15481300" y="9283700"/>
          <p14:tracePt t="227775" x="15506700" y="9283700"/>
          <p14:tracePt t="227967" x="15506700" y="9296400"/>
          <p14:tracePt t="228311" x="15468600" y="9296400"/>
          <p14:tracePt t="228319" x="15417800" y="9283700"/>
          <p14:tracePt t="228327" x="15392400" y="9258300"/>
          <p14:tracePt t="228337" x="15379700" y="9232900"/>
          <p14:tracePt t="228349" x="15328900" y="9207500"/>
          <p14:tracePt t="228354" x="15290800" y="9169400"/>
          <p14:tracePt t="228366" x="15265400" y="9144000"/>
          <p14:tracePt t="228372" x="15240000" y="9093200"/>
          <p14:tracePt t="228383" x="15189200" y="9080500"/>
          <p14:tracePt t="228384" x="15176500" y="9055100"/>
          <p14:tracePt t="228391" x="15151100" y="9004300"/>
          <p14:tracePt t="228400" x="15100300" y="8991600"/>
          <p14:tracePt t="228407" x="15087600" y="8940800"/>
          <p14:tracePt t="228417" x="15062200" y="8915400"/>
          <p14:tracePt t="228423" x="15036800" y="8877300"/>
          <p14:tracePt t="228433" x="15011400" y="8851900"/>
          <p14:tracePt t="228440" x="14998700" y="8826500"/>
          <p14:tracePt t="228449" x="14973300" y="8813800"/>
          <p14:tracePt t="228455" x="14947900" y="8813800"/>
          <p14:tracePt t="228466" x="14947900" y="8788400"/>
          <p14:tracePt t="228483" x="14922500" y="8763000"/>
          <p14:tracePt t="228504" x="14909800" y="8737600"/>
          <p14:tracePt t="228511" x="14884400" y="8737600"/>
          <p14:tracePt t="228519" x="14884400" y="8712200"/>
          <p14:tracePt t="228527" x="14859000" y="8712200"/>
          <p14:tracePt t="228537" x="14833600" y="8699500"/>
          <p14:tracePt t="228549" x="14808200" y="8674100"/>
          <p14:tracePt t="228554" x="14795500" y="8648700"/>
          <p14:tracePt t="228570" x="14770100" y="8623300"/>
          <p14:tracePt t="228584" x="14744700" y="8610600"/>
          <p14:tracePt t="228607" x="14719300" y="8610600"/>
          <p14:tracePt t="228687" x="14744700" y="8610600"/>
          <p14:tracePt t="228696" x="14770100" y="8610600"/>
          <p14:tracePt t="228704" x="14833600" y="8648700"/>
          <p14:tracePt t="228716" x="14947900" y="8737600"/>
          <p14:tracePt t="228721" x="15062200" y="8851900"/>
          <p14:tracePt t="228733" x="15189200" y="8991600"/>
          <p14:tracePt t="228739" x="15328900" y="9144000"/>
          <p14:tracePt t="228749" x="15417800" y="9232900"/>
          <p14:tracePt t="228754" x="15557500" y="9385300"/>
          <p14:tracePt t="228766" x="15684500" y="9575800"/>
          <p14:tracePt t="228772" x="15824200" y="9702800"/>
          <p14:tracePt t="228783" x="15938500" y="9855200"/>
          <p14:tracePt t="228784" x="16052800" y="9994900"/>
          <p14:tracePt t="228791" x="16141700" y="10109200"/>
          <p14:tracePt t="228800" x="16154400" y="10147300"/>
          <p14:tracePt t="228945" x="16205200" y="10261600"/>
          <p14:tracePt t="228952" x="16154400" y="10198100"/>
          <p14:tracePt t="228960" x="16116300" y="10147300"/>
          <p14:tracePt t="228968" x="16052800" y="10083800"/>
          <p14:tracePt t="228976" x="16002000" y="10020300"/>
          <p14:tracePt t="228984" x="15913100" y="9931400"/>
          <p14:tracePt t="228992" x="15824200" y="9842500"/>
          <p14:tracePt t="229003" x="15671800" y="9677400"/>
          <p14:tracePt t="229016" x="15468600" y="9499600"/>
          <p14:tracePt t="229024" x="15328900" y="9385300"/>
          <p14:tracePt t="229033" x="15240000" y="9283700"/>
          <p14:tracePt t="229050" x="15011400" y="9055100"/>
          <p14:tracePt t="229056" x="14922500" y="8966200"/>
          <p14:tracePt t="229066" x="14859000" y="8902700"/>
          <p14:tracePt t="229084" x="14795500" y="8788400"/>
          <p14:tracePt t="229089" x="14744700" y="8737600"/>
          <p14:tracePt t="229101" x="14719300" y="8712200"/>
          <p14:tracePt t="229108" x="14706600" y="8699500"/>
          <p14:tracePt t="229117" x="14706600" y="8674100"/>
          <p14:tracePt t="229134" x="14706600" y="8648700"/>
          <p14:tracePt t="229192" x="14744700" y="8648700"/>
          <p14:tracePt t="229200" x="14795500" y="8648700"/>
          <p14:tracePt t="229208" x="14808200" y="8648700"/>
          <p14:tracePt t="229216" x="14884400" y="8674100"/>
          <p14:tracePt t="229224" x="14947900" y="8699500"/>
          <p14:tracePt t="229232" x="15036800" y="8737600"/>
          <p14:tracePt t="229241" x="15125700" y="8813800"/>
          <p14:tracePt t="229250" x="15214600" y="8877300"/>
          <p14:tracePt t="229256" x="15303500" y="8940800"/>
          <p14:tracePt t="229266" x="15392400" y="9029700"/>
          <p14:tracePt t="229273" x="15468600" y="9093200"/>
          <p14:tracePt t="229283" x="15506700" y="9144000"/>
          <p14:tracePt t="229288" x="15557500" y="9207500"/>
          <p14:tracePt t="229299" x="15595600" y="9283700"/>
          <p14:tracePt t="229305" x="15646400" y="9321800"/>
          <p14:tracePt t="229316" x="15646400" y="9347200"/>
          <p14:tracePt t="229320" x="15671800" y="9372600"/>
          <p14:tracePt t="229333" x="15671800" y="9385300"/>
          <p14:tracePt t="229338" x="15684500" y="9385300"/>
          <p14:tracePt t="229350" x="15684500" y="9410700"/>
          <p14:tracePt t="229473" x="15684500" y="9436100"/>
          <p14:tracePt t="229656" x="15671800" y="9410700"/>
          <p14:tracePt t="229680" x="15646400" y="9385300"/>
          <p14:tracePt t="229688" x="15621000" y="9385300"/>
          <p14:tracePt t="229697" x="15595600" y="9372600"/>
          <p14:tracePt t="229716" x="15570200" y="9372600"/>
          <p14:tracePt t="229720" x="15557500" y="9347200"/>
          <p14:tracePt t="229739" x="15532100" y="9321800"/>
          <p14:tracePt t="229750" x="15506700" y="9321800"/>
          <p14:tracePt t="229766" x="15481300" y="9296400"/>
          <p14:tracePt t="229783" x="15468600" y="9283700"/>
          <p14:tracePt t="229787" x="15443200" y="9258300"/>
          <p14:tracePt t="229800" x="15417800" y="9232900"/>
          <p14:tracePt t="229800" x="15392400" y="9232900"/>
          <p14:tracePt t="229808" x="15392400" y="9207500"/>
          <p14:tracePt t="229817" x="15379700" y="9207500"/>
          <p14:tracePt t="229824" x="15379700" y="9194800"/>
          <p14:tracePt t="229833" x="15354300" y="9194800"/>
          <p14:tracePt t="229856" x="15328900" y="9169400"/>
          <p14:tracePt t="230049" x="15354300" y="9169400"/>
          <p14:tracePt t="230082" x="15379700" y="9169400"/>
          <p14:tracePt t="230089" x="15392400" y="9194800"/>
          <p14:tracePt t="230097" x="15392400" y="9207500"/>
          <p14:tracePt t="230105" x="15417800" y="9207500"/>
          <p14:tracePt t="230116" x="15443200" y="9232900"/>
          <p14:tracePt t="230121" x="15468600" y="9258300"/>
          <p14:tracePt t="230133" x="15506700" y="9258300"/>
          <p14:tracePt t="230139" x="15532100" y="9296400"/>
          <p14:tracePt t="230150" x="15557500" y="9321800"/>
          <p14:tracePt t="230155" x="15570200" y="9347200"/>
          <p14:tracePt t="230166" x="15595600" y="9347200"/>
          <p14:tracePt t="230171" x="15595600" y="9372600"/>
          <p14:tracePt t="230183" x="15621000" y="9385300"/>
          <p14:tracePt t="230188" x="15646400" y="9410700"/>
          <p14:tracePt t="230200" x="15671800" y="9436100"/>
          <p14:tracePt t="230205" x="15684500" y="9461500"/>
          <p14:tracePt t="230216" x="15735300" y="9474200"/>
          <p14:tracePt t="230217" x="15760700" y="9499600"/>
          <p14:tracePt t="230225" x="15773400" y="9499600"/>
          <p14:tracePt t="230233" x="15798800" y="9525000"/>
          <p14:tracePt t="230241" x="15824200" y="9550400"/>
          <p14:tracePt t="230257" x="15849600" y="9575800"/>
          <p14:tracePt t="230283" x="15862300" y="9575800"/>
          <p14:tracePt t="230289" x="15862300" y="9588500"/>
          <p14:tracePt t="230329" x="15887700" y="9588500"/>
          <p14:tracePt t="230497" x="15862300" y="9588500"/>
          <p14:tracePt t="230516" x="15824200" y="9588500"/>
          <p14:tracePt t="230529" x="15798800" y="9575800"/>
          <p14:tracePt t="230539" x="15735300" y="9525000"/>
          <p14:tracePt t="230553" x="15684500" y="9474200"/>
          <p14:tracePt t="230566" x="15671800" y="9461500"/>
          <p14:tracePt t="230572" x="15621000" y="9436100"/>
          <p14:tracePt t="230583" x="15570200" y="9385300"/>
          <p14:tracePt t="230589" x="15557500" y="9372600"/>
          <p14:tracePt t="230600" x="15481300" y="9321800"/>
          <p14:tracePt t="230606" x="15468600" y="9283700"/>
          <p14:tracePt t="230616" x="15417800" y="9258300"/>
          <p14:tracePt t="230621" x="15379700" y="9207500"/>
          <p14:tracePt t="230633" x="15354300" y="9194800"/>
          <p14:tracePt t="230634" x="15265400" y="9118600"/>
          <p14:tracePt t="230642" x="15240000" y="9093200"/>
          <p14:tracePt t="230650" x="15214600" y="9080500"/>
          <p14:tracePt t="230658" x="15176500" y="9029700"/>
          <p14:tracePt t="230666" x="15151100" y="9004300"/>
          <p14:tracePt t="230683" x="15100300" y="8991600"/>
          <p14:tracePt t="230690" x="15100300" y="8966200"/>
          <p14:tracePt t="230700" x="15087600" y="8940800"/>
          <p14:tracePt t="230729" x="15062200" y="8940800"/>
          <p14:tracePt t="230825" x="15087600" y="8940800"/>
          <p14:tracePt t="230833" x="15125700" y="8940800"/>
          <p14:tracePt t="230841" x="15176500" y="8966200"/>
          <p14:tracePt t="230849" x="15214600" y="9004300"/>
          <p14:tracePt t="230858" x="15290800" y="9055100"/>
          <p14:tracePt t="230866" x="15379700" y="9093200"/>
          <p14:tracePt t="230874" x="15443200" y="9169400"/>
          <p14:tracePt t="230883" x="15506700" y="9232900"/>
          <p14:tracePt t="230889" x="15570200" y="9296400"/>
          <p14:tracePt t="230899" x="15671800" y="9372600"/>
          <p14:tracePt t="230908" x="15709900" y="9436100"/>
          <p14:tracePt t="230916" x="15735300" y="9474200"/>
          <p14:tracePt t="230922" x="15798800" y="9550400"/>
          <p14:tracePt t="230933" x="15824200" y="9588500"/>
          <p14:tracePt t="230941" x="15862300" y="9639300"/>
          <p14:tracePt t="230950" x="15913100" y="9677400"/>
          <p14:tracePt t="230955" x="15951200" y="9728200"/>
          <p14:tracePt t="230966" x="16002000" y="9766300"/>
          <p14:tracePt t="230973" x="16027400" y="9817100"/>
          <p14:tracePt t="230983" x="16065500" y="9855200"/>
          <p14:tracePt t="230988" x="16090900" y="9880600"/>
          <p14:tracePt t="230999" x="16116300" y="9906000"/>
          <p14:tracePt t="231006" x="16141700" y="9931400"/>
          <p14:tracePt t="231016" x="16141700" y="9956800"/>
          <p14:tracePt t="231020" x="16154400" y="9956800"/>
          <p14:tracePt t="231033" x="16154400" y="9969500"/>
          <p14:tracePt t="231065" x="16154400" y="9994900"/>
          <p14:tracePt t="231113" x="16141700" y="9994900"/>
          <p14:tracePt t="231122" x="16052800" y="9931400"/>
          <p14:tracePt t="231129" x="16002000" y="9906000"/>
          <p14:tracePt t="231139" x="15938500" y="9842500"/>
          <p14:tracePt t="231150" x="15862300" y="9791700"/>
          <p14:tracePt t="231155" x="15824200" y="9766300"/>
          <p14:tracePt t="231167" x="15595600" y="9613900"/>
          <p14:tracePt t="231173" x="15557500" y="9588500"/>
          <p14:tracePt t="231183" x="15468600" y="9525000"/>
          <p14:tracePt t="231188" x="15379700" y="9461500"/>
          <p14:tracePt t="231200" x="15303500" y="9410700"/>
          <p14:tracePt t="231206" x="15214600" y="9321800"/>
          <p14:tracePt t="231216" x="15176500" y="9258300"/>
          <p14:tracePt t="231221" x="15100300" y="9169400"/>
          <p14:tracePt t="231233" x="15062200" y="9118600"/>
          <p14:tracePt t="231234" x="14973300" y="8991600"/>
          <p14:tracePt t="231242" x="14947900" y="8966200"/>
          <p14:tracePt t="231250" x="14922500" y="8902700"/>
          <p14:tracePt t="231258" x="14909800" y="8877300"/>
          <p14:tracePt t="231266" x="14884400" y="8826500"/>
          <p14:tracePt t="231283" x="14859000" y="8813800"/>
          <p14:tracePt t="231299" x="14859000" y="8788400"/>
          <p14:tracePt t="231406" x="14909800" y="8813800"/>
          <p14:tracePt t="231411" x="14922500" y="8826500"/>
          <p14:tracePt t="231418" x="14973300" y="8851900"/>
          <p14:tracePt t="231426" x="15036800" y="8902700"/>
          <p14:tracePt t="231437" x="15100300" y="8966200"/>
          <p14:tracePt t="231450" x="15189200" y="9029700"/>
          <p14:tracePt t="231450" x="15265400" y="9093200"/>
          <p14:tracePt t="231458" x="15328900" y="9169400"/>
          <p14:tracePt t="231466" x="15392400" y="9258300"/>
          <p14:tracePt t="231474" x="15417800" y="9296400"/>
          <p14:tracePt t="231483" x="15532100" y="9410700"/>
          <p14:tracePt t="231490" x="15557500" y="9436100"/>
          <p14:tracePt t="231500" x="15621000" y="9550400"/>
          <p14:tracePt t="231507" x="15671800" y="9613900"/>
          <p14:tracePt t="231516" x="15735300" y="9664700"/>
          <p14:tracePt t="231522" x="15773400" y="9753600"/>
          <p14:tracePt t="231533" x="15849600" y="9817100"/>
          <p14:tracePt t="231540" x="15913100" y="9880600"/>
          <p14:tracePt t="231550" x="15951200" y="9931400"/>
          <p14:tracePt t="231555" x="16002000" y="9969500"/>
          <p14:tracePt t="231566" x="16052800" y="10045700"/>
          <p14:tracePt t="231573" x="16090900" y="10083800"/>
          <p14:tracePt t="231583" x="16116300" y="10109200"/>
          <p14:tracePt t="231588" x="16154400" y="10134600"/>
          <p14:tracePt t="231600" x="16179800" y="10147300"/>
          <p14:tracePt t="231617" x="16205200" y="10172700"/>
          <p14:tracePt t="231633" x="16205200" y="10198100"/>
          <p14:tracePt t="231650" x="16230600" y="10198100"/>
          <p14:tracePt t="231772" x="16205200" y="10198100"/>
          <p14:tracePt t="231778" x="16179800" y="10147300"/>
          <p14:tracePt t="231786" x="16154400" y="10134600"/>
          <p14:tracePt t="231794" x="16090900" y="10045700"/>
          <p14:tracePt t="231803" x="16052800" y="9969500"/>
          <p14:tracePt t="231816" x="16027400" y="9956800"/>
          <p14:tracePt t="231821" x="16002000" y="9906000"/>
          <p14:tracePt t="231833" x="15938500" y="9817100"/>
          <p14:tracePt t="231839" x="15913100" y="9791700"/>
          <p14:tracePt t="231850" x="15887700" y="9766300"/>
          <p14:tracePt t="231851" x="15849600" y="9702800"/>
          <p14:tracePt t="231859" x="15824200" y="9702800"/>
          <p14:tracePt t="231867" x="15773400" y="9664700"/>
          <p14:tracePt t="231874" x="15760700" y="9639300"/>
          <p14:tracePt t="231883" x="15735300" y="9613900"/>
          <p14:tracePt t="231890" x="15684500" y="9550400"/>
          <p14:tracePt t="231900" x="15671800" y="9550400"/>
          <p14:tracePt t="231906" x="15646400" y="9525000"/>
          <p14:tracePt t="231916" x="15621000" y="9474200"/>
          <p14:tracePt t="231930" x="15621000" y="9461500"/>
          <p14:tracePt t="231939" x="15595600" y="9461500"/>
          <p14:tracePt t="231950" x="15595600" y="9436100"/>
          <p14:tracePt t="231970" x="15595600" y="9410700"/>
          <p14:tracePt t="232130" x="15646400" y="9410700"/>
          <p14:tracePt t="232150" x="15684500" y="9385300"/>
          <p14:tracePt t="232155" x="15735300" y="9372600"/>
          <p14:tracePt t="232166" x="15798800" y="9347200"/>
          <p14:tracePt t="232173" x="15862300" y="9347200"/>
          <p14:tracePt t="232183" x="15938500" y="9321800"/>
          <p14:tracePt t="232188" x="16002000" y="9321800"/>
          <p14:tracePt t="232200" x="16052800" y="9321800"/>
          <p14:tracePt t="232205" x="16090900" y="9321800"/>
          <p14:tracePt t="232216" x="16154400" y="9321800"/>
          <p14:tracePt t="232220" x="16230600" y="9321800"/>
          <p14:tracePt t="232233" x="16268700" y="9321800"/>
          <p14:tracePt t="232234" x="16319500" y="9321800"/>
          <p14:tracePt t="232242" x="16357600" y="9347200"/>
          <p14:tracePt t="232251" x="16408400" y="9372600"/>
          <p14:tracePt t="232259" x="16446500" y="9410700"/>
          <p14:tracePt t="232267" x="16471900" y="9436100"/>
          <p14:tracePt t="232275" x="16522700" y="9499600"/>
          <p14:tracePt t="232283" x="16522700" y="9525000"/>
          <p14:tracePt t="232291" x="16560800" y="9588500"/>
          <p14:tracePt t="232300" x="16586200" y="9664700"/>
          <p14:tracePt t="232307" x="16611600" y="9702800"/>
          <p14:tracePt t="232316" x="16611600" y="9766300"/>
          <p14:tracePt t="232323" x="16624300" y="9842500"/>
          <p14:tracePt t="232333" x="16624300" y="9880600"/>
          <p14:tracePt t="232339" x="16624300" y="9956800"/>
          <p14:tracePt t="232350" x="16624300" y="9994900"/>
          <p14:tracePt t="232355" x="16624300" y="10045700"/>
          <p14:tracePt t="232366" x="16611600" y="10083800"/>
          <p14:tracePt t="232374" x="16560800" y="10134600"/>
          <p14:tracePt t="232383" x="16535400" y="10147300"/>
          <p14:tracePt t="232388" x="16497300" y="10172700"/>
          <p14:tracePt t="232403" x="16433800" y="10198100"/>
          <p14:tracePt t="232404" x="16408400" y="10198100"/>
          <p14:tracePt t="232416" x="16319500" y="10223500"/>
          <p14:tracePt t="232421" x="16268700" y="10223500"/>
          <p14:tracePt t="232433" x="16205200" y="10223500"/>
          <p14:tracePt t="232438" x="16141700" y="10223500"/>
          <p14:tracePt t="232450" x="16090900" y="10198100"/>
          <p14:tracePt t="232454" x="16027400" y="10147300"/>
          <p14:tracePt t="232467" x="15938500" y="10083800"/>
          <p14:tracePt t="232475" x="15862300" y="9969500"/>
          <p14:tracePt t="232483" x="15862300" y="9956800"/>
          <p14:tracePt t="232491" x="15824200" y="9855200"/>
          <p14:tracePt t="232500" x="15798800" y="9817100"/>
          <p14:tracePt t="232507" x="15773400" y="9702800"/>
          <p14:tracePt t="232516" x="15773400" y="9639300"/>
          <p14:tracePt t="232523" x="15773400" y="9575800"/>
          <p14:tracePt t="232533" x="15773400" y="9499600"/>
          <p14:tracePt t="232539" x="15773400" y="9461500"/>
          <p14:tracePt t="232550" x="15773400" y="9385300"/>
          <p14:tracePt t="232555" x="15773400" y="9321800"/>
          <p14:tracePt t="232566" x="15798800" y="9283700"/>
          <p14:tracePt t="232573" x="15849600" y="9232900"/>
          <p14:tracePt t="232583" x="15913100" y="9144000"/>
          <p14:tracePt t="232589" x="15951200" y="9093200"/>
          <p14:tracePt t="232600" x="16027400" y="9080500"/>
          <p14:tracePt t="232606" x="16090900" y="9055100"/>
          <p14:tracePt t="232617" x="16154400" y="9029700"/>
          <p14:tracePt t="232622" x="16230600" y="9029700"/>
          <p14:tracePt t="232633" x="16332200" y="9004300"/>
          <p14:tracePt t="232640" x="16433800" y="9004300"/>
          <p14:tracePt t="232651" x="16535400" y="9004300"/>
          <p14:tracePt t="232651" x="16649700" y="9004300"/>
          <p14:tracePt t="232659" x="16764000" y="9080500"/>
          <p14:tracePt t="232670" x="16852900" y="9144000"/>
          <p14:tracePt t="232684" x="17005300" y="9296400"/>
          <p14:tracePt t="232691" x="17081500" y="9372600"/>
          <p14:tracePt t="232700" x="17119600" y="9461500"/>
          <p14:tracePt t="232708" x="17145000" y="9525000"/>
          <p14:tracePt t="232717" x="17170400" y="9575800"/>
          <p14:tracePt t="232723" x="17170400" y="9639300"/>
          <p14:tracePt t="232733" x="17195800" y="9702800"/>
          <p14:tracePt t="232739" x="17195800" y="9766300"/>
          <p14:tracePt t="232751" x="17195800" y="9855200"/>
          <p14:tracePt t="232756" x="17195800" y="9906000"/>
          <p14:tracePt t="232767" x="17145000" y="9956800"/>
          <p14:tracePt t="232774" x="17094200" y="9994900"/>
          <p14:tracePt t="232783" x="17005300" y="10058400"/>
          <p14:tracePt t="232788" x="16941800" y="10083800"/>
          <p14:tracePt t="232800" x="16878300" y="10134600"/>
          <p14:tracePt t="232807" x="16764000" y="10147300"/>
          <p14:tracePt t="232816" x="16624300" y="10172700"/>
          <p14:tracePt t="232821" x="16535400" y="10198100"/>
          <p14:tracePt t="232833" x="16433800" y="10198100"/>
          <p14:tracePt t="232839" x="16319500" y="10198100"/>
          <p14:tracePt t="232851" x="16205200" y="10198100"/>
          <p14:tracePt t="232851" x="16116300" y="10172700"/>
          <p14:tracePt t="232859" x="16027400" y="10134600"/>
          <p14:tracePt t="232870" x="15951200" y="10058400"/>
          <p14:tracePt t="232883" x="15938500" y="10045700"/>
          <p14:tracePt t="232884" x="15849600" y="9931400"/>
          <p14:tracePt t="232892" x="15798800" y="9855200"/>
          <p14:tracePt t="232904" x="15798800" y="9817100"/>
          <p14:tracePt t="232917" x="15760700" y="9639300"/>
          <p14:tracePt t="232924" x="15760700" y="9474200"/>
          <p14:tracePt t="232933" x="15760700" y="9410700"/>
          <p14:tracePt t="232939" x="15760700" y="9347200"/>
          <p14:tracePt t="232950" x="15760700" y="9283700"/>
          <p14:tracePt t="232956" x="15760700" y="9232900"/>
          <p14:tracePt t="232966" x="15773400" y="9194800"/>
          <p14:tracePt t="232973" x="15849600" y="9118600"/>
          <p14:tracePt t="232983" x="15913100" y="9093200"/>
          <p14:tracePt t="232988" x="15951200" y="9080500"/>
          <p14:tracePt t="233000" x="15976600" y="9080500"/>
          <p14:tracePt t="233006" x="16052800" y="9055100"/>
          <p14:tracePt t="233016" x="16141700" y="9055100"/>
          <p14:tracePt t="233020" x="16179800" y="9055100"/>
          <p14:tracePt t="233034" x="16230600" y="9055100"/>
          <p14:tracePt t="233040" x="16319500" y="9080500"/>
          <p14:tracePt t="233050" x="16357600" y="9093200"/>
          <p14:tracePt t="233055" x="16408400" y="9169400"/>
          <p14:tracePt t="233067" x="16446500" y="9207500"/>
          <p14:tracePt t="233068" x="16471900" y="9283700"/>
          <p14:tracePt t="233076" x="16522700" y="9347200"/>
          <p14:tracePt t="233084" x="16535400" y="9436100"/>
          <p14:tracePt t="233092" x="16535400" y="9550400"/>
          <p14:tracePt t="233100" x="16535400" y="9664700"/>
          <p14:tracePt t="233107" x="16535400" y="9791700"/>
          <p14:tracePt t="233116" x="16535400" y="9906000"/>
          <p14:tracePt t="233123" x="16522700" y="9994900"/>
          <p14:tracePt t="233134" x="16446500" y="10083800"/>
          <p14:tracePt t="233141" x="16383000" y="10172700"/>
          <p14:tracePt t="233150" x="16319500" y="10223500"/>
          <p14:tracePt t="233156" x="16243300" y="10236200"/>
          <p14:tracePt t="234309" x="16205200" y="10198100"/>
          <p14:tracePt t="234317" x="16179800" y="10134600"/>
          <p14:tracePt t="234325" x="16141700" y="10045700"/>
          <p14:tracePt t="234333" x="16116300" y="9969500"/>
          <p14:tracePt t="234341" x="16065500" y="9855200"/>
          <p14:tracePt t="234350" x="16027400" y="9753600"/>
          <p14:tracePt t="234357" x="15976600" y="9613900"/>
          <p14:tracePt t="234366" x="15951200" y="9461500"/>
          <p14:tracePt t="234373" x="15938500" y="9296400"/>
          <p14:tracePt t="234383" x="15913100" y="9144000"/>
          <p14:tracePt t="234389" x="15887700" y="9004300"/>
          <p14:tracePt t="234403" x="15887700" y="8877300"/>
          <p14:tracePt t="234416" x="15887700" y="8763000"/>
          <p14:tracePt t="234417" x="15887700" y="8648700"/>
          <p14:tracePt t="234422" x="15887700" y="8559800"/>
          <p14:tracePt t="234433" x="15887700" y="8534400"/>
          <p14:tracePt t="234439" x="15913100" y="8432800"/>
          <p14:tracePt t="234450" x="15951200" y="8407400"/>
          <p14:tracePt t="234455" x="16002000" y="8331200"/>
          <p14:tracePt t="234470" x="16065500" y="8293100"/>
          <p14:tracePt t="234471" x="16090900" y="8267700"/>
          <p14:tracePt t="234483" x="16154400" y="8267700"/>
          <p14:tracePt t="234487" x="16243300" y="8242300"/>
          <p14:tracePt t="234500" x="16294100" y="8242300"/>
          <p14:tracePt t="234501" x="16332200" y="8242300"/>
          <p14:tracePt t="234509" x="16433800" y="8242300"/>
          <p14:tracePt t="234517" x="16497300" y="8242300"/>
          <p14:tracePt t="234525" x="16560800" y="8242300"/>
          <p14:tracePt t="234533" x="16624300" y="8242300"/>
          <p14:tracePt t="234541" x="16700500" y="8242300"/>
          <p14:tracePt t="234550" x="16738600" y="8267700"/>
          <p14:tracePt t="234557" x="16764000" y="8293100"/>
          <p14:tracePt t="234567" x="16827500" y="8318500"/>
          <p14:tracePt t="234573" x="16852900" y="8356600"/>
          <p14:tracePt t="234583" x="16903700" y="8382000"/>
          <p14:tracePt t="234589" x="16916400" y="8407400"/>
          <p14:tracePt t="234600" x="16967200" y="8432800"/>
          <p14:tracePt t="234606" x="16992600" y="8470900"/>
          <p14:tracePt t="234616" x="17030700" y="8534400"/>
          <p14:tracePt t="234621" x="17056100" y="8585200"/>
          <p14:tracePt t="234633" x="17056100" y="8610600"/>
          <p14:tracePt t="234639" x="17081500" y="8699500"/>
          <p14:tracePt t="234650" x="17094200" y="8763000"/>
          <p14:tracePt t="234655" x="17094200" y="8813800"/>
          <p14:tracePt t="234666" x="17094200" y="8902700"/>
          <p14:tracePt t="234672" x="17094200" y="8915400"/>
          <p14:tracePt t="234683" x="17094200" y="9029700"/>
          <p14:tracePt t="234687" x="17081500" y="9080500"/>
          <p14:tracePt t="234700" x="17005300" y="9144000"/>
          <p14:tracePt t="234701" x="16941800" y="9194800"/>
          <p14:tracePt t="234709" x="16903700" y="9232900"/>
          <p14:tracePt t="234717" x="16814800" y="9258300"/>
          <p14:tracePt t="234725" x="16764000" y="9283700"/>
          <p14:tracePt t="234734" x="16700500" y="9296400"/>
          <p14:tracePt t="234741" x="16624300" y="9321800"/>
          <p14:tracePt t="234750" x="16560800" y="9321800"/>
          <p14:tracePt t="234757" x="16497300" y="9347200"/>
          <p14:tracePt t="234767" x="16433800" y="9347200"/>
          <p14:tracePt t="234773" x="16332200" y="9347200"/>
          <p14:tracePt t="234784" x="16319500" y="9347200"/>
          <p14:tracePt t="234789" x="16230600" y="9321800"/>
          <p14:tracePt t="234801" x="16179800" y="9283700"/>
          <p14:tracePt t="234808" x="16141700" y="9232900"/>
          <p14:tracePt t="234817" x="16090900" y="9144000"/>
          <p14:tracePt t="234823" x="16065500" y="9093200"/>
          <p14:tracePt t="234834" x="16052800" y="9029700"/>
          <p14:tracePt t="234841" x="16027400" y="8966200"/>
          <p14:tracePt t="234850" x="16002000" y="8902700"/>
          <p14:tracePt t="234855" x="16002000" y="8851900"/>
          <p14:tracePt t="234867" x="16002000" y="8813800"/>
          <p14:tracePt t="234873" x="16002000" y="8712200"/>
          <p14:tracePt t="234883" x="16002000" y="8674100"/>
          <p14:tracePt t="234887" x="16002000" y="8623300"/>
          <p14:tracePt t="234904" x="16052800" y="8585200"/>
          <p14:tracePt t="234904" x="16090900" y="8534400"/>
          <p14:tracePt t="234917" x="16154400" y="8496300"/>
          <p14:tracePt t="234918" x="16230600" y="8445500"/>
          <p14:tracePt t="234925" x="16268700" y="8432800"/>
          <p14:tracePt t="234936" x="16357600" y="8407400"/>
          <p14:tracePt t="234950" x="16522700" y="8382000"/>
          <p14:tracePt t="234957" x="16586200" y="8382000"/>
          <p14:tracePt t="234967" x="16624300" y="8382000"/>
          <p14:tracePt t="234973" x="16700500" y="8432800"/>
          <p14:tracePt t="234984" x="16764000" y="8470900"/>
          <p14:tracePt t="234989" x="16814800" y="8534400"/>
          <p14:tracePt t="235001" x="16827500" y="8610600"/>
          <p14:tracePt t="235008" x="16878300" y="8674100"/>
          <p14:tracePt t="235017" x="16903700" y="8737600"/>
          <p14:tracePt t="235022" x="16903700" y="8826500"/>
          <p14:tracePt t="235034" x="16916400" y="8902700"/>
          <p14:tracePt t="235041" x="16916400" y="8940800"/>
          <p14:tracePt t="235050" x="16916400" y="9055100"/>
          <p14:tracePt t="235054" x="16903700" y="9118600"/>
          <p14:tracePt t="235066" x="16852900" y="9194800"/>
          <p14:tracePt t="235073" x="16789400" y="9232900"/>
          <p14:tracePt t="235083" x="16713200" y="9296400"/>
          <p14:tracePt t="235088" x="16675100" y="9296400"/>
          <p14:tracePt t="235101" x="16624300" y="9347200"/>
          <p14:tracePt t="235102" x="16560800" y="9372600"/>
          <p14:tracePt t="235110" x="16497300" y="9385300"/>
          <p14:tracePt t="235117" x="16433800" y="9385300"/>
          <p14:tracePt t="235125" x="16319500" y="9410700"/>
          <p14:tracePt t="235136" x="16243300" y="9410700"/>
          <p14:tracePt t="235150" x="16141700" y="9385300"/>
          <p14:tracePt t="235157" x="16065500" y="9347200"/>
          <p14:tracePt t="235167" x="16027400" y="9321800"/>
          <p14:tracePt t="235174" x="15976600" y="9283700"/>
          <p14:tracePt t="235184" x="15938500" y="9232900"/>
          <p14:tracePt t="235190" x="15913100" y="9194800"/>
          <p14:tracePt t="235201" x="15887700" y="9144000"/>
          <p14:tracePt t="235208" x="15862300" y="9093200"/>
          <p14:tracePt t="235217" x="15849600" y="9029700"/>
          <p14:tracePt t="235223" x="15849600" y="9004300"/>
          <p14:tracePt t="235234" x="15849600" y="8940800"/>
          <p14:tracePt t="235239" x="15849600" y="8902700"/>
          <p14:tracePt t="235251" x="15887700" y="8851900"/>
          <p14:tracePt t="235257" x="15938500" y="8826500"/>
          <p14:tracePt t="235267" x="16002000" y="8788400"/>
          <p14:tracePt t="235274" x="16065500" y="8763000"/>
          <p14:tracePt t="235284" x="16090900" y="8763000"/>
          <p14:tracePt t="235287" x="16179800" y="8737600"/>
          <p14:tracePt t="235301" x="16230600" y="8737600"/>
          <p14:tracePt t="235302" x="16268700" y="8737600"/>
          <p14:tracePt t="235309" x="16319500" y="8737600"/>
          <p14:tracePt t="235318" x="16383000" y="8788400"/>
          <p14:tracePt t="235326" x="16433800" y="8851900"/>
          <p14:tracePt t="236198" x="16408400" y="8851900"/>
          <p14:tracePt t="236207" x="16357600" y="8851900"/>
          <p14:tracePt t="236217" x="16332200" y="8851900"/>
          <p14:tracePt t="236222" x="16294100" y="8877300"/>
          <p14:tracePt t="236233" x="16268700" y="8877300"/>
          <p14:tracePt t="236239" x="16243300" y="8902700"/>
          <p14:tracePt t="236250" x="16230600" y="8902700"/>
          <p14:tracePt t="236254" x="16179800" y="8940800"/>
          <p14:tracePt t="236266" x="16141700" y="8940800"/>
          <p14:tracePt t="236272" x="16090900" y="8966200"/>
          <p14:tracePt t="236283" x="16052800" y="8991600"/>
          <p14:tracePt t="236288" x="16002000" y="9004300"/>
          <p14:tracePt t="236300" x="15951200" y="9029700"/>
          <p14:tracePt t="236306" x="15913100" y="9055100"/>
          <p14:tracePt t="236316" x="15887700" y="9093200"/>
          <p14:tracePt t="236321" x="15862300" y="9093200"/>
          <p14:tracePt t="236333" x="15849600" y="9118600"/>
          <p14:tracePt t="236342" x="15824200" y="9144000"/>
          <p14:tracePt t="236406" x="15849600" y="9118600"/>
          <p14:tracePt t="236416" x="15887700" y="9080500"/>
          <p14:tracePt t="236423" x="15938500" y="9055100"/>
          <p14:tracePt t="236430" x="15976600" y="9029700"/>
          <p14:tracePt t="236439" x="16052800" y="8991600"/>
          <p14:tracePt t="236447" x="16116300" y="8966200"/>
          <p14:tracePt t="236454" x="16205200" y="8915400"/>
          <p14:tracePt t="236463" x="16268700" y="8902700"/>
          <p14:tracePt t="236472" x="16332200" y="8877300"/>
          <p14:tracePt t="236483" x="16446500" y="8851900"/>
          <p14:tracePt t="236488" x="16522700" y="8851900"/>
          <p14:tracePt t="236500" x="16611600" y="8826500"/>
          <p14:tracePt t="236506" x="16700500" y="8826500"/>
          <p14:tracePt t="236516" x="16789400" y="8826500"/>
          <p14:tracePt t="236521" x="16852900" y="8826500"/>
          <p14:tracePt t="236533" x="16916400" y="8826500"/>
          <p14:tracePt t="236538" x="16967200" y="8826500"/>
          <p14:tracePt t="236550" x="17030700" y="8851900"/>
          <p14:tracePt t="236551" x="17056100" y="8877300"/>
          <p14:tracePt t="236559" x="17094200" y="8915400"/>
          <p14:tracePt t="236570" x="17145000" y="8940800"/>
          <p14:tracePt t="236583" x="17170400" y="8991600"/>
          <p14:tracePt t="236591" x="17170400" y="9004300"/>
          <p14:tracePt t="236600" x="17170400" y="9055100"/>
          <p14:tracePt t="236607" x="17170400" y="9080500"/>
          <p14:tracePt t="236616" x="17170400" y="9118600"/>
          <p14:tracePt t="236623" x="17170400" y="9144000"/>
          <p14:tracePt t="236633" x="17145000" y="9232900"/>
          <p14:tracePt t="236640" x="17081500" y="9283700"/>
          <p14:tracePt t="236650" x="17030700" y="9321800"/>
          <p14:tracePt t="236655" x="16992600" y="9372600"/>
          <p14:tracePt t="236666" x="16903700" y="9436100"/>
          <p14:tracePt t="236673" x="16852900" y="9474200"/>
          <p14:tracePt t="236683" x="16789400" y="9525000"/>
          <p14:tracePt t="236688" x="16738600" y="9550400"/>
          <p14:tracePt t="236700" x="16675100" y="9588500"/>
          <p14:tracePt t="236706" x="16586200" y="9613900"/>
          <p14:tracePt t="236716" x="16522700" y="9639300"/>
          <p14:tracePt t="236722" x="16433800" y="9664700"/>
          <p14:tracePt t="236733" x="16357600" y="9664700"/>
          <p14:tracePt t="236734" x="16268700" y="9664700"/>
          <p14:tracePt t="236743" x="16179800" y="9664700"/>
          <p14:tracePt t="236751" x="16116300" y="9664700"/>
          <p14:tracePt t="236759" x="16090900" y="9639300"/>
          <p14:tracePt t="236770" x="16027400" y="9588500"/>
          <p14:tracePt t="236783" x="15938500" y="9499600"/>
          <p14:tracePt t="236791" x="15913100" y="9461500"/>
          <p14:tracePt t="236800" x="15887700" y="9385300"/>
          <p14:tracePt t="236807" x="15887700" y="9321800"/>
          <p14:tracePt t="236817" x="15887700" y="9258300"/>
          <p14:tracePt t="236823" x="15887700" y="9194800"/>
          <p14:tracePt t="236833" x="15887700" y="9118600"/>
          <p14:tracePt t="236839" x="15913100" y="9029700"/>
          <p14:tracePt t="236850" x="15951200" y="8966200"/>
          <p14:tracePt t="236855" x="16002000" y="8902700"/>
          <p14:tracePt t="236866" x="16065500" y="8813800"/>
          <p14:tracePt t="236873" x="16141700" y="8712200"/>
          <p14:tracePt t="236883" x="16179800" y="8699500"/>
          <p14:tracePt t="236888" x="16294100" y="8610600"/>
          <p14:tracePt t="236904" x="16319500" y="8585200"/>
          <p14:tracePt t="236905" x="16383000" y="8559800"/>
          <p14:tracePt t="236918" x="16433800" y="8534400"/>
          <p14:tracePt t="236922" x="16497300" y="8521700"/>
          <p14:tracePt t="236933" x="16535400" y="8521700"/>
          <p14:tracePt t="236938" x="16560800" y="8521700"/>
          <p14:tracePt t="236951" x="16611600" y="8521700"/>
          <p14:tracePt t="236951" x="16649700" y="8521700"/>
          <p14:tracePt t="236959" x="16713200" y="8534400"/>
          <p14:tracePt t="236970" x="16738600" y="8585200"/>
          <p14:tracePt t="236984" x="16827500" y="8699500"/>
          <p14:tracePt t="236991" x="16852900" y="8712200"/>
          <p14:tracePt t="237004" x="16878300" y="8788400"/>
          <p14:tracePt t="237018" x="16941800" y="8877300"/>
          <p14:tracePt t="237024" x="16941800" y="8915400"/>
          <p14:tracePt t="237033" x="16967200" y="8991600"/>
          <p14:tracePt t="237040" x="16992600" y="9029700"/>
          <p14:tracePt t="237050" x="16992600" y="9055100"/>
          <p14:tracePt t="237055" x="16992600" y="9118600"/>
          <p14:tracePt t="237067" x="16992600" y="9169400"/>
          <p14:tracePt t="237072" x="16992600" y="9194800"/>
          <p14:tracePt t="237084" x="16992600" y="9207500"/>
          <p14:tracePt t="237088" x="16992600" y="9258300"/>
          <p14:tracePt t="237101" x="16992600" y="9283700"/>
          <p14:tracePt t="237107" x="16992600" y="9296400"/>
          <p14:tracePt t="237118" x="16967200" y="9321800"/>
          <p14:tracePt t="237123" x="16916400" y="9372600"/>
          <p14:tracePt t="237134" x="16878300" y="9385300"/>
          <p14:tracePt t="237136" x="16852900" y="9385300"/>
          <p14:tracePt t="237143" x="16814800" y="9410700"/>
          <p14:tracePt t="237151" x="16764000" y="9436100"/>
          <p14:tracePt t="237159" x="16713200" y="9461500"/>
          <p14:tracePt t="237170" x="16675100" y="9461500"/>
          <p14:tracePt t="237184" x="16611600" y="9499600"/>
          <p14:tracePt t="237191" x="16560800" y="9499600"/>
          <p14:tracePt t="237200" x="16535400" y="9499600"/>
          <p14:tracePt t="237207" x="16522700" y="9499600"/>
          <p14:tracePt t="237216" x="16497300" y="9499600"/>
          <p14:tracePt t="237232" x="16471900" y="9499600"/>
          <p14:tracePt t="237239" x="16446500" y="9499600"/>
          <p14:tracePt t="237247" x="16433800" y="9499600"/>
          <p14:tracePt t="237255" x="16408400" y="9499600"/>
          <p14:tracePt t="237263" x="16383000" y="9461500"/>
          <p14:tracePt t="237273" x="16357600" y="9436100"/>
          <p14:tracePt t="237284" x="16332200" y="9410700"/>
          <p14:tracePt t="237288" x="16319500" y="9385300"/>
          <p14:tracePt t="237300" x="16319500" y="9372600"/>
          <p14:tracePt t="237305" x="16294100" y="9347200"/>
          <p14:tracePt t="237320" x="16294100" y="9321800"/>
          <p14:tracePt t="237471" x="16294100" y="9347200"/>
          <p14:tracePt t="237479" x="16294100" y="9372600"/>
          <p14:tracePt t="238888" x="16319500" y="9372600"/>
          <p14:tracePt t="238905" x="16357600" y="9410700"/>
          <p14:tracePt t="238912" x="16383000" y="9436100"/>
          <p14:tracePt t="238921" x="16446500" y="9474200"/>
          <p14:tracePt t="238929" x="16497300" y="9525000"/>
          <p14:tracePt t="238938" x="16535400" y="9575800"/>
          <p14:tracePt t="238950" x="16586200" y="9664700"/>
          <p14:tracePt t="238955" x="16611600" y="9728200"/>
          <p14:tracePt t="238967" x="16624300" y="9766300"/>
          <p14:tracePt t="238973" x="16649700" y="9842500"/>
          <p14:tracePt t="238983" x="16675100" y="9880600"/>
          <p14:tracePt t="238988" x="16675100" y="9931400"/>
          <p14:tracePt t="239000" x="16675100" y="9956800"/>
          <p14:tracePt t="239001" x="16675100" y="9969500"/>
          <p14:tracePt t="239009" x="16675100" y="9994900"/>
          <p14:tracePt t="239025" x="16675100" y="10020300"/>
          <p14:tracePt t="239033" x="16649700" y="10020300"/>
          <p14:tracePt t="239041" x="16611600" y="10020300"/>
          <p14:tracePt t="239050" x="16560800" y="10045700"/>
          <p14:tracePt t="239057" x="16497300" y="10045700"/>
          <p14:tracePt t="239068" x="16408400" y="10058400"/>
          <p14:tracePt t="239073" x="16294100" y="10058400"/>
          <p14:tracePt t="239083" x="16205200" y="10083800"/>
          <p14:tracePt t="239089" x="16090900" y="10083800"/>
          <p14:tracePt t="239100" x="16027400" y="10083800"/>
          <p14:tracePt t="239105" x="15951200" y="10083800"/>
          <p14:tracePt t="239117" x="15862300" y="10083800"/>
          <p14:tracePt t="239121" x="15798800" y="10083800"/>
          <p14:tracePt t="239133" x="15760700" y="10083800"/>
          <p14:tracePt t="239139" x="15709900" y="10083800"/>
          <p14:tracePt t="239150" x="15684500" y="10083800"/>
          <p14:tracePt t="239154" x="15671800" y="10058400"/>
          <p14:tracePt t="239166" x="15646400" y="10020300"/>
          <p14:tracePt t="239173" x="15621000" y="9969500"/>
          <p14:tracePt t="239183" x="15621000" y="9931400"/>
          <p14:tracePt t="239187" x="15621000" y="9855200"/>
          <p14:tracePt t="239200" x="15671800" y="9791700"/>
          <p14:tracePt t="239201" x="15735300" y="9728200"/>
          <p14:tracePt t="239209" x="15849600" y="9664700"/>
          <p14:tracePt t="239217" x="15938500" y="9588500"/>
          <p14:tracePt t="239225" x="16052800" y="9550400"/>
          <p14:tracePt t="239234" x="16179800" y="9499600"/>
          <p14:tracePt t="239241" x="16294100" y="9474200"/>
          <p14:tracePt t="239250" x="16383000" y="9461500"/>
          <p14:tracePt t="239257" x="16497300" y="9461500"/>
          <p14:tracePt t="239267" x="16535400" y="9461500"/>
          <p14:tracePt t="239273" x="16611600" y="9461500"/>
          <p14:tracePt t="239283" x="16649700" y="9461500"/>
          <p14:tracePt t="239289" x="16675100" y="9474200"/>
          <p14:tracePt t="239300" x="16700500" y="9499600"/>
          <p14:tracePt t="239306" x="16713200" y="9575800"/>
          <p14:tracePt t="239317" x="16713200" y="9639300"/>
          <p14:tracePt t="239321" x="16713200" y="9677400"/>
          <p14:tracePt t="239333" x="16700500" y="9753600"/>
          <p14:tracePt t="239340" x="16649700" y="9817100"/>
          <p14:tracePt t="239350" x="16586200" y="9855200"/>
          <p14:tracePt t="239355" x="16522700" y="9931400"/>
          <p14:tracePt t="239367" x="16446500" y="9956800"/>
          <p14:tracePt t="239373" x="16357600" y="9994900"/>
          <p14:tracePt t="239383" x="16294100" y="9994900"/>
          <p14:tracePt t="239387" x="16179800" y="9994900"/>
          <p14:tracePt t="239404" x="16116300" y="9994900"/>
          <p14:tracePt t="239405" x="16027400" y="9956800"/>
          <p14:tracePt t="239417" x="15913100" y="9791700"/>
          <p14:tracePt t="239425" x="15887700" y="9677400"/>
          <p14:tracePt t="239433" x="15862300" y="9550400"/>
          <p14:tracePt t="239441" x="15862300" y="9410700"/>
          <p14:tracePt t="239451" x="15862300" y="9169400"/>
          <p14:tracePt t="239457" x="15913100" y="9093200"/>
          <p14:tracePt t="239467" x="16027400" y="8966200"/>
          <p14:tracePt t="239473" x="16141700" y="8851900"/>
          <p14:tracePt t="239483" x="16243300" y="8737600"/>
          <p14:tracePt t="239489" x="16383000" y="8699500"/>
          <p14:tracePt t="239500" x="16522700" y="8623300"/>
          <p14:tracePt t="239506" x="16649700" y="8585200"/>
          <p14:tracePt t="239517" x="16764000" y="8585200"/>
          <p14:tracePt t="239521" x="16903700" y="8585200"/>
          <p14:tracePt t="239534" x="16992600" y="8585200"/>
          <p14:tracePt t="239539" x="17056100" y="8610600"/>
          <p14:tracePt t="239550" x="17119600" y="8648700"/>
          <p14:tracePt t="239555" x="17195800" y="8763000"/>
          <p14:tracePt t="239567" x="17233900" y="8877300"/>
          <p14:tracePt t="239575" x="17259300" y="9004300"/>
          <p14:tracePt t="239584" x="17284700" y="9194800"/>
          <p14:tracePt t="239589" x="17297400" y="9321800"/>
          <p14:tracePt t="239601" x="17297400" y="9474200"/>
          <p14:tracePt t="239602" x="17297400" y="9613900"/>
          <p14:tracePt t="239609" x="17297400" y="9664700"/>
          <p14:tracePt t="239617" x="17284700" y="9842500"/>
          <p14:tracePt t="239625" x="17233900" y="9906000"/>
          <p14:tracePt t="239637" x="17170400" y="9969500"/>
          <p14:tracePt t="239651" x="17030700" y="10058400"/>
          <p14:tracePt t="239658" x="17005300" y="10058400"/>
          <p14:tracePt t="239668" x="16941800" y="10083800"/>
          <p14:tracePt t="239674" x="16903700" y="10109200"/>
          <p14:tracePt t="239684" x="16852900" y="10109200"/>
          <p14:tracePt t="239689" x="16814800" y="10109200"/>
          <p14:tracePt t="239701" x="16789400" y="10109200"/>
          <p14:tracePt t="239708" x="16764000" y="10109200"/>
          <p14:tracePt t="239717" x="16738600" y="10109200"/>
          <p14:tracePt t="239722" x="16713200" y="10058400"/>
          <p14:tracePt t="239734" x="16713200" y="10020300"/>
          <p14:tracePt t="239740" x="16713200" y="9994900"/>
          <p14:tracePt t="239751" x="16713200" y="9931400"/>
          <p14:tracePt t="239754" x="16713200" y="9880600"/>
          <p14:tracePt t="239768" x="16713200" y="9817100"/>
          <p14:tracePt t="239774" x="16713200" y="9791700"/>
          <p14:tracePt t="239784" x="16713200" y="9753600"/>
          <p14:tracePt t="239788" x="16713200" y="9702800"/>
          <p14:tracePt t="239801" x="16738600" y="9664700"/>
          <p14:tracePt t="239802" x="16789400" y="9613900"/>
          <p14:tracePt t="239811" x="16814800" y="9613900"/>
          <p14:tracePt t="239817" x="16852900" y="9588500"/>
          <p14:tracePt t="239825" x="16903700" y="9575800"/>
          <p14:tracePt t="239837" x="16967200" y="9550400"/>
          <p14:tracePt t="239851" x="17056100" y="9550400"/>
          <p14:tracePt t="239857" x="17094200" y="9550400"/>
          <p14:tracePt t="239867" x="17145000" y="9550400"/>
          <p14:tracePt t="239874" x="17170400" y="9550400"/>
          <p14:tracePt t="239884" x="17195800" y="9550400"/>
          <p14:tracePt t="239889" x="17208500" y="9550400"/>
          <p14:tracePt t="239903" x="17233900" y="9550400"/>
          <p14:tracePt t="239918" x="17233900" y="9575800"/>
          <p14:tracePt t="239934" x="17233900" y="9588500"/>
          <p14:tracePt t="239940" x="17233900" y="9613900"/>
          <p14:tracePt t="240338" x="17195800" y="9639300"/>
          <p14:tracePt t="240346" x="17145000" y="9664700"/>
          <p14:tracePt t="240354" x="17081500" y="9664700"/>
          <p14:tracePt t="240362" x="17005300" y="9677400"/>
          <p14:tracePt t="240372" x="16916400" y="9677400"/>
          <p14:tracePt t="240383" x="16852900" y="9702800"/>
          <p14:tracePt t="240388" x="16764000" y="9702800"/>
          <p14:tracePt t="240403" x="16713200" y="9702800"/>
          <p14:tracePt t="240404" x="16649700" y="9702800"/>
          <p14:tracePt t="240416" x="16586200" y="9702800"/>
          <p14:tracePt t="240420" x="16522700" y="9702800"/>
          <p14:tracePt t="240433" x="16471900" y="9677400"/>
          <p14:tracePt t="240434" x="16433800" y="9677400"/>
          <p14:tracePt t="240442" x="16383000" y="9639300"/>
          <p14:tracePt t="240450" x="16357600" y="9613900"/>
          <p14:tracePt t="240458" x="16319500" y="9575800"/>
          <p14:tracePt t="240467" x="16294100" y="9550400"/>
          <p14:tracePt t="240474" x="16268700" y="9499600"/>
          <p14:tracePt t="240483" x="16243300" y="9410700"/>
          <p14:tracePt t="240490" x="16243300" y="9347200"/>
          <p14:tracePt t="240500" x="16243300" y="9283700"/>
          <p14:tracePt t="240506" x="16243300" y="9207500"/>
          <p14:tracePt t="240516" x="16268700" y="9093200"/>
          <p14:tracePt t="240522" x="16319500" y="9029700"/>
          <p14:tracePt t="240533" x="16383000" y="8940800"/>
          <p14:tracePt t="240540" x="16446500" y="8877300"/>
          <p14:tracePt t="240550" x="16522700" y="8813800"/>
          <p14:tracePt t="240555" x="16611600" y="8763000"/>
          <p14:tracePt t="240567" x="16675100" y="8737600"/>
          <p14:tracePt t="240573" x="16764000" y="8699500"/>
          <p14:tracePt t="240583" x="16827500" y="8699500"/>
          <p14:tracePt t="240587" x="16916400" y="8699500"/>
          <p14:tracePt t="240603" x="16992600" y="8699500"/>
          <p14:tracePt t="240604" x="17056100" y="8699500"/>
          <p14:tracePt t="240617" x="17081500" y="8712200"/>
          <p14:tracePt t="240621" x="17145000" y="8763000"/>
          <p14:tracePt t="240633" x="17170400" y="8813800"/>
          <p14:tracePt t="240634" x="17195800" y="8851900"/>
          <p14:tracePt t="240643" x="17208500" y="8902700"/>
          <p14:tracePt t="240650" x="17233900" y="8940800"/>
          <p14:tracePt t="240658" x="17259300" y="8991600"/>
          <p14:tracePt t="240667" x="17259300" y="9029700"/>
          <p14:tracePt t="240674" x="17259300" y="9093200"/>
          <p14:tracePt t="240683" x="17284700" y="9144000"/>
          <p14:tracePt t="240690" x="17284700" y="9232900"/>
          <p14:tracePt t="240700" x="17284700" y="9258300"/>
          <p14:tracePt t="240706" x="17284700" y="9347200"/>
          <p14:tracePt t="240717" x="17259300" y="9372600"/>
          <p14:tracePt t="240722" x="17233900" y="9436100"/>
          <p14:tracePt t="240733" x="17208500" y="9474200"/>
          <p14:tracePt t="240740" x="17170400" y="9499600"/>
          <p14:tracePt t="240750" x="17094200" y="9575800"/>
          <p14:tracePt t="240755" x="17030700" y="9588500"/>
          <p14:tracePt t="240767" x="16992600" y="9613900"/>
          <p14:tracePt t="240773" x="16903700" y="9613900"/>
          <p14:tracePt t="240784" x="16827500" y="9639300"/>
          <p14:tracePt t="240789" x="16713200" y="9639300"/>
          <p14:tracePt t="240801" x="16624300" y="9639300"/>
          <p14:tracePt t="240806" x="16522700" y="9639300"/>
          <p14:tracePt t="240818" x="16433800" y="9613900"/>
          <p14:tracePt t="240819" x="16319500" y="9575800"/>
          <p14:tracePt t="240827" x="16230600" y="9525000"/>
          <p14:tracePt t="240837" x="16141700" y="9474200"/>
          <p14:tracePt t="240850" x="16052800" y="9410700"/>
          <p14:tracePt t="242284" x="16027400" y="9321800"/>
          <p14:tracePt t="242291" x="15976600" y="9093200"/>
          <p14:tracePt t="242301" x="15938500" y="8991600"/>
          <p14:tracePt t="242307" x="15824200" y="8559800"/>
          <p14:tracePt t="242317" x="15735300" y="8267700"/>
          <p14:tracePt t="242323" x="15595600" y="7975600"/>
          <p14:tracePt t="242333" x="15506700" y="7683500"/>
          <p14:tracePt t="242340" x="15379700" y="7353300"/>
          <p14:tracePt t="242350" x="15290800" y="7035800"/>
          <p14:tracePt t="242356" x="15189200" y="6705600"/>
          <p14:tracePt t="242367" x="15125700" y="6337300"/>
          <p14:tracePt t="242373" x="15062200" y="5956300"/>
          <p14:tracePt t="242383" x="14998700" y="5575300"/>
          <p14:tracePt t="242388" x="14973300" y="5181600"/>
          <p14:tracePt t="242403" x="14947900" y="4775200"/>
          <p14:tracePt t="242404" x="14947900" y="4343400"/>
          <p14:tracePt t="242417" x="14922500" y="3962400"/>
          <p14:tracePt t="242421" x="14922500" y="3543300"/>
          <p14:tracePt t="242433" x="14922500" y="3136900"/>
          <p14:tracePt t="242439" x="14909800" y="2755900"/>
          <p14:tracePt t="242450" x="14909800" y="2336800"/>
          <p14:tracePt t="242454" x="14884400" y="1879600"/>
          <p14:tracePt t="242470" x="14884400" y="1460500"/>
          <p14:tracePt t="242471" x="14859000" y="1003300"/>
          <p14:tracePt t="242483" x="14859000" y="558800"/>
          <p14:tracePt t="242484" x="14859000" y="152400"/>
          <p14:tracePt t="242784" x="15557500" y="88900"/>
          <p14:tracePt t="242791" x="15595600" y="469900"/>
          <p14:tracePt t="242801" x="15646400" y="876300"/>
          <p14:tracePt t="242806" x="15684500" y="1282700"/>
          <p14:tracePt t="242818" x="15735300" y="1727200"/>
          <p14:tracePt t="242823" x="15773400" y="2222500"/>
          <p14:tracePt t="242834" x="15824200" y="2667000"/>
          <p14:tracePt t="242840" x="15849600" y="3111500"/>
          <p14:tracePt t="242851" x="15849600" y="3606800"/>
          <p14:tracePt t="242852" x="15862300" y="4051300"/>
          <p14:tracePt t="242860" x="15862300" y="4457700"/>
          <p14:tracePt t="242869" x="15862300" y="4864100"/>
          <p14:tracePt t="242885" x="15824200" y="5600700"/>
          <p14:tracePt t="242892" x="15760700" y="5943600"/>
          <p14:tracePt t="242904" x="15646400" y="6299200"/>
          <p14:tracePt t="242917" x="15417800" y="6997700"/>
          <p14:tracePt t="242924" x="15265400" y="7327900"/>
          <p14:tracePt t="242933" x="15214600" y="7467600"/>
          <p14:tracePt t="242940" x="15125700" y="7683500"/>
          <p14:tracePt t="242951" x="15011400" y="7912100"/>
          <p14:tracePt t="242957" x="14922500" y="8140700"/>
          <p14:tracePt t="242967" x="14833600" y="8318500"/>
          <p14:tracePt t="242973" x="14770100" y="8496300"/>
          <p14:tracePt t="242984" x="14719300" y="8674100"/>
          <p14:tracePt t="242989" x="14617700" y="8940800"/>
          <p14:tracePt t="243001" x="14592300" y="9029700"/>
          <p14:tracePt t="243009" x="14528800" y="9207500"/>
          <p14:tracePt t="243018" x="14503400" y="9372600"/>
          <p14:tracePt t="243023" x="14478000" y="9410700"/>
          <p14:tracePt t="243034" x="14452600" y="9525000"/>
          <p14:tracePt t="243042" x="14427200" y="9588500"/>
          <p14:tracePt t="243051" x="14427200" y="9664700"/>
          <p14:tracePt t="243055" x="14427200" y="9702800"/>
          <p14:tracePt t="243068" x="14414500" y="9702800"/>
          <p14:tracePt t="243069" x="14414500" y="9728200"/>
          <p14:tracePt t="243077" x="14414500" y="9753600"/>
          <p14:tracePt t="243150" x="14427200" y="9753600"/>
          <p14:tracePt t="243156" x="14478000" y="9753600"/>
          <p14:tracePt t="243167" x="14528800" y="9728200"/>
          <p14:tracePt t="243172" x="14592300" y="9702800"/>
          <p14:tracePt t="243183" x="14681200" y="9677400"/>
          <p14:tracePt t="243188" x="14744700" y="9677400"/>
          <p14:tracePt t="243200" x="14859000" y="9664700"/>
          <p14:tracePt t="243207" x="14909800" y="9664700"/>
          <p14:tracePt t="243217" x="14998700" y="9664700"/>
          <p14:tracePt t="243220" x="15062200" y="9664700"/>
          <p14:tracePt t="243233" x="15100300" y="9664700"/>
          <p14:tracePt t="243238" x="15151100" y="9664700"/>
          <p14:tracePt t="243250" x="15189200" y="9664700"/>
          <p14:tracePt t="243254" x="15214600" y="9677400"/>
          <p14:tracePt t="243267" x="15240000" y="9677400"/>
          <p14:tracePt t="243272" x="15240000" y="9702800"/>
          <p14:tracePt t="243283" x="15240000" y="9728200"/>
          <p14:tracePt t="243287" x="15265400" y="9728200"/>
          <p14:tracePt t="243300" x="15265400" y="9753600"/>
          <p14:tracePt t="243317" x="15265400" y="9766300"/>
          <p14:tracePt t="243350" x="15240000" y="9766300"/>
          <p14:tracePt t="243366" x="15214600" y="9766300"/>
          <p14:tracePt t="243372" x="15189200" y="9766300"/>
          <p14:tracePt t="243381" x="15176500" y="9766300"/>
          <p14:tracePt t="243389" x="15151100" y="9766300"/>
          <p14:tracePt t="243400" x="15125700" y="9753600"/>
          <p14:tracePt t="243405" x="15100300" y="9728200"/>
          <p14:tracePt t="243417" x="15062200" y="9702800"/>
          <p14:tracePt t="243422" x="15036800" y="9677400"/>
          <p14:tracePt t="243433" x="15036800" y="9664700"/>
          <p14:tracePt t="243439" x="15011400" y="9639300"/>
          <p14:tracePt t="243450" x="14998700" y="9613900"/>
          <p14:tracePt t="243455" x="14998700" y="9588500"/>
          <p14:tracePt t="243470" x="14973300" y="9575800"/>
          <p14:tracePt t="243483" x="14973300" y="9525000"/>
          <p14:tracePt t="243487" x="14947900" y="9499600"/>
          <p14:tracePt t="243500" x="14947900" y="9474200"/>
          <p14:tracePt t="243501" x="14922500" y="9461500"/>
          <p14:tracePt t="243509" x="14922500" y="9436100"/>
          <p14:tracePt t="243517" x="14922500" y="9385300"/>
          <p14:tracePt t="243525" x="14909800" y="9372600"/>
          <p14:tracePt t="243533" x="14909800" y="9321800"/>
          <p14:tracePt t="243540" x="14884400" y="9283700"/>
          <p14:tracePt t="243550" x="14884400" y="9232900"/>
          <p14:tracePt t="243557" x="14884400" y="9169400"/>
          <p14:tracePt t="243567" x="14884400" y="9093200"/>
          <p14:tracePt t="243573" x="14884400" y="9055100"/>
          <p14:tracePt t="243583" x="14909800" y="8991600"/>
          <p14:tracePt t="243589" x="14947900" y="8915400"/>
          <p14:tracePt t="243600" x="14973300" y="8877300"/>
          <p14:tracePt t="243607" x="15011400" y="8826500"/>
          <p14:tracePt t="243617" x="15062200" y="8788400"/>
          <p14:tracePt t="243621" x="15125700" y="8712200"/>
          <p14:tracePt t="243634" x="15189200" y="8699500"/>
          <p14:tracePt t="243640" x="15214600" y="8674100"/>
          <p14:tracePt t="243650" x="15303500" y="8648700"/>
          <p14:tracePt t="243655" x="15379700" y="8623300"/>
          <p14:tracePt t="243667" x="15443200" y="8623300"/>
          <p14:tracePt t="243672" x="15506700" y="8623300"/>
          <p14:tracePt t="243684" x="15595600" y="8623300"/>
          <p14:tracePt t="243685" x="15671800" y="8623300"/>
          <p14:tracePt t="243693" x="15709900" y="8648700"/>
          <p14:tracePt t="243703" x="15760700" y="8674100"/>
          <p14:tracePt t="243717" x="15862300" y="8737600"/>
          <p14:tracePt t="243725" x="15887700" y="8763000"/>
          <p14:tracePt t="243734" x="15913100" y="8813800"/>
          <p14:tracePt t="243741" x="15938500" y="8826500"/>
          <p14:tracePt t="243751" x="15951200" y="8826500"/>
          <p14:tracePt t="243757" x="15951200" y="8851900"/>
          <p14:tracePt t="243767" x="15951200" y="8877300"/>
          <p14:tracePt t="243773" x="15951200" y="8902700"/>
          <p14:tracePt t="243783" x="15951200" y="8915400"/>
          <p14:tracePt t="243789" x="15951200" y="8966200"/>
          <p14:tracePt t="243800" x="15951200" y="8991600"/>
          <p14:tracePt t="243818" x="15951200" y="9004300"/>
          <p14:tracePt t="243822" x="15938500" y="9055100"/>
          <p14:tracePt t="243834" x="15913100" y="9080500"/>
          <p14:tracePt t="243841" x="15887700" y="9093200"/>
          <p14:tracePt t="243850" x="15862300" y="9144000"/>
          <p14:tracePt t="243855" x="15824200" y="9169400"/>
          <p14:tracePt t="243867" x="15773400" y="9207500"/>
          <p14:tracePt t="243875" x="15760700" y="9207500"/>
          <p14:tracePt t="243884" x="15735300" y="9258300"/>
          <p14:tracePt t="243889" x="15684500" y="9258300"/>
          <p14:tracePt t="243905" x="15621000" y="9283700"/>
          <p14:tracePt t="243906" x="15595600" y="9296400"/>
          <p14:tracePt t="243918" x="15506700" y="9321800"/>
          <p14:tracePt t="243925" x="15481300" y="9321800"/>
          <p14:tracePt t="243935" x="15468600" y="9347200"/>
          <p14:tracePt t="243942" x="15443200" y="9347200"/>
          <p14:tracePt t="243951" x="15417800" y="9347200"/>
          <p14:tracePt t="243957" x="15392400" y="9347200"/>
          <p14:tracePt t="243974" x="15379700" y="9321800"/>
          <p14:tracePt t="243984" x="15379700" y="9296400"/>
          <p14:tracePt t="243989" x="15354300" y="9283700"/>
          <p14:tracePt t="244006" x="15328900" y="9258300"/>
          <p14:tracePt t="244017" x="15328900" y="9232900"/>
          <p14:tracePt t="244021" x="15328900" y="9207500"/>
          <p14:tracePt t="244034" x="15303500" y="9169400"/>
          <p14:tracePt t="244041" x="15303500" y="9144000"/>
          <p14:tracePt t="244051" x="15303500" y="9118600"/>
          <p14:tracePt t="244055" x="15290800" y="9080500"/>
          <p14:tracePt t="244068" x="15290800" y="9055100"/>
          <p14:tracePt t="244074" x="15290800" y="9004300"/>
          <p14:tracePt t="244084" x="15290800" y="8991600"/>
          <p14:tracePt t="244088" x="15290800" y="8940800"/>
          <p14:tracePt t="244101" x="15290800" y="8915400"/>
          <p14:tracePt t="244102" x="15290800" y="8902700"/>
          <p14:tracePt t="244109" x="15290800" y="8877300"/>
          <p14:tracePt t="244125" x="15290800" y="8851900"/>
          <p14:tracePt t="244157" x="15303500" y="8851900"/>
          <p14:tracePt t="244167" x="15328900" y="8851900"/>
          <p14:tracePt t="244173" x="15328900" y="8877300"/>
          <p14:tracePt t="244182" x="15354300" y="8902700"/>
          <p14:tracePt t="244189" x="15379700" y="8940800"/>
          <p14:tracePt t="244200" x="15392400" y="8966200"/>
          <p14:tracePt t="244205" x="15417800" y="9004300"/>
          <p14:tracePt t="244217" x="15443200" y="9055100"/>
          <p14:tracePt t="244221" x="15443200" y="9093200"/>
          <p14:tracePt t="244233" x="15443200" y="9144000"/>
          <p14:tracePt t="244239" x="15443200" y="9194800"/>
          <p14:tracePt t="246033" x="15468600" y="9194800"/>
          <p14:tracePt t="246039" x="15506700" y="9194800"/>
          <p14:tracePt t="246047" x="15557500" y="9194800"/>
          <p14:tracePt t="246055" x="15595600" y="9194800"/>
          <p14:tracePt t="246067" x="15671800" y="9207500"/>
          <p14:tracePt t="246072" x="15709900" y="9232900"/>
          <p14:tracePt t="246083" x="15798800" y="9283700"/>
          <p14:tracePt t="246088" x="15862300" y="9321800"/>
          <p14:tracePt t="246100" x="15887700" y="9372600"/>
          <p14:tracePt t="246107" x="15951200" y="9410700"/>
          <p14:tracePt t="246117" x="16002000" y="9436100"/>
          <p14:tracePt t="246122" x="16052800" y="9474200"/>
          <p14:tracePt t="246133" x="16090900" y="9525000"/>
          <p14:tracePt t="246140" x="16116300" y="9550400"/>
          <p14:tracePt t="246150" x="16116300" y="9588500"/>
          <p14:tracePt t="246151" x="16141700" y="9613900"/>
          <p14:tracePt t="246159" x="16154400" y="9639300"/>
          <p14:tracePt t="246170" x="16154400" y="9664700"/>
          <p14:tracePt t="246184" x="16205200" y="9702800"/>
          <p14:tracePt t="246191" x="16205200" y="9728200"/>
          <p14:tracePt t="246207" x="16230600" y="9753600"/>
          <p14:tracePt t="246217" x="16230600" y="9766300"/>
          <p14:tracePt t="246223" x="16243300" y="9766300"/>
          <p14:tracePt t="246233" x="16243300" y="9791700"/>
          <p14:tracePt t="246239" x="16243300" y="9817100"/>
          <p14:tracePt t="246255" x="16243300" y="9842500"/>
          <p14:tracePt t="246267" x="16243300" y="9855200"/>
          <p14:tracePt t="246283" x="16243300" y="9906000"/>
          <p14:tracePt t="246288" x="16243300" y="9931400"/>
          <p14:tracePt t="246304" x="16243300" y="9956800"/>
          <p14:tracePt t="246304" x="16243300" y="9994900"/>
          <p14:tracePt t="246317" x="16243300" y="10020300"/>
          <p14:tracePt t="246321" x="16243300" y="10045700"/>
          <p14:tracePt t="246333" x="16243300" y="10058400"/>
          <p14:tracePt t="246339" x="16243300" y="10083800"/>
          <p14:tracePt t="246353" x="16243300" y="10109200"/>
          <p14:tracePt t="246368" x="16230600" y="10109200"/>
          <p14:tracePt t="246375" x="16205200" y="10134600"/>
          <p14:tracePt t="246383" x="16154400" y="10134600"/>
          <p14:tracePt t="246391" x="16141700" y="10134600"/>
          <p14:tracePt t="246404" x="16090900" y="10134600"/>
          <p14:tracePt t="246417" x="16002000" y="10134600"/>
          <p14:tracePt t="246423" x="15913100" y="10109200"/>
          <p14:tracePt t="246433" x="15862300" y="10083800"/>
          <p14:tracePt t="246440" x="15824200" y="10058400"/>
          <p14:tracePt t="246450" x="15760700" y="10045700"/>
          <p14:tracePt t="246456" x="15709900" y="10020300"/>
          <p14:tracePt t="246470" x="15671800" y="9969500"/>
          <p14:tracePt t="246471" x="15621000" y="9931400"/>
          <p14:tracePt t="246484" x="15570200" y="9906000"/>
          <p14:tracePt t="246489" x="15557500" y="9880600"/>
          <p14:tracePt t="246500" x="15532100" y="9855200"/>
          <p14:tracePt t="246507" x="15506700" y="9842500"/>
          <p14:tracePt t="246518" x="15481300" y="9817100"/>
          <p14:tracePt t="246523" x="15481300" y="9791700"/>
          <p14:tracePt t="246534" x="15481300" y="9766300"/>
          <p14:tracePt t="246535" x="15481300" y="9753600"/>
          <p14:tracePt t="246543" x="15468600" y="9728200"/>
          <p14:tracePt t="246551" x="15468600" y="9677400"/>
          <p14:tracePt t="246559" x="15468600" y="9664700"/>
          <p14:tracePt t="246570" x="15468600" y="9613900"/>
          <p14:tracePt t="246583" x="15468600" y="9575800"/>
          <p14:tracePt t="246591" x="15468600" y="9550400"/>
          <p14:tracePt t="246600" x="15468600" y="9525000"/>
          <p14:tracePt t="246607" x="15468600" y="9499600"/>
          <p14:tracePt t="246617" x="15468600" y="9474200"/>
          <p14:tracePt t="246623" x="15468600" y="9461500"/>
          <p14:tracePt t="246633" x="15481300" y="9436100"/>
          <p14:tracePt t="246640" x="15506700" y="9410700"/>
          <p14:tracePt t="246651" x="15532100" y="9385300"/>
          <p14:tracePt t="246656" x="15570200" y="9372600"/>
          <p14:tracePt t="246668" x="15595600" y="9372600"/>
          <p14:tracePt t="246673" x="15671800" y="9372600"/>
          <p14:tracePt t="246684" x="15684500" y="9372600"/>
          <p14:tracePt t="246688" x="15735300" y="9372600"/>
          <p14:tracePt t="246700" x="15760700" y="9372600"/>
          <p14:tracePt t="246705" x="15798800" y="9410700"/>
          <p14:tracePt t="246718" x="15849600" y="9461500"/>
          <p14:tracePt t="246723" x="15862300" y="9474200"/>
          <p14:tracePt t="246734" x="15887700" y="9525000"/>
          <p14:tracePt t="246740" x="15913100" y="9550400"/>
          <p14:tracePt t="246751" x="15913100" y="9588500"/>
          <p14:tracePt t="246752" x="15938500" y="9613900"/>
          <p14:tracePt t="246760" x="15938500" y="9639300"/>
          <p14:tracePt t="246770" x="15951200" y="9664700"/>
          <p14:tracePt t="246784" x="15951200" y="9702800"/>
          <p14:tracePt t="246791" x="15951200" y="9728200"/>
          <p14:tracePt t="246801" x="15951200" y="9753600"/>
          <p14:tracePt t="246808" x="15951200" y="9766300"/>
          <p14:tracePt t="246823" x="15951200" y="9791700"/>
          <p14:tracePt t="246847" x="15951200" y="9817100"/>
          <p14:tracePt t="246864" x="15938500" y="9817100"/>
          <p14:tracePt t="246871" x="15913100" y="9817100"/>
          <p14:tracePt t="246879" x="15887700" y="9817100"/>
          <p14:tracePt t="246900" x="15862300" y="9817100"/>
          <p14:tracePt t="246904" x="15824200" y="9817100"/>
          <p14:tracePt t="246912" x="15773400" y="9791700"/>
          <p14:tracePt t="246919" x="15735300" y="9753600"/>
          <p14:tracePt t="246928" x="15684500" y="9702800"/>
          <p14:tracePt t="246936" x="15671800" y="9677400"/>
          <p14:tracePt t="246943" x="15621000" y="9639300"/>
          <p14:tracePt t="246952" x="15595600" y="9613900"/>
          <p14:tracePt t="246960" x="15570200" y="9575800"/>
          <p14:tracePt t="246968" x="15570200" y="9550400"/>
          <p14:tracePt t="246976" x="15557500" y="9525000"/>
          <p14:tracePt t="246984" x="15557500" y="9499600"/>
          <p14:tracePt t="246992" x="15557500" y="9474200"/>
          <p14:tracePt t="247000" x="15557500" y="9436100"/>
          <p14:tracePt t="247008" x="15557500" y="9410700"/>
          <p14:tracePt t="247017" x="15557500" y="9385300"/>
          <p14:tracePt t="247024" x="15570200" y="9372600"/>
          <p14:tracePt t="247033" x="15595600" y="9347200"/>
          <p14:tracePt t="247040" x="15621000" y="9321800"/>
          <p14:tracePt t="247050" x="15646400" y="9296400"/>
          <p14:tracePt t="247056" x="15671800" y="9296400"/>
          <p14:tracePt t="247067" x="15684500" y="9283700"/>
          <p14:tracePt t="247073" x="15709900" y="9258300"/>
          <p14:tracePt t="247083" x="15760700" y="9258300"/>
          <p14:tracePt t="247088" x="15798800" y="9258300"/>
          <p14:tracePt t="247100" x="15849600" y="9258300"/>
          <p14:tracePt t="247105" x="15913100" y="9258300"/>
          <p14:tracePt t="247117" x="15951200" y="9258300"/>
          <p14:tracePt t="247121" x="16027400" y="9258300"/>
          <p14:tracePt t="247133" x="16052800" y="9258300"/>
          <p14:tracePt t="247139" x="16116300" y="9283700"/>
          <p14:tracePt t="247150" x="16141700" y="9296400"/>
          <p14:tracePt t="247155" x="16179800" y="9321800"/>
          <p14:tracePt t="247167" x="16205200" y="9347200"/>
          <p14:tracePt t="247168" x="16205200" y="9372600"/>
          <p14:tracePt t="247176" x="16230600" y="9385300"/>
          <p14:tracePt t="247184" x="16230600" y="9436100"/>
          <p14:tracePt t="247192" x="16230600" y="9461500"/>
          <p14:tracePt t="247200" x="16230600" y="9474200"/>
          <p14:tracePt t="247208" x="16230600" y="9499600"/>
          <p14:tracePt t="247217" x="16230600" y="9525000"/>
          <p14:tracePt t="247224" x="16230600" y="9550400"/>
          <p14:tracePt t="247234" x="16230600" y="9575800"/>
          <p14:tracePt t="247240" x="16205200" y="9575800"/>
          <p14:tracePt t="247250" x="16179800" y="9588500"/>
          <p14:tracePt t="247256" x="16154400" y="9588500"/>
          <p14:tracePt t="247267" x="16116300" y="9588500"/>
          <p14:tracePt t="247272" x="16116300" y="9613900"/>
          <p14:tracePt t="247284" x="16065500" y="9613900"/>
          <p14:tracePt t="247288" x="16052800" y="9613900"/>
          <p14:tracePt t="247301" x="16027400" y="9613900"/>
          <p14:tracePt t="247306" x="16002000" y="9613900"/>
          <p14:tracePt t="247317" x="15976600" y="9588500"/>
          <p14:tracePt t="247322" x="15938500" y="9575800"/>
          <p14:tracePt t="247334" x="15913100" y="9550400"/>
          <p14:tracePt t="247340" x="15913100" y="9499600"/>
          <p14:tracePt t="247350" x="15887700" y="9474200"/>
          <p14:tracePt t="247355" x="15862300" y="9436100"/>
          <p14:tracePt t="247367" x="15849600" y="9385300"/>
          <p14:tracePt t="247368" x="15849600" y="9372600"/>
          <p14:tracePt t="247376" x="15849600" y="9347200"/>
          <p14:tracePt t="247384" x="15824200" y="9321800"/>
          <p14:tracePt t="247392" x="15824200" y="9296400"/>
          <p14:tracePt t="247408" x="15824200" y="9283700"/>
          <p14:tracePt t="247440" x="15824200" y="9258300"/>
          <p14:tracePt t="247456" x="15849600" y="9258300"/>
          <p14:tracePt t="247470" x="15862300" y="9232900"/>
          <p14:tracePt t="247484" x="15913100" y="9207500"/>
          <p14:tracePt t="247489" x="15938500" y="9207500"/>
          <p14:tracePt t="247501" x="15951200" y="9194800"/>
          <p14:tracePt t="247507" x="16002000" y="9194800"/>
          <p14:tracePt t="247520" x="16052800" y="9194800"/>
          <p14:tracePt t="247533" x="16065500" y="9194800"/>
          <p14:tracePt t="247539" x="16090900" y="9194800"/>
          <p14:tracePt t="247555" x="16116300" y="9194800"/>
          <p14:tracePt t="247568" x="16141700" y="9194800"/>
          <p14:tracePt t="247576" x="16141700" y="9207500"/>
          <p14:tracePt t="247584" x="16154400" y="9207500"/>
          <p14:tracePt t="247592" x="16154400" y="9258300"/>
          <p14:tracePt t="247603" x="16154400" y="9296400"/>
          <p14:tracePt t="247617" x="16154400" y="9372600"/>
          <p14:tracePt t="248080" x="16141700" y="9372600"/>
          <p14:tracePt t="248089" x="16090900" y="9372600"/>
          <p14:tracePt t="248100" x="16027400" y="9372600"/>
          <p14:tracePt t="248105" x="15951200" y="9372600"/>
          <p14:tracePt t="248117" x="15913100" y="9372600"/>
          <p14:tracePt t="248121" x="15824200" y="9372600"/>
          <p14:tracePt t="248134" x="15773400" y="9372600"/>
          <p14:tracePt t="248139" x="15709900" y="9372600"/>
          <p14:tracePt t="248150" x="15671800" y="9372600"/>
          <p14:tracePt t="248155" x="15621000" y="9372600"/>
          <p14:tracePt t="248167" x="15570200" y="9372600"/>
          <p14:tracePt t="248172" x="15557500" y="9372600"/>
          <p14:tracePt t="248183" x="15532100" y="9372600"/>
          <p14:tracePt t="248187" x="15506700" y="9372600"/>
          <p14:tracePt t="248201" x="15481300" y="9372600"/>
          <p14:tracePt t="248208" x="15468600" y="9372600"/>
          <p14:tracePt t="248225" x="15443200" y="9372600"/>
          <p14:tracePt t="248234" x="15443200" y="9347200"/>
          <p14:tracePt t="248241" x="15443200" y="9321800"/>
          <p14:tracePt t="248250" x="15417800" y="9283700"/>
          <p14:tracePt t="248257" x="15417800" y="9232900"/>
          <p14:tracePt t="248267" x="15417800" y="9207500"/>
          <p14:tracePt t="248273" x="15417800" y="9169400"/>
          <p14:tracePt t="248283" x="15417800" y="9118600"/>
          <p14:tracePt t="248288" x="15417800" y="9093200"/>
          <p14:tracePt t="248300" x="15417800" y="9080500"/>
          <p14:tracePt t="248306" x="15443200" y="9029700"/>
          <p14:tracePt t="248317" x="15468600" y="9004300"/>
          <p14:tracePt t="248322" x="15481300" y="9004300"/>
          <p14:tracePt t="248333" x="15506700" y="8991600"/>
          <p14:tracePt t="248340" x="15532100" y="8966200"/>
          <p14:tracePt t="248350" x="15570200" y="8966200"/>
          <p14:tracePt t="248354" x="15595600" y="8966200"/>
          <p14:tracePt t="248371" x="15646400" y="8966200"/>
          <p14:tracePt t="248383" x="15684500" y="8966200"/>
          <p14:tracePt t="248387" x="15709900" y="8966200"/>
          <p14:tracePt t="248404" x="15798800" y="9093200"/>
          <p14:tracePt t="248417" x="15887700" y="9232900"/>
          <p14:tracePt t="248425" x="15913100" y="9321800"/>
          <p14:tracePt t="248434" x="15938500" y="9347200"/>
          <p14:tracePt t="248441" x="15951200" y="9410700"/>
          <p14:tracePt t="248451" x="15976600" y="9461500"/>
          <p14:tracePt t="248457" x="15976600" y="9525000"/>
          <p14:tracePt t="248470" x="15976600" y="9550400"/>
          <p14:tracePt t="248483" x="16002000" y="9588500"/>
          <p14:tracePt t="248489" x="16002000" y="9613900"/>
          <p14:tracePt t="248500" x="16002000" y="9639300"/>
          <p14:tracePt t="248521" x="15976600" y="9639300"/>
          <p14:tracePt t="248538" x="15951200" y="9639300"/>
          <p14:tracePt t="248550" x="15938500" y="9639300"/>
          <p14:tracePt t="248568" x="15913100" y="9639300"/>
          <p14:tracePt t="248569" x="15887700" y="9613900"/>
          <p14:tracePt t="248577" x="15862300" y="9588500"/>
          <p14:tracePt t="248585" x="15849600" y="9550400"/>
          <p14:tracePt t="248593" x="15849600" y="9525000"/>
          <p14:tracePt t="248603" x="15824200" y="9499600"/>
          <p14:tracePt t="248617" x="15824200" y="9461500"/>
          <p14:tracePt t="248625" x="15798800" y="9410700"/>
          <p14:tracePt t="248634" x="15798800" y="9385300"/>
          <p14:tracePt t="248641" x="15798800" y="9347200"/>
          <p14:tracePt t="248650" x="15798800" y="9321800"/>
          <p14:tracePt t="248657" x="15798800" y="9296400"/>
          <p14:tracePt t="248667" x="15798800" y="9258300"/>
          <p14:tracePt t="248673" x="15798800" y="9232900"/>
          <p14:tracePt t="248683" x="15824200" y="9207500"/>
          <p14:tracePt t="248689" x="15824200" y="9194800"/>
          <p14:tracePt t="248700" x="15849600" y="9194800"/>
          <p14:tracePt t="248706" x="15862300" y="9194800"/>
          <p14:tracePt t="248722" x="15887700" y="9194800"/>
          <p14:tracePt t="249153" x="15887700" y="9169400"/>
          <p14:tracePt t="249165" x="15887700" y="9144000"/>
          <p14:tracePt t="249170" x="15887700" y="9093200"/>
          <p14:tracePt t="249178" x="15862300" y="9080500"/>
          <p14:tracePt t="249185" x="15849600" y="8991600"/>
          <p14:tracePt t="249200" x="15824200" y="8902700"/>
          <p14:tracePt t="249205" x="15798800" y="8788400"/>
          <p14:tracePt t="249217" x="15760700" y="8648700"/>
          <p14:tracePt t="249218" x="15684500" y="8382000"/>
          <p14:tracePt t="249226" x="15646400" y="8178800"/>
          <p14:tracePt t="249234" x="15595600" y="7912100"/>
          <p14:tracePt t="249241" x="15557500" y="7594600"/>
          <p14:tracePt t="249250" x="15506700" y="7289800"/>
          <p14:tracePt t="249258" x="15481300" y="6908800"/>
          <p14:tracePt t="249267" x="15443200" y="6477000"/>
          <p14:tracePt t="249273" x="15443200" y="6032500"/>
          <p14:tracePt t="249284" x="15443200" y="5575300"/>
          <p14:tracePt t="249289" x="15443200" y="5130800"/>
          <p14:tracePt t="249300" x="15443200" y="4686300"/>
          <p14:tracePt t="249306" x="15443200" y="4191000"/>
          <p14:tracePt t="249317" x="15481300" y="3721100"/>
          <p14:tracePt t="249322" x="15532100" y="3251200"/>
          <p14:tracePt t="249333" x="15595600" y="2870200"/>
          <p14:tracePt t="249339" x="15646400" y="2489200"/>
          <p14:tracePt t="249350" x="15684500" y="2108200"/>
          <p14:tracePt t="249354" x="15709900" y="1955800"/>
          <p14:tracePt t="249367" x="15735300" y="1638300"/>
          <p14:tracePt t="249374" x="15773400" y="1143000"/>
          <p14:tracePt t="249384" x="15798800" y="850900"/>
          <p14:tracePt t="249389" x="15798800" y="558800"/>
          <p14:tracePt t="249404" x="15824200" y="444500"/>
          <p14:tracePt t="249404" x="15849600" y="228600"/>
          <p14:tracePt t="249417" x="15862300" y="508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710403" y="581025"/>
            <a:ext cx="11530791" cy="885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9"/>
              </a:lnSpc>
            </a:pPr>
            <a:r>
              <a:rPr lang="en-US" sz="5766">
                <a:solidFill>
                  <a:srgbClr val="FE415E"/>
                </a:solidFill>
                <a:latin typeface="TAN Kindred"/>
              </a:rPr>
              <a:t>INTESTIN GRÊLE</a:t>
            </a:r>
          </a:p>
        </p:txBody>
      </p:sp>
      <p:sp>
        <p:nvSpPr>
          <p:cNvPr id="3" name="Freeform 3"/>
          <p:cNvSpPr/>
          <p:nvPr/>
        </p:nvSpPr>
        <p:spPr>
          <a:xfrm>
            <a:off x="-5662666" y="-5562703"/>
            <a:ext cx="9993341" cy="9993341"/>
          </a:xfrm>
          <a:custGeom>
            <a:avLst/>
            <a:gdLst/>
            <a:ahLst/>
            <a:cxnLst/>
            <a:rect l="l" t="t" r="r" b="b"/>
            <a:pathLst>
              <a:path w="9993341" h="9993341">
                <a:moveTo>
                  <a:pt x="0" y="0"/>
                </a:moveTo>
                <a:lnTo>
                  <a:pt x="9993342" y="0"/>
                </a:lnTo>
                <a:lnTo>
                  <a:pt x="9993342" y="9993341"/>
                </a:lnTo>
                <a:lnTo>
                  <a:pt x="0" y="99933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>
            <a:off x="15480224" y="45363"/>
            <a:ext cx="2610895" cy="1421487"/>
          </a:xfrm>
          <a:custGeom>
            <a:avLst/>
            <a:gdLst/>
            <a:ahLst/>
            <a:cxnLst/>
            <a:rect l="l" t="t" r="r" b="b"/>
            <a:pathLst>
              <a:path w="2610895" h="1421487">
                <a:moveTo>
                  <a:pt x="0" y="0"/>
                </a:moveTo>
                <a:lnTo>
                  <a:pt x="2610895" y="0"/>
                </a:lnTo>
                <a:lnTo>
                  <a:pt x="2610895" y="1421487"/>
                </a:lnTo>
                <a:lnTo>
                  <a:pt x="0" y="14214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5" name="Group 5"/>
          <p:cNvGrpSpPr/>
          <p:nvPr/>
        </p:nvGrpSpPr>
        <p:grpSpPr>
          <a:xfrm>
            <a:off x="10408872" y="2087036"/>
            <a:ext cx="6850428" cy="2500579"/>
            <a:chOff x="0" y="0"/>
            <a:chExt cx="5168061" cy="18864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68061" cy="1886473"/>
            </a:xfrm>
            <a:custGeom>
              <a:avLst/>
              <a:gdLst/>
              <a:ahLst/>
              <a:cxnLst/>
              <a:rect l="l" t="t" r="r" b="b"/>
              <a:pathLst>
                <a:path w="5168061" h="1886473">
                  <a:moveTo>
                    <a:pt x="33904" y="0"/>
                  </a:moveTo>
                  <a:lnTo>
                    <a:pt x="5134157" y="0"/>
                  </a:lnTo>
                  <a:cubicBezTo>
                    <a:pt x="5152882" y="0"/>
                    <a:pt x="5168061" y="15179"/>
                    <a:pt x="5168061" y="33904"/>
                  </a:cubicBezTo>
                  <a:lnTo>
                    <a:pt x="5168061" y="1852569"/>
                  </a:lnTo>
                  <a:cubicBezTo>
                    <a:pt x="5168061" y="1861561"/>
                    <a:pt x="5164489" y="1870184"/>
                    <a:pt x="5158131" y="1876543"/>
                  </a:cubicBezTo>
                  <a:cubicBezTo>
                    <a:pt x="5151772" y="1882901"/>
                    <a:pt x="5143149" y="1886473"/>
                    <a:pt x="5134157" y="1886473"/>
                  </a:cubicBezTo>
                  <a:lnTo>
                    <a:pt x="33904" y="1886473"/>
                  </a:lnTo>
                  <a:cubicBezTo>
                    <a:pt x="24912" y="1886473"/>
                    <a:pt x="16289" y="1882901"/>
                    <a:pt x="9930" y="1876543"/>
                  </a:cubicBezTo>
                  <a:cubicBezTo>
                    <a:pt x="3572" y="1870184"/>
                    <a:pt x="0" y="1861561"/>
                    <a:pt x="0" y="1852569"/>
                  </a:cubicBezTo>
                  <a:lnTo>
                    <a:pt x="0" y="33904"/>
                  </a:lnTo>
                  <a:cubicBezTo>
                    <a:pt x="0" y="24912"/>
                    <a:pt x="3572" y="16289"/>
                    <a:pt x="9930" y="9930"/>
                  </a:cubicBezTo>
                  <a:cubicBezTo>
                    <a:pt x="16289" y="3572"/>
                    <a:pt x="24912" y="0"/>
                    <a:pt x="33904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5168061" cy="193409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D1, D2, D3 et D4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Jéjunum = anses horizontales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Iléon = anses verticales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FE415E"/>
                  </a:solidFill>
                  <a:latin typeface="TT Hoves Bold"/>
                </a:rPr>
                <a:t>Diminution de la taille de la lumière intestinale 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2458850" y="2087036"/>
            <a:ext cx="7270085" cy="3378019"/>
          </a:xfrm>
          <a:custGeom>
            <a:avLst/>
            <a:gdLst/>
            <a:ahLst/>
            <a:cxnLst/>
            <a:rect l="l" t="t" r="r" b="b"/>
            <a:pathLst>
              <a:path w="7270085" h="3378019">
                <a:moveTo>
                  <a:pt x="0" y="0"/>
                </a:moveTo>
                <a:lnTo>
                  <a:pt x="7270085" y="0"/>
                </a:lnTo>
                <a:lnTo>
                  <a:pt x="7270085" y="3378019"/>
                </a:lnTo>
                <a:lnTo>
                  <a:pt x="0" y="337801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Freeform 9"/>
          <p:cNvSpPr/>
          <p:nvPr/>
        </p:nvSpPr>
        <p:spPr>
          <a:xfrm>
            <a:off x="3710403" y="5796885"/>
            <a:ext cx="7473397" cy="4266064"/>
          </a:xfrm>
          <a:custGeom>
            <a:avLst/>
            <a:gdLst/>
            <a:ahLst/>
            <a:cxnLst/>
            <a:rect l="l" t="t" r="r" b="b"/>
            <a:pathLst>
              <a:path w="7473397" h="4266064">
                <a:moveTo>
                  <a:pt x="0" y="0"/>
                </a:moveTo>
                <a:lnTo>
                  <a:pt x="7473397" y="0"/>
                </a:lnTo>
                <a:lnTo>
                  <a:pt x="7473397" y="4266064"/>
                </a:lnTo>
                <a:lnTo>
                  <a:pt x="0" y="42660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10" name="Group 10"/>
          <p:cNvGrpSpPr/>
          <p:nvPr/>
        </p:nvGrpSpPr>
        <p:grpSpPr>
          <a:xfrm>
            <a:off x="11520658" y="5010238"/>
            <a:ext cx="6570461" cy="2919679"/>
            <a:chOff x="0" y="0"/>
            <a:chExt cx="4956850" cy="220264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56850" cy="2202648"/>
            </a:xfrm>
            <a:custGeom>
              <a:avLst/>
              <a:gdLst/>
              <a:ahLst/>
              <a:cxnLst/>
              <a:rect l="l" t="t" r="r" b="b"/>
              <a:pathLst>
                <a:path w="4956850" h="2202648">
                  <a:moveTo>
                    <a:pt x="35349" y="0"/>
                  </a:moveTo>
                  <a:lnTo>
                    <a:pt x="4921502" y="0"/>
                  </a:lnTo>
                  <a:cubicBezTo>
                    <a:pt x="4930877" y="0"/>
                    <a:pt x="4939867" y="3724"/>
                    <a:pt x="4946497" y="10353"/>
                  </a:cubicBezTo>
                  <a:cubicBezTo>
                    <a:pt x="4953126" y="16983"/>
                    <a:pt x="4956850" y="25974"/>
                    <a:pt x="4956850" y="35349"/>
                  </a:cubicBezTo>
                  <a:lnTo>
                    <a:pt x="4956850" y="2167299"/>
                  </a:lnTo>
                  <a:cubicBezTo>
                    <a:pt x="4956850" y="2176674"/>
                    <a:pt x="4953126" y="2185665"/>
                    <a:pt x="4946497" y="2192294"/>
                  </a:cubicBezTo>
                  <a:cubicBezTo>
                    <a:pt x="4939867" y="2198924"/>
                    <a:pt x="4930877" y="2202648"/>
                    <a:pt x="4921502" y="2202648"/>
                  </a:cubicBezTo>
                  <a:lnTo>
                    <a:pt x="35349" y="2202648"/>
                  </a:lnTo>
                  <a:cubicBezTo>
                    <a:pt x="25974" y="2202648"/>
                    <a:pt x="16983" y="2198924"/>
                    <a:pt x="10353" y="2192294"/>
                  </a:cubicBezTo>
                  <a:cubicBezTo>
                    <a:pt x="3724" y="2185665"/>
                    <a:pt x="0" y="2176674"/>
                    <a:pt x="0" y="2167299"/>
                  </a:cubicBezTo>
                  <a:lnTo>
                    <a:pt x="0" y="35349"/>
                  </a:lnTo>
                  <a:cubicBezTo>
                    <a:pt x="0" y="25974"/>
                    <a:pt x="3724" y="16983"/>
                    <a:pt x="10353" y="10353"/>
                  </a:cubicBezTo>
                  <a:cubicBezTo>
                    <a:pt x="16983" y="3724"/>
                    <a:pt x="25974" y="0"/>
                    <a:pt x="35349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4956850" cy="2250273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3 couches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Mésentère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Bord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mésentérique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et anti-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mésentérique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Plaques de Peyer (pathologies)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Point Mac Burney 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12452879" y="8150220"/>
            <a:ext cx="3347277" cy="1912730"/>
          </a:xfrm>
          <a:custGeom>
            <a:avLst/>
            <a:gdLst/>
            <a:ahLst/>
            <a:cxnLst/>
            <a:rect l="l" t="t" r="r" b="b"/>
            <a:pathLst>
              <a:path w="3347277" h="1912730">
                <a:moveTo>
                  <a:pt x="0" y="0"/>
                </a:moveTo>
                <a:lnTo>
                  <a:pt x="3347277" y="0"/>
                </a:lnTo>
                <a:lnTo>
                  <a:pt x="3347277" y="1912729"/>
                </a:lnTo>
                <a:lnTo>
                  <a:pt x="0" y="19127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78"/>
    </mc:Choice>
    <mc:Fallback xmlns="">
      <p:transition spd="slow" advTm="355378"/>
    </mc:Fallback>
  </mc:AlternateContent>
  <p:extLst>
    <p:ext uri="{3A86A75C-4F4B-4683-9AE1-C65F6400EC91}">
      <p14:laserTraceLst xmlns:p14="http://schemas.microsoft.com/office/powerpoint/2010/main">
        <p14:tracePtLst>
          <p14:tracePt t="1331" x="18046700" y="9232900"/>
          <p14:tracePt t="1343" x="17767300" y="9385300"/>
          <p14:tracePt t="1348" x="17297400" y="9728200"/>
          <p14:tracePt t="1354" x="17094200" y="9855200"/>
          <p14:tracePt t="1360" x="16497300" y="10261600"/>
          <p14:tracePt t="3245" x="0" y="0"/>
        </p14:tracePtLst>
        <p14:tracePtLst>
          <p14:tracePt t="8994" x="6210300" y="10261600"/>
          <p14:tracePt t="9003" x="5943600" y="9969500"/>
          <p14:tracePt t="9010" x="5689600" y="9639300"/>
          <p14:tracePt t="9018" x="5486400" y="9283700"/>
          <p14:tracePt t="9026" x="5156200" y="8585200"/>
          <p14:tracePt t="9032" x="5092700" y="8331200"/>
          <p14:tracePt t="9042" x="4813300" y="7556500"/>
          <p14:tracePt t="9060" x="4686300" y="6743700"/>
          <p14:tracePt t="9065" x="4597400" y="6248400"/>
          <p14:tracePt t="9076" x="4572000" y="5803900"/>
          <p14:tracePt t="9081" x="4572000" y="5384800"/>
          <p14:tracePt t="9093" x="4572000" y="5003800"/>
          <p14:tracePt t="9097" x="4572000" y="4864100"/>
          <p14:tracePt t="9110" x="4572000" y="4597400"/>
          <p14:tracePt t="9114" x="4597400" y="4521200"/>
          <p14:tracePt t="9125" x="4635500" y="4368800"/>
          <p14:tracePt t="9130" x="4660900" y="4279900"/>
          <p14:tracePt t="9142" x="4711700" y="4127500"/>
          <p14:tracePt t="9147" x="4775200" y="4038600"/>
          <p14:tracePt t="9159" x="4800600" y="4013200"/>
          <p14:tracePt t="9160" x="4838700" y="3949700"/>
          <p14:tracePt t="9168" x="4927600" y="3860800"/>
          <p14:tracePt t="9176" x="5003800" y="3810000"/>
          <p14:tracePt t="9192" x="5181600" y="3670300"/>
          <p14:tracePt t="9200" x="5270500" y="3606800"/>
          <p14:tracePt t="9209" x="5359400" y="3543300"/>
          <p14:tracePt t="9226" x="5473700" y="3454400"/>
          <p14:tracePt t="9232" x="5511800" y="3429000"/>
          <p14:tracePt t="9243" x="5562600" y="3403600"/>
          <p14:tracePt t="9249" x="5600700" y="3378200"/>
          <p14:tracePt t="9258" x="5626100" y="3365500"/>
          <p14:tracePt t="9264" x="5651500" y="3340100"/>
          <p14:tracePt t="9275" x="5664200" y="3314700"/>
          <p14:tracePt t="9291" x="5689600" y="3314700"/>
          <p14:tracePt t="9292" x="5689600" y="3289300"/>
          <p14:tracePt t="9297" x="5715000" y="3276600"/>
          <p14:tracePt t="9309" x="5740400" y="3276600"/>
          <p14:tracePt t="9314" x="5765800" y="3251200"/>
          <p14:tracePt t="9331" x="5778500" y="3251200"/>
          <p14:tracePt t="9342" x="5803900" y="3225800"/>
          <p14:tracePt t="9358" x="5829300" y="3200400"/>
          <p14:tracePt t="9363" x="5854700" y="3187700"/>
          <p14:tracePt t="9376" x="5892800" y="3162300"/>
          <p14:tracePt t="9376" x="5943600" y="3098800"/>
          <p14:tracePt t="9393" x="6007100" y="2997200"/>
          <p14:tracePt t="9400" x="6045200" y="2959100"/>
          <p14:tracePt t="9409" x="6096000" y="2908300"/>
          <p14:tracePt t="9426" x="6146800" y="2870200"/>
          <p14:tracePt t="9432" x="6159500" y="2844800"/>
          <p14:tracePt t="9459" x="6184900" y="2819400"/>
          <p14:tracePt t="9512" x="6159500" y="2819400"/>
          <p14:tracePt t="9536" x="6146800" y="2806700"/>
          <p14:tracePt t="9552" x="6121400" y="2806700"/>
          <p14:tracePt t="9585" x="6096000" y="2806700"/>
          <p14:tracePt t="9625" x="6070600" y="2806700"/>
          <p14:tracePt t="9680" x="6045200" y="2806700"/>
          <p14:tracePt t="9785" x="6032500" y="2806700"/>
          <p14:tracePt t="9872" x="6032500" y="2781300"/>
          <p14:tracePt t="9896" x="6032500" y="2755900"/>
          <p14:tracePt t="9928" x="6007100" y="2755900"/>
          <p14:tracePt t="9944" x="6007100" y="2730500"/>
          <p14:tracePt t="9985" x="5981700" y="2730500"/>
          <p14:tracePt t="10033" x="5981700" y="2717800"/>
          <p14:tracePt t="10065" x="5956300" y="2717800"/>
          <p14:tracePt t="10136" x="5943600" y="2717800"/>
          <p14:tracePt t="10281" x="5943600" y="2730500"/>
          <p14:tracePt t="10329" x="5943600" y="2755900"/>
          <p14:tracePt t="10369" x="5943600" y="2781300"/>
          <p14:tracePt t="10425" x="5943600" y="2806700"/>
          <p14:tracePt t="10485" x="5943600" y="2819400"/>
          <p14:tracePt t="10529" x="5943600" y="2844800"/>
          <p14:tracePt t="10585" x="5956300" y="2844800"/>
          <p14:tracePt t="10685" x="5956300" y="2819400"/>
          <p14:tracePt t="10721" x="5981700" y="2806700"/>
          <p14:tracePt t="10754" x="5981700" y="2781300"/>
          <p14:tracePt t="10785" x="5981700" y="2755900"/>
          <p14:tracePt t="10793" x="6007100" y="2755900"/>
          <p14:tracePt t="10801" x="6007100" y="2730500"/>
          <p14:tracePt t="10841" x="6007100" y="2717800"/>
          <p14:tracePt t="10889" x="6007100" y="2692400"/>
          <p14:tracePt t="10954" x="6007100" y="2667000"/>
          <p14:tracePt t="11001" x="5981700" y="2667000"/>
          <p14:tracePt t="11050" x="5956300" y="2667000"/>
          <p14:tracePt t="11058" x="5956300" y="2692400"/>
          <p14:tracePt t="11089" x="5943600" y="2692400"/>
          <p14:tracePt t="11105" x="5943600" y="2717800"/>
          <p14:tracePt t="11146" x="5943600" y="2730500"/>
          <p14:tracePt t="11177" x="5943600" y="2755900"/>
          <p14:tracePt t="11195" x="5943600" y="2781300"/>
          <p14:tracePt t="11225" x="5943600" y="2806700"/>
          <p14:tracePt t="11234" x="5943600" y="2819400"/>
          <p14:tracePt t="11259" x="5943600" y="2844800"/>
          <p14:tracePt t="11285" x="5943600" y="2870200"/>
          <p14:tracePt t="11314" x="5943600" y="2895600"/>
          <p14:tracePt t="11426" x="5956300" y="2895600"/>
          <p14:tracePt t="11474" x="5981700" y="2895600"/>
          <p14:tracePt t="11506" x="5981700" y="2870200"/>
          <p14:tracePt t="11538" x="6007100" y="2844800"/>
          <p14:tracePt t="11554" x="6007100" y="2819400"/>
          <p14:tracePt t="11570" x="6007100" y="2806700"/>
          <p14:tracePt t="11602" x="6007100" y="2781300"/>
          <p14:tracePt t="11618" x="6007100" y="2755900"/>
          <p14:tracePt t="11652" x="6007100" y="2730500"/>
          <p14:tracePt t="11778" x="5981700" y="2730500"/>
          <p14:tracePt t="11818" x="5956300" y="2730500"/>
          <p14:tracePt t="11954" x="5956300" y="2755900"/>
          <p14:tracePt t="11986" x="5956300" y="2781300"/>
          <p14:tracePt t="12018" x="5956300" y="2806700"/>
          <p14:tracePt t="12051" x="5956300" y="2819400"/>
          <p14:tracePt t="12084" x="5956300" y="2844800"/>
          <p14:tracePt t="12107" x="5956300" y="2870200"/>
          <p14:tracePt t="12210" x="5956300" y="2895600"/>
          <p14:tracePt t="13356" x="5956300" y="2870200"/>
          <p14:tracePt t="13383" x="5956300" y="2844800"/>
          <p14:tracePt t="13403" x="5943600" y="2844800"/>
          <p14:tracePt t="13420" x="5943600" y="2819400"/>
          <p14:tracePt t="13460" x="5918200" y="2819400"/>
          <p14:tracePt t="13475" x="5918200" y="2806700"/>
          <p14:tracePt t="13516" x="5892800" y="2806700"/>
          <p14:tracePt t="13525" x="5892800" y="2781300"/>
          <p14:tracePt t="13556" x="5867400" y="2781300"/>
          <p14:tracePt t="13584" x="5867400" y="2755900"/>
          <p14:tracePt t="13612" x="5854700" y="2755900"/>
          <p14:tracePt t="17150" x="5829300" y="2755900"/>
          <p14:tracePt t="17159" x="5803900" y="2755900"/>
          <p14:tracePt t="17166" x="5765800" y="2755900"/>
          <p14:tracePt t="17175" x="5740400" y="2755900"/>
          <p14:tracePt t="17184" x="5715000" y="2755900"/>
          <p14:tracePt t="17192" x="5689600" y="2755900"/>
          <p14:tracePt t="17198" x="5664200" y="2755900"/>
          <p14:tracePt t="17209" x="5626100" y="2755900"/>
          <p14:tracePt t="17225" x="5562600" y="2755900"/>
          <p14:tracePt t="17230" x="5537200" y="2755900"/>
          <p14:tracePt t="17242" x="5511800" y="2755900"/>
          <p14:tracePt t="17247" x="5486400" y="2781300"/>
          <p14:tracePt t="17259" x="5473700" y="2781300"/>
          <p14:tracePt t="17263" x="5448300" y="2781300"/>
          <p14:tracePt t="17275" x="5422900" y="2781300"/>
          <p14:tracePt t="17280" x="5397500" y="2781300"/>
          <p14:tracePt t="17296" x="5384800" y="2781300"/>
          <p14:tracePt t="17325" x="5359400" y="2781300"/>
          <p14:tracePt t="17398" x="5334000" y="2781300"/>
          <p14:tracePt t="17422" x="5308600" y="2781300"/>
          <p14:tracePt t="17454" x="5283200" y="2781300"/>
          <p14:tracePt t="17726" x="5308600" y="2781300"/>
          <p14:tracePt t="17774" x="5334000" y="2781300"/>
          <p14:tracePt t="17871" x="5359400" y="2781300"/>
          <p14:tracePt t="18082" x="5384800" y="2781300"/>
          <p14:tracePt t="18095" x="5397500" y="2781300"/>
          <p14:tracePt t="18115" x="5422900" y="2781300"/>
          <p14:tracePt t="18127" x="5422900" y="2806700"/>
          <p14:tracePt t="18143" x="5448300" y="2806700"/>
          <p14:tracePt t="18151" x="5448300" y="2819400"/>
          <p14:tracePt t="18167" x="5448300" y="2844800"/>
          <p14:tracePt t="18183" x="5448300" y="2870200"/>
          <p14:tracePt t="18192" x="5448300" y="2895600"/>
          <p14:tracePt t="18208" x="5448300" y="2908300"/>
          <p14:tracePt t="18215" x="5448300" y="2933700"/>
          <p14:tracePt t="18231" x="5448300" y="2959100"/>
          <p14:tracePt t="18247" x="5448300" y="2984500"/>
          <p14:tracePt t="18255" x="5422900" y="2984500"/>
          <p14:tracePt t="18271" x="5422900" y="2997200"/>
          <p14:tracePt t="18295" x="5397500" y="2997200"/>
          <p14:tracePt t="18329" x="5384800" y="2997200"/>
          <p14:tracePt t="18359" x="5359400" y="2997200"/>
          <p14:tracePt t="18392" x="5334000" y="2997200"/>
          <p14:tracePt t="18399" x="5334000" y="2984500"/>
          <p14:tracePt t="18415" x="5334000" y="2959100"/>
          <p14:tracePt t="18431" x="5334000" y="2933700"/>
          <p14:tracePt t="18439" x="5334000" y="2908300"/>
          <p14:tracePt t="18448" x="5334000" y="2895600"/>
          <p14:tracePt t="18471" x="5334000" y="2870200"/>
          <p14:tracePt t="18567" x="5359400" y="2870200"/>
          <p14:tracePt t="18599" x="5384800" y="2870200"/>
          <p14:tracePt t="18631" x="5397500" y="2870200"/>
          <p14:tracePt t="18639" x="5397500" y="2895600"/>
          <p14:tracePt t="18695" x="5397500" y="2908300"/>
          <p14:tracePt t="18759" x="5397500" y="2933700"/>
          <p14:tracePt t="18799" x="5384800" y="2933700"/>
          <p14:tracePt t="18831" x="5359400" y="2933700"/>
          <p14:tracePt t="18882" x="5359400" y="2908300"/>
          <p14:tracePt t="18903" x="5359400" y="2895600"/>
          <p14:tracePt t="18929" x="5359400" y="2870200"/>
          <p14:tracePt t="18959" x="5359400" y="2844800"/>
          <p14:tracePt t="18975" x="5359400" y="2819400"/>
          <p14:tracePt t="18999" x="5384800" y="2819400"/>
          <p14:tracePt t="19063" x="5397500" y="2819400"/>
          <p14:tracePt t="19115" x="5422900" y="2819400"/>
          <p14:tracePt t="19160" x="5448300" y="2819400"/>
          <p14:tracePt t="19320" x="5448300" y="2844800"/>
          <p14:tracePt t="19360" x="5473700" y="2844800"/>
          <p14:tracePt t="22092" x="5473700" y="2870200"/>
          <p14:tracePt t="22115" x="5473700" y="2895600"/>
          <p14:tracePt t="22131" x="5473700" y="2908300"/>
          <p14:tracePt t="22163" x="5473700" y="2933700"/>
          <p14:tracePt t="22187" x="5473700" y="2959100"/>
          <p14:tracePt t="22195" x="5448300" y="2959100"/>
          <p14:tracePt t="22213" x="5448300" y="2984500"/>
          <p14:tracePt t="22227" x="5448300" y="2997200"/>
          <p14:tracePt t="22259" x="5448300" y="3022600"/>
          <p14:tracePt t="22292" x="5448300" y="3048000"/>
          <p14:tracePt t="22323" x="5448300" y="3073400"/>
          <p14:tracePt t="22363" x="5448300" y="3098800"/>
          <p14:tracePt t="22395" x="5448300" y="3111500"/>
          <p14:tracePt t="22427" x="5448300" y="3136900"/>
          <p14:tracePt t="22451" x="5448300" y="3162300"/>
          <p14:tracePt t="22475" x="5422900" y="3162300"/>
          <p14:tracePt t="22492" x="5422900" y="3187700"/>
          <p14:tracePt t="22531" x="5422900" y="3200400"/>
          <p14:tracePt t="22563" x="5422900" y="3225800"/>
          <p14:tracePt t="22595" x="5422900" y="3251200"/>
          <p14:tracePt t="22627" x="5422900" y="3276600"/>
          <p14:tracePt t="22739" x="5422900" y="3289300"/>
          <p14:tracePt t="22956" x="5422900" y="3276600"/>
          <p14:tracePt t="22964" x="5422900" y="3251200"/>
          <p14:tracePt t="22980" x="5422900" y="3225800"/>
          <p14:tracePt t="22988" x="5397500" y="3200400"/>
          <p14:tracePt t="23003" x="5384800" y="3187700"/>
          <p14:tracePt t="23013" x="5384800" y="3162300"/>
          <p14:tracePt t="23029" x="5384800" y="3136900"/>
          <p14:tracePt t="23042" x="5359400" y="3136900"/>
          <p14:tracePt t="23059" x="5359400" y="3111500"/>
          <p14:tracePt t="23060" x="5334000" y="3111500"/>
          <p14:tracePt t="23092" x="5334000" y="3098800"/>
          <p14:tracePt t="23116" x="5334000" y="3073400"/>
          <p14:tracePt t="23132" x="5334000" y="3048000"/>
          <p14:tracePt t="23140" x="5334000" y="3022600"/>
          <p14:tracePt t="23149" x="5334000" y="2997200"/>
          <p14:tracePt t="23159" x="5334000" y="2984500"/>
          <p14:tracePt t="23164" x="5359400" y="2933700"/>
          <p14:tracePt t="23176" x="5384800" y="2870200"/>
          <p14:tracePt t="23182" x="5448300" y="2781300"/>
          <p14:tracePt t="23192" x="5473700" y="2730500"/>
          <p14:tracePt t="23197" x="5511800" y="2692400"/>
          <p14:tracePt t="23209" x="5575300" y="2616200"/>
          <p14:tracePt t="23215" x="5600700" y="2603500"/>
          <p14:tracePt t="23225" x="5626100" y="2552700"/>
          <p14:tracePt t="23230" x="5664200" y="2527300"/>
          <p14:tracePt t="23242" x="5689600" y="2527300"/>
          <p14:tracePt t="23248" x="5715000" y="2514600"/>
          <p14:tracePt t="23262" x="5740400" y="2514600"/>
          <p14:tracePt t="23276" x="5765800" y="2514600"/>
          <p14:tracePt t="23292" x="5778500" y="2514600"/>
          <p14:tracePt t="23316" x="5803900" y="2527300"/>
          <p14:tracePt t="23332" x="5829300" y="2527300"/>
          <p14:tracePt t="23341" x="5829300" y="2552700"/>
          <p14:tracePt t="23364" x="5854700" y="2578100"/>
          <p14:tracePt t="23388" x="5867400" y="2578100"/>
          <p14:tracePt t="23396" x="5867400" y="2603500"/>
          <p14:tracePt t="23404" x="5892800" y="2603500"/>
          <p14:tracePt t="23425" x="5918200" y="2616200"/>
          <p14:tracePt t="23442" x="5943600" y="2616200"/>
          <p14:tracePt t="23459" x="5956300" y="2641600"/>
          <p14:tracePt t="23460" x="5981700" y="2641600"/>
          <p14:tracePt t="23479" x="5981700" y="2667000"/>
          <p14:tracePt t="23484" x="6007100" y="2667000"/>
          <p14:tracePt t="23516" x="6032500" y="2692400"/>
          <p14:tracePt t="23564" x="6032500" y="2717800"/>
          <p14:tracePt t="23628" x="6032500" y="2730500"/>
          <p14:tracePt t="23680" x="6032500" y="2755900"/>
          <p14:tracePt t="23725" x="6007100" y="2755900"/>
          <p14:tracePt t="23748" x="6007100" y="2781300"/>
          <p14:tracePt t="23756" x="5981700" y="2781300"/>
          <p14:tracePt t="23780" x="5956300" y="2781300"/>
          <p14:tracePt t="23796" x="5943600" y="2781300"/>
          <p14:tracePt t="23813" x="5918200" y="2781300"/>
          <p14:tracePt t="23828" x="5892800" y="2781300"/>
          <p14:tracePt t="23845" x="5867400" y="2781300"/>
          <p14:tracePt t="23852" x="5854700" y="2781300"/>
          <p14:tracePt t="23860" x="5829300" y="2781300"/>
          <p14:tracePt t="23878" x="5803900" y="2781300"/>
          <p14:tracePt t="23884" x="5778500" y="2781300"/>
          <p14:tracePt t="23892" x="5740400" y="2781300"/>
          <p14:tracePt t="23901" x="5689600" y="2781300"/>
          <p14:tracePt t="23909" x="5664200" y="2781300"/>
          <p14:tracePt t="23916" x="5626100" y="2806700"/>
          <p14:tracePt t="23926" x="5575300" y="2806700"/>
          <p14:tracePt t="23932" x="5537200" y="2819400"/>
          <p14:tracePt t="23942" x="5511800" y="2819400"/>
          <p14:tracePt t="23949" x="5473700" y="2819400"/>
          <p14:tracePt t="23959" x="5448300" y="2844800"/>
          <p14:tracePt t="23966" x="5422900" y="2844800"/>
          <p14:tracePt t="23981" x="5397500" y="2870200"/>
          <p14:tracePt t="24004" x="5384800" y="2870200"/>
          <p14:tracePt t="25037" x="5384800" y="2895600"/>
          <p14:tracePt t="25076" x="5384800" y="2908300"/>
          <p14:tracePt t="25092" x="5384800" y="2933700"/>
          <p14:tracePt t="25109" x="5384800" y="2959100"/>
          <p14:tracePt t="25110" x="5397500" y="2959100"/>
          <p14:tracePt t="25118" x="5397500" y="2984500"/>
          <p14:tracePt t="25133" x="5397500" y="2997200"/>
          <p14:tracePt t="25150" x="5397500" y="3022600"/>
          <p14:tracePt t="25159" x="5422900" y="3048000"/>
          <p14:tracePt t="25175" x="5422900" y="3073400"/>
          <p14:tracePt t="25189" x="5422900" y="3098800"/>
          <p14:tracePt t="25214" x="5422900" y="3111500"/>
          <p14:tracePt t="25230" x="5422900" y="3136900"/>
          <p14:tracePt t="25247" x="5422900" y="3162300"/>
          <p14:tracePt t="25259" x="5422900" y="3187700"/>
          <p14:tracePt t="25275" x="5422900" y="3200400"/>
          <p14:tracePt t="25286" x="5422900" y="3225800"/>
          <p14:tracePt t="25302" x="5422900" y="3251200"/>
          <p14:tracePt t="25312" x="5422900" y="3276600"/>
          <p14:tracePt t="25326" x="5422900" y="3289300"/>
          <p14:tracePt t="25350" x="5422900" y="3314700"/>
          <p14:tracePt t="25359" x="5422900" y="3340100"/>
          <p14:tracePt t="25382" x="5422900" y="3365500"/>
          <p14:tracePt t="25398" x="5422900" y="3378200"/>
          <p14:tracePt t="25430" x="5422900" y="3403600"/>
          <p14:tracePt t="25502" x="5422900" y="3429000"/>
          <p14:tracePt t="25592" x="5422900" y="3403600"/>
          <p14:tracePt t="26863" x="5422900" y="3378200"/>
          <p14:tracePt t="26903" x="5422900" y="3365500"/>
          <p14:tracePt t="26926" x="5422900" y="3340100"/>
          <p14:tracePt t="26943" x="5422900" y="3314700"/>
          <p14:tracePt t="26959" x="5422900" y="3289300"/>
          <p14:tracePt t="26983" x="5448300" y="3289300"/>
          <p14:tracePt t="27015" x="5473700" y="3289300"/>
          <p14:tracePt t="27047" x="5486400" y="3289300"/>
          <p14:tracePt t="27079" x="5511800" y="3289300"/>
          <p14:tracePt t="27095" x="5511800" y="3314700"/>
          <p14:tracePt t="27112" x="5511800" y="3340100"/>
          <p14:tracePt t="27127" x="5537200" y="3340100"/>
          <p14:tracePt t="27135" x="5537200" y="3365500"/>
          <p14:tracePt t="27144" x="5537200" y="3378200"/>
          <p14:tracePt t="27167" x="5537200" y="3403600"/>
          <p14:tracePt t="27183" x="5537200" y="3429000"/>
          <p14:tracePt t="27212" x="5511800" y="3454400"/>
          <p14:tracePt t="27231" x="5486400" y="3479800"/>
          <p14:tracePt t="27255" x="5473700" y="3479800"/>
          <p14:tracePt t="27280" x="5448300" y="3479800"/>
          <p14:tracePt t="27303" x="5422900" y="3479800"/>
          <p14:tracePt t="27326" x="5397500" y="3479800"/>
          <p14:tracePt t="27360" x="5384800" y="3479800"/>
          <p14:tracePt t="27408" x="5359400" y="3479800"/>
          <p14:tracePt t="27439" x="5359400" y="3454400"/>
          <p14:tracePt t="27488" x="5359400" y="3429000"/>
          <p14:tracePt t="27513" x="5359400" y="3403600"/>
          <p14:tracePt t="27536" x="5359400" y="3378200"/>
          <p14:tracePt t="27562" x="5359400" y="3365500"/>
          <p14:tracePt t="27584" x="5384800" y="3365500"/>
          <p14:tracePt t="27592" x="5384800" y="3340100"/>
          <p14:tracePt t="27616" x="5397500" y="3340100"/>
          <p14:tracePt t="27643" x="5422900" y="3314700"/>
          <p14:tracePt t="27672" x="5448300" y="3314700"/>
          <p14:tracePt t="27720" x="5473700" y="3314700"/>
          <p14:tracePt t="27779" x="5486400" y="3314700"/>
          <p14:tracePt t="27832" x="5511800" y="3314700"/>
          <p14:tracePt t="27928" x="5511800" y="3340100"/>
          <p14:tracePt t="28033" x="5511800" y="3365500"/>
          <p14:tracePt t="28073" x="5511800" y="3378200"/>
          <p14:tracePt t="28097" x="5486400" y="3403600"/>
          <p14:tracePt t="28142" x="5486400" y="3429000"/>
          <p14:tracePt t="28175" x="5486400" y="3454400"/>
          <p14:tracePt t="28193" x="5486400" y="3479800"/>
          <p14:tracePt t="28225" x="5486400" y="3492500"/>
          <p14:tracePt t="28361" x="5473700" y="3492500"/>
          <p14:tracePt t="28393" x="5448300" y="3492500"/>
          <p14:tracePt t="28410" x="5448300" y="3479800"/>
          <p14:tracePt t="28441" x="5422900" y="3479800"/>
          <p14:tracePt t="28465" x="5422900" y="3454400"/>
          <p14:tracePt t="28521" x="5422900" y="3429000"/>
          <p14:tracePt t="28529" x="5397500" y="3429000"/>
          <p14:tracePt t="28561" x="5397500" y="3403600"/>
          <p14:tracePt t="28600" x="5384800" y="3403600"/>
          <p14:tracePt t="28617" x="5384800" y="3378200"/>
          <p14:tracePt t="28657" x="5384800" y="3365500"/>
          <p14:tracePt t="30555" x="5384800" y="3378200"/>
          <p14:tracePt t="30563" x="5397500" y="3378200"/>
          <p14:tracePt t="30595" x="5397500" y="3403600"/>
          <p14:tracePt t="30603" x="5422900" y="3403600"/>
          <p14:tracePt t="30635" x="5422900" y="3429000"/>
          <p14:tracePt t="30651" x="5448300" y="3429000"/>
          <p14:tracePt t="30711" x="5448300" y="3454400"/>
          <p14:tracePt t="30835" x="5473700" y="3454400"/>
          <p14:tracePt t="31268" x="5448300" y="3454400"/>
          <p14:tracePt t="31396" x="5422900" y="3454400"/>
          <p14:tracePt t="31744" x="5422900" y="3479800"/>
          <p14:tracePt t="31836" x="5448300" y="3479800"/>
          <p14:tracePt t="31868" x="5473700" y="3479800"/>
          <p14:tracePt t="31879" x="5473700" y="3492500"/>
          <p14:tracePt t="31893" x="5486400" y="3492500"/>
          <p14:tracePt t="31900" x="5511800" y="3492500"/>
          <p14:tracePt t="31916" x="5537200" y="3492500"/>
          <p14:tracePt t="31932" x="5562600" y="3492500"/>
          <p14:tracePt t="31942" x="5575300" y="3492500"/>
          <p14:tracePt t="31964" x="5600700" y="3492500"/>
          <p14:tracePt t="31976" x="5626100" y="3492500"/>
          <p14:tracePt t="31996" x="5651500" y="3492500"/>
          <p14:tracePt t="32020" x="5664200" y="3492500"/>
          <p14:tracePt t="32028" x="5664200" y="3479800"/>
          <p14:tracePt t="32037" x="5689600" y="3479800"/>
          <p14:tracePt t="32052" x="5715000" y="3454400"/>
          <p14:tracePt t="32061" x="5740400" y="3454400"/>
          <p14:tracePt t="32077" x="5765800" y="3454400"/>
          <p14:tracePt t="32092" x="5778500" y="3454400"/>
          <p14:tracePt t="32117" x="5803900" y="3454400"/>
          <p14:tracePt t="32133" x="5829300" y="3454400"/>
          <p14:tracePt t="32149" x="5854700" y="3454400"/>
          <p14:tracePt t="32159" x="5854700" y="3429000"/>
          <p14:tracePt t="32176" x="5867400" y="3429000"/>
          <p14:tracePt t="32181" x="5892800" y="3429000"/>
          <p14:tracePt t="32209" x="5918200" y="3429000"/>
          <p14:tracePt t="32226" x="5943600" y="3429000"/>
          <p14:tracePt t="32242" x="5956300" y="3429000"/>
          <p14:tracePt t="32259" x="5981700" y="3429000"/>
          <p14:tracePt t="32264" x="6007100" y="3429000"/>
          <p14:tracePt t="32292" x="6032500" y="3429000"/>
          <p14:tracePt t="32301" x="6045200" y="3429000"/>
          <p14:tracePt t="32333" x="6070600" y="3429000"/>
          <p14:tracePt t="34310" x="6070600" y="3454400"/>
          <p14:tracePt t="34318" x="6070600" y="3479800"/>
          <p14:tracePt t="34326" x="6070600" y="3517900"/>
          <p14:tracePt t="34334" x="6070600" y="3543300"/>
          <p14:tracePt t="34342" x="6070600" y="3568700"/>
          <p14:tracePt t="34350" x="6070600" y="3581400"/>
          <p14:tracePt t="34359" x="6070600" y="3606800"/>
          <p14:tracePt t="34376" x="6070600" y="3632200"/>
          <p14:tracePt t="34382" x="6070600" y="3657600"/>
          <p14:tracePt t="34409" x="6070600" y="3670300"/>
          <p14:tracePt t="34442" x="6045200" y="3670300"/>
          <p14:tracePt t="34454" x="6032500" y="3670300"/>
          <p14:tracePt t="34479" x="6007100" y="3670300"/>
          <p14:tracePt t="34486" x="6007100" y="3657600"/>
          <p14:tracePt t="34494" x="5981700" y="3657600"/>
          <p14:tracePt t="34502" x="5981700" y="3632200"/>
          <p14:tracePt t="34526" x="5981700" y="3606800"/>
          <p14:tracePt t="34534" x="5981700" y="3581400"/>
          <p14:tracePt t="34545" x="5981700" y="3568700"/>
          <p14:tracePt t="34559" x="5981700" y="3543300"/>
          <p14:tracePt t="34576" x="5981700" y="3517900"/>
          <p14:tracePt t="34598" x="5981700" y="3492500"/>
          <p14:tracePt t="34614" x="5981700" y="3479800"/>
          <p14:tracePt t="34622" x="6007100" y="3479800"/>
          <p14:tracePt t="34630" x="6007100" y="3454400"/>
          <p14:tracePt t="34642" x="6032500" y="3454400"/>
          <p14:tracePt t="34647" x="6032500" y="3429000"/>
          <p14:tracePt t="34659" x="6045200" y="3429000"/>
          <p14:tracePt t="34676" x="6070600" y="3429000"/>
          <p14:tracePt t="34709" x="6096000" y="3429000"/>
          <p14:tracePt t="34750" x="6096000" y="3454400"/>
          <p14:tracePt t="34782" x="6096000" y="3479800"/>
          <p14:tracePt t="34815" x="6096000" y="3492500"/>
          <p14:tracePt t="36801" x="6096000" y="3479800"/>
          <p14:tracePt t="37089" x="6070600" y="3479800"/>
          <p14:tracePt t="37308" x="6045200" y="3479800"/>
          <p14:tracePt t="37742" x="6045200" y="3454400"/>
          <p14:tracePt t="37777" x="6045200" y="3429000"/>
          <p14:tracePt t="37825" x="6045200" y="3403600"/>
          <p14:tracePt t="37876" x="6045200" y="3378200"/>
          <p14:tracePt t="37913" x="6045200" y="3365500"/>
          <p14:tracePt t="37922" x="6070600" y="3365500"/>
          <p14:tracePt t="37954" x="6070600" y="3340100"/>
          <p14:tracePt t="38001" x="6070600" y="3314700"/>
          <p14:tracePt t="38042" x="6096000" y="3314700"/>
          <p14:tracePt t="38059" x="6096000" y="3289300"/>
          <p14:tracePt t="38109" x="6096000" y="3276600"/>
          <p14:tracePt t="38114" x="6121400" y="3276600"/>
          <p14:tracePt t="38130" x="6121400" y="3251200"/>
          <p14:tracePt t="38154" x="6146800" y="3251200"/>
          <p14:tracePt t="38162" x="6146800" y="3225800"/>
          <p14:tracePt t="38210" x="6159500" y="3200400"/>
          <p14:tracePt t="38258" x="6159500" y="3187700"/>
          <p14:tracePt t="38308" x="6184900" y="3162300"/>
          <p14:tracePt t="38362" x="6184900" y="3136900"/>
          <p14:tracePt t="38418" x="6210300" y="3136900"/>
          <p14:tracePt t="38434" x="6210300" y="3111500"/>
          <p14:tracePt t="38802" x="6210300" y="3136900"/>
          <p14:tracePt t="38859" x="6210300" y="3162300"/>
          <p14:tracePt t="38915" x="6184900" y="3187700"/>
          <p14:tracePt t="38963" x="6184900" y="3200400"/>
          <p14:tracePt t="38995" x="6184900" y="3225800"/>
          <p14:tracePt t="39027" x="6184900" y="3251200"/>
          <p14:tracePt t="39051" x="6184900" y="3276600"/>
          <p14:tracePt t="39067" x="6184900" y="3289300"/>
          <p14:tracePt t="39099" x="6184900" y="3314700"/>
          <p14:tracePt t="39122" x="6184900" y="3340100"/>
          <p14:tracePt t="39147" x="6159500" y="3365500"/>
          <p14:tracePt t="39163" x="6159500" y="3378200"/>
          <p14:tracePt t="39195" x="6159500" y="3403600"/>
          <p14:tracePt t="39243" x="6159500" y="3429000"/>
          <p14:tracePt t="39283" x="6146800" y="3429000"/>
          <p14:tracePt t="39342" x="6146800" y="3454400"/>
          <p14:tracePt t="39574" x="6146800" y="3429000"/>
          <p14:tracePt t="39627" x="6146800" y="3403600"/>
          <p14:tracePt t="39667" x="6146800" y="3378200"/>
          <p14:tracePt t="39700" x="6146800" y="3365500"/>
          <p14:tracePt t="39716" x="6159500" y="3340100"/>
          <p14:tracePt t="39748" x="6159500" y="3314700"/>
          <p14:tracePt t="39764" x="6184900" y="3314700"/>
          <p14:tracePt t="39772" x="6184900" y="3289300"/>
          <p14:tracePt t="39787" x="6184900" y="3276600"/>
          <p14:tracePt t="39811" x="6184900" y="3251200"/>
          <p14:tracePt t="39827" x="6210300" y="3225800"/>
          <p14:tracePt t="39851" x="6210300" y="3200400"/>
          <p14:tracePt t="39883" x="6210300" y="3187700"/>
          <p14:tracePt t="39923" x="6235700" y="3187700"/>
          <p14:tracePt t="39947" x="6235700" y="3162300"/>
          <p14:tracePt t="40060" x="6235700" y="3136900"/>
          <p14:tracePt t="40124" x="6248400" y="3136900"/>
          <p14:tracePt t="40156" x="6248400" y="3111500"/>
          <p14:tracePt t="40196" x="6248400" y="3098800"/>
          <p14:tracePt t="40260" x="6273800" y="3098800"/>
          <p14:tracePt t="40284" x="6273800" y="3073400"/>
          <p14:tracePt t="40492" x="6299200" y="3073400"/>
          <p14:tracePt t="40540" x="6299200" y="3048000"/>
          <p14:tracePt t="40548" x="6324600" y="3048000"/>
          <p14:tracePt t="40588" x="6337300" y="3048000"/>
          <p14:tracePt t="40684" x="6337300" y="3073400"/>
          <p14:tracePt t="40724" x="6337300" y="3098800"/>
          <p14:tracePt t="40756" x="6337300" y="3111500"/>
          <p14:tracePt t="40788" x="6337300" y="3136900"/>
          <p14:tracePt t="40820" x="6337300" y="3162300"/>
          <p14:tracePt t="40838" x="6324600" y="3162300"/>
          <p14:tracePt t="40844" x="6324600" y="3187700"/>
          <p14:tracePt t="40868" x="6299200" y="3187700"/>
          <p14:tracePt t="40876" x="6299200" y="3200400"/>
          <p14:tracePt t="40900" x="6299200" y="3225800"/>
          <p14:tracePt t="40909" x="6273800" y="3225800"/>
          <p14:tracePt t="40932" x="6273800" y="3251200"/>
          <p14:tracePt t="40943" x="6248400" y="3251200"/>
          <p14:tracePt t="40988" x="6235700" y="3251200"/>
          <p14:tracePt t="41029" x="6210300" y="3251200"/>
          <p14:tracePt t="41061" x="6184900" y="3251200"/>
          <p14:tracePt t="41149" x="6184900" y="3225800"/>
          <p14:tracePt t="41174" x="6184900" y="3200400"/>
          <p14:tracePt t="41181" x="6184900" y="3187700"/>
          <p14:tracePt t="41197" x="6184900" y="3162300"/>
          <p14:tracePt t="41213" x="6184900" y="3136900"/>
          <p14:tracePt t="41221" x="6184900" y="3111500"/>
          <p14:tracePt t="41238" x="6184900" y="3098800"/>
          <p14:tracePt t="41269" x="6184900" y="3073400"/>
          <p14:tracePt t="41284" x="6210300" y="3073400"/>
          <p14:tracePt t="41317" x="6235700" y="3073400"/>
          <p14:tracePt t="41333" x="6235700" y="3048000"/>
          <p14:tracePt t="41344" x="6248400" y="3048000"/>
          <p14:tracePt t="41357" x="6248400" y="3022600"/>
          <p14:tracePt t="41373" x="6273800" y="3022600"/>
          <p14:tracePt t="41397" x="6273800" y="2997200"/>
          <p14:tracePt t="41409" x="6299200" y="2997200"/>
          <p14:tracePt t="41501" x="6299200" y="3022600"/>
          <p14:tracePt t="41533" x="6299200" y="3048000"/>
          <p14:tracePt t="41565" x="6299200" y="3073400"/>
          <p14:tracePt t="41581" x="6299200" y="3098800"/>
          <p14:tracePt t="41606" x="6299200" y="3111500"/>
          <p14:tracePt t="41629" x="6299200" y="3136900"/>
          <p14:tracePt t="41645" x="6299200" y="3162300"/>
          <p14:tracePt t="41674" x="6299200" y="3187700"/>
          <p14:tracePt t="41694" x="6273800" y="3187700"/>
          <p14:tracePt t="41701" x="6273800" y="3200400"/>
          <p14:tracePt t="41905" x="6273800" y="3187700"/>
          <p14:tracePt t="41910" x="6273800" y="3162300"/>
          <p14:tracePt t="41926" x="6273800" y="3136900"/>
          <p14:tracePt t="41943" x="6273800" y="3111500"/>
          <p14:tracePt t="41959" x="6273800" y="3098800"/>
          <p14:tracePt t="41966" x="6273800" y="3073400"/>
          <p14:tracePt t="41989" x="6273800" y="3048000"/>
          <p14:tracePt t="42005" x="6273800" y="3022600"/>
          <p14:tracePt t="42045" x="6273800" y="2997200"/>
          <p14:tracePt t="42246" x="6273800" y="3022600"/>
          <p14:tracePt t="42262" x="6273800" y="3048000"/>
          <p14:tracePt t="42278" x="6273800" y="3073400"/>
          <p14:tracePt t="42286" x="6273800" y="3098800"/>
          <p14:tracePt t="42305" x="6273800" y="3111500"/>
          <p14:tracePt t="42318" x="6273800" y="3136900"/>
          <p14:tracePt t="42334" x="6273800" y="3162300"/>
          <p14:tracePt t="42342" x="6273800" y="3187700"/>
          <p14:tracePt t="42359" x="6273800" y="3200400"/>
          <p14:tracePt t="42375" x="6273800" y="3225800"/>
          <p14:tracePt t="42398" x="6273800" y="3251200"/>
          <p14:tracePt t="44352" x="6273800" y="3276600"/>
          <p14:tracePt t="44360" x="6273800" y="3289300"/>
          <p14:tracePt t="44376" x="6273800" y="3314700"/>
          <p14:tracePt t="44384" x="6273800" y="3340100"/>
          <p14:tracePt t="44393" x="6299200" y="3365500"/>
          <p14:tracePt t="44400" x="6299200" y="3378200"/>
          <p14:tracePt t="44410" x="6299200" y="3403600"/>
          <p14:tracePt t="44431" x="6299200" y="3429000"/>
          <p14:tracePt t="44455" x="6299200" y="3454400"/>
          <p14:tracePt t="44488" x="6299200" y="3479800"/>
          <p14:tracePt t="44528" x="6299200" y="3492500"/>
          <p14:tracePt t="44664" x="6299200" y="3479800"/>
          <p14:tracePt t="44680" x="6299200" y="3454400"/>
          <p14:tracePt t="44696" x="6299200" y="3429000"/>
          <p14:tracePt t="44709" x="6299200" y="3403600"/>
          <p14:tracePt t="44726" x="6299200" y="3378200"/>
          <p14:tracePt t="44743" x="6299200" y="3365500"/>
          <p14:tracePt t="44752" x="6299200" y="3340100"/>
          <p14:tracePt t="44770" x="6299200" y="3314700"/>
          <p14:tracePt t="44784" x="6299200" y="3289300"/>
          <p14:tracePt t="44800" x="6299200" y="3276600"/>
          <p14:tracePt t="44824" x="6299200" y="3251200"/>
          <p14:tracePt t="44840" x="6299200" y="3225800"/>
          <p14:tracePt t="44856" x="6299200" y="3200400"/>
          <p14:tracePt t="44872" x="6299200" y="3187700"/>
          <p14:tracePt t="44912" x="6299200" y="3162300"/>
          <p14:tracePt t="48019" x="6324600" y="3187700"/>
          <p14:tracePt t="48035" x="6324600" y="3200400"/>
          <p14:tracePt t="48051" x="6337300" y="3225800"/>
          <p14:tracePt t="48069" x="6337300" y="3251200"/>
          <p14:tracePt t="48076" x="6362700" y="3251200"/>
          <p14:tracePt t="48083" x="6362700" y="3276600"/>
          <p14:tracePt t="48107" x="6362700" y="3289300"/>
          <p14:tracePt t="48115" x="6388100" y="3289300"/>
          <p14:tracePt t="48123" x="6388100" y="3314700"/>
          <p14:tracePt t="48131" x="6388100" y="3340100"/>
          <p14:tracePt t="48143" x="6413500" y="3340100"/>
          <p14:tracePt t="48147" x="6413500" y="3365500"/>
          <p14:tracePt t="48159" x="6413500" y="3378200"/>
          <p14:tracePt t="48164" x="6426200" y="3378200"/>
          <p14:tracePt t="48176" x="6426200" y="3403600"/>
          <p14:tracePt t="48180" x="6451600" y="3429000"/>
          <p14:tracePt t="48193" x="6451600" y="3454400"/>
          <p14:tracePt t="48210" x="6477000" y="3479800"/>
          <p14:tracePt t="48226" x="6502400" y="3492500"/>
          <p14:tracePt t="48246" x="6527800" y="3517900"/>
          <p14:tracePt t="48260" x="6540500" y="3543300"/>
          <p14:tracePt t="48276" x="6540500" y="3568700"/>
          <p14:tracePt t="48284" x="6565900" y="3581400"/>
          <p14:tracePt t="48293" x="6591300" y="3581400"/>
          <p14:tracePt t="48309" x="6616700" y="3632200"/>
          <p14:tracePt t="48323" x="6629400" y="3657600"/>
          <p14:tracePt t="48331" x="6654800" y="3670300"/>
          <p14:tracePt t="48355" x="6680200" y="3695700"/>
          <p14:tracePt t="48371" x="6680200" y="3721100"/>
          <p14:tracePt t="48379" x="6705600" y="3721100"/>
          <p14:tracePt t="48395" x="6718300" y="3721100"/>
          <p14:tracePt t="48427" x="6743700" y="3746500"/>
          <p14:tracePt t="48451" x="6769100" y="3746500"/>
          <p14:tracePt t="48469" x="6769100" y="3759200"/>
          <p14:tracePt t="48483" x="6794500" y="3759200"/>
          <p14:tracePt t="48492" x="6794500" y="3784600"/>
          <p14:tracePt t="48509" x="6807200" y="3810000"/>
          <p14:tracePt t="48535" x="6807200" y="3835400"/>
          <p14:tracePt t="48555" x="6807200" y="3860800"/>
          <p14:tracePt t="48579" x="6807200" y="3873500"/>
          <p14:tracePt t="48612" x="6794500" y="3898900"/>
          <p14:tracePt t="48627" x="6769100" y="3898900"/>
          <p14:tracePt t="48651" x="6769100" y="3924300"/>
          <p14:tracePt t="48660" x="6743700" y="3924300"/>
          <p14:tracePt t="48677" x="6718300" y="3924300"/>
          <p14:tracePt t="48683" x="6718300" y="3949700"/>
          <p14:tracePt t="48693" x="6705600" y="3949700"/>
          <p14:tracePt t="48709" x="6680200" y="3949700"/>
          <p14:tracePt t="48723" x="6654800" y="3949700"/>
          <p14:tracePt t="48748" x="6629400" y="3962400"/>
          <p14:tracePt t="48756" x="6616700" y="3962400"/>
          <p14:tracePt t="48764" x="6565900" y="3987800"/>
          <p14:tracePt t="48776" x="6527800" y="4038600"/>
          <p14:tracePt t="48782" x="6502400" y="4051300"/>
          <p14:tracePt t="48793" x="6451600" y="4102100"/>
          <p14:tracePt t="48798" x="6413500" y="4140200"/>
          <p14:tracePt t="48809" x="6388100" y="4165600"/>
          <p14:tracePt t="48814" x="6337300" y="4216400"/>
          <p14:tracePt t="48826" x="6324600" y="4241800"/>
          <p14:tracePt t="48831" x="6299200" y="4254500"/>
          <p14:tracePt t="48843" x="6273800" y="4279900"/>
          <p14:tracePt t="48847" x="6273800" y="4305300"/>
          <p14:tracePt t="48860" x="6248400" y="4330700"/>
          <p14:tracePt t="48876" x="6248400" y="4343400"/>
          <p14:tracePt t="48884" x="6248400" y="4368800"/>
          <p14:tracePt t="48894" x="6248400" y="4394200"/>
          <p14:tracePt t="48910" x="6248400" y="4432300"/>
          <p14:tracePt t="48916" x="6248400" y="4457700"/>
          <p14:tracePt t="48926" x="6248400" y="4483100"/>
          <p14:tracePt t="48932" x="6248400" y="4508500"/>
          <p14:tracePt t="48943" x="6273800" y="4521200"/>
          <p14:tracePt t="48948" x="6299200" y="4546600"/>
          <p14:tracePt t="48964" x="6324600" y="4572000"/>
          <p14:tracePt t="48977" x="6337300" y="4597400"/>
          <p14:tracePt t="48981" x="6362700" y="4597400"/>
          <p14:tracePt t="48993" x="6388100" y="4622800"/>
          <p14:tracePt t="48999" x="6426200" y="4622800"/>
          <p14:tracePt t="49010" x="6451600" y="4622800"/>
          <p14:tracePt t="49013" x="6477000" y="4635500"/>
          <p14:tracePt t="49027" x="6527800" y="4635500"/>
          <p14:tracePt t="49030" x="6565900" y="4635500"/>
          <p14:tracePt t="49043" x="6616700" y="4635500"/>
          <p14:tracePt t="49046" x="6654800" y="4635500"/>
          <p14:tracePt t="49060" x="6705600" y="4635500"/>
          <p14:tracePt t="49060" x="6743700" y="4635500"/>
          <p14:tracePt t="49077" x="6807200" y="4635500"/>
          <p14:tracePt t="49084" x="6832600" y="4635500"/>
          <p14:tracePt t="49093" x="6858000" y="4635500"/>
          <p14:tracePt t="49109" x="6858000" y="4660900"/>
          <p14:tracePt t="49116" x="6883400" y="4660900"/>
          <p14:tracePt t="49148" x="6883400" y="4686300"/>
          <p14:tracePt t="49181" x="6883400" y="4711700"/>
          <p14:tracePt t="49215" x="6883400" y="4724400"/>
          <p14:tracePt t="49270" x="6883400" y="4749800"/>
          <p14:tracePt t="49292" x="6858000" y="4749800"/>
          <p14:tracePt t="49316" x="6832600" y="4749800"/>
          <p14:tracePt t="49326" x="6832600" y="4775200"/>
          <p14:tracePt t="49343" x="6807200" y="4775200"/>
          <p14:tracePt t="49348" x="6794500" y="4800600"/>
          <p14:tracePt t="49360" x="6769100" y="4800600"/>
          <p14:tracePt t="49364" x="6743700" y="4813300"/>
          <p14:tracePt t="49376" x="6718300" y="4838700"/>
          <p14:tracePt t="49381" x="6705600" y="4838700"/>
          <p14:tracePt t="49393" x="6705600" y="4864100"/>
          <p14:tracePt t="49397" x="6680200" y="4864100"/>
          <p14:tracePt t="49410" x="6654800" y="4889500"/>
          <p14:tracePt t="49430" x="6629400" y="4889500"/>
          <p14:tracePt t="49443" x="6629400" y="4902200"/>
          <p14:tracePt t="49460" x="6616700" y="4902200"/>
          <p14:tracePt t="49477" x="6591300" y="4902200"/>
          <p14:tracePt t="49484" x="6591300" y="4927600"/>
          <p14:tracePt t="49511" x="6565900" y="4927600"/>
          <p14:tracePt t="49516" x="6540500" y="4927600"/>
          <p14:tracePt t="49526" x="6540500" y="4953000"/>
          <p14:tracePt t="49543" x="6502400" y="4953000"/>
          <p14:tracePt t="49556" x="6477000" y="4953000"/>
          <p14:tracePt t="49565" x="6451600" y="4978400"/>
          <p14:tracePt t="49576" x="6426200" y="4978400"/>
          <p14:tracePt t="49588" x="6413500" y="4978400"/>
          <p14:tracePt t="49604" x="6388100" y="4978400"/>
          <p14:tracePt t="49628" x="6362700" y="4978400"/>
          <p14:tracePt t="49724" x="6362700" y="5003800"/>
          <p14:tracePt t="49743" x="6362700" y="5016500"/>
          <p14:tracePt t="49748" x="6362700" y="5041900"/>
          <p14:tracePt t="49759" x="6388100" y="5092700"/>
          <p14:tracePt t="49765" x="6388100" y="5105400"/>
          <p14:tracePt t="49777" x="6413500" y="5156200"/>
          <p14:tracePt t="49782" x="6413500" y="5181600"/>
          <p14:tracePt t="49793" x="6413500" y="5194300"/>
          <p14:tracePt t="49797" x="6426200" y="5219700"/>
          <p14:tracePt t="49810" x="6426200" y="5245100"/>
          <p14:tracePt t="49826" x="6426200" y="5270500"/>
          <p14:tracePt t="49941" x="6413500" y="5270500"/>
          <p14:tracePt t="49949" x="6388100" y="5270500"/>
          <p14:tracePt t="49957" x="6337300" y="5270500"/>
          <p14:tracePt t="49969" x="6299200" y="5270500"/>
          <p14:tracePt t="49976" x="6273800" y="5270500"/>
          <p14:tracePt t="49981" x="6235700" y="5270500"/>
          <p14:tracePt t="49993" x="6184900" y="5270500"/>
          <p14:tracePt t="49997" x="6159500" y="5245100"/>
          <p14:tracePt t="50010" x="6146800" y="5245100"/>
          <p14:tracePt t="50014" x="6096000" y="5219700"/>
          <p14:tracePt t="50026" x="6070600" y="5219700"/>
          <p14:tracePt t="50030" x="6070600" y="5194300"/>
          <p14:tracePt t="50043" x="6045200" y="5194300"/>
          <p14:tracePt t="50047" x="6045200" y="5181600"/>
          <p14:tracePt t="50060" x="6032500" y="5181600"/>
          <p14:tracePt t="50063" x="6032500" y="5156200"/>
          <p14:tracePt t="50077" x="6032500" y="5130800"/>
          <p14:tracePt t="50093" x="6032500" y="5105400"/>
          <p14:tracePt t="50110" x="6007100" y="5092700"/>
          <p14:tracePt t="50117" x="6007100" y="5067300"/>
          <p14:tracePt t="50143" x="6007100" y="5041900"/>
          <p14:tracePt t="50157" x="6007100" y="5016500"/>
          <p14:tracePt t="62199" x="5981700" y="5016500"/>
          <p14:tracePt t="62206" x="5956300" y="5016500"/>
          <p14:tracePt t="62214" x="5943600" y="5016500"/>
          <p14:tracePt t="62222" x="5918200" y="5016500"/>
          <p14:tracePt t="62231" x="5892800" y="5041900"/>
          <p14:tracePt t="62243" x="5867400" y="5041900"/>
          <p14:tracePt t="62265" x="5854700" y="5041900"/>
          <p14:tracePt t="62280" x="5829300" y="5041900"/>
          <p14:tracePt t="62343" x="5829300" y="5067300"/>
          <p14:tracePt t="62366" x="5803900" y="5067300"/>
          <p14:tracePt t="62382" x="5803900" y="5092700"/>
          <p14:tracePt t="62414" x="5803900" y="5105400"/>
          <p14:tracePt t="62447" x="5803900" y="5130800"/>
          <p14:tracePt t="62464" x="5854700" y="5156200"/>
          <p14:tracePt t="62471" x="5867400" y="5156200"/>
          <p14:tracePt t="62479" x="5867400" y="5181600"/>
          <p14:tracePt t="62487" x="5918200" y="5194300"/>
          <p14:tracePt t="62498" x="5918200" y="5219700"/>
          <p14:tracePt t="62510" x="5943600" y="5219700"/>
          <p14:tracePt t="62511" x="5956300" y="5245100"/>
          <p14:tracePt t="62535" x="5981700" y="5270500"/>
          <p14:tracePt t="62583" x="6007100" y="5270500"/>
          <p14:tracePt t="62599" x="6032500" y="5219700"/>
          <p14:tracePt t="62607" x="6045200" y="5181600"/>
          <p14:tracePt t="62615" x="6045200" y="5156200"/>
          <p14:tracePt t="62623" x="6096000" y="5067300"/>
          <p14:tracePt t="62631" x="6146800" y="5003800"/>
          <p14:tracePt t="62644" x="6159500" y="4953000"/>
          <p14:tracePt t="62648" x="6210300" y="4902200"/>
          <p14:tracePt t="62661" x="6235700" y="4838700"/>
          <p14:tracePt t="62667" x="6273800" y="4800600"/>
          <p14:tracePt t="62677" x="6324600" y="4749800"/>
          <p14:tracePt t="62682" x="6337300" y="4711700"/>
          <p14:tracePt t="62694" x="6388100" y="4660900"/>
          <p14:tracePt t="62695" x="6413500" y="4635500"/>
          <p14:tracePt t="62703" x="6426200" y="4622800"/>
          <p14:tracePt t="62711" x="6451600" y="4597400"/>
          <p14:tracePt t="62730" x="6477000" y="4572000"/>
          <p14:tracePt t="62743" x="6502400" y="4572000"/>
          <p14:tracePt t="62751" x="6502400" y="4546600"/>
          <p14:tracePt t="62760" x="6527800" y="4546600"/>
          <p14:tracePt t="62783" x="6540500" y="4546600"/>
          <p14:tracePt t="62799" x="6565900" y="4546600"/>
          <p14:tracePt t="62807" x="6591300" y="4546600"/>
          <p14:tracePt t="62815" x="6629400" y="4521200"/>
          <p14:tracePt t="62823" x="6654800" y="4508500"/>
          <p14:tracePt t="62833" x="6705600" y="4508500"/>
          <p14:tracePt t="62844" x="6743700" y="4483100"/>
          <p14:tracePt t="62849" x="6769100" y="4483100"/>
          <p14:tracePt t="62860" x="6807200" y="4457700"/>
          <p14:tracePt t="62868" x="6807200" y="4432300"/>
          <p14:tracePt t="62877" x="6832600" y="4419600"/>
          <p14:tracePt t="62883" x="6832600" y="4394200"/>
          <p14:tracePt t="62894" x="6832600" y="4368800"/>
          <p14:tracePt t="62900" x="6832600" y="4343400"/>
          <p14:tracePt t="62910" x="6832600" y="4330700"/>
          <p14:tracePt t="62911" x="6794500" y="4305300"/>
          <p14:tracePt t="62919" x="6743700" y="4279900"/>
          <p14:tracePt t="62930" x="6680200" y="4254500"/>
          <p14:tracePt t="62943" x="6540500" y="4216400"/>
          <p14:tracePt t="62951" x="6527800" y="4191000"/>
          <p14:tracePt t="62965" x="6451600" y="4165600"/>
          <p14:tracePt t="62977" x="6337300" y="4140200"/>
          <p14:tracePt t="62984" x="6299200" y="4140200"/>
          <p14:tracePt t="62994" x="6273800" y="4127500"/>
          <p14:tracePt t="63001" x="6248400" y="4102100"/>
          <p14:tracePt t="63015" x="6235700" y="4102100"/>
          <p14:tracePt t="63027" x="6210300" y="4076700"/>
          <p14:tracePt t="63055" x="6210300" y="4051300"/>
          <p14:tracePt t="63093" x="6210300" y="4038600"/>
          <p14:tracePt t="63110" x="6235700" y="4038600"/>
          <p14:tracePt t="63113" x="6273800" y="4013200"/>
          <p14:tracePt t="63127" x="6337300" y="3987800"/>
          <p14:tracePt t="63128" x="6388100" y="3962400"/>
          <p14:tracePt t="63136" x="6413500" y="3962400"/>
          <p14:tracePt t="63144" x="6477000" y="3962400"/>
          <p14:tracePt t="63152" x="6527800" y="3949700"/>
          <p14:tracePt t="63160" x="6591300" y="3924300"/>
          <p14:tracePt t="63168" x="6629400" y="3924300"/>
          <p14:tracePt t="63177" x="6680200" y="3924300"/>
          <p14:tracePt t="63184" x="6718300" y="3924300"/>
          <p14:tracePt t="63193" x="6769100" y="3924300"/>
          <p14:tracePt t="63200" x="6794500" y="3924300"/>
          <p14:tracePt t="63210" x="6832600" y="3898900"/>
          <p14:tracePt t="63216" x="6858000" y="3898900"/>
          <p14:tracePt t="63227" x="6883400" y="3898900"/>
          <p14:tracePt t="63233" x="6908800" y="3898900"/>
          <p14:tracePt t="63248" x="6921500" y="3898900"/>
          <p14:tracePt t="63266" x="6946900" y="3898900"/>
          <p14:tracePt t="63400" x="6921500" y="3898900"/>
          <p14:tracePt t="63409" x="6908800" y="3898900"/>
          <p14:tracePt t="63424" x="6883400" y="3898900"/>
          <p14:tracePt t="63432" x="6858000" y="3898900"/>
          <p14:tracePt t="63444" x="6832600" y="3898900"/>
          <p14:tracePt t="63448" x="6807200" y="3898900"/>
          <p14:tracePt t="63477" x="6794500" y="3898900"/>
          <p14:tracePt t="63493" x="6794500" y="3873500"/>
          <p14:tracePt t="63514" x="6794500" y="3860800"/>
          <p14:tracePt t="63528" x="6794500" y="3835400"/>
          <p14:tracePt t="63536" x="6769100" y="3835400"/>
          <p14:tracePt t="63544" x="6769100" y="3810000"/>
          <p14:tracePt t="63568" x="6769100" y="3784600"/>
          <p14:tracePt t="63584" x="6769100" y="3759200"/>
          <p14:tracePt t="63608" x="6743700" y="3759200"/>
          <p14:tracePt t="63624" x="6743700" y="3746500"/>
          <p14:tracePt t="63704" x="6743700" y="3721100"/>
          <p14:tracePt t="63744" x="6769100" y="3721100"/>
          <p14:tracePt t="63776" x="6794500" y="3721100"/>
          <p14:tracePt t="63800" x="6807200" y="3721100"/>
          <p14:tracePt t="63824" x="6807200" y="3746500"/>
          <p14:tracePt t="63833" x="6832600" y="3746500"/>
          <p14:tracePt t="63848" x="6832600" y="3759200"/>
          <p14:tracePt t="63865" x="6832600" y="3784600"/>
          <p14:tracePt t="63877" x="6858000" y="3784600"/>
          <p14:tracePt t="63898" x="6858000" y="3810000"/>
          <p14:tracePt t="63927" x="6832600" y="3835400"/>
          <p14:tracePt t="63936" x="6807200" y="3860800"/>
          <p14:tracePt t="63944" x="6794500" y="3860800"/>
          <p14:tracePt t="63952" x="6769100" y="3860800"/>
          <p14:tracePt t="63964" x="6743700" y="3873500"/>
          <p14:tracePt t="63977" x="6718300" y="3873500"/>
          <p14:tracePt t="63984" x="6705600" y="3873500"/>
          <p14:tracePt t="63994" x="6680200" y="3873500"/>
          <p14:tracePt t="64010" x="6654800" y="3873500"/>
          <p14:tracePt t="64024" x="6629400" y="3873500"/>
          <p14:tracePt t="64034" x="6616700" y="3873500"/>
          <p14:tracePt t="64056" x="6591300" y="3873500"/>
          <p14:tracePt t="64065" x="6565900" y="3873500"/>
          <p14:tracePt t="64081" x="6540500" y="3873500"/>
          <p14:tracePt t="64094" x="6527800" y="3873500"/>
          <p14:tracePt t="64099" x="6502400" y="3873500"/>
          <p14:tracePt t="64111" x="6477000" y="3873500"/>
          <p14:tracePt t="64132" x="6451600" y="3873500"/>
          <p14:tracePt t="64160" x="6426200" y="3873500"/>
          <p14:tracePt t="64225" x="6426200" y="3898900"/>
          <p14:tracePt t="64272" x="6426200" y="3924300"/>
          <p14:tracePt t="64304" x="6426200" y="3949700"/>
          <p14:tracePt t="64332" x="6451600" y="3949700"/>
          <p14:tracePt t="64337" x="6451600" y="3962400"/>
          <p14:tracePt t="64368" x="6477000" y="3987800"/>
          <p14:tracePt t="64395" x="6502400" y="3987800"/>
          <p14:tracePt t="64401" x="6502400" y="4013200"/>
          <p14:tracePt t="64410" x="6527800" y="4013200"/>
          <p14:tracePt t="64432" x="6540500" y="4038600"/>
          <p14:tracePt t="64456" x="6565900" y="4038600"/>
          <p14:tracePt t="64477" x="6591300" y="4038600"/>
          <p14:tracePt t="64505" x="6616700" y="4038600"/>
          <p14:tracePt t="64649" x="6591300" y="4038600"/>
          <p14:tracePt t="64657" x="6565900" y="4038600"/>
          <p14:tracePt t="64666" x="6540500" y="4038600"/>
          <p14:tracePt t="64677" x="6527800" y="4038600"/>
          <p14:tracePt t="64681" x="6502400" y="4038600"/>
          <p14:tracePt t="64693" x="6451600" y="4013200"/>
          <p14:tracePt t="64700" x="6426200" y="4013200"/>
          <p14:tracePt t="64710" x="6388100" y="3987800"/>
          <p14:tracePt t="64716" x="6362700" y="3987800"/>
          <p14:tracePt t="64727" x="6337300" y="3962400"/>
          <p14:tracePt t="64734" x="6324600" y="3962400"/>
          <p14:tracePt t="64743" x="6299200" y="3949700"/>
          <p14:tracePt t="64748" x="6273800" y="3949700"/>
          <p14:tracePt t="64761" x="6248400" y="3924300"/>
          <p14:tracePt t="64769" x="6235700" y="3924300"/>
          <p14:tracePt t="64785" x="6235700" y="3898900"/>
          <p14:tracePt t="65402" x="6248400" y="3898900"/>
          <p14:tracePt t="65417" x="6273800" y="3898900"/>
          <p14:tracePt t="65427" x="6299200" y="3898900"/>
          <p14:tracePt t="65434" x="6324600" y="3873500"/>
          <p14:tracePt t="65443" x="6337300" y="3873500"/>
          <p14:tracePt t="65450" x="6362700" y="3860800"/>
          <p14:tracePt t="65457" x="6388100" y="3860800"/>
          <p14:tracePt t="65467" x="6413500" y="3835400"/>
          <p14:tracePt t="65477" x="6426200" y="3835400"/>
          <p14:tracePt t="65482" x="6477000" y="3810000"/>
          <p14:tracePt t="65493" x="6502400" y="3784600"/>
          <p14:tracePt t="65500" x="6527800" y="3784600"/>
          <p14:tracePt t="65510" x="6565900" y="3759200"/>
          <p14:tracePt t="65516" x="6591300" y="3746500"/>
          <p14:tracePt t="65527" x="6616700" y="3721100"/>
          <p14:tracePt t="65533" x="6654800" y="3721100"/>
          <p14:tracePt t="65543" x="6654800" y="3695700"/>
          <p14:tracePt t="65548" x="6680200" y="3670300"/>
          <p14:tracePt t="65560" x="6705600" y="3670300"/>
          <p14:tracePt t="65570" x="6718300" y="3657600"/>
          <p14:tracePt t="65602" x="6743700" y="3657600"/>
          <p14:tracePt t="65610" x="6743700" y="3632200"/>
          <p14:tracePt t="65650" x="6769100" y="3632200"/>
          <p14:tracePt t="65659" x="6769100" y="3606800"/>
          <p14:tracePt t="65682" x="6794500" y="3606800"/>
          <p14:tracePt t="65890" x="6807200" y="3632200"/>
          <p14:tracePt t="65914" x="6807200" y="3657600"/>
          <p14:tracePt t="65927" x="6832600" y="3670300"/>
          <p14:tracePt t="65947" x="6858000" y="3695700"/>
          <p14:tracePt t="65965" x="6858000" y="3721100"/>
          <p14:tracePt t="65980" x="6883400" y="3721100"/>
          <p14:tracePt t="65994" x="6883400" y="3746500"/>
          <p14:tracePt t="66074" x="6883400" y="3759200"/>
          <p14:tracePt t="66178" x="6883400" y="3784600"/>
          <p14:tracePt t="66210" x="6858000" y="3784600"/>
          <p14:tracePt t="66218" x="6858000" y="3810000"/>
          <p14:tracePt t="66250" x="6832600" y="3810000"/>
          <p14:tracePt t="66274" x="6807200" y="3835400"/>
          <p14:tracePt t="66298" x="6794500" y="3860800"/>
          <p14:tracePt t="66322" x="6769100" y="3860800"/>
          <p14:tracePt t="66331" x="6743700" y="3860800"/>
          <p14:tracePt t="66349" x="6743700" y="3873500"/>
          <p14:tracePt t="66364" x="6718300" y="3873500"/>
          <p14:tracePt t="66380" x="6705600" y="3873500"/>
          <p14:tracePt t="66402" x="6680200" y="3873500"/>
          <p14:tracePt t="66434" x="6654800" y="3873500"/>
          <p14:tracePt t="66450" x="6629400" y="3873500"/>
          <p14:tracePt t="66474" x="6616700" y="3873500"/>
          <p14:tracePt t="66499" x="6591300" y="3898900"/>
          <p14:tracePt t="66522" x="6565900" y="3898900"/>
          <p14:tracePt t="66543" x="6540500" y="3898900"/>
          <p14:tracePt t="66566" x="6527800" y="3898900"/>
          <p14:tracePt t="66594" x="6502400" y="3898900"/>
          <p14:tracePt t="66610" x="6477000" y="3898900"/>
          <p14:tracePt t="66627" x="6451600" y="3898900"/>
          <p14:tracePt t="66643" x="6426200" y="3898900"/>
          <p14:tracePt t="66667" x="6413500" y="3898900"/>
          <p14:tracePt t="66682" x="6413500" y="3924300"/>
          <p14:tracePt t="66699" x="6388100" y="3924300"/>
          <p14:tracePt t="66723" x="6362700" y="3924300"/>
          <p14:tracePt t="66731" x="6337300" y="3949700"/>
          <p14:tracePt t="66760" x="6324600" y="3949700"/>
          <p14:tracePt t="66777" x="6324600" y="3962400"/>
          <p14:tracePt t="66781" x="6299200" y="3962400"/>
          <p14:tracePt t="66811" x="6273800" y="3962400"/>
          <p14:tracePt t="66819" x="6273800" y="3987800"/>
          <p14:tracePt t="66851" x="6248400" y="4013200"/>
          <p14:tracePt t="66883" x="6248400" y="4038600"/>
          <p14:tracePt t="66907" x="6248400" y="4051300"/>
          <p14:tracePt t="66947" x="6248400" y="4076700"/>
          <p14:tracePt t="66979" x="6248400" y="4102100"/>
          <p14:tracePt t="67011" x="6248400" y="4127500"/>
          <p14:tracePt t="67028" x="6273800" y="4127500"/>
          <p14:tracePt t="67035" x="6273800" y="4140200"/>
          <p14:tracePt t="67051" x="6299200" y="4140200"/>
          <p14:tracePt t="67067" x="6324600" y="4165600"/>
          <p14:tracePt t="67091" x="6337300" y="4165600"/>
          <p14:tracePt t="67101" x="6362700" y="4165600"/>
          <p14:tracePt t="67110" x="6388100" y="4165600"/>
          <p14:tracePt t="67115" x="6413500" y="4165600"/>
          <p14:tracePt t="67127" x="6426200" y="4165600"/>
          <p14:tracePt t="67133" x="6502400" y="4165600"/>
          <p14:tracePt t="67143" x="6540500" y="4140200"/>
          <p14:tracePt t="67148" x="6565900" y="4140200"/>
          <p14:tracePt t="67160" x="6616700" y="4127500"/>
          <p14:tracePt t="67167" x="6654800" y="4127500"/>
          <p14:tracePt t="67177" x="6680200" y="4102100"/>
          <p14:tracePt t="67182" x="6718300" y="4102100"/>
          <p14:tracePt t="67194" x="6743700" y="4102100"/>
          <p14:tracePt t="67199" x="6769100" y="4102100"/>
          <p14:tracePt t="67214" x="6794500" y="4102100"/>
          <p14:tracePt t="67235" x="6807200" y="4102100"/>
          <p14:tracePt t="67251" x="6832600" y="4102100"/>
          <p14:tracePt t="67276" x="6858000" y="4102100"/>
          <p14:tracePt t="67293" x="6883400" y="4102100"/>
          <p14:tracePt t="67315" x="6908800" y="4102100"/>
          <p14:tracePt t="67364" x="6921500" y="4102100"/>
          <p14:tracePt t="67411" x="6921500" y="4127500"/>
          <p14:tracePt t="67463" x="6921500" y="4140200"/>
          <p14:tracePt t="67483" x="6921500" y="4165600"/>
          <p14:tracePt t="67499" x="6921500" y="4191000"/>
          <p14:tracePt t="67515" x="6946900" y="4216400"/>
          <p14:tracePt t="67524" x="6946900" y="4241800"/>
          <p14:tracePt t="67543" x="6946900" y="4254500"/>
          <p14:tracePt t="67555" x="6946900" y="4279900"/>
          <p14:tracePt t="67593" x="6946900" y="4305300"/>
          <p14:tracePt t="67715" x="6946900" y="4330700"/>
          <p14:tracePt t="67739" x="6921500" y="4330700"/>
          <p14:tracePt t="67764" x="6908800" y="4330700"/>
          <p14:tracePt t="67780" x="6883400" y="4330700"/>
          <p14:tracePt t="67796" x="6858000" y="4330700"/>
          <p14:tracePt t="67804" x="6832600" y="4330700"/>
          <p14:tracePt t="67819" x="6807200" y="4330700"/>
          <p14:tracePt t="67830" x="6794500" y="4330700"/>
          <p14:tracePt t="67836" x="6769100" y="4330700"/>
          <p14:tracePt t="67844" x="6743700" y="4330700"/>
          <p14:tracePt t="67861" x="6718300" y="4330700"/>
          <p14:tracePt t="67868" x="6705600" y="4330700"/>
          <p14:tracePt t="67877" x="6680200" y="4330700"/>
          <p14:tracePt t="67893" x="6654800" y="4330700"/>
          <p14:tracePt t="67900" x="6629400" y="4330700"/>
          <p14:tracePt t="67908" x="6616700" y="4330700"/>
          <p14:tracePt t="67927" x="6591300" y="4330700"/>
          <p14:tracePt t="67939" x="6565900" y="4330700"/>
          <p14:tracePt t="67956" x="6540500" y="4330700"/>
          <p14:tracePt t="67977" x="6527800" y="4330700"/>
          <p14:tracePt t="67998" x="6502400" y="4330700"/>
          <p14:tracePt t="68027" x="6477000" y="4330700"/>
          <p14:tracePt t="68044" x="6451600" y="4330700"/>
          <p14:tracePt t="68068" x="6451600" y="4343400"/>
          <p14:tracePt t="68077" x="6426200" y="4343400"/>
          <p14:tracePt t="68100" x="6413500" y="4343400"/>
          <p14:tracePt t="68116" x="6413500" y="4368800"/>
          <p14:tracePt t="68127" x="6388100" y="4368800"/>
          <p14:tracePt t="68143" x="6362700" y="4368800"/>
          <p14:tracePt t="68156" x="6337300" y="4394200"/>
          <p14:tracePt t="68177" x="6324600" y="4394200"/>
          <p14:tracePt t="68193" x="6324600" y="4419600"/>
          <p14:tracePt t="68264" x="6324600" y="4432300"/>
          <p14:tracePt t="68324" x="6324600" y="4457700"/>
          <p14:tracePt t="68356" x="6324600" y="4483100"/>
          <p14:tracePt t="68394" x="6324600" y="4508500"/>
          <p14:tracePt t="68430" x="6324600" y="4521200"/>
          <p14:tracePt t="68436" x="6337300" y="4521200"/>
          <p14:tracePt t="68463" x="6337300" y="4546600"/>
          <p14:tracePt t="68469" x="6362700" y="4546600"/>
          <p14:tracePt t="68484" x="6388100" y="4546600"/>
          <p14:tracePt t="68493" x="6388100" y="4572000"/>
          <p14:tracePt t="68500" x="6413500" y="4572000"/>
          <p14:tracePt t="68516" x="6426200" y="4572000"/>
          <p14:tracePt t="68527" x="6426200" y="4597400"/>
          <p14:tracePt t="68533" x="6451600" y="4597400"/>
          <p14:tracePt t="68543" x="6477000" y="4597400"/>
          <p14:tracePt t="68556" x="6502400" y="4597400"/>
          <p14:tracePt t="68577" x="6527800" y="4597400"/>
          <p14:tracePt t="68593" x="6540500" y="4597400"/>
          <p14:tracePt t="68610" x="6565900" y="4597400"/>
          <p14:tracePt t="68627" x="6591300" y="4597400"/>
          <p14:tracePt t="68644" x="6616700" y="4597400"/>
          <p14:tracePt t="68668" x="6629400" y="4597400"/>
          <p14:tracePt t="68700" x="6654800" y="4597400"/>
          <p14:tracePt t="68725" x="6680200" y="4597400"/>
          <p14:tracePt t="68756" x="6705600" y="4597400"/>
          <p14:tracePt t="68777" x="6705600" y="4622800"/>
          <p14:tracePt t="68781" x="6718300" y="4622800"/>
          <p14:tracePt t="68799" x="6743700" y="4622800"/>
          <p14:tracePt t="68814" x="6769100" y="4635500"/>
          <p14:tracePt t="68832" x="6794500" y="4635500"/>
          <p14:tracePt t="68843" x="6794500" y="4660900"/>
          <p14:tracePt t="68860" x="6807200" y="4660900"/>
          <p14:tracePt t="68869" x="6807200" y="4686300"/>
          <p14:tracePt t="68885" x="6832600" y="4686300"/>
          <p14:tracePt t="68900" x="6832600" y="4711700"/>
          <p14:tracePt t="68933" x="6858000" y="4711700"/>
          <p14:tracePt t="68949" x="6858000" y="4724400"/>
          <p14:tracePt t="68981" x="6858000" y="4749800"/>
          <p14:tracePt t="69005" x="6883400" y="4749800"/>
          <p14:tracePt t="69013" x="6883400" y="4775200"/>
          <p14:tracePt t="69045" x="6883400" y="4800600"/>
          <p14:tracePt t="69077" x="6883400" y="4813300"/>
          <p14:tracePt t="69101" x="6883400" y="4838700"/>
          <p14:tracePt t="69221" x="6858000" y="4838700"/>
          <p14:tracePt t="69245" x="6832600" y="4838700"/>
          <p14:tracePt t="69262" x="6807200" y="4838700"/>
          <p14:tracePt t="69269" x="6794500" y="4838700"/>
          <p14:tracePt t="69285" x="6769100" y="4838700"/>
          <p14:tracePt t="69296" x="6743700" y="4838700"/>
          <p14:tracePt t="69310" x="6718300" y="4838700"/>
          <p14:tracePt t="69317" x="6705600" y="4838700"/>
          <p14:tracePt t="69333" x="6680200" y="4838700"/>
          <p14:tracePt t="69349" x="6654800" y="4838700"/>
          <p14:tracePt t="69357" x="6654800" y="4813300"/>
          <p14:tracePt t="69365" x="6629400" y="4813300"/>
          <p14:tracePt t="69381" x="6616700" y="4800600"/>
          <p14:tracePt t="69397" x="6591300" y="4800600"/>
          <p14:tracePt t="69413" x="6565900" y="4800600"/>
          <p14:tracePt t="69429" x="6565900" y="4775200"/>
          <p14:tracePt t="69445" x="6540500" y="4775200"/>
          <p14:tracePt t="69517" x="6527800" y="4775200"/>
          <p14:tracePt t="70463" x="6477000" y="4775200"/>
          <p14:tracePt t="70470" x="6413500" y="4775200"/>
          <p14:tracePt t="70478" x="6362700" y="4775200"/>
          <p14:tracePt t="70486" x="6324600" y="4749800"/>
          <p14:tracePt t="70497" x="6248400" y="4724400"/>
          <p14:tracePt t="70510" x="6070600" y="4686300"/>
          <p14:tracePt t="70518" x="5981700" y="4635500"/>
          <p14:tracePt t="70527" x="5892800" y="4597400"/>
          <p14:tracePt t="70534" x="5829300" y="4546600"/>
          <p14:tracePt t="70544" x="5778500" y="4521200"/>
          <p14:tracePt t="70550" x="5715000" y="4483100"/>
          <p14:tracePt t="70560" x="5664200" y="4457700"/>
          <p14:tracePt t="70568" x="5626100" y="4432300"/>
          <p14:tracePt t="70577" x="5575300" y="4394200"/>
          <p14:tracePt t="70583" x="5562600" y="4368800"/>
          <p14:tracePt t="70594" x="5537200" y="4343400"/>
          <p14:tracePt t="70600" x="5511800" y="4330700"/>
          <p14:tracePt t="70614" x="5486400" y="4305300"/>
          <p14:tracePt t="70627" x="5486400" y="4279900"/>
          <p14:tracePt t="70633" x="5473700" y="4254500"/>
          <p14:tracePt t="70647" x="5448300" y="4241800"/>
          <p14:tracePt t="70660" x="5448300" y="4216400"/>
          <p14:tracePt t="70677" x="5422900" y="4191000"/>
          <p14:tracePt t="70694" x="5422900" y="4165600"/>
          <p14:tracePt t="71014" x="5448300" y="4165600"/>
          <p14:tracePt t="71047" x="5473700" y="4140200"/>
          <p14:tracePt t="71063" x="5486400" y="4140200"/>
          <p14:tracePt t="71079" x="5511800" y="4140200"/>
          <p14:tracePt t="71087" x="5537200" y="4140200"/>
          <p14:tracePt t="71097" x="5562600" y="4127500"/>
          <p14:tracePt t="71110" x="5575300" y="4127500"/>
          <p14:tracePt t="71111" x="5600700" y="4127500"/>
          <p14:tracePt t="71127" x="5626100" y="4127500"/>
          <p14:tracePt t="71135" x="5651500" y="4127500"/>
          <p14:tracePt t="71151" x="5664200" y="4127500"/>
          <p14:tracePt t="71160" x="5689600" y="4127500"/>
          <p14:tracePt t="71176" x="5715000" y="4127500"/>
          <p14:tracePt t="71195" x="5740400" y="4127500"/>
          <p14:tracePt t="71210" x="5765800" y="4127500"/>
          <p14:tracePt t="71223" x="5778500" y="4127500"/>
          <p14:tracePt t="71239" x="5803900" y="4127500"/>
          <p14:tracePt t="71263" x="5829300" y="4127500"/>
          <p14:tracePt t="71279" x="5854700" y="4127500"/>
          <p14:tracePt t="71287" x="5867400" y="4127500"/>
          <p14:tracePt t="71296" x="5892800" y="4127500"/>
          <p14:tracePt t="71303" x="5918200" y="4127500"/>
          <p14:tracePt t="71311" x="5943600" y="4127500"/>
          <p14:tracePt t="71319" x="5956300" y="4127500"/>
          <p14:tracePt t="71331" x="6007100" y="4127500"/>
          <p14:tracePt t="71344" x="6045200" y="4127500"/>
          <p14:tracePt t="71351" x="6096000" y="4127500"/>
          <p14:tracePt t="71360" x="6121400" y="4127500"/>
          <p14:tracePt t="71367" x="6159500" y="4127500"/>
          <p14:tracePt t="71377" x="6184900" y="4127500"/>
          <p14:tracePt t="71383" x="6235700" y="4127500"/>
          <p14:tracePt t="71393" x="6248400" y="4127500"/>
          <p14:tracePt t="71399" x="6299200" y="4127500"/>
          <p14:tracePt t="71410" x="6337300" y="4127500"/>
          <p14:tracePt t="71415" x="6362700" y="4127500"/>
          <p14:tracePt t="71427" x="6388100" y="4127500"/>
          <p14:tracePt t="71432" x="6413500" y="4127500"/>
          <p14:tracePt t="71444" x="6451600" y="4127500"/>
          <p14:tracePt t="71448" x="6477000" y="4127500"/>
          <p14:tracePt t="71464" x="6527800" y="4127500"/>
          <p14:tracePt t="71465" x="6565900" y="4127500"/>
          <p14:tracePt t="71477" x="6591300" y="4127500"/>
          <p14:tracePt t="71481" x="6629400" y="4127500"/>
          <p14:tracePt t="71494" x="6680200" y="4127500"/>
          <p14:tracePt t="71495" x="6718300" y="4127500"/>
          <p14:tracePt t="71503" x="6743700" y="4127500"/>
          <p14:tracePt t="71511" x="6794500" y="4127500"/>
          <p14:tracePt t="71519" x="6832600" y="4127500"/>
          <p14:tracePt t="71530" x="6858000" y="4127500"/>
          <p14:tracePt t="71544" x="6921500" y="4127500"/>
          <p14:tracePt t="71551" x="6946900" y="4127500"/>
          <p14:tracePt t="71560" x="6997700" y="4127500"/>
          <p14:tracePt t="71576" x="7010400" y="4127500"/>
          <p14:tracePt t="71583" x="7035800" y="4127500"/>
          <p14:tracePt t="71594" x="7061200" y="4127500"/>
          <p14:tracePt t="71599" x="7086600" y="4127500"/>
          <p14:tracePt t="71615" x="7099300" y="4127500"/>
          <p14:tracePt t="71627" x="7124700" y="4127500"/>
          <p14:tracePt t="71643" x="7150100" y="4127500"/>
          <p14:tracePt t="71665" x="7175500" y="4127500"/>
          <p14:tracePt t="71795" x="7150100" y="4127500"/>
          <p14:tracePt t="71808" x="7124700" y="4127500"/>
          <p14:tracePt t="71823" x="7099300" y="4127500"/>
          <p14:tracePt t="71831" x="7086600" y="4127500"/>
          <p14:tracePt t="71847" x="7061200" y="4127500"/>
          <p14:tracePt t="71855" x="7035800" y="4127500"/>
          <p14:tracePt t="71863" x="6997700" y="4127500"/>
          <p14:tracePt t="71871" x="6972300" y="4127500"/>
          <p14:tracePt t="71879" x="6883400" y="4140200"/>
          <p14:tracePt t="71888" x="6832600" y="4140200"/>
          <p14:tracePt t="71898" x="6769100" y="4140200"/>
          <p14:tracePt t="71910" x="6680200" y="4140200"/>
          <p14:tracePt t="71914" x="6629400" y="4140200"/>
          <p14:tracePt t="71927" x="6565900" y="4140200"/>
          <p14:tracePt t="71928" x="6502400" y="4140200"/>
          <p14:tracePt t="71935" x="6426200" y="4140200"/>
          <p14:tracePt t="71944" x="6362700" y="4140200"/>
          <p14:tracePt t="71952" x="6324600" y="4165600"/>
          <p14:tracePt t="71965" x="6248400" y="4165600"/>
          <p14:tracePt t="71977" x="6159500" y="4165600"/>
          <p14:tracePt t="71984" x="6121400" y="4165600"/>
          <p14:tracePt t="71994" x="6070600" y="4165600"/>
          <p14:tracePt t="72000" x="6045200" y="4165600"/>
          <p14:tracePt t="72010" x="6007100" y="4165600"/>
          <p14:tracePt t="72016" x="5981700" y="4165600"/>
          <p14:tracePt t="72027" x="5956300" y="4165600"/>
          <p14:tracePt t="72032" x="5943600" y="4165600"/>
          <p14:tracePt t="72044" x="5918200" y="4165600"/>
          <p14:tracePt t="72049" x="5892800" y="4165600"/>
          <p14:tracePt t="72077" x="5867400" y="4165600"/>
          <p14:tracePt t="72240" x="5892800" y="4165600"/>
          <p14:tracePt t="72256" x="5918200" y="4165600"/>
          <p14:tracePt t="72265" x="5943600" y="4165600"/>
          <p14:tracePt t="72277" x="6007100" y="4165600"/>
          <p14:tracePt t="72281" x="6070600" y="4165600"/>
          <p14:tracePt t="72294" x="6146800" y="4165600"/>
          <p14:tracePt t="72299" x="6235700" y="4140200"/>
          <p14:tracePt t="72310" x="6324600" y="4140200"/>
          <p14:tracePt t="72314" x="6388100" y="4140200"/>
          <p14:tracePt t="72327" x="6451600" y="4140200"/>
          <p14:tracePt t="72328" x="6527800" y="4140200"/>
          <p14:tracePt t="72336" x="6565900" y="4140200"/>
          <p14:tracePt t="72344" x="6616700" y="4140200"/>
          <p14:tracePt t="72352" x="6629400" y="4140200"/>
          <p14:tracePt t="72360" x="6680200" y="4140200"/>
          <p14:tracePt t="72377" x="6705600" y="4140200"/>
          <p14:tracePt t="72384" x="6718300" y="4140200"/>
          <p14:tracePt t="72400" x="6743700" y="4140200"/>
          <p14:tracePt t="72410" x="6769100" y="4140200"/>
          <p14:tracePt t="72416" x="6807200" y="4140200"/>
          <p14:tracePt t="72432" x="6858000" y="4140200"/>
          <p14:tracePt t="72444" x="6883400" y="4140200"/>
          <p14:tracePt t="72448" x="6921500" y="4140200"/>
          <p14:tracePt t="72465" x="6972300" y="4140200"/>
          <p14:tracePt t="72477" x="6997700" y="4140200"/>
          <p14:tracePt t="72481" x="7010400" y="4165600"/>
          <p14:tracePt t="72494" x="7035800" y="4165600"/>
          <p14:tracePt t="72500" x="7061200" y="4165600"/>
          <p14:tracePt t="72514" x="7086600" y="4165600"/>
          <p14:tracePt t="72527" x="7099300" y="4191000"/>
          <p14:tracePt t="72536" x="7124700" y="4191000"/>
          <p14:tracePt t="72561" x="7150100" y="4191000"/>
          <p14:tracePt t="72594" x="7175500" y="4191000"/>
          <p14:tracePt t="72640" x="7188200" y="4191000"/>
          <p14:tracePt t="72832" x="7175500" y="4191000"/>
          <p14:tracePt t="72860" x="7150100" y="4191000"/>
          <p14:tracePt t="72872" x="7124700" y="4191000"/>
          <p14:tracePt t="72880" x="7124700" y="4216400"/>
          <p14:tracePt t="72888" x="7086600" y="4216400"/>
          <p14:tracePt t="72896" x="7035800" y="4216400"/>
          <p14:tracePt t="72904" x="6997700" y="4216400"/>
          <p14:tracePt t="72912" x="6946900" y="4216400"/>
          <p14:tracePt t="72920" x="6858000" y="4216400"/>
          <p14:tracePt t="72928" x="6794500" y="4216400"/>
          <p14:tracePt t="72936" x="6705600" y="4216400"/>
          <p14:tracePt t="72944" x="6654800" y="4216400"/>
          <p14:tracePt t="72952" x="6591300" y="4216400"/>
          <p14:tracePt t="72963" x="6477000" y="4216400"/>
          <p14:tracePt t="72977" x="6388100" y="4216400"/>
          <p14:tracePt t="72985" x="6299200" y="4191000"/>
          <p14:tracePt t="72994" x="6235700" y="4165600"/>
          <p14:tracePt t="73001" x="6159500" y="4140200"/>
          <p14:tracePt t="73010" x="6096000" y="4140200"/>
          <p14:tracePt t="73016" x="6032500" y="4127500"/>
          <p14:tracePt t="73027" x="5956300" y="4102100"/>
          <p14:tracePt t="73034" x="5918200" y="4102100"/>
          <p14:tracePt t="73044" x="5854700" y="4076700"/>
          <p14:tracePt t="73049" x="5778500" y="4076700"/>
          <p14:tracePt t="73060" x="5740400" y="4051300"/>
          <p14:tracePt t="73067" x="5689600" y="4051300"/>
          <p14:tracePt t="73077" x="5651500" y="4051300"/>
          <p14:tracePt t="73081" x="5600700" y="4051300"/>
          <p14:tracePt t="73097" x="5600700" y="4038600"/>
          <p14:tracePt t="73098" x="5575300" y="4038600"/>
          <p14:tracePt t="73110" x="5562600" y="4038600"/>
          <p14:tracePt t="73127" x="5537200" y="4038600"/>
          <p14:tracePt t="73152" x="5537200" y="4013200"/>
          <p14:tracePt t="73161" x="5511800" y="4013200"/>
          <p14:tracePt t="73273" x="5511800" y="3987800"/>
          <p14:tracePt t="73289" x="5537200" y="3987800"/>
          <p14:tracePt t="73310" x="5562600" y="3987800"/>
          <p14:tracePt t="73311" x="5575300" y="3987800"/>
          <p14:tracePt t="73316" x="5626100" y="3962400"/>
          <p14:tracePt t="73327" x="5664200" y="3962400"/>
          <p14:tracePt t="73333" x="5740400" y="3962400"/>
          <p14:tracePt t="73344" x="5803900" y="3962400"/>
          <p14:tracePt t="73347" x="5867400" y="3962400"/>
          <p14:tracePt t="73360" x="5956300" y="3962400"/>
          <p14:tracePt t="73361" x="6032500" y="3962400"/>
          <p14:tracePt t="73369" x="6121400" y="3962400"/>
          <p14:tracePt t="73377" x="6210300" y="3962400"/>
          <p14:tracePt t="73385" x="6248400" y="3962400"/>
          <p14:tracePt t="73394" x="6324600" y="3962400"/>
          <p14:tracePt t="73401" x="6388100" y="3962400"/>
          <p14:tracePt t="73410" x="6426200" y="3962400"/>
          <p14:tracePt t="73417" x="6477000" y="3962400"/>
          <p14:tracePt t="73427" x="6527800" y="3987800"/>
          <p14:tracePt t="73434" x="6540500" y="3987800"/>
          <p14:tracePt t="73444" x="6565900" y="3987800"/>
          <p14:tracePt t="73460" x="6591300" y="4013200"/>
          <p14:tracePt t="73466" x="6616700" y="4013200"/>
          <p14:tracePt t="73477" x="6629400" y="4013200"/>
          <p14:tracePt t="73481" x="6654800" y="4013200"/>
          <p14:tracePt t="73499" x="6680200" y="4013200"/>
          <p14:tracePt t="73510" x="6718300" y="4013200"/>
          <p14:tracePt t="73514" x="6743700" y="4013200"/>
          <p14:tracePt t="73527" x="6794500" y="4013200"/>
          <p14:tracePt t="73534" x="6832600" y="4013200"/>
          <p14:tracePt t="73544" x="6858000" y="4013200"/>
          <p14:tracePt t="73547" x="6883400" y="4038600"/>
          <p14:tracePt t="73561" x="6921500" y="4038600"/>
          <p14:tracePt t="73569" x="6946900" y="4038600"/>
          <p14:tracePt t="73585" x="6972300" y="4038600"/>
          <p14:tracePt t="73810" x="6972300" y="4051300"/>
          <p14:tracePt t="73827" x="6946900" y="4051300"/>
          <p14:tracePt t="73873" x="6921500" y="4051300"/>
          <p14:tracePt t="73905" x="6908800" y="4051300"/>
          <p14:tracePt t="73921" x="6883400" y="4051300"/>
          <p14:tracePt t="73945" x="6858000" y="4051300"/>
          <p14:tracePt t="73969" x="6832600" y="4051300"/>
          <p14:tracePt t="73985" x="6807200" y="4038600"/>
          <p14:tracePt t="74010" x="6794500" y="4038600"/>
          <p14:tracePt t="74033" x="6769100" y="4038600"/>
          <p14:tracePt t="74049" x="6743700" y="4038600"/>
          <p14:tracePt t="74074" x="6718300" y="4038600"/>
          <p14:tracePt t="74081" x="6705600" y="4038600"/>
          <p14:tracePt t="74098" x="6705600" y="4013200"/>
          <p14:tracePt t="74106" x="6680200" y="4013200"/>
          <p14:tracePt t="74114" x="6654800" y="4013200"/>
          <p14:tracePt t="74130" x="6629400" y="4013200"/>
          <p14:tracePt t="74138" x="6616700" y="4013200"/>
          <p14:tracePt t="74153" x="6591300" y="4013200"/>
          <p14:tracePt t="74162" x="6565900" y="4013200"/>
          <p14:tracePt t="74170" x="6540500" y="4013200"/>
          <p14:tracePt t="74186" x="6527800" y="4013200"/>
          <p14:tracePt t="74197" x="6502400" y="4013200"/>
          <p14:tracePt t="74210" x="6477000" y="4013200"/>
          <p14:tracePt t="74218" x="6451600" y="4013200"/>
          <p14:tracePt t="74227" x="6426200" y="4013200"/>
          <p14:tracePt t="74234" x="6413500" y="4013200"/>
          <p14:tracePt t="74244" x="6388100" y="4013200"/>
          <p14:tracePt t="74250" x="6362700" y="3987800"/>
          <p14:tracePt t="74264" x="6337300" y="3987800"/>
          <p14:tracePt t="74277" x="6299200" y="3962400"/>
          <p14:tracePt t="74282" x="6273800" y="3962400"/>
          <p14:tracePt t="74294" x="6235700" y="3949700"/>
          <p14:tracePt t="74300" x="6210300" y="3949700"/>
          <p14:tracePt t="74310" x="6184900" y="3924300"/>
          <p14:tracePt t="74315" x="6159500" y="3898900"/>
          <p14:tracePt t="74327" x="6146800" y="3898900"/>
          <p14:tracePt t="74333" x="6121400" y="3873500"/>
          <p14:tracePt t="74344" x="6096000" y="3873500"/>
          <p14:tracePt t="74360" x="6070600" y="3860800"/>
          <p14:tracePt t="74428" x="6070600" y="3835400"/>
          <p14:tracePt t="74461" x="6096000" y="3835400"/>
          <p14:tracePt t="74490" x="6121400" y="3835400"/>
          <p14:tracePt t="74498" x="6146800" y="3835400"/>
          <p14:tracePt t="74506" x="6159500" y="3810000"/>
          <p14:tracePt t="74514" x="6210300" y="3810000"/>
          <p14:tracePt t="74527" x="6248400" y="3810000"/>
          <p14:tracePt t="74532" x="6324600" y="3810000"/>
          <p14:tracePt t="74544" x="6362700" y="3810000"/>
          <p14:tracePt t="74549" x="6451600" y="3810000"/>
          <p14:tracePt t="74560" x="6477000" y="3810000"/>
          <p14:tracePt t="74562" x="6540500" y="3810000"/>
          <p14:tracePt t="74570" x="6616700" y="3810000"/>
          <p14:tracePt t="74578" x="6680200" y="3810000"/>
          <p14:tracePt t="74586" x="6743700" y="3810000"/>
          <p14:tracePt t="74597" x="6794500" y="3810000"/>
          <p14:tracePt t="74610" x="6858000" y="3810000"/>
          <p14:tracePt t="74618" x="6908800" y="3810000"/>
          <p14:tracePt t="74627" x="6921500" y="3810000"/>
          <p14:tracePt t="74634" x="6946900" y="3810000"/>
          <p14:tracePt t="74644" x="6972300" y="3810000"/>
          <p14:tracePt t="74650" x="6997700" y="3810000"/>
          <p14:tracePt t="74660" x="7010400" y="3810000"/>
          <p14:tracePt t="74666" x="7035800" y="3810000"/>
          <p14:tracePt t="74682" x="7061200" y="3835400"/>
          <p14:tracePt t="74694" x="7086600" y="3835400"/>
          <p14:tracePt t="74710" x="7099300" y="3835400"/>
          <p14:tracePt t="74727" x="7124700" y="3835400"/>
          <p14:tracePt t="74744" x="7124700" y="3860800"/>
          <p14:tracePt t="74748" x="7150100" y="3860800"/>
          <p14:tracePt t="74777" x="7175500" y="3860800"/>
          <p14:tracePt t="75661" x="7188200" y="3860800"/>
          <p14:tracePt t="75667" x="7264400" y="3860800"/>
          <p14:tracePt t="75677" x="7327900" y="3860800"/>
          <p14:tracePt t="75683" x="7416800" y="3860800"/>
          <p14:tracePt t="75694" x="7505700" y="3835400"/>
          <p14:tracePt t="75701" x="7594600" y="3835400"/>
          <p14:tracePt t="75710" x="7759700" y="3810000"/>
          <p14:tracePt t="75716" x="7937500" y="3810000"/>
          <p14:tracePt t="75727" x="8140700" y="3784600"/>
          <p14:tracePt t="75734" x="8318500" y="3759200"/>
          <p14:tracePt t="75744" x="8470900" y="3759200"/>
          <p14:tracePt t="75748" x="8674100" y="3746500"/>
          <p14:tracePt t="75760" x="8826500" y="3746500"/>
          <p14:tracePt t="75766" x="9004300" y="3746500"/>
          <p14:tracePt t="75777" x="9144000" y="3721100"/>
          <p14:tracePt t="75782" x="9283700" y="3721100"/>
          <p14:tracePt t="75794" x="9410700" y="3721100"/>
          <p14:tracePt t="75799" x="9525000" y="3721100"/>
          <p14:tracePt t="75810" x="9639300" y="3721100"/>
          <p14:tracePt t="75814" x="9753600" y="3721100"/>
          <p14:tracePt t="75827" x="9855200" y="3721100"/>
          <p14:tracePt t="75828" x="9956800" y="3721100"/>
          <p14:tracePt t="75835" x="10045700" y="3721100"/>
          <p14:tracePt t="75844" x="10147300" y="3721100"/>
          <p14:tracePt t="75851" x="10223500" y="3721100"/>
          <p14:tracePt t="75861" x="10261600" y="3721100"/>
          <p14:tracePt t="75867" x="10401300" y="3721100"/>
          <p14:tracePt t="75877" x="10490200" y="3721100"/>
          <p14:tracePt t="75883" x="10553700" y="3695700"/>
          <p14:tracePt t="75894" x="10668000" y="3695700"/>
          <p14:tracePt t="75899" x="10756900" y="3695700"/>
          <p14:tracePt t="75910" x="10871200" y="3670300"/>
          <p14:tracePt t="75916" x="10960100" y="3670300"/>
          <p14:tracePt t="75930" x="11074400" y="3670300"/>
          <p14:tracePt t="75931" x="11201400" y="3657600"/>
          <p14:tracePt t="75944" x="11315700" y="3657600"/>
          <p14:tracePt t="75948" x="11430000" y="3632200"/>
          <p14:tracePt t="75964" x="11544300" y="3606800"/>
          <p14:tracePt t="75965" x="11671300" y="3581400"/>
          <p14:tracePt t="75977" x="11811000" y="3568700"/>
          <p14:tracePt t="75983" x="11963400" y="3543300"/>
          <p14:tracePt t="75994" x="12141200" y="3492500"/>
          <p14:tracePt t="75995" x="12433300" y="3454400"/>
          <p14:tracePt t="76004" x="12547600" y="3429000"/>
          <p14:tracePt t="76012" x="12750800" y="3378200"/>
          <p14:tracePt t="76019" x="12928600" y="3340100"/>
          <p14:tracePt t="76030" x="13068300" y="3314700"/>
          <p14:tracePt t="76044" x="13309600" y="3276600"/>
          <p14:tracePt t="76051" x="13423900" y="3251200"/>
          <p14:tracePt t="76060" x="13538200" y="3225800"/>
          <p14:tracePt t="76068" x="13601700" y="3200400"/>
          <p14:tracePt t="76077" x="13652500" y="3200400"/>
          <p14:tracePt t="76084" x="13741400" y="3200400"/>
          <p14:tracePt t="76094" x="13804900" y="3200400"/>
          <p14:tracePt t="76100" x="13868400" y="3187700"/>
          <p14:tracePt t="76111" x="13944600" y="3187700"/>
          <p14:tracePt t="76116" x="13982700" y="3187700"/>
          <p14:tracePt t="76127" x="14046200" y="3187700"/>
          <p14:tracePt t="76132" x="14097000" y="3187700"/>
          <p14:tracePt t="76144" x="14147800" y="3162300"/>
          <p14:tracePt t="76149" x="14236700" y="3162300"/>
          <p14:tracePt t="76161" x="14274800" y="3136900"/>
          <p14:tracePt t="76167" x="14325600" y="3136900"/>
          <p14:tracePt t="76177" x="14389100" y="3136900"/>
          <p14:tracePt t="76181" x="14427200" y="3136900"/>
          <p14:tracePt t="76194" x="14478000" y="3111500"/>
          <p14:tracePt t="76201" x="14528800" y="3111500"/>
          <p14:tracePt t="76211" x="14541500" y="3111500"/>
          <p14:tracePt t="76212" x="14592300" y="3111500"/>
          <p14:tracePt t="76220" x="14630400" y="3111500"/>
          <p14:tracePt t="76231" x="14655800" y="3111500"/>
          <p14:tracePt t="76245" x="14681200" y="3111500"/>
          <p14:tracePt t="76252" x="14706600" y="3111500"/>
          <p14:tracePt t="76268" x="14719300" y="3111500"/>
          <p14:tracePt t="76294" x="14744700" y="3111500"/>
          <p14:tracePt t="76316" x="14770100" y="3111500"/>
          <p14:tracePt t="76348" x="14795500" y="3111500"/>
          <p14:tracePt t="76412" x="14795500" y="3098800"/>
          <p14:tracePt t="76636" x="14770100" y="3098800"/>
          <p14:tracePt t="76756" x="14744700" y="3098800"/>
          <p14:tracePt t="76828" x="14719300" y="3098800"/>
          <p14:tracePt t="76894" x="14706600" y="3098800"/>
          <p14:tracePt t="76948" x="14681200" y="3098800"/>
          <p14:tracePt t="76960" x="14681200" y="3073400"/>
          <p14:tracePt t="76980" x="14655800" y="3073400"/>
          <p14:tracePt t="76993" x="14630400" y="3073400"/>
          <p14:tracePt t="76997" x="14617700" y="3073400"/>
          <p14:tracePt t="77004" x="14528800" y="3073400"/>
          <p14:tracePt t="77012" x="14452600" y="3073400"/>
          <p14:tracePt t="77020" x="14300200" y="3073400"/>
          <p14:tracePt t="77030" x="14071600" y="3073400"/>
          <p14:tracePt t="77044" x="13830300" y="3098800"/>
          <p14:tracePt t="77045" x="13538200" y="3111500"/>
          <p14:tracePt t="77053" x="13220700" y="3162300"/>
          <p14:tracePt t="77063" x="12865100" y="3200400"/>
          <p14:tracePt t="77077" x="12331700" y="3251200"/>
          <p14:tracePt t="77084" x="12039600" y="3251200"/>
          <p14:tracePt t="77094" x="11760200" y="3276600"/>
          <p14:tracePt t="77102" x="11544300" y="3276600"/>
          <p14:tracePt t="77110" x="11315700" y="3289300"/>
          <p14:tracePt t="77117" x="11112500" y="3289300"/>
          <p14:tracePt t="77127" x="10960100" y="3289300"/>
          <p14:tracePt t="77133" x="10820400" y="3289300"/>
          <p14:tracePt t="77144" x="10718800" y="3289300"/>
          <p14:tracePt t="77149" x="10617200" y="3289300"/>
          <p14:tracePt t="77160" x="10579100" y="3289300"/>
          <p14:tracePt t="77166" x="10515600" y="3289300"/>
          <p14:tracePt t="77177" x="10439400" y="3289300"/>
          <p14:tracePt t="77181" x="10375900" y="3289300"/>
          <p14:tracePt t="77194" x="10312400" y="3289300"/>
          <p14:tracePt t="77199" x="10261600" y="3289300"/>
          <p14:tracePt t="77210" x="10198100" y="3289300"/>
          <p14:tracePt t="77216" x="10134600" y="3289300"/>
          <p14:tracePt t="77227" x="10058400" y="3289300"/>
          <p14:tracePt t="77228" x="9994900" y="3289300"/>
          <p14:tracePt t="77236" x="9931400" y="3289300"/>
          <p14:tracePt t="77245" x="9817100" y="3314700"/>
          <p14:tracePt t="77252" x="9702800" y="3314700"/>
          <p14:tracePt t="77263" x="9588500" y="3340100"/>
          <p14:tracePt t="77277" x="9347200" y="3365500"/>
          <p14:tracePt t="77285" x="9232900" y="3365500"/>
          <p14:tracePt t="77294" x="9118600" y="3378200"/>
          <p14:tracePt t="77301" x="9004300" y="3378200"/>
          <p14:tracePt t="77310" x="8877300" y="3403600"/>
          <p14:tracePt t="77316" x="8737600" y="3429000"/>
          <p14:tracePt t="77327" x="8610600" y="3454400"/>
          <p14:tracePt t="77334" x="8470900" y="3454400"/>
          <p14:tracePt t="77344" x="8356600" y="3479800"/>
          <p14:tracePt t="77349" x="8293100" y="3492500"/>
          <p14:tracePt t="77360" x="8115300" y="3517900"/>
          <p14:tracePt t="77367" x="8064500" y="3517900"/>
          <p14:tracePt t="77377" x="7975600" y="3543300"/>
          <p14:tracePt t="77382" x="7912100" y="3543300"/>
          <p14:tracePt t="77394" x="7848600" y="3543300"/>
          <p14:tracePt t="77399" x="7797800" y="3568700"/>
          <p14:tracePt t="77411" x="7759700" y="3568700"/>
          <p14:tracePt t="77415" x="7708900" y="3581400"/>
          <p14:tracePt t="77427" x="7670800" y="3581400"/>
          <p14:tracePt t="77433" x="7645400" y="3581400"/>
          <p14:tracePt t="77444" x="7569200" y="3606800"/>
          <p14:tracePt t="77449" x="7505700" y="3632200"/>
          <p14:tracePt t="77464" x="7467600" y="3657600"/>
          <p14:tracePt t="77465" x="7391400" y="3670300"/>
          <p14:tracePt t="77478" x="7289800" y="3721100"/>
          <p14:tracePt t="77485" x="7213600" y="3746500"/>
          <p14:tracePt t="77494" x="7175500" y="3746500"/>
          <p14:tracePt t="77501" x="7099300" y="3759200"/>
          <p14:tracePt t="77511" x="7061200" y="3784600"/>
          <p14:tracePt t="77517" x="7010400" y="3810000"/>
          <p14:tracePt t="77527" x="6972300" y="3810000"/>
          <p14:tracePt t="77534" x="6921500" y="3835400"/>
          <p14:tracePt t="77545" x="6908800" y="3835400"/>
          <p14:tracePt t="77549" x="6858000" y="3860800"/>
          <p14:tracePt t="77560" x="6832600" y="3860800"/>
          <p14:tracePt t="77566" x="6807200" y="3873500"/>
          <p14:tracePt t="77577" x="6794500" y="3873500"/>
          <p14:tracePt t="77581" x="6794500" y="3898900"/>
          <p14:tracePt t="77594" x="6769100" y="3898900"/>
          <p14:tracePt t="77610" x="6743700" y="3898900"/>
          <p14:tracePt t="77614" x="6743700" y="3924300"/>
          <p14:tracePt t="77631" x="6718300" y="3924300"/>
          <p14:tracePt t="77669" x="6705600" y="3924300"/>
          <p14:tracePt t="77693" x="6680200" y="3924300"/>
          <p14:tracePt t="77717" x="6654800" y="3924300"/>
          <p14:tracePt t="77733" x="6629400" y="3924300"/>
          <p14:tracePt t="77773" x="6629400" y="3949700"/>
          <p14:tracePt t="77797" x="6616700" y="3949700"/>
          <p14:tracePt t="77861" x="6591300" y="3949700"/>
          <p14:tracePt t="77869" x="6591300" y="3962400"/>
          <p14:tracePt t="77901" x="6565900" y="3987800"/>
          <p14:tracePt t="77917" x="6565900" y="4013200"/>
          <p14:tracePt t="77927" x="6540500" y="4013200"/>
          <p14:tracePt t="77933" x="6540500" y="4038600"/>
          <p14:tracePt t="77941" x="6540500" y="4051300"/>
          <p14:tracePt t="77958" x="6540500" y="4076700"/>
          <p14:tracePt t="77973" x="6540500" y="4102100"/>
          <p14:tracePt t="77990" x="6540500" y="4127500"/>
          <p14:tracePt t="78005" x="6540500" y="4140200"/>
          <p14:tracePt t="78024" x="6540500" y="4165600"/>
          <p14:tracePt t="78037" x="6540500" y="4191000"/>
          <p14:tracePt t="78045" x="6540500" y="4216400"/>
          <p14:tracePt t="78053" x="6540500" y="4241800"/>
          <p14:tracePt t="78069" x="6540500" y="4254500"/>
          <p14:tracePt t="78085" x="6540500" y="4279900"/>
          <p14:tracePt t="78101" x="6540500" y="4305300"/>
          <p14:tracePt t="78127" x="6565900" y="4330700"/>
          <p14:tracePt t="78141" x="6591300" y="4343400"/>
          <p14:tracePt t="78158" x="6616700" y="4343400"/>
          <p14:tracePt t="78165" x="6629400" y="4368800"/>
          <p14:tracePt t="78181" x="6654800" y="4394200"/>
          <p14:tracePt t="78194" x="6680200" y="4394200"/>
          <p14:tracePt t="78206" x="6705600" y="4394200"/>
          <p14:tracePt t="78213" x="6705600" y="4419600"/>
          <p14:tracePt t="78227" x="6718300" y="4419600"/>
          <p14:tracePt t="78231" x="6718300" y="4432300"/>
          <p14:tracePt t="78244" x="6743700" y="4432300"/>
          <p14:tracePt t="78248" x="6769100" y="4432300"/>
          <p14:tracePt t="78260" x="6769100" y="4457700"/>
          <p14:tracePt t="78261" x="6794500" y="4457700"/>
          <p14:tracePt t="78269" x="6794500" y="4483100"/>
          <p14:tracePt t="78277" x="6807200" y="4483100"/>
          <p14:tracePt t="78285" x="6807200" y="4508500"/>
          <p14:tracePt t="78294" x="6832600" y="4508500"/>
          <p14:tracePt t="78301" x="6832600" y="4521200"/>
          <p14:tracePt t="78327" x="6858000" y="4521200"/>
          <p14:tracePt t="78333" x="6858000" y="4546600"/>
          <p14:tracePt t="78365" x="6858000" y="4572000"/>
          <p14:tracePt t="78398" x="6858000" y="4597400"/>
          <p14:tracePt t="78477" x="6858000" y="4622800"/>
          <p14:tracePt t="78494" x="6832600" y="4622800"/>
          <p14:tracePt t="78501" x="6807200" y="4622800"/>
          <p14:tracePt t="78510" x="6807200" y="4635500"/>
          <p14:tracePt t="78517" x="6794500" y="4635500"/>
          <p14:tracePt t="78527" x="6769100" y="4635500"/>
          <p14:tracePt t="78534" x="6743700" y="4660900"/>
          <p14:tracePt t="78544" x="6705600" y="4660900"/>
          <p14:tracePt t="78549" x="6680200" y="4660900"/>
          <p14:tracePt t="78560" x="6654800" y="4686300"/>
          <p14:tracePt t="78567" x="6616700" y="4686300"/>
          <p14:tracePt t="78577" x="6591300" y="4686300"/>
          <p14:tracePt t="78582" x="6540500" y="4686300"/>
          <p14:tracePt t="78594" x="6527800" y="4686300"/>
          <p14:tracePt t="78599" x="6502400" y="4686300"/>
          <p14:tracePt t="78610" x="6477000" y="4711700"/>
          <p14:tracePt t="78615" x="6451600" y="4711700"/>
          <p14:tracePt t="78632" x="6426200" y="4711700"/>
          <p14:tracePt t="78647" x="6413500" y="4711700"/>
          <p14:tracePt t="78678" x="6388100" y="4711700"/>
          <p14:tracePt t="78814" x="6413500" y="4724400"/>
          <p14:tracePt t="78838" x="6426200" y="4749800"/>
          <p14:tracePt t="78854" x="6451600" y="4775200"/>
          <p14:tracePt t="78862" x="6477000" y="4800600"/>
          <p14:tracePt t="78870" x="6502400" y="4813300"/>
          <p14:tracePt t="78886" x="6527800" y="4838700"/>
          <p14:tracePt t="78897" x="6527800" y="4864100"/>
          <p14:tracePt t="78902" x="6540500" y="4889500"/>
          <p14:tracePt t="78911" x="6565900" y="4889500"/>
          <p14:tracePt t="78927" x="6565900" y="4902200"/>
          <p14:tracePt t="78934" x="6591300" y="4902200"/>
          <p14:tracePt t="78944" x="6591300" y="4927600"/>
          <p14:tracePt t="78960" x="6616700" y="4927600"/>
          <p14:tracePt t="78974" x="6616700" y="4953000"/>
          <p14:tracePt t="79006" x="6629400" y="4953000"/>
          <p14:tracePt t="79014" x="6629400" y="4978400"/>
          <p14:tracePt t="79054" x="6629400" y="5003800"/>
          <p14:tracePt t="79080" x="6654800" y="5003800"/>
          <p14:tracePt t="79094" x="6654800" y="5016500"/>
          <p14:tracePt t="79118" x="6654800" y="5041900"/>
          <p14:tracePt t="79150" x="6654800" y="5067300"/>
          <p14:tracePt t="79182" x="6654800" y="5092700"/>
          <p14:tracePt t="79206" x="6629400" y="5092700"/>
          <p14:tracePt t="79214" x="6629400" y="5105400"/>
          <p14:tracePt t="79231" x="6616700" y="5130800"/>
          <p14:tracePt t="79244" x="6591300" y="5130800"/>
          <p14:tracePt t="79261" x="6565900" y="5156200"/>
          <p14:tracePt t="79267" x="6540500" y="5156200"/>
          <p14:tracePt t="79277" x="6540500" y="5181600"/>
          <p14:tracePt t="79281" x="6527800" y="5181600"/>
          <p14:tracePt t="79297" x="6502400" y="5181600"/>
          <p14:tracePt t="79298" x="6502400" y="5194300"/>
          <p14:tracePt t="79311" x="6451600" y="5194300"/>
          <p14:tracePt t="79318" x="6451600" y="5219700"/>
          <p14:tracePt t="79327" x="6426200" y="5219700"/>
          <p14:tracePt t="79344" x="6413500" y="5219700"/>
          <p14:tracePt t="79360" x="6388100" y="5219700"/>
          <p14:tracePt t="79382" x="6362700" y="5219700"/>
          <p14:tracePt t="79398" x="6337300" y="5219700"/>
          <p14:tracePt t="79414" x="6324600" y="5194300"/>
          <p14:tracePt t="79438" x="6299200" y="5181600"/>
          <p14:tracePt t="79457" x="6299200" y="5156200"/>
          <p14:tracePt t="79463" x="6273800" y="5156200"/>
          <p14:tracePt t="79470" x="6273800" y="5130800"/>
          <p14:tracePt t="79487" x="6248400" y="5105400"/>
          <p14:tracePt t="79502" x="6248400" y="5092700"/>
          <p14:tracePt t="79511" x="6248400" y="5067300"/>
          <p14:tracePt t="79518" x="6235700" y="5041900"/>
          <p14:tracePt t="79534" x="6235700" y="5016500"/>
          <p14:tracePt t="79544" x="6235700" y="5003800"/>
          <p14:tracePt t="79551" x="6210300" y="5003800"/>
          <p14:tracePt t="79561" x="6210300" y="4978400"/>
          <p14:tracePt t="79575" x="6210300" y="4953000"/>
          <p14:tracePt t="79583" x="6210300" y="4927600"/>
          <p14:tracePt t="79599" x="6210300" y="4902200"/>
          <p14:tracePt t="79610" x="6184900" y="4902200"/>
          <p14:tracePt t="79615" x="6184900" y="4889500"/>
          <p14:tracePt t="79660" x="6184900" y="4864100"/>
          <p14:tracePt t="79695" x="6159500" y="4864100"/>
          <p14:tracePt t="79767" x="6159500" y="4889500"/>
          <p14:tracePt t="79799" x="6159500" y="4902200"/>
          <p14:tracePt t="79815" x="6159500" y="4927600"/>
          <p14:tracePt t="79831" x="6184900" y="4953000"/>
          <p14:tracePt t="79839" x="6184900" y="4978400"/>
          <p14:tracePt t="79847" x="6184900" y="5016500"/>
          <p14:tracePt t="79861" x="6210300" y="5041900"/>
          <p14:tracePt t="79866" x="6210300" y="5067300"/>
          <p14:tracePt t="79877" x="6210300" y="5092700"/>
          <p14:tracePt t="79881" x="6235700" y="5105400"/>
          <p14:tracePt t="79894" x="6235700" y="5130800"/>
          <p14:tracePt t="79895" x="6235700" y="5156200"/>
          <p14:tracePt t="79903" x="6235700" y="5181600"/>
          <p14:tracePt t="79919" x="6248400" y="5194300"/>
          <p14:tracePt t="79951" x="6248400" y="5219700"/>
          <p14:tracePt t="79994" x="6248400" y="5245100"/>
          <p14:tracePt t="80027" x="6248400" y="5270500"/>
          <p14:tracePt t="80055" x="6248400" y="5283200"/>
          <p14:tracePt t="80063" x="6235700" y="5283200"/>
          <p14:tracePt t="80079" x="6235700" y="5308600"/>
          <p14:tracePt t="80095" x="6210300" y="5308600"/>
          <p14:tracePt t="80127" x="6184900" y="5308600"/>
          <p14:tracePt t="80167" x="6159500" y="5308600"/>
          <p14:tracePt t="80199" x="6146800" y="5283200"/>
          <p14:tracePt t="80207" x="6146800" y="5270500"/>
          <p14:tracePt t="80215" x="6121400" y="5245100"/>
          <p14:tracePt t="80227" x="6121400" y="5219700"/>
          <p14:tracePt t="80231" x="6096000" y="5194300"/>
          <p14:tracePt t="80244" x="6096000" y="5181600"/>
          <p14:tracePt t="80248" x="6070600" y="5130800"/>
          <p14:tracePt t="80261" x="6070600" y="5092700"/>
          <p14:tracePt t="80266" x="6070600" y="5067300"/>
          <p14:tracePt t="80277" x="6045200" y="5016500"/>
          <p14:tracePt t="80282" x="6045200" y="5003800"/>
          <p14:tracePt t="80294" x="6032500" y="4953000"/>
          <p14:tracePt t="80295" x="6032500" y="4927600"/>
          <p14:tracePt t="80303" x="6032500" y="4902200"/>
          <p14:tracePt t="80311" x="6032500" y="4889500"/>
          <p14:tracePt t="80319" x="6032500" y="4864100"/>
          <p14:tracePt t="80330" x="6032500" y="4838700"/>
          <p14:tracePt t="80344" x="6032500" y="4813300"/>
          <p14:tracePt t="80361" x="6032500" y="4800600"/>
          <p14:tracePt t="80391" x="6032500" y="4775200"/>
          <p14:tracePt t="80439" x="6032500" y="4749800"/>
          <p14:tracePt t="80495" x="6007100" y="4749800"/>
          <p14:tracePt t="80691" x="5981700" y="4749800"/>
          <p14:tracePt t="81648" x="5981700" y="4775200"/>
          <p14:tracePt t="81657" x="5981700" y="4800600"/>
          <p14:tracePt t="81672" x="5981700" y="4838700"/>
          <p14:tracePt t="81680" x="5981700" y="4864100"/>
          <p14:tracePt t="81694" x="5981700" y="4889500"/>
          <p14:tracePt t="81698" x="5981700" y="4902200"/>
          <p14:tracePt t="81711" x="5981700" y="4927600"/>
          <p14:tracePt t="81727" x="5981700" y="4953000"/>
          <p14:tracePt t="81728" x="5981700" y="4978400"/>
          <p14:tracePt t="81745" x="5981700" y="5003800"/>
          <p14:tracePt t="81776" x="5981700" y="5016500"/>
          <p14:tracePt t="81800" x="5956300" y="5041900"/>
          <p14:tracePt t="81841" x="5943600" y="5067300"/>
          <p14:tracePt t="81893" x="5918200" y="5092700"/>
          <p14:tracePt t="81912" x="5892800" y="5092700"/>
          <p14:tracePt t="81924" x="5867400" y="5105400"/>
          <p14:tracePt t="81936" x="5854700" y="5105400"/>
          <p14:tracePt t="81945" x="5854700" y="5130800"/>
          <p14:tracePt t="81953" x="5829300" y="5130800"/>
          <p14:tracePt t="81977" x="5803900" y="5130800"/>
          <p14:tracePt t="81994" x="5778500" y="5130800"/>
          <p14:tracePt t="82017" x="5765800" y="5130800"/>
          <p14:tracePt t="82041" x="5740400" y="5130800"/>
          <p14:tracePt t="82081" x="5715000" y="5130800"/>
          <p14:tracePt t="82096" x="5715000" y="5105400"/>
          <p14:tracePt t="82126" x="5715000" y="5092700"/>
          <p14:tracePt t="82137" x="5715000" y="5067300"/>
          <p14:tracePt t="82153" x="5715000" y="5041900"/>
          <p14:tracePt t="82169" x="5715000" y="5016500"/>
          <p14:tracePt t="82177" x="5689600" y="5003800"/>
          <p14:tracePt t="82194" x="5689600" y="4978400"/>
          <p14:tracePt t="82201" x="5689600" y="4953000"/>
          <p14:tracePt t="82210" x="5664200" y="4927600"/>
          <p14:tracePt t="82217" x="5664200" y="4902200"/>
          <p14:tracePt t="82233" x="5651500" y="4889500"/>
          <p14:tracePt t="82244" x="5651500" y="4864100"/>
          <p14:tracePt t="82261" x="5626100" y="4838700"/>
          <p14:tracePt t="82277" x="5626100" y="4813300"/>
          <p14:tracePt t="82281" x="5600700" y="4813300"/>
          <p14:tracePt t="82327" x="5575300" y="4813300"/>
          <p14:tracePt t="82364" x="5562600" y="4838700"/>
          <p14:tracePt t="82377" x="5562600" y="4864100"/>
          <p14:tracePt t="82385" x="5537200" y="4864100"/>
          <p14:tracePt t="82401" x="5537200" y="4889500"/>
          <p14:tracePt t="82433" x="5537200" y="4902200"/>
          <p14:tracePt t="82449" x="5537200" y="4927600"/>
          <p14:tracePt t="82465" x="5537200" y="4953000"/>
          <p14:tracePt t="82477" x="5537200" y="4978400"/>
          <p14:tracePt t="82482" x="5511800" y="5003800"/>
          <p14:tracePt t="82499" x="5511800" y="5016500"/>
          <p14:tracePt t="82510" x="5511800" y="5041900"/>
          <p14:tracePt t="82527" x="5511800" y="5067300"/>
          <p14:tracePt t="82533" x="5511800" y="5092700"/>
          <p14:tracePt t="82544" x="5511800" y="5105400"/>
          <p14:tracePt t="82561" x="5511800" y="5130800"/>
          <p14:tracePt t="82577" x="5511800" y="5156200"/>
          <p14:tracePt t="82594" x="5511800" y="5181600"/>
          <p14:tracePt t="82626" x="5511800" y="5194300"/>
          <p14:tracePt t="82641" x="5486400" y="5194300"/>
          <p14:tracePt t="82689" x="5473700" y="5194300"/>
          <p14:tracePt t="82723" x="5448300" y="5194300"/>
          <p14:tracePt t="82745" x="5422900" y="5194300"/>
          <p14:tracePt t="82785" x="5397500" y="5194300"/>
          <p14:tracePt t="82802" x="5384800" y="5194300"/>
          <p14:tracePt t="87162" x="5422900" y="5194300"/>
          <p14:tracePt t="87170" x="5473700" y="5181600"/>
          <p14:tracePt t="87178" x="5511800" y="5181600"/>
          <p14:tracePt t="87187" x="5537200" y="5156200"/>
          <p14:tracePt t="87194" x="5575300" y="5130800"/>
          <p14:tracePt t="87202" x="5600700" y="5130800"/>
          <p14:tracePt t="87211" x="5626100" y="5105400"/>
          <p14:tracePt t="87228" x="5689600" y="5092700"/>
          <p14:tracePt t="87234" x="5740400" y="5067300"/>
          <p14:tracePt t="87244" x="5803900" y="5016500"/>
          <p14:tracePt t="87261" x="5892800" y="4978400"/>
          <p14:tracePt t="87266" x="5943600" y="4953000"/>
          <p14:tracePt t="87277" x="6007100" y="4927600"/>
          <p14:tracePt t="87283" x="6070600" y="4902200"/>
          <p14:tracePt t="87294" x="6146800" y="4864100"/>
          <p14:tracePt t="87299" x="6159500" y="4864100"/>
          <p14:tracePt t="87311" x="6235700" y="4838700"/>
          <p14:tracePt t="87315" x="6273800" y="4813300"/>
          <p14:tracePt t="87327" x="6337300" y="4813300"/>
          <p14:tracePt t="87332" x="6388100" y="4800600"/>
          <p14:tracePt t="87344" x="6413500" y="4800600"/>
          <p14:tracePt t="87348" x="6451600" y="4775200"/>
          <p14:tracePt t="87361" x="6477000" y="4775200"/>
          <p14:tracePt t="87364" x="6502400" y="4775200"/>
          <p14:tracePt t="87378" x="6527800" y="4775200"/>
          <p14:tracePt t="87394" x="6540500" y="4775200"/>
          <p14:tracePt t="87442" x="6540500" y="4800600"/>
          <p14:tracePt t="87450" x="6527800" y="4800600"/>
          <p14:tracePt t="87458" x="6502400" y="4813300"/>
          <p14:tracePt t="87466" x="6502400" y="4838700"/>
          <p14:tracePt t="87474" x="6477000" y="4864100"/>
          <p14:tracePt t="87482" x="6477000" y="4889500"/>
          <p14:tracePt t="87494" x="6451600" y="4902200"/>
          <p14:tracePt t="87511" x="6426200" y="4927600"/>
          <p14:tracePt t="87527" x="6426200" y="4953000"/>
          <p14:tracePt t="87561" x="6426200" y="4978400"/>
          <p14:tracePt t="87577" x="6451600" y="4978400"/>
          <p14:tracePt t="87581" x="6451600" y="5003800"/>
          <p14:tracePt t="87594" x="6477000" y="5003800"/>
          <p14:tracePt t="87595" x="6502400" y="5003800"/>
          <p14:tracePt t="87602" x="6527800" y="5003800"/>
          <p14:tracePt t="87611" x="6540500" y="5016500"/>
          <p14:tracePt t="87627" x="6565900" y="5016500"/>
          <p14:tracePt t="87644" x="6591300" y="5016500"/>
          <p14:tracePt t="87653" x="6591300" y="5041900"/>
          <p14:tracePt t="87674" x="6616700" y="5041900"/>
          <p14:tracePt t="87698" x="6629400" y="5041900"/>
          <p14:tracePt t="87707" x="6654800" y="5041900"/>
          <p14:tracePt t="87715" x="6680200" y="5041900"/>
          <p14:tracePt t="87744" x="6705600" y="5041900"/>
          <p14:tracePt t="87827" x="6680200" y="5041900"/>
          <p14:tracePt t="87835" x="6654800" y="5041900"/>
          <p14:tracePt t="87844" x="6616700" y="5016500"/>
          <p14:tracePt t="87854" x="6591300" y="5016500"/>
          <p14:tracePt t="87861" x="6540500" y="5003800"/>
          <p14:tracePt t="87867" x="6527800" y="4978400"/>
          <p14:tracePt t="87877" x="6477000" y="4953000"/>
          <p14:tracePt t="87883" x="6451600" y="4927600"/>
          <p14:tracePt t="87894" x="6426200" y="4927600"/>
          <p14:tracePt t="87899" x="6413500" y="4902200"/>
          <p14:tracePt t="87911" x="6388100" y="4902200"/>
          <p14:tracePt t="87927" x="6388100" y="4889500"/>
          <p14:tracePt t="87932" x="6362700" y="4889500"/>
          <p14:tracePt t="88027" x="6362700" y="4902200"/>
          <p14:tracePt t="88035" x="6362700" y="4927600"/>
          <p14:tracePt t="88044" x="6388100" y="4953000"/>
          <p14:tracePt t="88054" x="6413500" y="4978400"/>
          <p14:tracePt t="88061" x="6426200" y="5003800"/>
          <p14:tracePt t="88067" x="6451600" y="5016500"/>
          <p14:tracePt t="88083" x="6477000" y="5041900"/>
          <p14:tracePt t="88094" x="6502400" y="5041900"/>
          <p14:tracePt t="88099" x="6527800" y="5067300"/>
          <p14:tracePt t="88111" x="6540500" y="5067300"/>
          <p14:tracePt t="88116" x="6565900" y="5067300"/>
          <p14:tracePt t="88128" x="6591300" y="5092700"/>
          <p14:tracePt t="88134" x="6616700" y="5092700"/>
          <p14:tracePt t="88144" x="6629400" y="5105400"/>
          <p14:tracePt t="88165" x="6654800" y="5105400"/>
          <p14:tracePt t="88181" x="6654800" y="5130800"/>
          <p14:tracePt t="88267" x="6654800" y="5156200"/>
          <p14:tracePt t="88283" x="6629400" y="5156200"/>
          <p14:tracePt t="88307" x="6616700" y="5156200"/>
          <p14:tracePt t="88323" x="6591300" y="5156200"/>
          <p14:tracePt t="88339" x="6565900" y="5156200"/>
          <p14:tracePt t="88355" x="6540500" y="5156200"/>
          <p14:tracePt t="88363" x="6527800" y="5156200"/>
          <p14:tracePt t="88371" x="6502400" y="5156200"/>
          <p14:tracePt t="88379" x="6477000" y="5156200"/>
          <p14:tracePt t="88394" x="6451600" y="5130800"/>
          <p14:tracePt t="88399" x="6426200" y="5130800"/>
          <p14:tracePt t="88411" x="6426200" y="5105400"/>
          <p14:tracePt t="88412" x="6413500" y="5105400"/>
          <p14:tracePt t="88427" x="6388100" y="5105400"/>
          <p14:tracePt t="88467" x="6388100" y="5092700"/>
          <p14:tracePt t="88539" x="6413500" y="5092700"/>
          <p14:tracePt t="88547" x="6426200" y="5092700"/>
          <p14:tracePt t="88561" x="6451600" y="5092700"/>
          <p14:tracePt t="88565" x="6477000" y="5092700"/>
          <p14:tracePt t="88577" x="6502400" y="5105400"/>
          <p14:tracePt t="88582" x="6527800" y="5105400"/>
          <p14:tracePt t="88594" x="6540500" y="5105400"/>
          <p14:tracePt t="88598" x="6565900" y="5130800"/>
          <p14:tracePt t="88611" x="6591300" y="5130800"/>
          <p14:tracePt t="88627" x="6616700" y="5130800"/>
          <p14:tracePt t="88644" x="6629400" y="5130800"/>
          <p14:tracePt t="88764" x="6629400" y="5156200"/>
          <p14:tracePt t="88789" x="6616700" y="5156200"/>
          <p14:tracePt t="88796" x="6591300" y="5156200"/>
          <p14:tracePt t="88812" x="6565900" y="5156200"/>
          <p14:tracePt t="88822" x="6540500" y="5156200"/>
          <p14:tracePt t="88835" x="6527800" y="5156200"/>
          <p14:tracePt t="88854" x="6502400" y="5156200"/>
          <p14:tracePt t="88957" x="6502400" y="5181600"/>
          <p14:tracePt t="88964" x="6502400" y="5194300"/>
          <p14:tracePt t="88972" x="6502400" y="5219700"/>
          <p14:tracePt t="88988" x="6527800" y="5245100"/>
          <p14:tracePt t="88996" x="6527800" y="5270500"/>
          <p14:tracePt t="89028" x="6527800" y="5283200"/>
          <p14:tracePt t="89068" x="6527800" y="5308600"/>
          <p14:tracePt t="89077" x="6502400" y="5308600"/>
          <p14:tracePt t="89087" x="6477000" y="5308600"/>
          <p14:tracePt t="89094" x="6451600" y="5308600"/>
          <p14:tracePt t="89100" x="6413500" y="5308600"/>
          <p14:tracePt t="89111" x="6388100" y="5308600"/>
          <p14:tracePt t="89127" x="6337300" y="5308600"/>
          <p14:tracePt t="89132" x="6324600" y="5308600"/>
          <p14:tracePt t="89144" x="6299200" y="5308600"/>
          <p14:tracePt t="89148" x="6273800" y="5308600"/>
          <p14:tracePt t="89161" x="6248400" y="5308600"/>
          <p14:tracePt t="89165" x="6210300" y="5308600"/>
          <p14:tracePt t="89177" x="6184900" y="5308600"/>
          <p14:tracePt t="89182" x="6159500" y="5283200"/>
          <p14:tracePt t="89194" x="6146800" y="5270500"/>
          <p14:tracePt t="89211" x="6121400" y="5245100"/>
          <p14:tracePt t="89228" x="6096000" y="5219700"/>
          <p14:tracePt t="89324" x="6121400" y="5219700"/>
          <p14:tracePt t="89332" x="6146800" y="5219700"/>
          <p14:tracePt t="89340" x="6159500" y="5219700"/>
          <p14:tracePt t="89348" x="6210300" y="5245100"/>
          <p14:tracePt t="89361" x="6248400" y="5245100"/>
          <p14:tracePt t="89365" x="6273800" y="5270500"/>
          <p14:tracePt t="89378" x="6324600" y="5283200"/>
          <p14:tracePt t="89382" x="6337300" y="5283200"/>
          <p14:tracePt t="89394" x="6388100" y="5308600"/>
          <p14:tracePt t="89399" x="6413500" y="5308600"/>
          <p14:tracePt t="89414" x="6426200" y="5334000"/>
          <p14:tracePt t="89436" x="6451600" y="5334000"/>
          <p14:tracePt t="89461" x="6451600" y="5359400"/>
          <p14:tracePt t="89477" x="6477000" y="5359400"/>
          <p14:tracePt t="89516" x="6502400" y="5359400"/>
          <p14:tracePt t="89548" x="6527800" y="5359400"/>
          <p14:tracePt t="89557" x="6527800" y="5334000"/>
          <p14:tracePt t="89572" x="6527800" y="5308600"/>
          <p14:tracePt t="89588" x="6527800" y="5283200"/>
          <p14:tracePt t="89604" x="6527800" y="5270500"/>
          <p14:tracePt t="89612" x="6540500" y="5245100"/>
          <p14:tracePt t="89622" x="6540500" y="5219700"/>
          <p14:tracePt t="89628" x="6540500" y="5181600"/>
          <p14:tracePt t="89644" x="6540500" y="5130800"/>
          <p14:tracePt t="89661" x="6540500" y="5105400"/>
          <p14:tracePt t="89668" x="6540500" y="5092700"/>
          <p14:tracePt t="89694" x="6540500" y="5067300"/>
          <p14:tracePt t="89700" x="6540500" y="5041900"/>
          <p14:tracePt t="89711" x="6540500" y="5016500"/>
          <p14:tracePt t="89727" x="6540500" y="4978400"/>
          <p14:tracePt t="89733" x="6540500" y="4953000"/>
          <p14:tracePt t="89744" x="6540500" y="4902200"/>
          <p14:tracePt t="89749" x="6540500" y="4889500"/>
          <p14:tracePt t="89765" x="6527800" y="4864100"/>
          <p14:tracePt t="89777" x="6527800" y="4838700"/>
          <p14:tracePt t="89798" x="6527800" y="4813300"/>
          <p14:tracePt t="89836" x="6527800" y="4800600"/>
          <p14:tracePt t="89853" x="6502400" y="4800600"/>
          <p14:tracePt t="89957" x="6477000" y="4800600"/>
          <p14:tracePt t="89997" x="6477000" y="4813300"/>
          <p14:tracePt t="90022" x="6477000" y="4838700"/>
          <p14:tracePt t="90029" x="6477000" y="4864100"/>
          <p14:tracePt t="90037" x="6477000" y="4889500"/>
          <p14:tracePt t="90045" x="6477000" y="4902200"/>
          <p14:tracePt t="90053" x="6477000" y="4927600"/>
          <p14:tracePt t="90061" x="6477000" y="4953000"/>
          <p14:tracePt t="90069" x="6477000" y="4978400"/>
          <p14:tracePt t="90077" x="6502400" y="5003800"/>
          <p14:tracePt t="90094" x="6540500" y="5041900"/>
          <p14:tracePt t="90101" x="6565900" y="5067300"/>
          <p14:tracePt t="90111" x="6565900" y="5092700"/>
          <p14:tracePt t="90127" x="6616700" y="5105400"/>
          <p14:tracePt t="90133" x="6616700" y="5130800"/>
          <p14:tracePt t="90144" x="6629400" y="5130800"/>
          <p14:tracePt t="90149" x="6629400" y="5156200"/>
          <p14:tracePt t="90165" x="6654800" y="5156200"/>
          <p14:tracePt t="90181" x="6654800" y="5181600"/>
          <p14:tracePt t="90215" x="6654800" y="5194300"/>
          <p14:tracePt t="90228" x="6680200" y="5219700"/>
          <p14:tracePt t="90244" x="6680200" y="5245100"/>
          <p14:tracePt t="90245" x="6680200" y="5270500"/>
          <p14:tracePt t="90261" x="6680200" y="5283200"/>
          <p14:tracePt t="90262" x="6705600" y="5308600"/>
          <p14:tracePt t="90277" x="6705600" y="5334000"/>
          <p14:tracePt t="90294" x="6705600" y="5359400"/>
          <p14:tracePt t="90310" x="6705600" y="5384800"/>
          <p14:tracePt t="90318" x="6680200" y="5384800"/>
          <p14:tracePt t="90327" x="6654800" y="5384800"/>
          <p14:tracePt t="90333" x="6616700" y="5384800"/>
          <p14:tracePt t="90344" x="6591300" y="5384800"/>
          <p14:tracePt t="90361" x="6540500" y="5359400"/>
          <p14:tracePt t="90366" x="6527800" y="5359400"/>
          <p14:tracePt t="90377" x="6502400" y="5334000"/>
          <p14:tracePt t="90383" x="6477000" y="5308600"/>
          <p14:tracePt t="90394" x="6451600" y="5283200"/>
          <p14:tracePt t="90399" x="6426200" y="5283200"/>
          <p14:tracePt t="90415" x="6413500" y="5270500"/>
          <p14:tracePt t="90444" x="6388100" y="5270500"/>
          <p14:tracePt t="90469" x="6388100" y="5245100"/>
          <p14:tracePt t="90477" x="6362700" y="5245100"/>
          <p14:tracePt t="90494" x="6337300" y="5219700"/>
          <p14:tracePt t="90510" x="6324600" y="5194300"/>
          <p14:tracePt t="90519" x="6299200" y="5194300"/>
          <p14:tracePt t="90527" x="6299200" y="5181600"/>
          <p14:tracePt t="90552" x="6273800" y="5156200"/>
          <p14:tracePt t="90829" x="6248400" y="5156200"/>
          <p14:tracePt t="90853" x="6248400" y="5181600"/>
          <p14:tracePt t="90877" x="6248400" y="5194300"/>
          <p14:tracePt t="90888" x="6248400" y="5219700"/>
          <p14:tracePt t="90901" x="6248400" y="5245100"/>
          <p14:tracePt t="90911" x="6248400" y="5270500"/>
          <p14:tracePt t="90927" x="6248400" y="5283200"/>
          <p14:tracePt t="90941" x="6248400" y="5308600"/>
          <p14:tracePt t="90965" x="6248400" y="5334000"/>
          <p14:tracePt t="91102" x="6248400" y="5308600"/>
          <p14:tracePt t="91120" x="6248400" y="5283200"/>
          <p14:tracePt t="91127" x="6248400" y="5270500"/>
          <p14:tracePt t="91142" x="6248400" y="5245100"/>
          <p14:tracePt t="91150" x="6248400" y="5219700"/>
          <p14:tracePt t="91158" x="6248400" y="5194300"/>
          <p14:tracePt t="91174" x="6248400" y="5181600"/>
          <p14:tracePt t="91190" x="6248400" y="5156200"/>
          <p14:tracePt t="91222" x="6248400" y="5130800"/>
          <p14:tracePt t="91255" x="6273800" y="5130800"/>
          <p14:tracePt t="91278" x="6299200" y="5130800"/>
          <p14:tracePt t="91286" x="6324600" y="5105400"/>
          <p14:tracePt t="91302" x="6337300" y="5105400"/>
          <p14:tracePt t="91311" x="6362700" y="5105400"/>
          <p14:tracePt t="91328" x="6388100" y="5105400"/>
          <p14:tracePt t="91334" x="6413500" y="5105400"/>
          <p14:tracePt t="91344" x="6426200" y="5105400"/>
          <p14:tracePt t="91361" x="6451600" y="5105400"/>
          <p14:tracePt t="91374" x="6477000" y="5105400"/>
          <p14:tracePt t="91385" x="6502400" y="5105400"/>
          <p14:tracePt t="91398" x="6527800" y="5130800"/>
          <p14:tracePt t="91415" x="6540500" y="5130800"/>
          <p14:tracePt t="91427" x="6540500" y="5156200"/>
          <p14:tracePt t="91432" x="6565900" y="5156200"/>
          <p14:tracePt t="91444" x="6591300" y="5181600"/>
          <p14:tracePt t="91461" x="6616700" y="5181600"/>
          <p14:tracePt t="91462" x="6616700" y="5194300"/>
          <p14:tracePt t="91470" x="6629400" y="5194300"/>
          <p14:tracePt t="91487" x="6629400" y="5219700"/>
          <p14:tracePt t="91502" x="6654800" y="5219700"/>
          <p14:tracePt t="91630" x="6680200" y="5219700"/>
          <p14:tracePt t="91646" x="6680200" y="5194300"/>
          <p14:tracePt t="91662" x="6680200" y="5181600"/>
          <p14:tracePt t="91678" x="6680200" y="5156200"/>
          <p14:tracePt t="91694" x="6680200" y="5130800"/>
          <p14:tracePt t="91702" x="6680200" y="5105400"/>
          <p14:tracePt t="91728" x="6680200" y="5067300"/>
          <p14:tracePt t="91734" x="6680200" y="5041900"/>
          <p14:tracePt t="91761" x="6680200" y="5016500"/>
          <p14:tracePt t="91766" x="6680200" y="5003800"/>
          <p14:tracePt t="91794" x="6654800" y="4978400"/>
          <p14:tracePt t="91811" x="6654800" y="4953000"/>
          <p14:tracePt t="91815" x="6629400" y="4953000"/>
          <p14:tracePt t="91830" x="6629400" y="4927600"/>
          <p14:tracePt t="91854" x="6616700" y="4902200"/>
          <p14:tracePt t="91894" x="6591300" y="4902200"/>
          <p14:tracePt t="91902" x="6591300" y="4889500"/>
          <p14:tracePt t="91982" x="6591300" y="4864100"/>
          <p14:tracePt t="92022" x="6591300" y="4838700"/>
          <p14:tracePt t="92047" x="6591300" y="4813300"/>
          <p14:tracePt t="92063" x="6591300" y="4800600"/>
          <p14:tracePt t="92087" x="6591300" y="4775200"/>
          <p14:tracePt t="92102" x="6591300" y="4749800"/>
          <p14:tracePt t="92127" x="6591300" y="4724400"/>
          <p14:tracePt t="92144" x="6591300" y="4711700"/>
          <p14:tracePt t="92161" x="6591300" y="4686300"/>
          <p14:tracePt t="92166" x="6591300" y="4660900"/>
          <p14:tracePt t="92178" x="6591300" y="4635500"/>
          <p14:tracePt t="92194" x="6591300" y="4597400"/>
          <p14:tracePt t="92199" x="6591300" y="4572000"/>
          <p14:tracePt t="92211" x="6591300" y="4546600"/>
          <p14:tracePt t="92215" x="6591300" y="4521200"/>
          <p14:tracePt t="92232" x="6591300" y="4508500"/>
          <p14:tracePt t="92244" x="6591300" y="4483100"/>
          <p14:tracePt t="92249" x="6591300" y="4457700"/>
          <p14:tracePt t="92265" x="6565900" y="4432300"/>
          <p14:tracePt t="92278" x="6565900" y="4419600"/>
          <p14:tracePt t="92303" x="6565900" y="4394200"/>
          <p14:tracePt t="92407" x="6565900" y="4419600"/>
          <p14:tracePt t="92439" x="6565900" y="4432300"/>
          <p14:tracePt t="92447" x="6565900" y="4457700"/>
          <p14:tracePt t="92464" x="6591300" y="4483100"/>
          <p14:tracePt t="92465" x="6591300" y="4508500"/>
          <p14:tracePt t="92478" x="6616700" y="4521200"/>
          <p14:tracePt t="92479" x="6629400" y="4597400"/>
          <p14:tracePt t="92487" x="6629400" y="4622800"/>
          <p14:tracePt t="92495" x="6654800" y="4686300"/>
          <p14:tracePt t="92503" x="6654800" y="4711700"/>
          <p14:tracePt t="92511" x="6680200" y="4749800"/>
          <p14:tracePt t="92528" x="6705600" y="4813300"/>
          <p14:tracePt t="92535" x="6705600" y="4838700"/>
          <p14:tracePt t="92544" x="6705600" y="4864100"/>
          <p14:tracePt t="92561" x="6718300" y="4902200"/>
          <p14:tracePt t="92567" x="6718300" y="4927600"/>
          <p14:tracePt t="92577" x="6718300" y="4953000"/>
          <p14:tracePt t="92594" x="6718300" y="5003800"/>
          <p14:tracePt t="92599" x="6743700" y="5016500"/>
          <p14:tracePt t="92611" x="6743700" y="5041900"/>
          <p14:tracePt t="92627" x="6743700" y="5067300"/>
          <p14:tracePt t="92628" x="6743700" y="5092700"/>
          <p14:tracePt t="92632" x="6743700" y="5105400"/>
          <p14:tracePt t="92648" x="6743700" y="5130800"/>
          <p14:tracePt t="92665" x="6743700" y="5156200"/>
          <p14:tracePt t="92681" x="6743700" y="5181600"/>
          <p14:tracePt t="92697" x="6743700" y="5194300"/>
          <p14:tracePt t="92728" x="6743700" y="5219700"/>
          <p14:tracePt t="92760" x="6743700" y="5245100"/>
          <p14:tracePt t="92783" x="6718300" y="5245100"/>
          <p14:tracePt t="92799" x="6705600" y="5245100"/>
          <p14:tracePt t="92807" x="6680200" y="5245100"/>
          <p14:tracePt t="92815" x="6654800" y="5245100"/>
          <p14:tracePt t="92823" x="6629400" y="5245100"/>
          <p14:tracePt t="92839" x="6616700" y="5245100"/>
          <p14:tracePt t="92847" x="6591300" y="5245100"/>
          <p14:tracePt t="92861" x="6565900" y="5245100"/>
          <p14:tracePt t="92878" x="6540500" y="5245100"/>
          <p14:tracePt t="92882" x="6527800" y="5245100"/>
          <p14:tracePt t="92895" x="6502400" y="5245100"/>
          <p14:tracePt t="92903" x="6502400" y="5219700"/>
          <p14:tracePt t="92911" x="6477000" y="5219700"/>
          <p14:tracePt t="92935" x="6451600" y="5219700"/>
          <p14:tracePt t="92964" x="6426200" y="5194300"/>
          <p14:tracePt t="92994" x="6413500" y="5194300"/>
          <p14:tracePt t="93007" x="6388100" y="5194300"/>
          <p14:tracePt t="93023" x="6362700" y="5181600"/>
          <p14:tracePt t="93047" x="6337300" y="5181600"/>
          <p14:tracePt t="93063" x="6324600" y="5156200"/>
          <p14:tracePt t="93080" x="6299200" y="5156200"/>
          <p14:tracePt t="93088" x="6299200" y="5130800"/>
          <p14:tracePt t="93095" x="6273800" y="5130800"/>
          <p14:tracePt t="93111" x="6248400" y="5105400"/>
          <p14:tracePt t="93136" x="6235700" y="5092700"/>
          <p14:tracePt t="93152" x="6210300" y="5092700"/>
          <p14:tracePt t="93161" x="6184900" y="5092700"/>
          <p14:tracePt t="93168" x="6184900" y="5067300"/>
          <p14:tracePt t="93177" x="6159500" y="5067300"/>
          <p14:tracePt t="93184" x="6146800" y="5041900"/>
          <p14:tracePt t="93194" x="6121400" y="5041900"/>
          <p14:tracePt t="93200" x="6121400" y="5016500"/>
          <p14:tracePt t="93211" x="6096000" y="5016500"/>
          <p14:tracePt t="93228" x="6070600" y="5003800"/>
          <p14:tracePt t="93233" x="6045200" y="5003800"/>
          <p14:tracePt t="93261" x="6032500" y="4978400"/>
          <p14:tracePt t="93294" x="6007100" y="4978400"/>
          <p14:tracePt t="93311" x="6007100" y="4953000"/>
          <p14:tracePt t="93312" x="5981700" y="4953000"/>
          <p14:tracePt t="93336" x="5956300" y="4953000"/>
          <p14:tracePt t="93361" x="5943600" y="4927600"/>
          <p14:tracePt t="93387" x="5918200" y="4927600"/>
          <p14:tracePt t="93408" x="5892800" y="4927600"/>
          <p14:tracePt t="93432" x="5867400" y="4927600"/>
          <p14:tracePt t="93464" x="5854700" y="4927600"/>
          <p14:tracePt t="93512" x="5854700" y="4953000"/>
          <p14:tracePt t="93528" x="5854700" y="4978400"/>
          <p14:tracePt t="93536" x="5854700" y="5003800"/>
          <p14:tracePt t="93545" x="5854700" y="5016500"/>
          <p14:tracePt t="93561" x="5854700" y="5067300"/>
          <p14:tracePt t="93568" x="5867400" y="5092700"/>
          <p14:tracePt t="93578" x="5867400" y="5105400"/>
          <p14:tracePt t="93594" x="5892800" y="5130800"/>
          <p14:tracePt t="93600" x="5918200" y="5130800"/>
          <p14:tracePt t="93611" x="5918200" y="5156200"/>
          <p14:tracePt t="93628" x="5956300" y="5156200"/>
          <p14:tracePt t="93640" x="5981700" y="5156200"/>
          <p14:tracePt t="93656" x="6007100" y="5156200"/>
          <p14:tracePt t="93664" x="6032500" y="5156200"/>
          <p14:tracePt t="93672" x="6045200" y="5156200"/>
          <p14:tracePt t="93680" x="6070600" y="5156200"/>
          <p14:tracePt t="93694" x="6096000" y="5156200"/>
          <p14:tracePt t="93698" x="6146800" y="5156200"/>
          <p14:tracePt t="93711" x="6159500" y="5156200"/>
          <p14:tracePt t="93715" x="6184900" y="5130800"/>
          <p14:tracePt t="93728" x="6235700" y="5130800"/>
          <p14:tracePt t="93729" x="6248400" y="5105400"/>
          <p14:tracePt t="93736" x="6273800" y="5105400"/>
          <p14:tracePt t="93745" x="6299200" y="5105400"/>
          <p14:tracePt t="93761" x="6362700" y="5092700"/>
          <p14:tracePt t="93768" x="6388100" y="5092700"/>
          <p14:tracePt t="93778" x="6413500" y="5092700"/>
          <p14:tracePt t="93794" x="6451600" y="5092700"/>
          <p14:tracePt t="93800" x="6477000" y="5092700"/>
          <p14:tracePt t="93828" x="6502400" y="5092700"/>
          <p14:tracePt t="93848" x="6527800" y="5092700"/>
          <p14:tracePt t="93888" x="6540500" y="5092700"/>
          <p14:tracePt t="93928" x="6565900" y="5092700"/>
          <p14:tracePt t="93944" x="6591300" y="5092700"/>
          <p14:tracePt t="93953" x="6616700" y="5092700"/>
          <p14:tracePt t="93961" x="6629400" y="5092700"/>
          <p14:tracePt t="93968" x="6680200" y="5092700"/>
          <p14:tracePt t="93978" x="6718300" y="5092700"/>
          <p14:tracePt t="93994" x="6769100" y="5092700"/>
          <p14:tracePt t="94000" x="6794500" y="5092700"/>
          <p14:tracePt t="94011" x="6807200" y="5092700"/>
          <p14:tracePt t="94030" x="6832600" y="5092700"/>
          <p14:tracePt t="94044" x="6858000" y="5092700"/>
          <p14:tracePt t="94128" x="6858000" y="5067300"/>
          <p14:tracePt t="96452" x="6832600" y="5092700"/>
          <p14:tracePt t="96461" x="6807200" y="5105400"/>
          <p14:tracePt t="96467" x="6794500" y="5105400"/>
          <p14:tracePt t="96477" x="6769100" y="5105400"/>
          <p14:tracePt t="96485" x="6743700" y="5130800"/>
          <p14:tracePt t="96500" x="6718300" y="5156200"/>
          <p14:tracePt t="96511" x="6705600" y="5156200"/>
          <p14:tracePt t="96528" x="6680200" y="5156200"/>
          <p14:tracePt t="96561" x="6654800" y="5156200"/>
          <p14:tracePt t="96578" x="6629400" y="5156200"/>
          <p14:tracePt t="96598" x="6616700" y="5156200"/>
          <p14:tracePt t="96611" x="6616700" y="5130800"/>
          <p14:tracePt t="96612" x="6591300" y="5130800"/>
          <p14:tracePt t="96628" x="6565900" y="5105400"/>
          <p14:tracePt t="96635" x="6565900" y="5092700"/>
          <p14:tracePt t="96644" x="6540500" y="5092700"/>
          <p14:tracePt t="96661" x="6527800" y="5067300"/>
          <p14:tracePt t="96677" x="6502400" y="5041900"/>
          <p14:tracePt t="96719" x="6502400" y="5016500"/>
          <p14:tracePt t="96828" x="6527800" y="5041900"/>
          <p14:tracePt t="96844" x="6540500" y="5067300"/>
          <p14:tracePt t="96853" x="6565900" y="5067300"/>
          <p14:tracePt t="96861" x="6591300" y="5092700"/>
          <p14:tracePt t="96868" x="6629400" y="5105400"/>
          <p14:tracePt t="96894" x="6680200" y="5156200"/>
          <p14:tracePt t="96900" x="6705600" y="5156200"/>
          <p14:tracePt t="96911" x="6718300" y="5181600"/>
          <p14:tracePt t="96928" x="6743700" y="5181600"/>
          <p14:tracePt t="96944" x="6743700" y="5194300"/>
          <p14:tracePt t="96964" x="6769100" y="5194300"/>
          <p14:tracePt t="97061" x="6743700" y="5194300"/>
          <p14:tracePt t="97077" x="6705600" y="5181600"/>
          <p14:tracePt t="97086" x="6680200" y="5156200"/>
          <p14:tracePt t="97094" x="6654800" y="5156200"/>
          <p14:tracePt t="97100" x="6629400" y="5130800"/>
          <p14:tracePt t="97111" x="6616700" y="5105400"/>
          <p14:tracePt t="97128" x="6591300" y="5092700"/>
          <p14:tracePt t="97133" x="6565900" y="5092700"/>
          <p14:tracePt t="97161" x="6540500" y="5092700"/>
          <p14:tracePt t="97319" x="6565900" y="5092700"/>
          <p14:tracePt t="97380" x="6591300" y="5092700"/>
          <p14:tracePt t="98277" x="6591300" y="5067300"/>
          <p14:tracePt t="98285" x="6591300" y="5041900"/>
          <p14:tracePt t="98295" x="6591300" y="5016500"/>
          <p14:tracePt t="98301" x="6591300" y="5003800"/>
          <p14:tracePt t="98311" x="6591300" y="4978400"/>
          <p14:tracePt t="98328" x="6591300" y="4927600"/>
          <p14:tracePt t="98333" x="6591300" y="4902200"/>
          <p14:tracePt t="98344" x="6591300" y="4889500"/>
          <p14:tracePt t="98361" x="6591300" y="4800600"/>
          <p14:tracePt t="98365" x="6591300" y="4749800"/>
          <p14:tracePt t="98378" x="6591300" y="4686300"/>
          <p14:tracePt t="98382" x="6591300" y="4635500"/>
          <p14:tracePt t="98394" x="6591300" y="4622800"/>
          <p14:tracePt t="98398" x="6591300" y="4546600"/>
          <p14:tracePt t="98415" x="6591300" y="4508500"/>
          <p14:tracePt t="98428" x="6591300" y="4483100"/>
          <p14:tracePt t="98431" x="6591300" y="4457700"/>
          <p14:tracePt t="98444" x="6616700" y="4457700"/>
          <p14:tracePt t="98445" x="6616700" y="4432300"/>
          <p14:tracePt t="98461" x="6616700" y="4419600"/>
          <p14:tracePt t="98462" x="6629400" y="4394200"/>
          <p14:tracePt t="98469" x="6654800" y="4394200"/>
          <p14:tracePt t="98478" x="6680200" y="4343400"/>
          <p14:tracePt t="98494" x="6718300" y="4305300"/>
          <p14:tracePt t="98501" x="6743700" y="4279900"/>
          <p14:tracePt t="98511" x="6743700" y="4254500"/>
          <p14:tracePt t="98528" x="6769100" y="4241800"/>
          <p14:tracePt t="98541" x="6769100" y="4216400"/>
          <p14:tracePt t="98550" x="6794500" y="4216400"/>
          <p14:tracePt t="98565" x="6794500" y="4191000"/>
          <p14:tracePt t="98578" x="6794500" y="4165600"/>
          <p14:tracePt t="98594" x="6794500" y="4140200"/>
          <p14:tracePt t="98611" x="6794500" y="4127500"/>
          <p14:tracePt t="98617" x="6769100" y="4127500"/>
          <p14:tracePt t="98628" x="6769100" y="4102100"/>
          <p14:tracePt t="98631" x="6769100" y="4076700"/>
          <p14:tracePt t="98644" x="6743700" y="4076700"/>
          <p14:tracePt t="98648" x="6743700" y="4051300"/>
          <p14:tracePt t="98661" x="6718300" y="4051300"/>
          <p14:tracePt t="98669" x="6718300" y="4038600"/>
          <p14:tracePt t="98694" x="6705600" y="4038600"/>
          <p14:tracePt t="98752" x="6680200" y="4038600"/>
          <p14:tracePt t="98765" x="6654800" y="4038600"/>
          <p14:tracePt t="98784" x="6629400" y="4038600"/>
          <p14:tracePt t="98797" x="6616700" y="4038600"/>
          <p14:tracePt t="98817" x="6591300" y="4038600"/>
          <p14:tracePt t="98837" x="6565900" y="4038600"/>
          <p14:tracePt t="98862" x="6540500" y="4038600"/>
          <p14:tracePt t="98877" x="6527800" y="4038600"/>
          <p14:tracePt t="98901" x="6502400" y="4038600"/>
          <p14:tracePt t="98928" x="6477000" y="4038600"/>
          <p14:tracePt t="98934" x="6451600" y="4013200"/>
          <p14:tracePt t="98964" x="6426200" y="4013200"/>
          <p14:tracePt t="98977" x="6413500" y="4013200"/>
          <p14:tracePt t="98978" x="6413500" y="3987800"/>
          <p14:tracePt t="99006" x="6388100" y="3987800"/>
          <p14:tracePt t="100319" x="6362700" y="3987800"/>
          <p14:tracePt t="100335" x="6337300" y="3987800"/>
          <p14:tracePt t="100359" x="6324600" y="3987800"/>
          <p14:tracePt t="100399" x="6299200" y="3987800"/>
          <p14:tracePt t="101568" x="6324600" y="3987800"/>
          <p14:tracePt t="101578" x="6337300" y="3987800"/>
          <p14:tracePt t="101584" x="6388100" y="3987800"/>
          <p14:tracePt t="101592" x="6451600" y="3987800"/>
          <p14:tracePt t="101600" x="6477000" y="3987800"/>
          <p14:tracePt t="101608" x="6527800" y="3987800"/>
          <p14:tracePt t="101616" x="6565900" y="3962400"/>
          <p14:tracePt t="101628" x="6591300" y="3962400"/>
          <p14:tracePt t="101632" x="6616700" y="3962400"/>
          <p14:tracePt t="101644" x="6629400" y="3949700"/>
          <p14:tracePt t="101650" x="6654800" y="3949700"/>
          <p14:tracePt t="101678" x="6680200" y="3924300"/>
          <p14:tracePt t="101768" x="6680200" y="3898900"/>
          <p14:tracePt t="101777" x="6705600" y="3898900"/>
          <p14:tracePt t="101784" x="6705600" y="3873500"/>
          <p14:tracePt t="101793" x="6718300" y="3860800"/>
          <p14:tracePt t="101808" x="6743700" y="3835400"/>
          <p14:tracePt t="101828" x="6743700" y="3810000"/>
          <p14:tracePt t="101832" x="6769100" y="3810000"/>
          <p14:tracePt t="101961" x="6743700" y="3810000"/>
          <p14:tracePt t="101968" x="6718300" y="3810000"/>
          <p14:tracePt t="101978" x="6705600" y="3810000"/>
          <p14:tracePt t="101985" x="6680200" y="3810000"/>
          <p14:tracePt t="101994" x="6629400" y="3810000"/>
          <p14:tracePt t="102000" x="6616700" y="3810000"/>
          <p14:tracePt t="102008" x="6565900" y="3810000"/>
          <p14:tracePt t="102017" x="6540500" y="3810000"/>
          <p14:tracePt t="102028" x="6502400" y="3835400"/>
          <p14:tracePt t="102045" x="6477000" y="3835400"/>
          <p14:tracePt t="102051" x="6451600" y="3835400"/>
          <p14:tracePt t="102061" x="6426200" y="3835400"/>
          <p14:tracePt t="102065" x="6413500" y="3835400"/>
          <p14:tracePt t="102094" x="6388100" y="3835400"/>
          <p14:tracePt t="102099" x="6388100" y="3860800"/>
          <p14:tracePt t="102115" x="6362700" y="3860800"/>
          <p14:tracePt t="102129" x="6337300" y="3860800"/>
          <p14:tracePt t="102144" x="6324600" y="3860800"/>
          <p14:tracePt t="102161" x="6299200" y="3860800"/>
          <p14:tracePt t="102184" x="6273800" y="3860800"/>
          <p14:tracePt t="102217" x="6248400" y="3860800"/>
          <p14:tracePt t="102264" x="6248400" y="3873500"/>
          <p14:tracePt t="102321" x="6235700" y="3873500"/>
          <p14:tracePt t="102369" x="6210300" y="3873500"/>
          <p14:tracePt t="102378" x="6210300" y="3898900"/>
          <p14:tracePt t="102401" x="6184900" y="3898900"/>
          <p14:tracePt t="102425" x="6184900" y="3924300"/>
          <p14:tracePt t="102441" x="6159500" y="3924300"/>
          <p14:tracePt t="102465" x="6159500" y="3949700"/>
          <p14:tracePt t="102473" x="6159500" y="3962400"/>
          <p14:tracePt t="102482" x="6146800" y="3962400"/>
          <p14:tracePt t="102495" x="6146800" y="3987800"/>
          <p14:tracePt t="102499" x="6146800" y="4013200"/>
          <p14:tracePt t="102511" x="6121400" y="4013200"/>
          <p14:tracePt t="102517" x="6121400" y="4038600"/>
          <p14:tracePt t="102528" x="6121400" y="4051300"/>
          <p14:tracePt t="102537" x="6096000" y="4076700"/>
          <p14:tracePt t="102569" x="6096000" y="4102100"/>
          <p14:tracePt t="102625" x="6096000" y="4127500"/>
          <p14:tracePt t="102633" x="6121400" y="4127500"/>
          <p14:tracePt t="102641" x="6146800" y="4127500"/>
          <p14:tracePt t="102661" x="6159500" y="4127500"/>
          <p14:tracePt t="102665" x="6184900" y="4127500"/>
          <p14:tracePt t="102678" x="6210300" y="4127500"/>
          <p14:tracePt t="102684" x="6235700" y="4127500"/>
          <p14:tracePt t="102695" x="6235700" y="4140200"/>
          <p14:tracePt t="102698" x="6248400" y="4140200"/>
          <p14:tracePt t="102711" x="6273800" y="4140200"/>
          <p14:tracePt t="102716" x="6299200" y="4140200"/>
          <p14:tracePt t="102728" x="6324600" y="4140200"/>
          <p14:tracePt t="102731" x="6362700" y="4140200"/>
          <p14:tracePt t="102745" x="6413500" y="4140200"/>
          <p14:tracePt t="102745" x="6451600" y="4140200"/>
          <p14:tracePt t="102753" x="6527800" y="4140200"/>
          <p14:tracePt t="102761" x="6565900" y="4140200"/>
          <p14:tracePt t="102769" x="6616700" y="4140200"/>
          <p14:tracePt t="102778" x="6680200" y="4140200"/>
          <p14:tracePt t="102785" x="6718300" y="4140200"/>
          <p14:tracePt t="102795" x="6743700" y="4140200"/>
          <p14:tracePt t="102801" x="6769100" y="4140200"/>
          <p14:tracePt t="102811" x="6794500" y="4140200"/>
          <p14:tracePt t="102817" x="6807200" y="4140200"/>
          <p14:tracePt t="102833" x="6832600" y="4140200"/>
          <p14:tracePt t="102861" x="6832600" y="4165600"/>
          <p14:tracePt t="102961" x="6858000" y="4191000"/>
          <p14:tracePt t="103009" x="6883400" y="4191000"/>
          <p14:tracePt t="103028" x="6883400" y="4216400"/>
          <p14:tracePt t="103084" x="6883400" y="4241800"/>
          <p14:tracePt t="103105" x="6883400" y="4254500"/>
          <p14:tracePt t="103121" x="6883400" y="4279900"/>
          <p14:tracePt t="103145" x="6883400" y="4305300"/>
          <p14:tracePt t="103217" x="6883400" y="4330700"/>
          <p14:tracePt t="103250" x="6858000" y="4330700"/>
          <p14:tracePt t="103257" x="6807200" y="4330700"/>
          <p14:tracePt t="103266" x="6794500" y="4330700"/>
          <p14:tracePt t="103274" x="6769100" y="4330700"/>
          <p14:tracePt t="103282" x="6718300" y="4330700"/>
          <p14:tracePt t="103295" x="6680200" y="4330700"/>
          <p14:tracePt t="103299" x="6629400" y="4330700"/>
          <p14:tracePt t="103311" x="6591300" y="4330700"/>
          <p14:tracePt t="103317" x="6540500" y="4330700"/>
          <p14:tracePt t="103328" x="6502400" y="4330700"/>
          <p14:tracePt t="103332" x="6477000" y="4330700"/>
          <p14:tracePt t="103344" x="6426200" y="4330700"/>
          <p14:tracePt t="103346" x="6413500" y="4330700"/>
          <p14:tracePt t="103354" x="6388100" y="4330700"/>
          <p14:tracePt t="103362" x="6362700" y="4330700"/>
          <p14:tracePt t="103370" x="6324600" y="4330700"/>
          <p14:tracePt t="103378" x="6299200" y="4330700"/>
          <p14:tracePt t="103386" x="6273800" y="4343400"/>
          <p14:tracePt t="103395" x="6248400" y="4343400"/>
          <p14:tracePt t="103402" x="6235700" y="4343400"/>
          <p14:tracePt t="103411" x="6235700" y="4368800"/>
          <p14:tracePt t="103425" x="6210300" y="4368800"/>
          <p14:tracePt t="103442" x="6184900" y="4394200"/>
          <p14:tracePt t="103461" x="6159500" y="4419600"/>
          <p14:tracePt t="103467" x="6159500" y="4432300"/>
          <p14:tracePt t="103483" x="6159500" y="4457700"/>
          <p14:tracePt t="103499" x="6146800" y="4483100"/>
          <p14:tracePt t="103511" x="6146800" y="4508500"/>
          <p14:tracePt t="103528" x="6146800" y="4521200"/>
          <p14:tracePt t="103532" x="6146800" y="4546600"/>
          <p14:tracePt t="103554" x="6159500" y="4572000"/>
          <p14:tracePt t="103569" x="6184900" y="4597400"/>
          <p14:tracePt t="103578" x="6210300" y="4597400"/>
          <p14:tracePt t="103586" x="6235700" y="4597400"/>
          <p14:tracePt t="103594" x="6248400" y="4622800"/>
          <p14:tracePt t="103602" x="6299200" y="4622800"/>
          <p14:tracePt t="103611" x="6337300" y="4635500"/>
          <p14:tracePt t="103618" x="6362700" y="4635500"/>
          <p14:tracePt t="103627" x="6413500" y="4635500"/>
          <p14:tracePt t="103634" x="6477000" y="4635500"/>
          <p14:tracePt t="103642" x="6527800" y="4660900"/>
          <p14:tracePt t="103650" x="6540500" y="4660900"/>
          <p14:tracePt t="103662" x="6591300" y="4660900"/>
          <p14:tracePt t="103666" x="6616700" y="4660900"/>
          <p14:tracePt t="103678" x="6629400" y="4660900"/>
          <p14:tracePt t="103683" x="6654800" y="4660900"/>
          <p14:tracePt t="103694" x="6680200" y="4660900"/>
          <p14:tracePt t="103699" x="6705600" y="4660900"/>
          <p14:tracePt t="103716" x="6718300" y="4660900"/>
          <p14:tracePt t="103732" x="6743700" y="4660900"/>
          <p14:tracePt t="103761" x="6769100" y="4660900"/>
          <p14:tracePt t="103762" x="6769100" y="4686300"/>
          <p14:tracePt t="103786" x="6794500" y="4686300"/>
          <p14:tracePt t="103818" x="6794500" y="4711700"/>
          <p14:tracePt t="103834" x="6807200" y="4711700"/>
          <p14:tracePt t="103850" x="6807200" y="4724400"/>
          <p14:tracePt t="103866" x="6832600" y="4724400"/>
          <p14:tracePt t="103882" x="6832600" y="4749800"/>
          <p14:tracePt t="103906" x="6858000" y="4749800"/>
          <p14:tracePt t="103994" x="6858000" y="4775200"/>
          <p14:tracePt t="104034" x="6832600" y="4775200"/>
          <p14:tracePt t="104044" x="6832600" y="4800600"/>
          <p14:tracePt t="104050" x="6807200" y="4800600"/>
          <p14:tracePt t="104066" x="6794500" y="4800600"/>
          <p14:tracePt t="104082" x="6769100" y="4813300"/>
          <p14:tracePt t="104090" x="6743700" y="4813300"/>
          <p14:tracePt t="104098" x="6718300" y="4813300"/>
          <p14:tracePt t="104106" x="6705600" y="4813300"/>
          <p14:tracePt t="104115" x="6680200" y="4813300"/>
          <p14:tracePt t="104128" x="6654800" y="4813300"/>
          <p14:tracePt t="104132" x="6629400" y="4813300"/>
          <p14:tracePt t="104144" x="6616700" y="4813300"/>
          <p14:tracePt t="104150" x="6591300" y="4813300"/>
          <p14:tracePt t="104164" x="6565900" y="4813300"/>
          <p14:tracePt t="104178" x="6540500" y="4813300"/>
          <p14:tracePt t="104179" x="6527800" y="4813300"/>
          <p14:tracePt t="104194" x="6502400" y="4813300"/>
          <p14:tracePt t="104202" x="6502400" y="4800600"/>
          <p14:tracePt t="104211" x="6477000" y="4800600"/>
          <p14:tracePt t="104234" x="6451600" y="4800600"/>
          <p14:tracePt t="104290" x="6426200" y="4800600"/>
          <p14:tracePt t="104395" x="6426200" y="4813300"/>
          <p14:tracePt t="104419" x="6426200" y="4838700"/>
          <p14:tracePt t="104434" x="6426200" y="4864100"/>
          <p14:tracePt t="104444" x="6451600" y="4864100"/>
          <p14:tracePt t="104451" x="6477000" y="4889500"/>
          <p14:tracePt t="104459" x="6502400" y="4902200"/>
          <p14:tracePt t="104467" x="6527800" y="4927600"/>
          <p14:tracePt t="104475" x="6527800" y="4953000"/>
          <p14:tracePt t="104484" x="6540500" y="4953000"/>
          <p14:tracePt t="104495" x="6565900" y="4978400"/>
          <p14:tracePt t="104501" x="6591300" y="4978400"/>
          <p14:tracePt t="104511" x="6591300" y="5003800"/>
          <p14:tracePt t="104517" x="6616700" y="5003800"/>
          <p14:tracePt t="104528" x="6629400" y="5003800"/>
          <p14:tracePt t="104532" x="6654800" y="5016500"/>
          <p14:tracePt t="104550" x="6680200" y="5016500"/>
          <p14:tracePt t="104561" x="6680200" y="5041900"/>
          <p14:tracePt t="104565" x="6705600" y="5041900"/>
          <p14:tracePt t="104579" x="6705600" y="5067300"/>
          <p14:tracePt t="104586" x="6718300" y="5067300"/>
          <p14:tracePt t="104611" x="6718300" y="5092700"/>
          <p14:tracePt t="104628" x="6743700" y="5092700"/>
          <p14:tracePt t="104675" x="6743700" y="5105400"/>
          <p14:tracePt t="104779" x="6743700" y="5130800"/>
          <p14:tracePt t="104787" x="6718300" y="5130800"/>
          <p14:tracePt t="104811" x="6705600" y="5130800"/>
          <p14:tracePt t="104819" x="6680200" y="5156200"/>
          <p14:tracePt t="104828" x="6654800" y="5156200"/>
          <p14:tracePt t="104835" x="6654800" y="5181600"/>
          <p14:tracePt t="104845" x="6616700" y="5181600"/>
          <p14:tracePt t="104851" x="6591300" y="5194300"/>
          <p14:tracePt t="104862" x="6565900" y="5194300"/>
          <p14:tracePt t="104867" x="6540500" y="5219700"/>
          <p14:tracePt t="104878" x="6527800" y="5219700"/>
          <p14:tracePt t="104884" x="6502400" y="5219700"/>
          <p14:tracePt t="104899" x="6477000" y="5219700"/>
          <p14:tracePt t="104916" x="6451600" y="5219700"/>
          <p14:tracePt t="104932" x="6426200" y="5219700"/>
          <p14:tracePt t="104950" x="6413500" y="5219700"/>
          <p14:tracePt t="104963" x="6388100" y="5219700"/>
          <p14:tracePt t="104971" x="6362700" y="5219700"/>
          <p14:tracePt t="104995" x="6337300" y="5219700"/>
          <p14:tracePt t="104995" x="6337300" y="5194300"/>
          <p14:tracePt t="105003" x="6324600" y="5194300"/>
          <p14:tracePt t="105011" x="6324600" y="5181600"/>
          <p14:tracePt t="105019" x="6299200" y="5181600"/>
          <p14:tracePt t="105028" x="6299200" y="5156200"/>
          <p14:tracePt t="105035" x="6273800" y="5130800"/>
          <p14:tracePt t="105059" x="6248400" y="5105400"/>
          <p14:tracePt t="105083" x="6248400" y="5092700"/>
          <p14:tracePt t="105091" x="6235700" y="5092700"/>
          <p14:tracePt t="105123" x="6210300" y="5067300"/>
          <p14:tracePt t="105155" x="6210300" y="5041900"/>
          <p14:tracePt t="105171" x="6184900" y="5041900"/>
          <p14:tracePt t="105203" x="6159500" y="5016500"/>
          <p14:tracePt t="105228" x="6146800" y="5016500"/>
          <p14:tracePt t="105235" x="6146800" y="5003800"/>
          <p14:tracePt t="105244" x="6121400" y="5003800"/>
          <p14:tracePt t="105275" x="6096000" y="4978400"/>
          <p14:tracePt t="105315" x="6070600" y="4978400"/>
          <p14:tracePt t="105363" x="6045200" y="4978400"/>
          <p14:tracePt t="105475" x="6045200" y="5003800"/>
          <p14:tracePt t="105494" x="6070600" y="5003800"/>
          <p14:tracePt t="105523" x="6070600" y="5016500"/>
          <p14:tracePt t="105564" x="6070600" y="5041900"/>
          <p14:tracePt t="105582" x="6070600" y="5067300"/>
          <p14:tracePt t="105603" x="6096000" y="5092700"/>
          <p14:tracePt t="105614" x="6096000" y="5105400"/>
          <p14:tracePt t="105628" x="6096000" y="5130800"/>
          <p14:tracePt t="105645" x="6096000" y="5156200"/>
          <p14:tracePt t="105661" x="6096000" y="5181600"/>
          <p14:tracePt t="105677" x="6096000" y="5194300"/>
          <p14:tracePt t="105691" x="6096000" y="5219700"/>
          <p14:tracePt t="105724" x="6096000" y="5245100"/>
          <p14:tracePt t="105764" x="6070600" y="5245100"/>
          <p14:tracePt t="105788" x="6045200" y="5219700"/>
          <p14:tracePt t="105796" x="6007100" y="5194300"/>
          <p14:tracePt t="105804" x="6007100" y="5181600"/>
          <p14:tracePt t="105815" x="5956300" y="5130800"/>
          <p14:tracePt t="105828" x="5918200" y="5067300"/>
          <p14:tracePt t="105836" x="5867400" y="5016500"/>
          <p14:tracePt t="105845" x="5854700" y="4978400"/>
          <p14:tracePt t="105852" x="5854700" y="4927600"/>
          <p14:tracePt t="105861" x="5829300" y="4902200"/>
          <p14:tracePt t="105868" x="5803900" y="4864100"/>
          <p14:tracePt t="105878" x="5778500" y="4838700"/>
          <p14:tracePt t="105885" x="5778500" y="4813300"/>
          <p14:tracePt t="105895" x="5778500" y="4800600"/>
          <p14:tracePt t="105900" x="5778500" y="4775200"/>
          <p14:tracePt t="105912" x="5778500" y="4749800"/>
          <p14:tracePt t="105928" x="5765800" y="4724400"/>
          <p14:tracePt t="105945" x="5765800" y="4711700"/>
          <p14:tracePt t="106052" x="5740400" y="4711700"/>
          <p14:tracePt t="106116" x="5740400" y="4724400"/>
          <p14:tracePt t="106140" x="5740400" y="4749800"/>
          <p14:tracePt t="106162" x="5740400" y="4775200"/>
          <p14:tracePt t="106166" x="5740400" y="4800600"/>
          <p14:tracePt t="106178" x="5740400" y="4813300"/>
          <p14:tracePt t="106183" x="5740400" y="4838700"/>
          <p14:tracePt t="106195" x="5740400" y="4864100"/>
          <p14:tracePt t="106198" x="5740400" y="4889500"/>
          <p14:tracePt t="106212" x="5740400" y="4927600"/>
          <p14:tracePt t="106212" x="5740400" y="4953000"/>
          <p14:tracePt t="106220" x="5740400" y="4978400"/>
          <p14:tracePt t="106228" x="5740400" y="5003800"/>
          <p14:tracePt t="106236" x="5740400" y="5016500"/>
          <p14:tracePt t="106252" x="5740400" y="5041900"/>
          <p14:tracePt t="106268" x="5740400" y="5067300"/>
          <p14:tracePt t="106284" x="5765800" y="5067300"/>
          <p14:tracePt t="106644" x="5778500" y="5067300"/>
          <p14:tracePt t="106653" x="5803900" y="5067300"/>
          <p14:tracePt t="106661" x="5867400" y="5016500"/>
          <p14:tracePt t="106668" x="5918200" y="5003800"/>
          <p14:tracePt t="106680" x="5981700" y="4978400"/>
          <p14:tracePt t="106685" x="6070600" y="4927600"/>
          <p14:tracePt t="106695" x="6146800" y="4902200"/>
          <p14:tracePt t="106701" x="6235700" y="4864100"/>
          <p14:tracePt t="106711" x="6273800" y="4864100"/>
          <p14:tracePt t="106717" x="6324600" y="4838700"/>
          <p14:tracePt t="106728" x="6388100" y="4813300"/>
          <p14:tracePt t="106733" x="6426200" y="4800600"/>
          <p14:tracePt t="106745" x="6502400" y="4775200"/>
          <p14:tracePt t="106751" x="6527800" y="4749800"/>
          <p14:tracePt t="106761" x="6565900" y="4749800"/>
          <p14:tracePt t="106766" x="6591300" y="4724400"/>
          <p14:tracePt t="106778" x="6629400" y="4724400"/>
          <p14:tracePt t="106783" x="6629400" y="4711700"/>
          <p14:tracePt t="106795" x="6654800" y="4686300"/>
          <p14:tracePt t="106800" x="6680200" y="4686300"/>
          <p14:tracePt t="106811" x="6705600" y="4686300"/>
          <p14:tracePt t="106813" x="6705600" y="4660900"/>
          <p14:tracePt t="106820" x="6718300" y="4635500"/>
          <p14:tracePt t="106836" x="6743700" y="4622800"/>
          <p14:tracePt t="106845" x="6743700" y="4597400"/>
          <p14:tracePt t="106852" x="6769100" y="4572000"/>
          <p14:tracePt t="106861" x="6769100" y="4546600"/>
          <p14:tracePt t="106869" x="6794500" y="4521200"/>
          <p14:tracePt t="106878" x="6807200" y="4508500"/>
          <p14:tracePt t="106885" x="6807200" y="4483100"/>
          <p14:tracePt t="106894" x="6807200" y="4457700"/>
          <p14:tracePt t="106901" x="6832600" y="4432300"/>
          <p14:tracePt t="106909" x="6832600" y="4419600"/>
          <p14:tracePt t="106918" x="6832600" y="4394200"/>
          <p14:tracePt t="106928" x="6858000" y="4368800"/>
          <p14:tracePt t="106933" x="6858000" y="4343400"/>
          <p14:tracePt t="106945" x="6858000" y="4330700"/>
          <p14:tracePt t="106950" x="6858000" y="4305300"/>
          <p14:tracePt t="106962" x="6883400" y="4279900"/>
          <p14:tracePt t="106969" x="6883400" y="4254500"/>
          <p14:tracePt t="106983" x="6883400" y="4241800"/>
          <p14:tracePt t="106999" x="6883400" y="4216400"/>
          <p14:tracePt t="107011" x="6883400" y="4191000"/>
          <p14:tracePt t="107028" x="6883400" y="4165600"/>
          <p14:tracePt t="107037" x="6883400" y="4140200"/>
          <p14:tracePt t="107061" x="6883400" y="4127500"/>
          <p14:tracePt t="107078" x="6883400" y="4102100"/>
          <p14:tracePt t="107109" x="6883400" y="4076700"/>
          <p14:tracePt t="107128" x="6858000" y="4076700"/>
          <p14:tracePt t="107149" x="6858000" y="4051300"/>
          <p14:tracePt t="107165" x="6832600" y="4051300"/>
          <p14:tracePt t="107269" x="6832600" y="4038600"/>
          <p14:tracePt t="107925" x="6807200" y="4013200"/>
          <p14:tracePt t="107949" x="6807200" y="3987800"/>
          <p14:tracePt t="107957" x="6794500" y="3987800"/>
          <p14:tracePt t="107966" x="6794500" y="3962400"/>
          <p14:tracePt t="107974" x="6769100" y="3962400"/>
          <p14:tracePt t="107989" x="6743700" y="3949700"/>
          <p14:tracePt t="108005" x="6718300" y="3949700"/>
          <p14:tracePt t="108015" x="6718300" y="3924300"/>
          <p14:tracePt t="108022" x="6705600" y="3924300"/>
          <p14:tracePt t="108038" x="6680200" y="3924300"/>
          <p14:tracePt t="108048" x="6680200" y="3898900"/>
          <p14:tracePt t="108054" x="6654800" y="3898900"/>
          <p14:tracePt t="108078" x="6629400" y="3898900"/>
          <p14:tracePt t="108086" x="6629400" y="3873500"/>
          <p14:tracePt t="108118" x="6629400" y="3860800"/>
          <p14:tracePt t="108127" x="6616700" y="3860800"/>
          <p14:tracePt t="108134" x="6616700" y="3835400"/>
          <p14:tracePt t="108150" x="6616700" y="3810000"/>
          <p14:tracePt t="108158" x="6616700" y="3784600"/>
          <p14:tracePt t="108166" x="6591300" y="3784600"/>
          <p14:tracePt t="108174" x="6591300" y="3759200"/>
          <p14:tracePt t="108182" x="6591300" y="3746500"/>
          <p14:tracePt t="108211" x="6565900" y="3721100"/>
          <p14:tracePt t="108382" x="6591300" y="3721100"/>
          <p14:tracePt t="108390" x="6616700" y="3721100"/>
          <p14:tracePt t="108398" x="6629400" y="3721100"/>
          <p14:tracePt t="108406" x="6654800" y="3721100"/>
          <p14:tracePt t="108428" x="6705600" y="3746500"/>
          <p14:tracePt t="108433" x="6718300" y="3746500"/>
          <p14:tracePt t="108445" x="6743700" y="3759200"/>
          <p14:tracePt t="108446" x="6769100" y="3759200"/>
          <p14:tracePt t="108454" x="6794500" y="3784600"/>
          <p14:tracePt t="108462" x="6807200" y="3784600"/>
          <p14:tracePt t="108480" x="6832600" y="3810000"/>
          <p14:tracePt t="108486" x="6858000" y="3810000"/>
          <p14:tracePt t="108502" x="6883400" y="3810000"/>
          <p14:tracePt t="108511" x="6883400" y="3835400"/>
          <p14:tracePt t="108518" x="6908800" y="3835400"/>
          <p14:tracePt t="108550" x="6921500" y="3835400"/>
          <p14:tracePt t="108561" x="6921500" y="3860800"/>
          <p14:tracePt t="108598" x="6921500" y="3873500"/>
          <p14:tracePt t="108648" x="6921500" y="3898900"/>
          <p14:tracePt t="108734" x="6921500" y="3924300"/>
          <p14:tracePt t="108774" x="6908800" y="3924300"/>
          <p14:tracePt t="108814" x="6883400" y="3924300"/>
          <p14:tracePt t="108830" x="6858000" y="3924300"/>
          <p14:tracePt t="108862" x="6832600" y="3924300"/>
          <p14:tracePt t="108886" x="6807200" y="3924300"/>
          <p14:tracePt t="108902" x="6794500" y="3924300"/>
          <p14:tracePt t="108928" x="6769100" y="3924300"/>
          <p14:tracePt t="108942" x="6743700" y="3924300"/>
          <p14:tracePt t="108958" x="6718300" y="3924300"/>
          <p14:tracePt t="108967" x="6718300" y="3898900"/>
          <p14:tracePt t="108975" x="6705600" y="3898900"/>
          <p14:tracePt t="108995" x="6680200" y="3898900"/>
          <p14:tracePt t="109011" x="6654800" y="3898900"/>
          <p14:tracePt t="109017" x="6629400" y="3898900"/>
          <p14:tracePt t="109032" x="6616700" y="3898900"/>
          <p14:tracePt t="109050" x="6591300" y="3898900"/>
          <p14:tracePt t="109061" x="6565900" y="3898900"/>
          <p14:tracePt t="109081" x="6540500" y="3898900"/>
          <p14:tracePt t="109102" x="6527800" y="3898900"/>
          <p14:tracePt t="109128" x="6502400" y="3898900"/>
          <p14:tracePt t="109135" x="6502400" y="3924300"/>
          <p14:tracePt t="109146" x="6477000" y="3924300"/>
          <p14:tracePt t="109158" x="6451600" y="3924300"/>
          <p14:tracePt t="109183" x="6426200" y="3924300"/>
          <p14:tracePt t="109199" x="6426200" y="3949700"/>
          <p14:tracePt t="109207" x="6413500" y="3949700"/>
          <p14:tracePt t="109232" x="6388100" y="3949700"/>
          <p14:tracePt t="109250" x="6388100" y="3962400"/>
          <p14:tracePt t="109261" x="6362700" y="3962400"/>
          <p14:tracePt t="109279" x="6337300" y="3987800"/>
          <p14:tracePt t="109295" x="6324600" y="3987800"/>
          <p14:tracePt t="109314" x="6324600" y="4013200"/>
          <p14:tracePt t="109328" x="6299200" y="4013200"/>
          <p14:tracePt t="109358" x="6299200" y="4038600"/>
          <p14:tracePt t="109495" x="6324600" y="4038600"/>
          <p14:tracePt t="109512" x="6324600" y="4051300"/>
          <p14:tracePt t="109535" x="6337300" y="4051300"/>
          <p14:tracePt t="109567" x="6337300" y="4076700"/>
          <p14:tracePt t="109583" x="6362700" y="4076700"/>
          <p14:tracePt t="109622" x="6388100" y="4076700"/>
          <p14:tracePt t="109655" x="6413500" y="4076700"/>
          <p14:tracePt t="109663" x="6413500" y="4102100"/>
          <p14:tracePt t="109671" x="6426200" y="4102100"/>
          <p14:tracePt t="109695" x="6451600" y="4102100"/>
          <p14:tracePt t="109712" x="6477000" y="4102100"/>
          <p14:tracePt t="109735" x="6502400" y="4102100"/>
          <p14:tracePt t="109759" x="6527800" y="4102100"/>
          <p14:tracePt t="109767" x="6527800" y="4127500"/>
          <p14:tracePt t="109791" x="6540500" y="4127500"/>
          <p14:tracePt t="109807" x="6565900" y="4140200"/>
          <p14:tracePt t="109828" x="6591300" y="4140200"/>
          <p14:tracePt t="109845" x="6616700" y="4165600"/>
          <p14:tracePt t="109861" x="6629400" y="4165600"/>
          <p14:tracePt t="109866" x="6629400" y="4191000"/>
          <p14:tracePt t="109878" x="6654800" y="4191000"/>
          <p14:tracePt t="109879" x="6680200" y="4191000"/>
          <p14:tracePt t="109887" x="6705600" y="4216400"/>
          <p14:tracePt t="109914" x="6718300" y="4216400"/>
          <p14:tracePt t="109919" x="6743700" y="4241800"/>
          <p14:tracePt t="109946" x="6769100" y="4254500"/>
          <p14:tracePt t="109951" x="6794500" y="4254500"/>
          <p14:tracePt t="109967" x="6807200" y="4279900"/>
          <p14:tracePt t="109975" x="6832600" y="4279900"/>
          <p14:tracePt t="109985" x="6832600" y="4305300"/>
          <p14:tracePt t="109995" x="6858000" y="4305300"/>
          <p14:tracePt t="110007" x="6883400" y="4330700"/>
          <p14:tracePt t="110028" x="6883400" y="4343400"/>
          <p14:tracePt t="110032" x="6908800" y="4343400"/>
          <p14:tracePt t="110061" x="6908800" y="4368800"/>
          <p14:tracePt t="110103" x="6908800" y="4394200"/>
          <p14:tracePt t="110199" x="6883400" y="4394200"/>
          <p14:tracePt t="110208" x="6883400" y="4419600"/>
          <p14:tracePt t="110223" x="6858000" y="4419600"/>
          <p14:tracePt t="110239" x="6832600" y="4419600"/>
          <p14:tracePt t="110263" x="6807200" y="4419600"/>
          <p14:tracePt t="110280" x="6794500" y="4419600"/>
          <p14:tracePt t="110296" x="6769100" y="4419600"/>
          <p14:tracePt t="110319" x="6743700" y="4419600"/>
          <p14:tracePt t="110336" x="6718300" y="4419600"/>
          <p14:tracePt t="110352" x="6705600" y="4419600"/>
          <p14:tracePt t="110368" x="6680200" y="4419600"/>
          <p14:tracePt t="110384" x="6654800" y="4419600"/>
          <p14:tracePt t="110400" x="6629400" y="4394200"/>
          <p14:tracePt t="110416" x="6616700" y="4394200"/>
          <p14:tracePt t="110432" x="6591300" y="4394200"/>
          <p14:tracePt t="110448" x="6565900" y="4394200"/>
          <p14:tracePt t="110472" x="6540500" y="4394200"/>
          <p14:tracePt t="110488" x="6527800" y="4394200"/>
          <p14:tracePt t="110520" x="6502400" y="4394200"/>
          <p14:tracePt t="110528" x="6502400" y="4419600"/>
          <p14:tracePt t="110561" x="6477000" y="4432300"/>
          <p14:tracePt t="110592" x="6477000" y="4457700"/>
          <p14:tracePt t="110623" x="6477000" y="4483100"/>
          <p14:tracePt t="110656" x="6477000" y="4508500"/>
          <p14:tracePt t="110680" x="6477000" y="4521200"/>
          <p14:tracePt t="110696" x="6477000" y="4546600"/>
          <p14:tracePt t="110713" x="6477000" y="4572000"/>
          <p14:tracePt t="110728" x="6477000" y="4597400"/>
          <p14:tracePt t="110746" x="6502400" y="4622800"/>
          <p14:tracePt t="110752" x="6502400" y="4635500"/>
          <p14:tracePt t="110768" x="6502400" y="4660900"/>
          <p14:tracePt t="110784" x="6527800" y="4686300"/>
          <p14:tracePt t="110795" x="6527800" y="4711700"/>
          <p14:tracePt t="110800" x="6540500" y="4711700"/>
          <p14:tracePt t="110811" x="6565900" y="4724400"/>
          <p14:tracePt t="110818" x="6565900" y="4749800"/>
          <p14:tracePt t="110832" x="6591300" y="4775200"/>
          <p14:tracePt t="110850" x="6616700" y="4800600"/>
          <p14:tracePt t="110872" x="6629400" y="4813300"/>
          <p14:tracePt t="110895" x="6654800" y="4838700"/>
          <p14:tracePt t="110912" x="6680200" y="4838700"/>
          <p14:tracePt t="110912" x="6705600" y="4864100"/>
          <p14:tracePt t="110920" x="6705600" y="4889500"/>
          <p14:tracePt t="110936" x="6718300" y="4889500"/>
          <p14:tracePt t="110947" x="6718300" y="4902200"/>
          <p14:tracePt t="110961" x="6743700" y="4902200"/>
          <p14:tracePt t="110979" x="6743700" y="4927600"/>
          <p14:tracePt t="111024" x="6743700" y="4953000"/>
          <p14:tracePt t="111081" x="6718300" y="4953000"/>
          <p14:tracePt t="111096" x="6705600" y="4953000"/>
          <p14:tracePt t="111112" x="6680200" y="4953000"/>
          <p14:tracePt t="111120" x="6654800" y="4953000"/>
          <p14:tracePt t="111128" x="6591300" y="4953000"/>
          <p14:tracePt t="111146" x="6540500" y="4953000"/>
          <p14:tracePt t="111152" x="6502400" y="4953000"/>
          <p14:tracePt t="111161" x="6451600" y="4953000"/>
          <p14:tracePt t="111168" x="6426200" y="4953000"/>
          <p14:tracePt t="111178" x="6413500" y="4953000"/>
          <p14:tracePt t="111185" x="6362700" y="4953000"/>
          <p14:tracePt t="111200" x="6337300" y="4953000"/>
          <p14:tracePt t="111217" x="6324600" y="4953000"/>
          <p14:tracePt t="111240" x="6324600" y="4978400"/>
          <p14:tracePt t="111280" x="6324600" y="5003800"/>
          <p14:tracePt t="111304" x="6324600" y="5016500"/>
          <p14:tracePt t="111328" x="6324600" y="5041900"/>
          <p14:tracePt t="111346" x="6324600" y="5067300"/>
          <p14:tracePt t="111352" x="6324600" y="5092700"/>
          <p14:tracePt t="111362" x="6324600" y="5105400"/>
          <p14:tracePt t="111379" x="6324600" y="5130800"/>
          <p14:tracePt t="111392" x="6324600" y="5156200"/>
          <p14:tracePt t="111424" x="6324600" y="5181600"/>
          <p14:tracePt t="111456" x="6299200" y="5181600"/>
          <p14:tracePt t="111472" x="6273800" y="5181600"/>
          <p14:tracePt t="111495" x="6248400" y="5181600"/>
          <p14:tracePt t="111499" x="6235700" y="5181600"/>
          <p14:tracePt t="111511" x="6210300" y="5181600"/>
          <p14:tracePt t="111513" x="6184900" y="5181600"/>
          <p14:tracePt t="111520" x="6159500" y="5156200"/>
          <p14:tracePt t="111529" x="6146800" y="5156200"/>
          <p14:tracePt t="111537" x="6121400" y="5130800"/>
          <p14:tracePt t="111545" x="6096000" y="5105400"/>
          <p14:tracePt t="111553" x="6096000" y="5092700"/>
          <p14:tracePt t="111562" x="6070600" y="5067300"/>
          <p14:tracePt t="111569" x="6045200" y="5041900"/>
          <p14:tracePt t="111582" x="6032500" y="5016500"/>
          <p14:tracePt t="111595" x="5981700" y="4978400"/>
          <p14:tracePt t="111601" x="5981700" y="4953000"/>
          <p14:tracePt t="111611" x="5956300" y="4927600"/>
          <p14:tracePt t="111618" x="5956300" y="4902200"/>
          <p14:tracePt t="111628" x="5943600" y="4864100"/>
          <p14:tracePt t="111633" x="5918200" y="4838700"/>
          <p14:tracePt t="111645" x="5918200" y="4800600"/>
          <p14:tracePt t="111651" x="5892800" y="4775200"/>
          <p14:tracePt t="111661" x="5892800" y="4749800"/>
          <p14:tracePt t="111665" x="5867400" y="4724400"/>
          <p14:tracePt t="111678" x="5867400" y="4711700"/>
          <p14:tracePt t="111684" x="5854700" y="4686300"/>
          <p14:tracePt t="111711" x="5829300" y="4660900"/>
          <p14:tracePt t="111769" x="5829300" y="4686300"/>
          <p14:tracePt t="111794" x="5829300" y="4711700"/>
          <p14:tracePt t="111801" x="5829300" y="4724400"/>
          <p14:tracePt t="111812" x="5829300" y="4749800"/>
          <p14:tracePt t="111817" x="5829300" y="4775200"/>
          <p14:tracePt t="111828" x="5829300" y="4800600"/>
          <p14:tracePt t="111833" x="5829300" y="4838700"/>
          <p14:tracePt t="111845" x="5829300" y="4889500"/>
          <p14:tracePt t="111850" x="5829300" y="4927600"/>
          <p14:tracePt t="111862" x="5829300" y="4953000"/>
          <p14:tracePt t="111866" x="5829300" y="5003800"/>
          <p14:tracePt t="111878" x="5829300" y="5016500"/>
          <p14:tracePt t="111884" x="5829300" y="5041900"/>
          <p14:tracePt t="111895" x="5829300" y="5067300"/>
          <p14:tracePt t="111899" x="5829300" y="5092700"/>
          <p14:tracePt t="111913" x="5854700" y="5105400"/>
          <p14:tracePt t="111929" x="5854700" y="5130800"/>
          <p14:tracePt t="112033" x="5829300" y="5130800"/>
          <p14:tracePt t="112041" x="5829300" y="5105400"/>
          <p14:tracePt t="112049" x="5829300" y="5092700"/>
          <p14:tracePt t="112057" x="5803900" y="5067300"/>
          <p14:tracePt t="112065" x="5778500" y="5041900"/>
          <p14:tracePt t="112073" x="5778500" y="5003800"/>
          <p14:tracePt t="112082" x="5765800" y="4978400"/>
          <p14:tracePt t="112095" x="5740400" y="4927600"/>
          <p14:tracePt t="112100" x="5715000" y="4902200"/>
          <p14:tracePt t="112112" x="5689600" y="4864100"/>
          <p14:tracePt t="112118" x="5664200" y="4813300"/>
          <p14:tracePt t="112128" x="5664200" y="4800600"/>
          <p14:tracePt t="112132" x="5651500" y="4775200"/>
          <p14:tracePt t="112145" x="5626100" y="4749800"/>
          <p14:tracePt t="112146" x="5626100" y="4724400"/>
          <p14:tracePt t="112153" x="5600700" y="4724400"/>
          <p14:tracePt t="112178" x="5600700" y="4711700"/>
          <p14:tracePt t="112185" x="5575300" y="4711700"/>
          <p14:tracePt t="112241" x="5562600" y="4711700"/>
          <p14:tracePt t="112249" x="5562600" y="4724400"/>
          <p14:tracePt t="112273" x="5562600" y="4749800"/>
          <p14:tracePt t="112295" x="5562600" y="4775200"/>
          <p14:tracePt t="112299" x="5537200" y="4800600"/>
          <p14:tracePt t="112311" x="5537200" y="4838700"/>
          <p14:tracePt t="112317" x="5537200" y="4864100"/>
          <p14:tracePt t="112328" x="5511800" y="4902200"/>
          <p14:tracePt t="112333" x="5511800" y="4953000"/>
          <p14:tracePt t="112345" x="5511800" y="4978400"/>
          <p14:tracePt t="112346" x="5486400" y="5016500"/>
          <p14:tracePt t="112353" x="5486400" y="5067300"/>
          <p14:tracePt t="112361" x="5486400" y="5092700"/>
          <p14:tracePt t="112369" x="5473700" y="5130800"/>
          <p14:tracePt t="112378" x="5473700" y="5181600"/>
          <p14:tracePt t="112385" x="5473700" y="5194300"/>
          <p14:tracePt t="112395" x="5473700" y="5219700"/>
          <p14:tracePt t="112401" x="5473700" y="5245100"/>
          <p14:tracePt t="112411" x="5473700" y="5270500"/>
          <p14:tracePt t="112417" x="5473700" y="5283200"/>
          <p14:tracePt t="112428" x="5473700" y="5308600"/>
          <p14:tracePt t="112433" x="5473700" y="5334000"/>
          <p14:tracePt t="112450" x="5473700" y="5359400"/>
          <p14:tracePt t="112529" x="5448300" y="5359400"/>
          <p14:tracePt t="112562" x="5422900" y="5334000"/>
          <p14:tracePt t="112569" x="5422900" y="5308600"/>
          <p14:tracePt t="112578" x="5397500" y="5308600"/>
          <p14:tracePt t="112585" x="5397500" y="5270500"/>
          <p14:tracePt t="112595" x="5384800" y="5245100"/>
          <p14:tracePt t="112602" x="5359400" y="5219700"/>
          <p14:tracePt t="112611" x="5334000" y="5194300"/>
          <p14:tracePt t="112618" x="5334000" y="5156200"/>
          <p14:tracePt t="112628" x="5308600" y="5105400"/>
          <p14:tracePt t="112633" x="5283200" y="5092700"/>
          <p14:tracePt t="112645" x="5283200" y="5067300"/>
          <p14:tracePt t="112650" x="5270500" y="5041900"/>
          <p14:tracePt t="112661" x="5270500" y="5016500"/>
          <p14:tracePt t="112666" x="5245100" y="5003800"/>
          <p14:tracePt t="112678" x="5245100" y="4978400"/>
          <p14:tracePt t="112695" x="5245100" y="4953000"/>
          <p14:tracePt t="112716" x="5245100" y="4927600"/>
          <p14:tracePt t="112906" x="5245100" y="4953000"/>
          <p14:tracePt t="112915" x="5270500" y="4978400"/>
          <p14:tracePt t="112921" x="5270500" y="5016500"/>
          <p14:tracePt t="112930" x="5308600" y="5067300"/>
          <p14:tracePt t="112938" x="5334000" y="5105400"/>
          <p14:tracePt t="112948" x="5359400" y="5156200"/>
          <p14:tracePt t="112962" x="5397500" y="5194300"/>
          <p14:tracePt t="112962" x="5448300" y="5245100"/>
          <p14:tracePt t="112970" x="5473700" y="5283200"/>
          <p14:tracePt t="112978" x="5511800" y="5308600"/>
          <p14:tracePt t="112986" x="5562600" y="5334000"/>
          <p14:tracePt t="112995" x="5575300" y="5384800"/>
          <p14:tracePt t="113002" x="5600700" y="5384800"/>
          <p14:tracePt t="113012" x="5626100" y="5397500"/>
          <p14:tracePt t="113018" x="5651500" y="5397500"/>
          <p14:tracePt t="113028" x="5664200" y="5397500"/>
          <p14:tracePt t="113034" x="5689600" y="5422900"/>
          <p14:tracePt t="113050" x="5715000" y="5422900"/>
          <p14:tracePt t="113066" x="5740400" y="5422900"/>
          <p14:tracePt t="113122" x="5740400" y="5397500"/>
          <p14:tracePt t="113130" x="5740400" y="5384800"/>
          <p14:tracePt t="113138" x="5740400" y="5359400"/>
          <p14:tracePt t="113146" x="5740400" y="5308600"/>
          <p14:tracePt t="113154" x="5740400" y="5270500"/>
          <p14:tracePt t="113162" x="5740400" y="5194300"/>
          <p14:tracePt t="113170" x="5740400" y="5181600"/>
          <p14:tracePt t="113178" x="5740400" y="5130800"/>
          <p14:tracePt t="113186" x="5740400" y="5067300"/>
          <p14:tracePt t="113195" x="5740400" y="5016500"/>
          <p14:tracePt t="113202" x="5740400" y="4978400"/>
          <p14:tracePt t="113211" x="5740400" y="4927600"/>
          <p14:tracePt t="113218" x="5740400" y="4902200"/>
          <p14:tracePt t="113228" x="5740400" y="4889500"/>
          <p14:tracePt t="113234" x="5740400" y="4864100"/>
          <p14:tracePt t="113245" x="5740400" y="4838700"/>
          <p14:tracePt t="113261" x="5740400" y="4813300"/>
          <p14:tracePt t="113290" x="5740400" y="4800600"/>
          <p14:tracePt t="113338" x="5765800" y="4800600"/>
          <p14:tracePt t="113354" x="5778500" y="4800600"/>
          <p14:tracePt t="113362" x="5803900" y="4800600"/>
          <p14:tracePt t="113370" x="5829300" y="4800600"/>
          <p14:tracePt t="113378" x="5854700" y="4813300"/>
          <p14:tracePt t="113386" x="5892800" y="4813300"/>
          <p14:tracePt t="113395" x="5918200" y="4838700"/>
          <p14:tracePt t="113402" x="5956300" y="4864100"/>
          <p14:tracePt t="113412" x="5981700" y="4889500"/>
          <p14:tracePt t="113418" x="6032500" y="4902200"/>
          <p14:tracePt t="113428" x="6070600" y="4927600"/>
          <p14:tracePt t="113434" x="6096000" y="4978400"/>
          <p14:tracePt t="113445" x="6121400" y="5003800"/>
          <p14:tracePt t="113452" x="6146800" y="5016500"/>
          <p14:tracePt t="113466" x="6159500" y="5041900"/>
          <p14:tracePt t="113478" x="6159500" y="5067300"/>
          <p14:tracePt t="113484" x="6184900" y="5092700"/>
          <p14:tracePt t="113495" x="6184900" y="5105400"/>
          <p14:tracePt t="113511" x="6184900" y="5130800"/>
          <p14:tracePt t="113517" x="6210300" y="5130800"/>
          <p14:tracePt t="113532" x="6210300" y="5156200"/>
          <p14:tracePt t="113554" x="6210300" y="5181600"/>
          <p14:tracePt t="113570" x="6235700" y="5181600"/>
          <p14:tracePt t="114523" x="6248400" y="5181600"/>
          <p14:tracePt t="114531" x="6273800" y="5181600"/>
          <p14:tracePt t="114539" x="6324600" y="5156200"/>
          <p14:tracePt t="114549" x="6388100" y="5130800"/>
          <p14:tracePt t="114561" x="6451600" y="5092700"/>
          <p14:tracePt t="114566" x="6502400" y="5067300"/>
          <p14:tracePt t="114578" x="6565900" y="5041900"/>
          <p14:tracePt t="114579" x="6629400" y="5016500"/>
          <p14:tracePt t="114587" x="6680200" y="5003800"/>
          <p14:tracePt t="114595" x="6718300" y="5003800"/>
          <p14:tracePt t="114612" x="6769100" y="4978400"/>
          <p14:tracePt t="114619" x="6794500" y="4978400"/>
          <p14:tracePt t="114628" x="6794500" y="4953000"/>
          <p14:tracePt t="114645" x="6807200" y="4953000"/>
          <p14:tracePt t="114683" x="6832600" y="4953000"/>
          <p14:tracePt t="114707" x="6832600" y="4927600"/>
          <p14:tracePt t="114715" x="6858000" y="4927600"/>
          <p14:tracePt t="114723" x="6883400" y="4902200"/>
          <p14:tracePt t="114739" x="6908800" y="4889500"/>
          <p14:tracePt t="114749" x="6921500" y="4864100"/>
          <p14:tracePt t="114762" x="6946900" y="4813300"/>
          <p14:tracePt t="114767" x="6972300" y="4800600"/>
          <p14:tracePt t="114778" x="6997700" y="4775200"/>
          <p14:tracePt t="114779" x="7010400" y="4775200"/>
          <p14:tracePt t="114787" x="7010400" y="4749800"/>
          <p14:tracePt t="114795" x="7035800" y="4749800"/>
          <p14:tracePt t="114803" x="7035800" y="4724400"/>
          <p14:tracePt t="114819" x="7061200" y="4724400"/>
          <p14:tracePt t="114828" x="7061200" y="4711700"/>
          <p14:tracePt t="114915" x="7061200" y="4686300"/>
          <p14:tracePt t="114939" x="7035800" y="4686300"/>
          <p14:tracePt t="114948" x="7035800" y="4660900"/>
          <p14:tracePt t="114962" x="6997700" y="4635500"/>
          <p14:tracePt t="114968" x="6972300" y="4597400"/>
          <p14:tracePt t="114978" x="6921500" y="4546600"/>
          <p14:tracePt t="114979" x="6883400" y="4521200"/>
          <p14:tracePt t="114988" x="6832600" y="4483100"/>
          <p14:tracePt t="114995" x="6743700" y="4419600"/>
          <p14:tracePt t="115003" x="6718300" y="4394200"/>
          <p14:tracePt t="115012" x="6705600" y="4343400"/>
          <p14:tracePt t="115019" x="6654800" y="4330700"/>
          <p14:tracePt t="115028" x="6629400" y="4330700"/>
          <p14:tracePt t="115036" x="6629400" y="4305300"/>
          <p14:tracePt t="115045" x="6616700" y="4305300"/>
          <p14:tracePt t="115052" x="6616700" y="4279900"/>
          <p14:tracePt t="115132" x="6616700" y="4254500"/>
          <p14:tracePt t="115235" x="6616700" y="4241800"/>
          <p14:tracePt t="115267" x="6616700" y="4216400"/>
          <p14:tracePt t="115300" x="6616700" y="4191000"/>
          <p14:tracePt t="115332" x="6616700" y="4165600"/>
          <p14:tracePt t="115356" x="6616700" y="4140200"/>
          <p14:tracePt t="115387" x="6616700" y="4127500"/>
          <p14:tracePt t="115412" x="6616700" y="4102100"/>
          <p14:tracePt t="115428" x="6616700" y="4076700"/>
          <p14:tracePt t="115445" x="6591300" y="4051300"/>
          <p14:tracePt t="115452" x="6591300" y="4038600"/>
          <p14:tracePt t="115461" x="6591300" y="4013200"/>
          <p14:tracePt t="115468" x="6591300" y="3987800"/>
          <p14:tracePt t="115479" x="6591300" y="3962400"/>
          <p14:tracePt t="115484" x="6591300" y="3949700"/>
          <p14:tracePt t="115495" x="6591300" y="3924300"/>
          <p14:tracePt t="115500" x="6591300" y="3898900"/>
          <p14:tracePt t="115512" x="6591300" y="3873500"/>
          <p14:tracePt t="115517" x="6591300" y="3860800"/>
          <p14:tracePt t="115528" x="6591300" y="3835400"/>
          <p14:tracePt t="115545" x="6591300" y="3810000"/>
          <p14:tracePt t="115550" x="6591300" y="3784600"/>
          <p14:tracePt t="115561" x="6591300" y="3759200"/>
          <p14:tracePt t="115578" x="6591300" y="3746500"/>
          <p14:tracePt t="115595" x="6591300" y="3721100"/>
          <p14:tracePt t="115612" x="6591300" y="3695700"/>
          <p14:tracePt t="117854" x="6616700" y="3695700"/>
          <p14:tracePt t="117862" x="6654800" y="3695700"/>
          <p14:tracePt t="117870" x="6680200" y="3695700"/>
          <p14:tracePt t="117878" x="6743700" y="3721100"/>
          <p14:tracePt t="117886" x="6794500" y="3746500"/>
          <p14:tracePt t="117895" x="6858000" y="3746500"/>
          <p14:tracePt t="117902" x="6908800" y="3746500"/>
          <p14:tracePt t="117912" x="6997700" y="3759200"/>
          <p14:tracePt t="117919" x="7035800" y="3784600"/>
          <p14:tracePt t="117928" x="7099300" y="3784600"/>
          <p14:tracePt t="117934" x="7175500" y="3784600"/>
          <p14:tracePt t="117945" x="7213600" y="3810000"/>
          <p14:tracePt t="117952" x="7264400" y="3810000"/>
          <p14:tracePt t="117962" x="7289800" y="3810000"/>
          <p14:tracePt t="117966" x="7302500" y="3810000"/>
          <p14:tracePt t="117978" x="7327900" y="3810000"/>
          <p14:tracePt t="118086" x="7302500" y="3810000"/>
          <p14:tracePt t="118095" x="7289800" y="3810000"/>
          <p14:tracePt t="118102" x="7264400" y="3810000"/>
          <p14:tracePt t="118112" x="7239000" y="3810000"/>
          <p14:tracePt t="118126" x="7213600" y="3810000"/>
          <p14:tracePt t="118134" x="7188200" y="3810000"/>
          <p14:tracePt t="118145" x="7175500" y="3810000"/>
          <p14:tracePt t="118150" x="7150100" y="3810000"/>
          <p14:tracePt t="118162" x="7124700" y="3810000"/>
          <p14:tracePt t="118178" x="7099300" y="3810000"/>
          <p14:tracePt t="118182" x="7086600" y="3810000"/>
          <p14:tracePt t="118199" x="7061200" y="3810000"/>
          <p14:tracePt t="118216" x="7035800" y="3784600"/>
          <p14:tracePt t="118245" x="7010400" y="3784600"/>
          <p14:tracePt t="118246" x="6997700" y="3784600"/>
          <p14:tracePt t="118254" x="6972300" y="3759200"/>
          <p14:tracePt t="118262" x="6946900" y="3759200"/>
          <p14:tracePt t="118270" x="6921500" y="3746500"/>
          <p14:tracePt t="118278" x="6908800" y="3721100"/>
          <p14:tracePt t="118286" x="6883400" y="3721100"/>
          <p14:tracePt t="118295" x="6858000" y="3695700"/>
          <p14:tracePt t="118312" x="6832600" y="3695700"/>
          <p14:tracePt t="118328" x="6832600" y="3670300"/>
          <p14:tracePt t="118334" x="6807200" y="3670300"/>
          <p14:tracePt t="118566" x="6832600" y="3670300"/>
          <p14:tracePt t="118611" x="6832600" y="3695700"/>
          <p14:tracePt t="118615" x="6858000" y="3695700"/>
          <p14:tracePt t="118649" x="6883400" y="3695700"/>
          <p14:tracePt t="120328" x="6858000" y="3721100"/>
          <p14:tracePt t="120336" x="6832600" y="3746500"/>
          <p14:tracePt t="120346" x="6807200" y="3759200"/>
          <p14:tracePt t="120352" x="6769100" y="3784600"/>
          <p14:tracePt t="120362" x="6769100" y="3810000"/>
          <p14:tracePt t="120368" x="6743700" y="3810000"/>
          <p14:tracePt t="120378" x="6718300" y="3810000"/>
          <p14:tracePt t="120384" x="6718300" y="3835400"/>
          <p14:tracePt t="120395" x="6705600" y="3835400"/>
          <p14:tracePt t="120400" x="6680200" y="3860800"/>
          <p14:tracePt t="120416" x="6654800" y="3860800"/>
          <p14:tracePt t="120428" x="6629400" y="3873500"/>
          <p14:tracePt t="120433" x="6616700" y="3873500"/>
          <p14:tracePt t="120445" x="6591300" y="3873500"/>
          <p14:tracePt t="120450" x="6565900" y="3873500"/>
          <p14:tracePt t="120462" x="6540500" y="3873500"/>
          <p14:tracePt t="120467" x="6540500" y="3898900"/>
          <p14:tracePt t="120478" x="6527800" y="3898900"/>
          <p14:tracePt t="120511" x="6502400" y="3898900"/>
          <p14:tracePt t="120536" x="6477000" y="3898900"/>
          <p14:tracePt t="120561" x="6451600" y="3898900"/>
          <p14:tracePt t="120584" x="6426200" y="3898900"/>
          <p14:tracePt t="120616" x="6413500" y="3924300"/>
          <p14:tracePt t="120632" x="6388100" y="3924300"/>
          <p14:tracePt t="120649" x="6362700" y="3924300"/>
          <p14:tracePt t="120664" x="6337300" y="3924300"/>
          <p14:tracePt t="120672" x="6337300" y="3949700"/>
          <p14:tracePt t="120680" x="6324600" y="3949700"/>
          <p14:tracePt t="120704" x="6299200" y="3962400"/>
          <p14:tracePt t="120715" x="6273800" y="3962400"/>
          <p14:tracePt t="120728" x="6248400" y="4013200"/>
          <p14:tracePt t="120745" x="6235700" y="4038600"/>
          <p14:tracePt t="120752" x="6235700" y="4051300"/>
          <p14:tracePt t="120768" x="6235700" y="4076700"/>
          <p14:tracePt t="120778" x="6235700" y="4102100"/>
          <p14:tracePt t="120784" x="6235700" y="4127500"/>
          <p14:tracePt t="120812" x="6235700" y="4140200"/>
          <p14:tracePt t="120817" x="6235700" y="4165600"/>
          <p14:tracePt t="120845" x="6248400" y="4191000"/>
          <p14:tracePt t="120878" x="6248400" y="4216400"/>
          <p14:tracePt t="120884" x="6273800" y="4216400"/>
          <p14:tracePt t="120928" x="6299200" y="4216400"/>
          <p14:tracePt t="120936" x="6324600" y="4216400"/>
          <p14:tracePt t="120945" x="6362700" y="4216400"/>
          <p14:tracePt t="120953" x="6362700" y="4191000"/>
          <p14:tracePt t="120962" x="6413500" y="4191000"/>
          <p14:tracePt t="120968" x="6451600" y="4191000"/>
          <p14:tracePt t="120978" x="6477000" y="4165600"/>
          <p14:tracePt t="120985" x="6502400" y="4165600"/>
          <p14:tracePt t="120995" x="6540500" y="4165600"/>
          <p14:tracePt t="121000" x="6565900" y="4165600"/>
          <p14:tracePt t="121012" x="6591300" y="4165600"/>
          <p14:tracePt t="121017" x="6616700" y="4140200"/>
          <p14:tracePt t="121028" x="6629400" y="4140200"/>
          <p14:tracePt t="121033" x="6654800" y="4140200"/>
          <p14:tracePt t="121045" x="6680200" y="4140200"/>
          <p14:tracePt t="121051" x="6705600" y="4140200"/>
          <p14:tracePt t="121062" x="6718300" y="4140200"/>
          <p14:tracePt t="121066" x="6743700" y="4140200"/>
          <p14:tracePt t="121078" x="6769100" y="4140200"/>
          <p14:tracePt t="121084" x="6794500" y="4140200"/>
          <p14:tracePt t="121095" x="6807200" y="4127500"/>
          <p14:tracePt t="121100" x="6858000" y="4127500"/>
          <p14:tracePt t="121112" x="6883400" y="4127500"/>
          <p14:tracePt t="121113" x="6908800" y="4127500"/>
          <p14:tracePt t="121129" x="6921500" y="4127500"/>
          <p14:tracePt t="121145" x="6946900" y="4127500"/>
          <p14:tracePt t="121169" x="6972300" y="4127500"/>
          <p14:tracePt t="121201" x="6997700" y="4127500"/>
          <p14:tracePt t="121209" x="7010400" y="4127500"/>
          <p14:tracePt t="121649" x="7010400" y="4140200"/>
          <p14:tracePt t="121665" x="7010400" y="4165600"/>
          <p14:tracePt t="121682" x="6997700" y="4191000"/>
          <p14:tracePt t="121697" x="6972300" y="4216400"/>
          <p14:tracePt t="121721" x="6946900" y="4241800"/>
          <p14:tracePt t="121737" x="6921500" y="4254500"/>
          <p14:tracePt t="121753" x="6908800" y="4279900"/>
          <p14:tracePt t="121761" x="6883400" y="4279900"/>
          <p14:tracePt t="121769" x="6858000" y="4305300"/>
          <p14:tracePt t="121779" x="6832600" y="4305300"/>
          <p14:tracePt t="121785" x="6807200" y="4330700"/>
          <p14:tracePt t="121795" x="6794500" y="4330700"/>
          <p14:tracePt t="121801" x="6769100" y="4330700"/>
          <p14:tracePt t="121812" x="6743700" y="4343400"/>
          <p14:tracePt t="121817" x="6718300" y="4343400"/>
          <p14:tracePt t="121828" x="6705600" y="4343400"/>
          <p14:tracePt t="121833" x="6680200" y="4343400"/>
          <p14:tracePt t="121845" x="6654800" y="4368800"/>
          <p14:tracePt t="121852" x="6616700" y="4368800"/>
          <p14:tracePt t="121862" x="6591300" y="4368800"/>
          <p14:tracePt t="121866" x="6565900" y="4368800"/>
          <p14:tracePt t="121879" x="6527800" y="4368800"/>
          <p14:tracePt t="121884" x="6502400" y="4368800"/>
          <p14:tracePt t="121895" x="6477000" y="4368800"/>
          <p14:tracePt t="121899" x="6426200" y="4368800"/>
          <p14:tracePt t="121912" x="6413500" y="4368800"/>
          <p14:tracePt t="121918" x="6388100" y="4368800"/>
          <p14:tracePt t="121928" x="6388100" y="4394200"/>
          <p14:tracePt t="121932" x="6362700" y="4394200"/>
          <p14:tracePt t="121945" x="6337300" y="4394200"/>
          <p14:tracePt t="121954" x="6324600" y="4394200"/>
          <p14:tracePt t="121962" x="6299200" y="4394200"/>
          <p14:tracePt t="121978" x="6273800" y="4394200"/>
          <p14:tracePt t="122001" x="6248400" y="4394200"/>
          <p14:tracePt t="122025" x="6248400" y="4419600"/>
          <p14:tracePt t="122033" x="6235700" y="4419600"/>
          <p14:tracePt t="122057" x="6235700" y="4432300"/>
          <p14:tracePt t="122066" x="6210300" y="4432300"/>
          <p14:tracePt t="122095" x="6210300" y="4457700"/>
          <p14:tracePt t="122099" x="6184900" y="4457700"/>
          <p14:tracePt t="122128" x="6184900" y="4483100"/>
          <p14:tracePt t="122193" x="6184900" y="4457700"/>
          <p14:tracePt t="122202" x="6184900" y="4419600"/>
          <p14:tracePt t="122212" x="6184900" y="4394200"/>
          <p14:tracePt t="122218" x="6159500" y="4330700"/>
          <p14:tracePt t="122228" x="6159500" y="4279900"/>
          <p14:tracePt t="122234" x="6159500" y="4216400"/>
          <p14:tracePt t="122245" x="6146800" y="4140200"/>
          <p14:tracePt t="122252" x="6146800" y="4051300"/>
          <p14:tracePt t="122262" x="6121400" y="4013200"/>
          <p14:tracePt t="122267" x="6096000" y="3898900"/>
          <p14:tracePt t="122278" x="6070600" y="3860800"/>
          <p14:tracePt t="122285" x="6045200" y="3759200"/>
          <p14:tracePt t="122295" x="6032500" y="3721100"/>
          <p14:tracePt t="122300" x="6007100" y="3670300"/>
          <p14:tracePt t="122312" x="5981700" y="3632200"/>
          <p14:tracePt t="122319" x="5956300" y="3581400"/>
          <p14:tracePt t="122328" x="5943600" y="3568700"/>
          <p14:tracePt t="122333" x="5918200" y="3517900"/>
          <p14:tracePt t="122345" x="5892800" y="3492500"/>
          <p14:tracePt t="122346" x="5867400" y="3479800"/>
          <p14:tracePt t="122354" x="5854700" y="3429000"/>
          <p14:tracePt t="122362" x="5854700" y="3403600"/>
          <p14:tracePt t="122370" x="5829300" y="3378200"/>
          <p14:tracePt t="122379" x="5829300" y="3340100"/>
          <p14:tracePt t="122386" x="5803900" y="3314700"/>
          <p14:tracePt t="122395" x="5803900" y="3276600"/>
          <p14:tracePt t="122402" x="5803900" y="3251200"/>
          <p14:tracePt t="122412" x="5778500" y="3200400"/>
          <p14:tracePt t="122419" x="5778500" y="3187700"/>
          <p14:tracePt t="122429" x="5765800" y="3162300"/>
          <p14:tracePt t="122434" x="5765800" y="3136900"/>
          <p14:tracePt t="122445" x="5765800" y="3111500"/>
          <p14:tracePt t="122451" x="5765800" y="3098800"/>
          <p14:tracePt t="122462" x="5740400" y="3098800"/>
          <p14:tracePt t="122478" x="5740400" y="3073400"/>
          <p14:tracePt t="122594" x="5740400" y="3048000"/>
          <p14:tracePt t="122602" x="5740400" y="3022600"/>
          <p14:tracePt t="122611" x="5740400" y="2997200"/>
          <p14:tracePt t="122626" x="5740400" y="2984500"/>
          <p14:tracePt t="122634" x="5740400" y="2959100"/>
          <p14:tracePt t="122642" x="5740400" y="2933700"/>
          <p14:tracePt t="122650" x="5740400" y="2908300"/>
          <p14:tracePt t="122658" x="5740400" y="2895600"/>
          <p14:tracePt t="122666" x="5740400" y="2870200"/>
          <p14:tracePt t="122682" x="5740400" y="2844800"/>
          <p14:tracePt t="122699" x="5740400" y="2819400"/>
          <p14:tracePt t="122741" x="5715000" y="2819400"/>
          <p14:tracePt t="122762" x="5689600" y="2819400"/>
          <p14:tracePt t="122778" x="5664200" y="2819400"/>
          <p14:tracePt t="122795" x="5651500" y="2819400"/>
          <p14:tracePt t="122826" x="5626100" y="2844800"/>
          <p14:tracePt t="122858" x="5600700" y="2870200"/>
          <p14:tracePt t="122898" x="5600700" y="2895600"/>
          <p14:tracePt t="122922" x="5600700" y="2908300"/>
          <p14:tracePt t="122930" x="5600700" y="2933700"/>
          <p14:tracePt t="122962" x="5600700" y="2959100"/>
          <p14:tracePt t="123034" x="5626100" y="2959100"/>
          <p14:tracePt t="123050" x="5651500" y="2959100"/>
          <p14:tracePt t="123058" x="5689600" y="2959100"/>
          <p14:tracePt t="123067" x="5740400" y="2959100"/>
          <p14:tracePt t="123078" x="5803900" y="2933700"/>
          <p14:tracePt t="123083" x="5867400" y="2895600"/>
          <p14:tracePt t="123095" x="5956300" y="2895600"/>
          <p14:tracePt t="123099" x="6045200" y="2844800"/>
          <p14:tracePt t="123112" x="6070600" y="2819400"/>
          <p14:tracePt t="123119" x="6146800" y="2806700"/>
          <p14:tracePt t="123128" x="6210300" y="2781300"/>
          <p14:tracePt t="123133" x="6248400" y="2755900"/>
          <p14:tracePt t="123145" x="6273800" y="2730500"/>
          <p14:tracePt t="123147" x="6324600" y="2730500"/>
          <p14:tracePt t="123155" x="6337300" y="2717800"/>
          <p14:tracePt t="123162" x="6362700" y="2717800"/>
          <p14:tracePt t="123170" x="6388100" y="2692400"/>
          <p14:tracePt t="123179" x="6426200" y="2692400"/>
          <p14:tracePt t="123187" x="6451600" y="2641600"/>
          <p14:tracePt t="123195" x="6540500" y="2616200"/>
          <p14:tracePt t="123203" x="6616700" y="2578100"/>
          <p14:tracePt t="123212" x="6654800" y="2552700"/>
          <p14:tracePt t="123218" x="6705600" y="2514600"/>
          <p14:tracePt t="123228" x="6743700" y="2463800"/>
          <p14:tracePt t="123235" x="6794500" y="2438400"/>
          <p14:tracePt t="123245" x="6794500" y="2425700"/>
          <p14:tracePt t="123251" x="6807200" y="2400300"/>
          <p14:tracePt t="123262" x="6807200" y="2349500"/>
          <p14:tracePt t="123267" x="6807200" y="2336800"/>
          <p14:tracePt t="123278" x="6807200" y="2311400"/>
          <p14:tracePt t="123284" x="6794500" y="2286000"/>
          <p14:tracePt t="123295" x="6769100" y="2260600"/>
          <p14:tracePt t="123300" x="6718300" y="2260600"/>
          <p14:tracePt t="123312" x="6705600" y="2235200"/>
          <p14:tracePt t="123317" x="6654800" y="2222500"/>
          <p14:tracePt t="123329" x="6629400" y="2222500"/>
          <p14:tracePt t="123333" x="6616700" y="2197100"/>
          <p14:tracePt t="123345" x="6591300" y="2197100"/>
          <p14:tracePt t="123351" x="6565900" y="2197100"/>
          <p14:tracePt t="123362" x="6540500" y="2197100"/>
          <p14:tracePt t="123379" x="6527800" y="2197100"/>
          <p14:tracePt t="123395" x="6502400" y="2197100"/>
          <p14:tracePt t="123419" x="6477000" y="2197100"/>
          <p14:tracePt t="123444" x="6451600" y="2222500"/>
          <p14:tracePt t="123451" x="6426200" y="2222500"/>
          <p14:tracePt t="123459" x="6388100" y="2235200"/>
          <p14:tracePt t="123467" x="6337300" y="2260600"/>
          <p14:tracePt t="123478" x="6299200" y="2286000"/>
          <p14:tracePt t="123484" x="6273800" y="2311400"/>
          <p14:tracePt t="123495" x="6210300" y="2336800"/>
          <p14:tracePt t="123501" x="6184900" y="2349500"/>
          <p14:tracePt t="123512" x="6121400" y="2400300"/>
          <p14:tracePt t="123518" x="6070600" y="2425700"/>
          <p14:tracePt t="123528" x="6045200" y="2438400"/>
          <p14:tracePt t="123533" x="6007100" y="2463800"/>
          <p14:tracePt t="123545" x="5981700" y="2463800"/>
          <p14:tracePt t="123549" x="5956300" y="2489200"/>
          <p14:tracePt t="123562" x="5956300" y="2514600"/>
          <p14:tracePt t="123578" x="5943600" y="2514600"/>
          <p14:tracePt t="123579" x="5943600" y="2527300"/>
          <p14:tracePt t="123595" x="5918200" y="2552700"/>
          <p14:tracePt t="123612" x="5918200" y="2578100"/>
          <p14:tracePt t="123619" x="5918200" y="2603500"/>
          <p14:tracePt t="123635" x="5918200" y="2616200"/>
          <p14:tracePt t="123645" x="5918200" y="2641600"/>
          <p14:tracePt t="123651" x="5918200" y="2667000"/>
          <p14:tracePt t="123662" x="5918200" y="2692400"/>
          <p14:tracePt t="123678" x="5918200" y="2717800"/>
          <p14:tracePt t="123691" x="5943600" y="2730500"/>
          <p14:tracePt t="123707" x="5956300" y="2755900"/>
          <p14:tracePt t="123723" x="5981700" y="2755900"/>
          <p14:tracePt t="123731" x="6007100" y="2781300"/>
          <p14:tracePt t="123762" x="6032500" y="2806700"/>
          <p14:tracePt t="123779" x="6045200" y="2806700"/>
          <p14:tracePt t="123779" x="6045200" y="2819400"/>
          <p14:tracePt t="123795" x="6070600" y="2844800"/>
          <p14:tracePt t="123811" x="6070600" y="2870200"/>
          <p14:tracePt t="123828" x="6096000" y="2870200"/>
          <p14:tracePt t="123835" x="6096000" y="2895600"/>
          <p14:tracePt t="123859" x="6096000" y="2908300"/>
          <p14:tracePt t="123923" x="6096000" y="2933700"/>
          <p14:tracePt t="123963" x="6096000" y="2959100"/>
          <p14:tracePt t="124012" x="6070600" y="2959100"/>
          <p14:tracePt t="124019" x="6070600" y="2984500"/>
          <p14:tracePt t="124035" x="6045200" y="2984500"/>
          <p14:tracePt t="124045" x="6032500" y="2984500"/>
          <p14:tracePt t="124059" x="6007100" y="2984500"/>
          <p14:tracePt t="124067" x="5981700" y="2984500"/>
          <p14:tracePt t="124078" x="5956300" y="2984500"/>
          <p14:tracePt t="124083" x="5943600" y="2984500"/>
          <p14:tracePt t="124095" x="5918200" y="2984500"/>
          <p14:tracePt t="124099" x="5867400" y="2984500"/>
          <p14:tracePt t="124112" x="5854700" y="2959100"/>
          <p14:tracePt t="124118" x="5803900" y="2933700"/>
          <p14:tracePt t="124128" x="5765800" y="2933700"/>
          <p14:tracePt t="124133" x="5715000" y="2908300"/>
          <p14:tracePt t="124145" x="5664200" y="2908300"/>
          <p14:tracePt t="124151" x="5651500" y="2895600"/>
          <p14:tracePt t="124162" x="5600700" y="2895600"/>
          <p14:tracePt t="124166" x="5575300" y="2870200"/>
          <p14:tracePt t="124178" x="5562600" y="2870200"/>
          <p14:tracePt t="124180" x="5537200" y="2870200"/>
          <p14:tracePt t="124187" x="5511800" y="2870200"/>
          <p14:tracePt t="124207" x="5486400" y="2870200"/>
          <p14:tracePt t="124315" x="5486400" y="2895600"/>
          <p14:tracePt t="124355" x="5486400" y="2908300"/>
          <p14:tracePt t="124379" x="5486400" y="2933700"/>
          <p14:tracePt t="124388" x="5486400" y="2959100"/>
          <p14:tracePt t="124412" x="5486400" y="2984500"/>
          <p14:tracePt t="124428" x="5486400" y="2997200"/>
          <p14:tracePt t="124451" x="5486400" y="3022600"/>
          <p14:tracePt t="124476" x="5511800" y="3022600"/>
          <p14:tracePt t="124484" x="5511800" y="3048000"/>
          <p14:tracePt t="124500" x="5537200" y="3073400"/>
          <p14:tracePt t="124516" x="5562600" y="3098800"/>
          <p14:tracePt t="124543" x="5562600" y="3111500"/>
          <p14:tracePt t="124548" x="5575300" y="3111500"/>
          <p14:tracePt t="124563" x="5575300" y="3136900"/>
          <p14:tracePt t="124580" x="5600700" y="3162300"/>
          <p14:tracePt t="124612" x="5600700" y="3187700"/>
          <p14:tracePt t="124620" x="5626100" y="3187700"/>
          <p14:tracePt t="124652" x="5651500" y="3187700"/>
          <p14:tracePt t="124676" x="5664200" y="3187700"/>
          <p14:tracePt t="124692" x="5689600" y="3187700"/>
          <p14:tracePt t="124708" x="5689600" y="3200400"/>
          <p14:tracePt t="124716" x="5715000" y="3200400"/>
          <p14:tracePt t="124732" x="5740400" y="3200400"/>
          <p14:tracePt t="124756" x="5765800" y="3200400"/>
          <p14:tracePt t="124780" x="5778500" y="3200400"/>
          <p14:tracePt t="124804" x="5803900" y="3200400"/>
          <p14:tracePt t="124828" x="5829300" y="3200400"/>
          <p14:tracePt t="124868" x="5829300" y="3225800"/>
          <p14:tracePt t="124884" x="5803900" y="3225800"/>
          <p14:tracePt t="124908" x="5778500" y="3251200"/>
          <p14:tracePt t="124916" x="5765800" y="3251200"/>
          <p14:tracePt t="124932" x="5765800" y="3276600"/>
          <p14:tracePt t="124941" x="5740400" y="3276600"/>
          <p14:tracePt t="124956" x="5740400" y="3289300"/>
          <p14:tracePt t="124964" x="5715000" y="3289300"/>
          <p14:tracePt t="124973" x="5715000" y="3314700"/>
          <p14:tracePt t="124996" x="5715000" y="3340100"/>
          <p14:tracePt t="125007" x="5689600" y="3340100"/>
          <p14:tracePt t="125020" x="5689600" y="3365500"/>
          <p14:tracePt t="125036" x="5689600" y="3378200"/>
          <p14:tracePt t="125061" x="5689600" y="3403600"/>
          <p14:tracePt t="125077" x="5715000" y="3429000"/>
          <p14:tracePt t="125084" x="5715000" y="3454400"/>
          <p14:tracePt t="125092" x="5740400" y="3454400"/>
          <p14:tracePt t="125100" x="5778500" y="3479800"/>
          <p14:tracePt t="125116" x="5829300" y="3492500"/>
          <p14:tracePt t="125128" x="5892800" y="3492500"/>
          <p14:tracePt t="125133" x="5943600" y="3517900"/>
          <p14:tracePt t="125145" x="5956300" y="3517900"/>
          <p14:tracePt t="125150" x="6032500" y="3543300"/>
          <p14:tracePt t="125162" x="6070600" y="3543300"/>
          <p14:tracePt t="125166" x="6121400" y="3543300"/>
          <p14:tracePt t="125178" x="6146800" y="3543300"/>
          <p14:tracePt t="125183" x="6184900" y="3543300"/>
          <p14:tracePt t="125195" x="6210300" y="3543300"/>
          <p14:tracePt t="125199" x="6248400" y="3543300"/>
          <p14:tracePt t="125212" x="6248400" y="3568700"/>
          <p14:tracePt t="125213" x="6273800" y="3568700"/>
          <p14:tracePt t="125220" x="6299200" y="3568700"/>
          <p14:tracePt t="125229" x="6324600" y="3568700"/>
          <p14:tracePt t="125245" x="6362700" y="3581400"/>
          <p14:tracePt t="125252" x="6362700" y="3606800"/>
          <p14:tracePt t="125262" x="6388100" y="3606800"/>
          <p14:tracePt t="125268" x="6413500" y="3632200"/>
          <p14:tracePt t="125284" x="6426200" y="3657600"/>
          <p14:tracePt t="125295" x="6451600" y="3670300"/>
          <p14:tracePt t="125300" x="6451600" y="3695700"/>
          <p14:tracePt t="125312" x="6477000" y="3695700"/>
          <p14:tracePt t="125316" x="6477000" y="3721100"/>
          <p14:tracePt t="125328" x="6502400" y="3746500"/>
          <p14:tracePt t="125333" x="6527800" y="3759200"/>
          <p14:tracePt t="125345" x="6540500" y="3759200"/>
          <p14:tracePt t="125350" x="6540500" y="3784600"/>
          <p14:tracePt t="125362" x="6565900" y="3810000"/>
          <p14:tracePt t="125367" x="6565900" y="3835400"/>
          <p14:tracePt t="125378" x="6591300" y="3860800"/>
          <p14:tracePt t="125380" x="6616700" y="3860800"/>
          <p14:tracePt t="125388" x="6616700" y="3873500"/>
          <p14:tracePt t="125396" x="6616700" y="3898900"/>
          <p14:tracePt t="125412" x="6629400" y="3898900"/>
          <p14:tracePt t="125412" x="6629400" y="3924300"/>
          <p14:tracePt t="125420" x="6654800" y="3924300"/>
          <p14:tracePt t="125429" x="6654800" y="3949700"/>
          <p14:tracePt t="125445" x="6654800" y="3962400"/>
          <p14:tracePt t="125452" x="6680200" y="3962400"/>
          <p14:tracePt t="125462" x="6680200" y="3987800"/>
          <p14:tracePt t="125478" x="6680200" y="4013200"/>
          <p14:tracePt t="125500" x="6680200" y="4038600"/>
          <p14:tracePt t="125556" x="6680200" y="4051300"/>
          <p14:tracePt t="125621" x="6654800" y="4076700"/>
          <p14:tracePt t="125645" x="6629400" y="4076700"/>
          <p14:tracePt t="125662" x="6629400" y="4102100"/>
          <p14:tracePt t="125669" x="6616700" y="4102100"/>
          <p14:tracePt t="125678" x="6591300" y="4102100"/>
          <p14:tracePt t="125685" x="6565900" y="4102100"/>
          <p14:tracePt t="125695" x="6565900" y="4127500"/>
          <p14:tracePt t="125701" x="6540500" y="4140200"/>
          <p14:tracePt t="125712" x="6527800" y="4140200"/>
          <p14:tracePt t="125717" x="6502400" y="4165600"/>
          <p14:tracePt t="125728" x="6477000" y="4165600"/>
          <p14:tracePt t="125733" x="6477000" y="4191000"/>
          <p14:tracePt t="125745" x="6451600" y="4191000"/>
          <p14:tracePt t="125750" x="6451600" y="4216400"/>
          <p14:tracePt t="125773" x="6451600" y="4241800"/>
          <p14:tracePt t="125781" x="6426200" y="4241800"/>
          <p14:tracePt t="125809" x="6426200" y="4254500"/>
          <p14:tracePt t="125829" x="6426200" y="4279900"/>
          <p14:tracePt t="125845" x="6451600" y="4305300"/>
          <p14:tracePt t="125852" x="6451600" y="4330700"/>
          <p14:tracePt t="125862" x="6477000" y="4343400"/>
          <p14:tracePt t="125878" x="6502400" y="4368800"/>
          <p14:tracePt t="125885" x="6527800" y="4394200"/>
          <p14:tracePt t="125895" x="6540500" y="4419600"/>
          <p14:tracePt t="125901" x="6565900" y="4419600"/>
          <p14:tracePt t="125912" x="6591300" y="4432300"/>
          <p14:tracePt t="125917" x="6616700" y="4457700"/>
          <p14:tracePt t="125929" x="6629400" y="4483100"/>
          <p14:tracePt t="125934" x="6654800" y="4483100"/>
          <p14:tracePt t="125945" x="6680200" y="4508500"/>
          <p14:tracePt t="125962" x="6705600" y="4521200"/>
          <p14:tracePt t="125979" x="6718300" y="4546600"/>
          <p14:tracePt t="125984" x="6718300" y="4572000"/>
          <p14:tracePt t="125996" x="6743700" y="4572000"/>
          <p14:tracePt t="126012" x="6743700" y="4597400"/>
          <p14:tracePt t="126013" x="6769100" y="4622800"/>
          <p14:tracePt t="126037" x="6769100" y="4635500"/>
          <p14:tracePt t="126053" x="6769100" y="4660900"/>
          <p14:tracePt t="126078" x="6794500" y="4660900"/>
          <p14:tracePt t="126085" x="6794500" y="4686300"/>
          <p14:tracePt t="126157" x="6794500" y="4711700"/>
          <p14:tracePt t="126229" x="6794500" y="4724400"/>
          <p14:tracePt t="126278" x="6769100" y="4724400"/>
          <p14:tracePt t="126293" x="6743700" y="4724400"/>
          <p14:tracePt t="126309" x="6718300" y="4724400"/>
          <p14:tracePt t="126317" x="6705600" y="4724400"/>
          <p14:tracePt t="126325" x="6680200" y="4749800"/>
          <p14:tracePt t="126333" x="6654800" y="4749800"/>
          <p14:tracePt t="126349" x="6629400" y="4749800"/>
          <p14:tracePt t="126378" x="6616700" y="4749800"/>
          <p14:tracePt t="127086" x="6591300" y="4749800"/>
          <p14:tracePt t="127095" x="6565900" y="4749800"/>
          <p14:tracePt t="127102" x="6527800" y="4775200"/>
          <p14:tracePt t="127112" x="6477000" y="4800600"/>
          <p14:tracePt t="127118" x="6451600" y="4813300"/>
          <p14:tracePt t="127128" x="6426200" y="4838700"/>
          <p14:tracePt t="127134" x="6388100" y="4838700"/>
          <p14:tracePt t="127145" x="6362700" y="4864100"/>
          <p14:tracePt t="127150" x="6337300" y="4889500"/>
          <p14:tracePt t="127162" x="6324600" y="4889500"/>
          <p14:tracePt t="127178" x="6324600" y="4902200"/>
          <p14:tracePt t="127183" x="6299200" y="4902200"/>
          <p14:tracePt t="127212" x="6299200" y="4927600"/>
          <p14:tracePt t="127254" x="6299200" y="4953000"/>
          <p14:tracePt t="127286" x="6299200" y="4978400"/>
          <p14:tracePt t="127312" x="6299200" y="5016500"/>
          <p14:tracePt t="127318" x="6324600" y="5041900"/>
          <p14:tracePt t="127329" x="6337300" y="5092700"/>
          <p14:tracePt t="127334" x="6362700" y="5105400"/>
          <p14:tracePt t="127345" x="6413500" y="5181600"/>
          <p14:tracePt t="127351" x="6426200" y="5181600"/>
          <p14:tracePt t="127362" x="6451600" y="5219700"/>
          <p14:tracePt t="127367" x="6477000" y="5245100"/>
          <p14:tracePt t="127379" x="6527800" y="5283200"/>
          <p14:tracePt t="127384" x="6540500" y="5308600"/>
          <p14:tracePt t="127395" x="6565900" y="5334000"/>
          <p14:tracePt t="127401" x="6591300" y="5384800"/>
          <p14:tracePt t="127412" x="6616700" y="5384800"/>
          <p14:tracePt t="127416" x="6616700" y="5397500"/>
          <p14:tracePt t="127428" x="6616700" y="5422900"/>
          <p14:tracePt t="127445" x="6629400" y="5422900"/>
          <p14:tracePt t="127446" x="6629400" y="5448300"/>
          <p14:tracePt t="127486" x="6629400" y="5473700"/>
          <p14:tracePt t="127511" x="6616700" y="5473700"/>
          <p14:tracePt t="127542" x="6616700" y="5486400"/>
          <p14:tracePt t="127550" x="6591300" y="5486400"/>
          <p14:tracePt t="127582" x="6565900" y="5486400"/>
          <p14:tracePt t="127598" x="6540500" y="5486400"/>
          <p14:tracePt t="127612" x="6527800" y="5486400"/>
          <p14:tracePt t="127616" x="6477000" y="5486400"/>
          <p14:tracePt t="127628" x="6451600" y="5486400"/>
          <p14:tracePt t="127632" x="6413500" y="5511800"/>
          <p14:tracePt t="127645" x="6337300" y="5511800"/>
          <p14:tracePt t="127646" x="6324600" y="5511800"/>
          <p14:tracePt t="127654" x="6273800" y="5511800"/>
          <p14:tracePt t="127662" x="6235700" y="5511800"/>
          <p14:tracePt t="127679" x="6184900" y="5511800"/>
          <p14:tracePt t="127686" x="6159500" y="5511800"/>
          <p14:tracePt t="127695" x="6146800" y="5511800"/>
          <p14:tracePt t="127712" x="6121400" y="5511800"/>
          <p14:tracePt t="127718" x="6096000" y="5511800"/>
          <p14:tracePt t="127728" x="6096000" y="5486400"/>
          <p14:tracePt t="127734" x="6070600" y="5486400"/>
          <p14:tracePt t="127745" x="6070600" y="5473700"/>
          <p14:tracePt t="127758" x="6045200" y="5448300"/>
          <p14:tracePt t="127774" x="6032500" y="5422900"/>
          <p14:tracePt t="127790" x="6032500" y="5397500"/>
          <p14:tracePt t="127807" x="6007100" y="5397500"/>
          <p14:tracePt t="127814" x="6007100" y="5384800"/>
          <p14:tracePt t="127830" x="6007100" y="5359400"/>
          <p14:tracePt t="127839" x="5981700" y="5359400"/>
          <p14:tracePt t="127854" x="5956300" y="5359400"/>
          <p14:tracePt t="127862" x="5956300" y="5334000"/>
          <p14:tracePt t="127886" x="5943600" y="5334000"/>
          <p14:tracePt t="127918" x="5918200" y="5334000"/>
          <p14:tracePt t="128855" x="5892800" y="5308600"/>
          <p14:tracePt t="128863" x="5867400" y="5308600"/>
          <p14:tracePt t="128872" x="5854700" y="5283200"/>
          <p14:tracePt t="128879" x="5829300" y="5270500"/>
          <p14:tracePt t="128887" x="5803900" y="5270500"/>
          <p14:tracePt t="128895" x="5778500" y="5245100"/>
          <p14:tracePt t="128912" x="5740400" y="5194300"/>
          <p14:tracePt t="128928" x="5715000" y="5181600"/>
          <p14:tracePt t="128935" x="5689600" y="5156200"/>
          <p14:tracePt t="128951" x="5664200" y="5130800"/>
          <p14:tracePt t="128967" x="5651500" y="5105400"/>
          <p14:tracePt t="128983" x="5651500" y="5092700"/>
          <p14:tracePt t="129007" x="5626100" y="5092700"/>
          <p14:tracePt t="130145" x="5651500" y="5067300"/>
          <p14:tracePt t="130152" x="5689600" y="5003800"/>
          <p14:tracePt t="130162" x="5740400" y="4953000"/>
          <p14:tracePt t="130171" x="5778500" y="4902200"/>
          <p14:tracePt t="130179" x="5854700" y="4838700"/>
          <p14:tracePt t="130184" x="5892800" y="4775200"/>
          <p14:tracePt t="130195" x="5918200" y="4724400"/>
          <p14:tracePt t="130201" x="5956300" y="4660900"/>
          <p14:tracePt t="130212" x="5981700" y="4597400"/>
          <p14:tracePt t="130217" x="6007100" y="4521200"/>
          <p14:tracePt t="130229" x="6007100" y="4483100"/>
          <p14:tracePt t="130233" x="6032500" y="4432300"/>
          <p14:tracePt t="130245" x="6032500" y="4419600"/>
          <p14:tracePt t="130249" x="6032500" y="4368800"/>
          <p14:tracePt t="130262" x="6032500" y="4343400"/>
          <p14:tracePt t="130279" x="6032500" y="4330700"/>
          <p14:tracePt t="130283" x="6007100" y="4330700"/>
          <p14:tracePt t="130299" x="6007100" y="4305300"/>
          <p14:tracePt t="130312" x="5981700" y="4305300"/>
          <p14:tracePt t="130313" x="5956300" y="4305300"/>
          <p14:tracePt t="130320" x="5943600" y="4305300"/>
          <p14:tracePt t="130329" x="5892800" y="4305300"/>
          <p14:tracePt t="130345" x="5829300" y="4343400"/>
          <p14:tracePt t="130352" x="5778500" y="4368800"/>
          <p14:tracePt t="130362" x="5740400" y="4419600"/>
          <p14:tracePt t="130379" x="5689600" y="4483100"/>
          <p14:tracePt t="130384" x="5651500" y="4508500"/>
          <p14:tracePt t="130395" x="5651500" y="4521200"/>
          <p14:tracePt t="130401" x="5626100" y="4546600"/>
          <p14:tracePt t="130412" x="5626100" y="4572000"/>
          <p14:tracePt t="130416" x="5626100" y="4597400"/>
          <p14:tracePt t="130429" x="5626100" y="4622800"/>
          <p14:tracePt t="130433" x="5626100" y="4635500"/>
          <p14:tracePt t="130445" x="5626100" y="4660900"/>
          <p14:tracePt t="130462" x="5626100" y="4711700"/>
          <p14:tracePt t="130466" x="5651500" y="4711700"/>
          <p14:tracePt t="130479" x="5664200" y="4724400"/>
          <p14:tracePt t="130484" x="5689600" y="4749800"/>
          <p14:tracePt t="130495" x="5715000" y="4775200"/>
          <p14:tracePt t="130499" x="5740400" y="4800600"/>
          <p14:tracePt t="130512" x="5765800" y="4813300"/>
          <p14:tracePt t="130513" x="5765800" y="4838700"/>
          <p14:tracePt t="130520" x="5778500" y="4838700"/>
          <p14:tracePt t="130529" x="5803900" y="4864100"/>
          <p14:tracePt t="130545" x="5829300" y="4889500"/>
          <p14:tracePt t="130552" x="5854700" y="4889500"/>
          <p14:tracePt t="130562" x="5867400" y="4889500"/>
          <p14:tracePt t="130578" x="5892800" y="4889500"/>
          <p14:tracePt t="130584" x="5918200" y="4889500"/>
          <p14:tracePt t="130612" x="5943600" y="4889500"/>
          <p14:tracePt t="130617" x="5943600" y="4902200"/>
          <p14:tracePt t="130629" x="5956300" y="4902200"/>
          <p14:tracePt t="130706" x="5956300" y="4927600"/>
          <p14:tracePt t="130720" x="5943600" y="4927600"/>
          <p14:tracePt t="130738" x="5918200" y="4927600"/>
          <p14:tracePt t="130753" x="5918200" y="4953000"/>
          <p14:tracePt t="130762" x="5892800" y="4953000"/>
          <p14:tracePt t="130778" x="5867400" y="4953000"/>
          <p14:tracePt t="130792" x="5867400" y="4978400"/>
          <p14:tracePt t="130802" x="5854700" y="4978400"/>
          <p14:tracePt t="133412" x="5867400" y="4978400"/>
          <p14:tracePt t="133444" x="5892800" y="4978400"/>
          <p14:tracePt t="133451" x="5892800" y="4953000"/>
          <p14:tracePt t="133467" x="5918200" y="4953000"/>
          <p14:tracePt t="133483" x="5943600" y="4953000"/>
          <p14:tracePt t="133491" x="5956300" y="4953000"/>
          <p14:tracePt t="133500" x="5981700" y="4953000"/>
          <p14:tracePt t="133507" x="6007100" y="4927600"/>
          <p14:tracePt t="133515" x="6032500" y="4927600"/>
          <p14:tracePt t="133523" x="6045200" y="4927600"/>
          <p14:tracePt t="133534" x="6070600" y="4927600"/>
          <p14:tracePt t="133545" x="6096000" y="4902200"/>
          <p14:tracePt t="133550" x="6146800" y="4902200"/>
          <p14:tracePt t="133562" x="6210300" y="4902200"/>
          <p14:tracePt t="133566" x="6273800" y="4902200"/>
          <p14:tracePt t="133579" x="6299200" y="4902200"/>
          <p14:tracePt t="133579" x="6362700" y="4902200"/>
          <p14:tracePt t="133587" x="6413500" y="4902200"/>
          <p14:tracePt t="133596" x="6426200" y="4889500"/>
          <p14:tracePt t="133612" x="6502400" y="4889500"/>
          <p14:tracePt t="133629" x="6527800" y="4889500"/>
          <p14:tracePt t="133652" x="6540500" y="4889500"/>
          <p14:tracePt t="136925" x="6565900" y="4889500"/>
          <p14:tracePt t="136937" x="6616700" y="4889500"/>
          <p14:tracePt t="136945" x="6654800" y="4889500"/>
          <p14:tracePt t="136951" x="6680200" y="4889500"/>
          <p14:tracePt t="136962" x="6743700" y="4889500"/>
          <p14:tracePt t="136968" x="6794500" y="4889500"/>
          <p14:tracePt t="136979" x="6832600" y="4902200"/>
          <p14:tracePt t="136984" x="6946900" y="4902200"/>
          <p14:tracePt t="136995" x="6997700" y="4902200"/>
          <p14:tracePt t="137000" x="7124700" y="4927600"/>
          <p14:tracePt t="137012" x="7175500" y="4953000"/>
          <p14:tracePt t="137017" x="7239000" y="4978400"/>
          <p14:tracePt t="137029" x="7353300" y="5016500"/>
          <p14:tracePt t="137030" x="7442200" y="5041900"/>
          <p14:tracePt t="137038" x="7505700" y="5067300"/>
          <p14:tracePt t="137046" x="7569200" y="5105400"/>
          <p14:tracePt t="137053" x="7670800" y="5130800"/>
          <p14:tracePt t="137062" x="7734300" y="5181600"/>
          <p14:tracePt t="137079" x="7912100" y="5283200"/>
          <p14:tracePt t="137085" x="8026400" y="5334000"/>
          <p14:tracePt t="137095" x="8115300" y="5397500"/>
          <p14:tracePt t="137112" x="8293100" y="5562600"/>
          <p14:tracePt t="137118" x="8407400" y="5651500"/>
          <p14:tracePt t="137129" x="8496300" y="5740400"/>
          <p14:tracePt t="137134" x="8585200" y="5803900"/>
          <p14:tracePt t="137146" x="8674100" y="5892800"/>
          <p14:tracePt t="137151" x="8763000" y="5956300"/>
          <p14:tracePt t="137162" x="8788400" y="6007100"/>
          <p14:tracePt t="137167" x="8915400" y="6096000"/>
          <p14:tracePt t="137179" x="8940800" y="6146800"/>
          <p14:tracePt t="137184" x="9004300" y="6184900"/>
          <p14:tracePt t="137195" x="9055100" y="6248400"/>
          <p14:tracePt t="137201" x="9118600" y="6337300"/>
          <p14:tracePt t="137212" x="9144000" y="6388100"/>
          <p14:tracePt t="137217" x="9194800" y="6477000"/>
          <p14:tracePt t="137229" x="9207500" y="6502400"/>
          <p14:tracePt t="137230" x="9207500" y="6565900"/>
          <p14:tracePt t="137245" x="9232900" y="6616700"/>
          <p14:tracePt t="137246" x="9258300" y="6654800"/>
          <p14:tracePt t="137254" x="9258300" y="6718300"/>
          <p14:tracePt t="137262" x="9258300" y="6794500"/>
          <p14:tracePt t="137279" x="9258300" y="6921500"/>
          <p14:tracePt t="137286" x="9258300" y="6997700"/>
          <p14:tracePt t="137295" x="9207500" y="7061200"/>
          <p14:tracePt t="137312" x="9093200" y="7264400"/>
          <p14:tracePt t="137318" x="9029700" y="7378700"/>
          <p14:tracePt t="137329" x="8940800" y="7480300"/>
          <p14:tracePt t="137345" x="8788400" y="7708900"/>
          <p14:tracePt t="137350" x="8674100" y="7797800"/>
          <p14:tracePt t="137362" x="8585200" y="7912100"/>
          <p14:tracePt t="137367" x="8496300" y="8001000"/>
          <p14:tracePt t="137379" x="8382000" y="8089900"/>
          <p14:tracePt t="137384" x="8293100" y="8153400"/>
          <p14:tracePt t="137397" x="8204200" y="8242300"/>
          <p14:tracePt t="137403" x="8064500" y="8318500"/>
          <p14:tracePt t="137413" x="7861300" y="8432800"/>
          <p14:tracePt t="137414" x="7772400" y="8470900"/>
          <p14:tracePt t="137422" x="7620000" y="8521700"/>
          <p14:tracePt t="137430" x="7480300" y="8534400"/>
          <p14:tracePt t="137446" x="7327900" y="8585200"/>
          <p14:tracePt t="137446" x="7175500" y="8610600"/>
          <p14:tracePt t="137454" x="7010400" y="8623300"/>
          <p14:tracePt t="137463" x="6858000" y="8623300"/>
          <p14:tracePt t="137480" x="6616700" y="8610600"/>
          <p14:tracePt t="137486" x="6540500" y="8534400"/>
          <p14:tracePt t="137496" x="6426200" y="8445500"/>
          <p14:tracePt t="137513" x="6324600" y="8242300"/>
          <p14:tracePt t="137519" x="6273800" y="8115300"/>
          <p14:tracePt t="137529" x="6248400" y="7950200"/>
          <p14:tracePt t="137535" x="6235700" y="7823200"/>
          <p14:tracePt t="137546" x="6235700" y="7620000"/>
          <p14:tracePt t="137550" x="6235700" y="7467600"/>
          <p14:tracePt t="137563" x="6248400" y="7289800"/>
          <p14:tracePt t="137570" x="6324600" y="7150100"/>
          <p14:tracePt t="137579" x="6413500" y="7035800"/>
          <p14:tracePt t="137584" x="6477000" y="6921500"/>
          <p14:tracePt t="137597" x="6565900" y="6832600"/>
          <p14:tracePt t="137604" x="6654800" y="6769100"/>
          <p14:tracePt t="137613" x="6743700" y="6718300"/>
          <p14:tracePt t="137617" x="6858000" y="6705600"/>
          <p14:tracePt t="137630" x="6997700" y="6680200"/>
          <p14:tracePt t="137631" x="7099300" y="6680200"/>
          <p14:tracePt t="137639" x="7264400" y="6680200"/>
          <p14:tracePt t="137647" x="7416800" y="6680200"/>
          <p14:tracePt t="137654" x="7556500" y="6680200"/>
          <p14:tracePt t="137662" x="7683500" y="6705600"/>
          <p14:tracePt t="137679" x="7912100" y="6832600"/>
          <p14:tracePt t="137686" x="7975600" y="6908800"/>
          <p14:tracePt t="137696" x="8051800" y="6997700"/>
          <p14:tracePt t="137712" x="8115300" y="7150100"/>
          <p14:tracePt t="137719" x="8140700" y="7239000"/>
          <p14:tracePt t="137729" x="8140700" y="7327900"/>
          <p14:tracePt t="137745" x="8140700" y="7467600"/>
          <p14:tracePt t="137750" x="8115300" y="7556500"/>
          <p14:tracePt t="137763" x="8064500" y="7620000"/>
          <p14:tracePt t="137770" x="8001000" y="7683500"/>
          <p14:tracePt t="137780" x="7937500" y="7734300"/>
          <p14:tracePt t="137786" x="7848600" y="7797800"/>
          <p14:tracePt t="137796" x="7734300" y="7848600"/>
          <p14:tracePt t="137803" x="7670800" y="7861300"/>
          <p14:tracePt t="137813" x="7556500" y="7861300"/>
          <p14:tracePt t="137816" x="7442200" y="7886700"/>
          <p14:tracePt t="137829" x="7353300" y="7886700"/>
          <p14:tracePt t="137833" x="7239000" y="7886700"/>
          <p14:tracePt t="137846" x="7150100" y="7886700"/>
          <p14:tracePt t="137847" x="7035800" y="7848600"/>
          <p14:tracePt t="137854" x="6921500" y="7797800"/>
          <p14:tracePt t="137862" x="6858000" y="7759700"/>
          <p14:tracePt t="137880" x="6680200" y="7645400"/>
          <p14:tracePt t="137887" x="6629400" y="7569200"/>
          <p14:tracePt t="137896" x="6591300" y="7480300"/>
          <p14:tracePt t="137913" x="6565900" y="7327900"/>
          <p14:tracePt t="137919" x="6565900" y="7264400"/>
          <p14:tracePt t="137929" x="6565900" y="7188200"/>
          <p14:tracePt t="137946" x="6616700" y="7099300"/>
          <p14:tracePt t="137947" x="6705600" y="7061200"/>
          <p14:tracePt t="137954" x="6769100" y="6997700"/>
          <p14:tracePt t="137962" x="6883400" y="6946900"/>
          <p14:tracePt t="137968" x="6997700" y="6908800"/>
          <p14:tracePt t="137979" x="7099300" y="6883400"/>
          <p14:tracePt t="137983" x="7213600" y="6883400"/>
          <p14:tracePt t="137995" x="7353300" y="6883400"/>
          <p14:tracePt t="137999" x="7480300" y="6883400"/>
          <p14:tracePt t="138012" x="7569200" y="6883400"/>
          <p14:tracePt t="138016" x="7683500" y="6972300"/>
          <p14:tracePt t="138030" x="7848600" y="7124700"/>
          <p14:tracePt t="138031" x="7886700" y="7213600"/>
          <p14:tracePt t="138039" x="7950200" y="7353300"/>
          <p14:tracePt t="138046" x="8001000" y="7531100"/>
          <p14:tracePt t="138055" x="8051800" y="7670800"/>
          <p14:tracePt t="138063" x="8051800" y="7848600"/>
          <p14:tracePt t="138080" x="8064500" y="8178800"/>
          <p14:tracePt t="138087" x="8064500" y="8318500"/>
          <p14:tracePt t="138096" x="8026400" y="8432800"/>
          <p14:tracePt t="138103" x="7950200" y="8559800"/>
          <p14:tracePt t="138113" x="7886700" y="8648700"/>
          <p14:tracePt t="138119" x="7797800" y="8712200"/>
          <p14:tracePt t="138130" x="7734300" y="8788400"/>
          <p14:tracePt t="138136" x="7645400" y="8813800"/>
          <p14:tracePt t="138147" x="7556500" y="8826500"/>
          <p14:tracePt t="138153" x="7467600" y="8826500"/>
          <p14:tracePt t="138163" x="7391400" y="8826500"/>
          <p14:tracePt t="138168" x="7302500" y="8826500"/>
          <p14:tracePt t="138179" x="7213600" y="8813800"/>
          <p14:tracePt t="138184" x="7124700" y="8712200"/>
          <p14:tracePt t="138196" x="7035800" y="8648700"/>
          <p14:tracePt t="138201" x="6946900" y="8534400"/>
          <p14:tracePt t="138213" x="6883400" y="8432800"/>
          <p14:tracePt t="138219" x="6832600" y="8331200"/>
          <p14:tracePt t="138229" x="6807200" y="8293100"/>
          <p14:tracePt t="138234" x="6794500" y="8204200"/>
          <p14:tracePt t="138247" x="6794500" y="8051800"/>
          <p14:tracePt t="138255" x="6794500" y="7950200"/>
          <p14:tracePt t="138263" x="6794500" y="7912100"/>
          <p14:tracePt t="138279" x="6794500" y="7861300"/>
          <p14:tracePt t="138280" x="6858000" y="7848600"/>
          <p14:tracePt t="138287" x="6908800" y="7823200"/>
          <p14:tracePt t="138295" x="6972300" y="7797800"/>
          <p14:tracePt t="138312" x="7124700" y="7772400"/>
          <p14:tracePt t="140721" x="7150100" y="7772400"/>
          <p14:tracePt t="140729" x="7175500" y="7772400"/>
          <p14:tracePt t="140737" x="7213600" y="7772400"/>
          <p14:tracePt t="140745" x="7239000" y="7772400"/>
          <p14:tracePt t="140753" x="7289800" y="7772400"/>
          <p14:tracePt t="140762" x="7302500" y="7772400"/>
          <p14:tracePt t="140770" x="7327900" y="7772400"/>
          <p14:tracePt t="140785" x="7378700" y="7772400"/>
          <p14:tracePt t="140795" x="7391400" y="7772400"/>
          <p14:tracePt t="140812" x="7442200" y="7772400"/>
          <p14:tracePt t="140817" x="7467600" y="7772400"/>
          <p14:tracePt t="140829" x="7480300" y="7772400"/>
          <p14:tracePt t="140835" x="7505700" y="7797800"/>
          <p14:tracePt t="140846" x="7531100" y="7797800"/>
          <p14:tracePt t="140862" x="7556500" y="7797800"/>
          <p14:tracePt t="140867" x="7569200" y="7823200"/>
          <p14:tracePt t="140883" x="7594600" y="7823200"/>
          <p14:tracePt t="140900" x="7620000" y="7848600"/>
          <p14:tracePt t="140916" x="7645400" y="7848600"/>
          <p14:tracePt t="140946" x="7670800" y="7848600"/>
          <p14:tracePt t="140985" x="7670800" y="7861300"/>
          <p14:tracePt t="141002" x="7683500" y="7861300"/>
          <p14:tracePt t="141018" x="7683500" y="7886700"/>
          <p14:tracePt t="141035" x="7708900" y="7886700"/>
          <p14:tracePt t="141050" x="7734300" y="7912100"/>
          <p14:tracePt t="141067" x="7759700" y="7937500"/>
          <p14:tracePt t="141082" x="7772400" y="7950200"/>
          <p14:tracePt t="141090" x="7797800" y="7950200"/>
          <p14:tracePt t="141100" x="7848600" y="7975600"/>
          <p14:tracePt t="141106" x="7861300" y="8001000"/>
          <p14:tracePt t="141114" x="7912100" y="8026400"/>
          <p14:tracePt t="141122" x="7937500" y="8064500"/>
          <p14:tracePt t="141130" x="7975600" y="8089900"/>
          <p14:tracePt t="141145" x="8001000" y="8140700"/>
          <p14:tracePt t="141146" x="8026400" y="8153400"/>
          <p14:tracePt t="141154" x="8051800" y="8178800"/>
          <p14:tracePt t="141162" x="8064500" y="8229600"/>
          <p14:tracePt t="141170" x="8089900" y="8242300"/>
          <p14:tracePt t="141179" x="8115300" y="8293100"/>
          <p14:tracePt t="141186" x="8115300" y="8318500"/>
          <p14:tracePt t="141196" x="8140700" y="8331200"/>
          <p14:tracePt t="141202" x="8140700" y="8356600"/>
          <p14:tracePt t="141212" x="8140700" y="8382000"/>
          <p14:tracePt t="141218" x="8140700" y="8407400"/>
          <p14:tracePt t="141229" x="8140700" y="8432800"/>
          <p14:tracePt t="141234" x="8140700" y="8470900"/>
          <p14:tracePt t="141245" x="8140700" y="8496300"/>
          <p14:tracePt t="141250" x="8140700" y="8534400"/>
          <p14:tracePt t="141262" x="8140700" y="8559800"/>
          <p14:tracePt t="141267" x="8115300" y="8585200"/>
          <p14:tracePt t="141279" x="8089900" y="8610600"/>
          <p14:tracePt t="141284" x="8064500" y="8648700"/>
          <p14:tracePt t="141295" x="8051800" y="8699500"/>
          <p14:tracePt t="141302" x="8001000" y="8712200"/>
          <p14:tracePt t="141312" x="7950200" y="8788400"/>
          <p14:tracePt t="141318" x="7937500" y="8826500"/>
          <p14:tracePt t="141329" x="7886700" y="8826500"/>
          <p14:tracePt t="141334" x="7848600" y="8902700"/>
          <p14:tracePt t="141346" x="7797800" y="8940800"/>
          <p14:tracePt t="141347" x="7759700" y="8940800"/>
          <p14:tracePt t="141354" x="7670800" y="9004300"/>
          <p14:tracePt t="141362" x="7594600" y="9055100"/>
          <p14:tracePt t="141379" x="7416800" y="9093200"/>
          <p14:tracePt t="141386" x="7327900" y="9144000"/>
          <p14:tracePt t="141396" x="7188200" y="9169400"/>
          <p14:tracePt t="141403" x="7061200" y="9207500"/>
          <p14:tracePt t="141412" x="6921500" y="9232900"/>
          <p14:tracePt t="141418" x="6794500" y="9258300"/>
          <p14:tracePt t="141429" x="6654800" y="9258300"/>
          <p14:tracePt t="141445" x="6413500" y="9283700"/>
          <p14:tracePt t="141450" x="6337300" y="9283700"/>
          <p14:tracePt t="141462" x="6248400" y="9283700"/>
          <p14:tracePt t="141468" x="6159500" y="9283700"/>
          <p14:tracePt t="141479" x="6096000" y="9283700"/>
          <p14:tracePt t="141483" x="6045200" y="9283700"/>
          <p14:tracePt t="141496" x="6007100" y="9258300"/>
          <p14:tracePt t="141502" x="5956300" y="9232900"/>
          <p14:tracePt t="141512" x="5943600" y="9232900"/>
          <p14:tracePt t="141516" x="5918200" y="9207500"/>
          <p14:tracePt t="141529" x="5892800" y="9207500"/>
          <p14:tracePt t="141533" x="5867400" y="9194800"/>
          <p14:tracePt t="141554" x="5854700" y="9169400"/>
          <p14:tracePt t="141570" x="5854700" y="9144000"/>
          <p14:tracePt t="141579" x="5854700" y="9118600"/>
          <p14:tracePt t="141595" x="5854700" y="9093200"/>
          <p14:tracePt t="141604" x="5854700" y="9055100"/>
          <p14:tracePt t="141612" x="5854700" y="9029700"/>
          <p14:tracePt t="141618" x="5854700" y="9004300"/>
          <p14:tracePt t="141629" x="5854700" y="8991600"/>
          <p14:tracePt t="141646" x="5892800" y="8940800"/>
          <p14:tracePt t="141651" x="5918200" y="8915400"/>
          <p14:tracePt t="141662" x="5918200" y="8902700"/>
          <p14:tracePt t="141668" x="5943600" y="8902700"/>
          <p14:tracePt t="141679" x="5956300" y="8902700"/>
          <p14:tracePt t="141695" x="5981700" y="8902700"/>
          <p14:tracePt t="141714" x="6007100" y="8902700"/>
          <p14:tracePt t="141722" x="6032500" y="8902700"/>
          <p14:tracePt t="141734" x="6045200" y="8902700"/>
          <p14:tracePt t="141746" x="6096000" y="8915400"/>
          <p14:tracePt t="141755" x="6121400" y="8915400"/>
          <p14:tracePt t="141763" x="6146800" y="8940800"/>
          <p14:tracePt t="141771" x="6159500" y="8991600"/>
          <p14:tracePt t="141780" x="6184900" y="9004300"/>
          <p14:tracePt t="141786" x="6235700" y="9029700"/>
          <p14:tracePt t="141797" x="6248400" y="9055100"/>
          <p14:tracePt t="141804" x="6299200" y="9080500"/>
          <p14:tracePt t="141814" x="6324600" y="9093200"/>
          <p14:tracePt t="141820" x="6337300" y="9118600"/>
          <p14:tracePt t="141830" x="6362700" y="9144000"/>
          <p14:tracePt t="141837" x="6413500" y="9194800"/>
          <p14:tracePt t="141846" x="6413500" y="9207500"/>
          <p14:tracePt t="141851" x="6426200" y="9232900"/>
          <p14:tracePt t="141862" x="6451600" y="9283700"/>
          <p14:tracePt t="141879" x="6451600" y="9296400"/>
          <p14:tracePt t="141880" x="6477000" y="9321800"/>
          <p14:tracePt t="141885" x="6477000" y="9347200"/>
          <p14:tracePt t="141897" x="6477000" y="9372600"/>
          <p14:tracePt t="141903" x="6502400" y="9385300"/>
          <p14:tracePt t="141931" x="6502400" y="9410700"/>
          <p14:tracePt t="141955" x="6477000" y="9410700"/>
          <p14:tracePt t="141963" x="6426200" y="9410700"/>
          <p14:tracePt t="141971" x="6388100" y="9410700"/>
          <p14:tracePt t="141979" x="6337300" y="9410700"/>
          <p14:tracePt t="141987" x="6324600" y="9410700"/>
          <p14:tracePt t="141995" x="6248400" y="9410700"/>
          <p14:tracePt t="142004" x="6210300" y="9410700"/>
          <p14:tracePt t="142012" x="6159500" y="9385300"/>
          <p14:tracePt t="142019" x="6121400" y="9347200"/>
          <p14:tracePt t="142029" x="6070600" y="9321800"/>
          <p14:tracePt t="142037" x="6045200" y="9296400"/>
          <p14:tracePt t="142046" x="6032500" y="9258300"/>
          <p14:tracePt t="142051" x="6007100" y="9232900"/>
          <p14:tracePt t="142062" x="6007100" y="9194800"/>
          <p14:tracePt t="142067" x="5981700" y="9169400"/>
          <p14:tracePt t="142079" x="5981700" y="9118600"/>
          <p14:tracePt t="142083" x="5981700" y="9080500"/>
          <p14:tracePt t="142096" x="5981700" y="9055100"/>
          <p14:tracePt t="142100" x="5981700" y="9004300"/>
          <p14:tracePt t="142112" x="5981700" y="8966200"/>
          <p14:tracePt t="142116" x="5981700" y="8915400"/>
          <p14:tracePt t="142129" x="6007100" y="8902700"/>
          <p14:tracePt t="142135" x="6045200" y="8851900"/>
          <p14:tracePt t="142146" x="6045200" y="8826500"/>
          <p14:tracePt t="142147" x="6070600" y="8813800"/>
          <p14:tracePt t="142163" x="6070600" y="8788400"/>
          <p14:tracePt t="142171" x="6096000" y="8788400"/>
          <p14:tracePt t="144036" x="6121400" y="8788400"/>
          <p14:tracePt t="144046" x="6146800" y="8788400"/>
          <p14:tracePt t="144052" x="6184900" y="8788400"/>
          <p14:tracePt t="144062" x="6210300" y="8813800"/>
          <p14:tracePt t="144069" x="6235700" y="8813800"/>
          <p14:tracePt t="144076" x="6248400" y="8813800"/>
          <p14:tracePt t="144084" x="6299200" y="8826500"/>
          <p14:tracePt t="144092" x="6337300" y="8851900"/>
          <p14:tracePt t="144103" x="6388100" y="8851900"/>
          <p14:tracePt t="144112" x="6426200" y="8851900"/>
          <p14:tracePt t="144117" x="6451600" y="8877300"/>
          <p14:tracePt t="144129" x="6502400" y="8877300"/>
          <p14:tracePt t="144135" x="6527800" y="8877300"/>
          <p14:tracePt t="144146" x="6540500" y="8902700"/>
          <p14:tracePt t="144152" x="6565900" y="8902700"/>
          <p14:tracePt t="144162" x="6591300" y="8902700"/>
          <p14:tracePt t="144168" x="6616700" y="8915400"/>
          <p14:tracePt t="144182" x="6629400" y="8915400"/>
          <p14:tracePt t="144197" x="6629400" y="8940800"/>
          <p14:tracePt t="144204" x="6654800" y="8940800"/>
          <p14:tracePt t="144261" x="6680200" y="8940800"/>
          <p14:tracePt t="151826" x="6680200" y="8966200"/>
          <p14:tracePt t="151834" x="6680200" y="8991600"/>
          <p14:tracePt t="151842" x="6680200" y="9004300"/>
          <p14:tracePt t="151850" x="6654800" y="9055100"/>
          <p14:tracePt t="151858" x="6654800" y="9080500"/>
          <p14:tracePt t="151867" x="6629400" y="9118600"/>
          <p14:tracePt t="151879" x="6629400" y="9144000"/>
          <p14:tracePt t="151883" x="6616700" y="9194800"/>
          <p14:tracePt t="151896" x="6591300" y="9207500"/>
          <p14:tracePt t="151903" x="6591300" y="9232900"/>
          <p14:tracePt t="151913" x="6565900" y="9232900"/>
          <p14:tracePt t="151917" x="6565900" y="9258300"/>
          <p14:tracePt t="151929" x="6540500" y="9258300"/>
          <p14:tracePt t="151931" x="6540500" y="9283700"/>
          <p14:tracePt t="151946" x="6527800" y="9283700"/>
          <p14:tracePt t="151954" x="6502400" y="9296400"/>
          <p14:tracePt t="151971" x="6477000" y="9321800"/>
          <p14:tracePt t="151986" x="6451600" y="9321800"/>
          <p14:tracePt t="152002" x="6426200" y="9321800"/>
          <p14:tracePt t="152018" x="6413500" y="9321800"/>
          <p14:tracePt t="152146" x="6413500" y="9296400"/>
          <p14:tracePt t="152155" x="6413500" y="9283700"/>
          <p14:tracePt t="152164" x="6413500" y="9232900"/>
          <p14:tracePt t="152171" x="6413500" y="9194800"/>
          <p14:tracePt t="152179" x="6413500" y="9144000"/>
          <p14:tracePt t="152187" x="6426200" y="9080500"/>
          <p14:tracePt t="152196" x="6451600" y="9055100"/>
          <p14:tracePt t="152204" x="6477000" y="8991600"/>
          <p14:tracePt t="152213" x="6477000" y="8940800"/>
          <p14:tracePt t="152219" x="6502400" y="8902700"/>
          <p14:tracePt t="152229" x="6527800" y="8851900"/>
          <p14:tracePt t="152237" x="6527800" y="8813800"/>
          <p14:tracePt t="152246" x="6540500" y="8813800"/>
          <p14:tracePt t="152251" x="6540500" y="8788400"/>
          <p14:tracePt t="152263" x="6565900" y="8763000"/>
          <p14:tracePt t="152283" x="6565900" y="8737600"/>
          <p14:tracePt t="152296" x="6591300" y="8737600"/>
          <p14:tracePt t="152313" x="6616700" y="8737600"/>
          <p14:tracePt t="152329" x="6629400" y="8737600"/>
          <p14:tracePt t="152339" x="6654800" y="8737600"/>
          <p14:tracePt t="152355" x="6680200" y="8737600"/>
          <p14:tracePt t="152371" x="6705600" y="8737600"/>
          <p14:tracePt t="152397" x="6718300" y="8763000"/>
          <p14:tracePt t="152403" x="6718300" y="8788400"/>
          <p14:tracePt t="152413" x="6743700" y="8813800"/>
          <p14:tracePt t="152419" x="6743700" y="8826500"/>
          <p14:tracePt t="152429" x="6769100" y="8851900"/>
          <p14:tracePt t="152446" x="6769100" y="8877300"/>
          <p14:tracePt t="152459" x="6769100" y="8902700"/>
          <p14:tracePt t="152491" x="6769100" y="8915400"/>
          <p14:tracePt t="152555" x="6769100" y="8940800"/>
          <p14:tracePt t="152599" x="6743700" y="8940800"/>
          <p14:tracePt t="152629" x="6718300" y="8940800"/>
          <p14:tracePt t="153431" x="6705600" y="8940800"/>
          <p14:tracePt t="153436" x="6680200" y="8940800"/>
          <p14:tracePt t="153452" x="6654800" y="8940800"/>
          <p14:tracePt t="153466" x="6629400" y="8940800"/>
          <p14:tracePt t="153479" x="6616700" y="8915400"/>
          <p14:tracePt t="153484" x="6591300" y="8915400"/>
          <p14:tracePt t="153501" x="6565900" y="8915400"/>
          <p14:tracePt t="153529" x="6565900" y="8902700"/>
          <p14:tracePt t="153534" x="6540500" y="8902700"/>
          <p14:tracePt t="153588" x="6527800" y="8877300"/>
          <p14:tracePt t="153636" x="6527800" y="8851900"/>
          <p14:tracePt t="153652" x="6527800" y="8826500"/>
          <p14:tracePt t="153668" x="6527800" y="8813800"/>
          <p14:tracePt t="153679" x="6502400" y="8813800"/>
          <p14:tracePt t="153692" x="6502400" y="8788400"/>
          <p14:tracePt t="153748" x="6502400" y="8763000"/>
          <p14:tracePt t="153780" x="6502400" y="8737600"/>
          <p14:tracePt t="153804" x="6477000" y="8737600"/>
          <p14:tracePt t="153831" x="6477000" y="8712200"/>
          <p14:tracePt t="153845" x="6477000" y="8699500"/>
          <p14:tracePt t="153868" x="6477000" y="8674100"/>
          <p14:tracePt t="153876" x="6451600" y="8674100"/>
          <p14:tracePt t="153884" x="6451600" y="8648700"/>
          <p14:tracePt t="153901" x="6451600" y="8623300"/>
          <p14:tracePt t="153913" x="6451600" y="8610600"/>
          <p14:tracePt t="153997" x="6426200" y="8610600"/>
          <p14:tracePt t="154052" x="6426200" y="8585200"/>
          <p14:tracePt t="154063" x="6413500" y="8585200"/>
          <p14:tracePt t="154101" x="6388100" y="8585200"/>
          <p14:tracePt t="154133" x="6362700" y="8585200"/>
          <p14:tracePt t="154213" x="6337300" y="8585200"/>
          <p14:tracePt t="154285" x="6337300" y="8610600"/>
          <p14:tracePt t="154309" x="6324600" y="8610600"/>
          <p14:tracePt t="154341" x="6324600" y="8623300"/>
          <p14:tracePt t="154373" x="6299200" y="8623300"/>
          <p14:tracePt t="154453" x="6273800" y="8623300"/>
          <p14:tracePt t="154477" x="6273800" y="8648700"/>
          <p14:tracePt t="154573" x="6248400" y="8648700"/>
          <p14:tracePt t="154733" x="6235700" y="8648700"/>
          <p14:tracePt t="154813" x="6210300" y="8648700"/>
          <p14:tracePt t="154917" x="6210300" y="8623300"/>
          <p14:tracePt t="154973" x="6210300" y="8610600"/>
          <p14:tracePt t="154989" x="6184900" y="8610600"/>
          <p14:tracePt t="155021" x="6184900" y="8585200"/>
          <p14:tracePt t="155054" x="6184900" y="8559800"/>
          <p14:tracePt t="155069" x="6159500" y="8559800"/>
          <p14:tracePt t="155102" x="6159500" y="8534400"/>
          <p14:tracePt t="155198" x="6159500" y="8521700"/>
          <p14:tracePt t="155222" x="6146800" y="8521700"/>
          <p14:tracePt t="155309" x="6146800" y="8496300"/>
          <p14:tracePt t="155350" x="6121400" y="8496300"/>
          <p14:tracePt t="155446" x="6096000" y="8496300"/>
          <p14:tracePt t="155534" x="6070600" y="8470900"/>
          <p14:tracePt t="155614" x="6045200" y="8470900"/>
          <p14:tracePt t="155718" x="6032500" y="8470900"/>
          <p14:tracePt t="155830" x="6007100" y="8496300"/>
          <p14:tracePt t="155902" x="5981700" y="8496300"/>
          <p14:tracePt t="155974" x="5956300" y="8496300"/>
          <p14:tracePt t="155982" x="5956300" y="8521700"/>
          <p14:tracePt t="156118" x="5943600" y="8521700"/>
          <p14:tracePt t="156270" x="5956300" y="8521700"/>
          <p14:tracePt t="156279" x="5956300" y="8534400"/>
          <p14:tracePt t="156310" x="5956300" y="8559800"/>
          <p14:tracePt t="156319" x="5981700" y="8559800"/>
          <p14:tracePt t="156335" x="5981700" y="8585200"/>
          <p14:tracePt t="156351" x="6007100" y="8610600"/>
          <p14:tracePt t="156363" x="6032500" y="8623300"/>
          <p14:tracePt t="156369" x="6045200" y="8623300"/>
          <p14:tracePt t="156379" x="6045200" y="8648700"/>
          <p14:tracePt t="156383" x="6070600" y="8674100"/>
          <p14:tracePt t="156396" x="6121400" y="8699500"/>
          <p14:tracePt t="156403" x="6146800" y="8712200"/>
          <p14:tracePt t="156413" x="6159500" y="8712200"/>
          <p14:tracePt t="156417" x="6184900" y="8737600"/>
          <p14:tracePt t="156430" x="6210300" y="8737600"/>
          <p14:tracePt t="156431" x="6235700" y="8763000"/>
          <p14:tracePt t="156447" x="6248400" y="8763000"/>
          <p14:tracePt t="156455" x="6248400" y="8788400"/>
          <p14:tracePt t="156471" x="6273800" y="8788400"/>
          <p14:tracePt t="156551" x="6273800" y="8813800"/>
          <p14:tracePt t="156631" x="6248400" y="8813800"/>
          <p14:tracePt t="156663" x="6235700" y="8813800"/>
          <p14:tracePt t="156679" x="6210300" y="8826500"/>
          <p14:tracePt t="156703" x="6184900" y="8826500"/>
          <p14:tracePt t="156735" x="6159500" y="8851900"/>
          <p14:tracePt t="157047" x="6146800" y="8851900"/>
          <p14:tracePt t="157063" x="6146800" y="8826500"/>
          <p14:tracePt t="157096" x="6146800" y="8813800"/>
          <p14:tracePt t="157103" x="6121400" y="8813800"/>
          <p14:tracePt t="157119" x="6121400" y="8788400"/>
          <p14:tracePt t="157129" x="6121400" y="8763000"/>
          <p14:tracePt t="157135" x="6096000" y="8763000"/>
          <p14:tracePt t="157146" x="6096000" y="8737600"/>
          <p14:tracePt t="157162" x="6096000" y="8712200"/>
          <p14:tracePt t="157183" x="6096000" y="8699500"/>
          <p14:tracePt t="157231" x="6096000" y="8674100"/>
          <p14:tracePt t="157297" x="6096000" y="8648700"/>
          <p14:tracePt t="157363" x="6096000" y="8623300"/>
          <p14:tracePt t="157439" x="6096000" y="8610600"/>
          <p14:tracePt t="157545" x="6096000" y="8585200"/>
          <p14:tracePt t="157632" x="6096000" y="8559800"/>
          <p14:tracePt t="157664" x="6096000" y="8534400"/>
          <p14:tracePt t="157687" x="6096000" y="8521700"/>
          <p14:tracePt t="157713" x="6096000" y="8496300"/>
          <p14:tracePt t="157720" x="6121400" y="8496300"/>
          <p14:tracePt t="157729" x="6121400" y="8470900"/>
          <p14:tracePt t="157752" x="6121400" y="8445500"/>
          <p14:tracePt t="157768" x="6146800" y="8445500"/>
          <p14:tracePt t="157779" x="6146800" y="8432800"/>
          <p14:tracePt t="157800" x="6159500" y="8432800"/>
          <p14:tracePt t="157813" x="6159500" y="8407400"/>
          <p14:tracePt t="157835" x="6184900" y="8407400"/>
          <p14:tracePt t="157846" x="6210300" y="8382000"/>
          <p14:tracePt t="157864" x="6235700" y="8356600"/>
          <p14:tracePt t="157872" x="6248400" y="8356600"/>
          <p14:tracePt t="157888" x="6273800" y="8331200"/>
          <p14:tracePt t="157898" x="6299200" y="8331200"/>
          <p14:tracePt t="157904" x="6324600" y="8318500"/>
          <p14:tracePt t="157913" x="6337300" y="8318500"/>
          <p14:tracePt t="157920" x="6362700" y="8293100"/>
          <p14:tracePt t="157936" x="6388100" y="8293100"/>
          <p14:tracePt t="157946" x="6388100" y="8267700"/>
          <p14:tracePt t="157952" x="6413500" y="8267700"/>
          <p14:tracePt t="158196" x="6388100" y="8267700"/>
          <p14:tracePt t="158280" x="6362700" y="8267700"/>
          <p14:tracePt t="158320" x="6337300" y="8267700"/>
          <p14:tracePt t="158363" x="6324600" y="8267700"/>
          <p14:tracePt t="158408" x="6299200" y="8293100"/>
          <p14:tracePt t="158441" x="6273800" y="8293100"/>
          <p14:tracePt t="158457" x="6273800" y="8318500"/>
          <p14:tracePt t="158465" x="6248400" y="8318500"/>
          <p14:tracePt t="158497" x="6235700" y="8318500"/>
          <p14:tracePt t="158505" x="6235700" y="8331200"/>
          <p14:tracePt t="158530" x="6210300" y="8331200"/>
          <p14:tracePt t="158546" x="6210300" y="8356600"/>
          <p14:tracePt t="158569" x="6184900" y="8356600"/>
          <p14:tracePt t="158577" x="6184900" y="8382000"/>
          <p14:tracePt t="158595" x="6159500" y="8382000"/>
          <p14:tracePt t="158609" x="6159500" y="8407400"/>
          <p14:tracePt t="158617" x="6146800" y="8407400"/>
          <p14:tracePt t="158646" x="6146800" y="8432800"/>
          <p14:tracePt t="158650" x="6121400" y="8432800"/>
          <p14:tracePt t="158697" x="6096000" y="8445500"/>
          <p14:tracePt t="158737" x="6070600" y="8445500"/>
          <p14:tracePt t="158753" x="6070600" y="8470900"/>
          <p14:tracePt t="158829" x="6045200" y="8470900"/>
          <p14:tracePt t="158833" x="6045200" y="8496300"/>
          <p14:tracePt t="158913" x="6045200" y="8521700"/>
          <p14:tracePt t="158953" x="6032500" y="8521700"/>
          <p14:tracePt t="159009" x="6032500" y="8534400"/>
          <p14:tracePt t="160963" x="6032500" y="8559800"/>
          <p14:tracePt t="160971" x="6032500" y="8585200"/>
          <p14:tracePt t="160979" x="6032500" y="8610600"/>
          <p14:tracePt t="160996" x="6045200" y="8623300"/>
          <p14:tracePt t="161003" x="6045200" y="8648700"/>
          <p14:tracePt t="161012" x="6070600" y="8674100"/>
          <p14:tracePt t="161042" x="6096000" y="8699500"/>
          <p14:tracePt t="161115" x="6121400" y="8699500"/>
          <p14:tracePt t="161139" x="6121400" y="8712200"/>
          <p14:tracePt t="166070" x="6121400" y="8737600"/>
          <p14:tracePt t="166086" x="6121400" y="8763000"/>
          <p14:tracePt t="166102" x="6121400" y="8788400"/>
          <p14:tracePt t="166118" x="6096000" y="8788400"/>
          <p14:tracePt t="166310" x="6096000" y="8763000"/>
          <p14:tracePt t="166318" x="6096000" y="8737600"/>
          <p14:tracePt t="166334" x="6096000" y="8712200"/>
          <p14:tracePt t="166350" x="6096000" y="8699500"/>
          <p14:tracePt t="166383" x="6096000" y="8674100"/>
          <p14:tracePt t="166413" x="6096000" y="8648700"/>
          <p14:tracePt t="166416" x="6096000" y="8623300"/>
          <p14:tracePt t="166430" x="6121400" y="8610600"/>
          <p14:tracePt t="166446" x="6121400" y="8585200"/>
          <p14:tracePt t="166455" x="6146800" y="8585200"/>
          <p14:tracePt t="166463" x="6159500" y="8559800"/>
          <p14:tracePt t="166479" x="6159500" y="8534400"/>
          <p14:tracePt t="166486" x="6184900" y="8534400"/>
          <p14:tracePt t="166518" x="6210300" y="8521700"/>
          <p14:tracePt t="166550" x="6235700" y="8521700"/>
          <p14:tracePt t="166626" x="6248400" y="8521700"/>
          <p14:tracePt t="166646" x="6248400" y="8534400"/>
          <p14:tracePt t="166687" x="6248400" y="8559800"/>
          <p14:tracePt t="166718" x="6248400" y="8585200"/>
          <p14:tracePt t="166742" x="6248400" y="8610600"/>
          <p14:tracePt t="166774" x="6248400" y="8623300"/>
          <p14:tracePt t="166826" x="6248400" y="8648700"/>
          <p14:tracePt t="166863" x="6248400" y="8674100"/>
          <p14:tracePt t="166879" x="6235700" y="8674100"/>
          <p14:tracePt t="166896" x="6235700" y="8699500"/>
          <p14:tracePt t="166935" x="6210300" y="8712200"/>
          <p14:tracePt t="166967" x="6210300" y="8737600"/>
          <p14:tracePt t="167007" x="6210300" y="8763000"/>
          <p14:tracePt t="167047" x="6235700" y="8763000"/>
          <p14:tracePt t="167167" x="6248400" y="8763000"/>
          <p14:tracePt t="167207" x="6273800" y="8763000"/>
          <p14:tracePt t="167224" x="6273800" y="8737600"/>
          <p14:tracePt t="167239" x="6299200" y="8737600"/>
          <p14:tracePt t="167247" x="6299200" y="8712200"/>
          <p14:tracePt t="167263" x="6324600" y="8712200"/>
          <p14:tracePt t="167271" x="6337300" y="8699500"/>
          <p14:tracePt t="167280" x="6362700" y="8699500"/>
          <p14:tracePt t="167296" x="6388100" y="8674100"/>
          <p14:tracePt t="167319" x="6413500" y="8674100"/>
          <p14:tracePt t="167343" x="6426200" y="8674100"/>
          <p14:tracePt t="167471" x="6451600" y="8674100"/>
          <p14:tracePt t="167496" x="6477000" y="8674100"/>
          <p14:tracePt t="167543" x="6502400" y="8699500"/>
          <p14:tracePt t="167631" x="6502400" y="8712200"/>
          <p14:tracePt t="167712" x="6502400" y="8737600"/>
          <p14:tracePt t="167767" x="6502400" y="8763000"/>
          <p14:tracePt t="167824" x="6502400" y="8788400"/>
          <p14:tracePt t="167847" x="6477000" y="8788400"/>
          <p14:tracePt t="167859" x="6477000" y="8813800"/>
          <p14:tracePt t="167872" x="6451600" y="8813800"/>
          <p14:tracePt t="167892" x="6451600" y="8826500"/>
          <p14:tracePt t="167984" x="6451600" y="8851900"/>
          <p14:tracePt t="168026" x="6451600" y="8877300"/>
          <p14:tracePt t="168039" x="6477000" y="8877300"/>
          <p14:tracePt t="168057" x="6502400" y="8902700"/>
          <p14:tracePt t="168072" x="6527800" y="8902700"/>
          <p14:tracePt t="168104" x="6540500" y="8902700"/>
          <p14:tracePt t="168120" x="6540500" y="8915400"/>
          <p14:tracePt t="168193" x="6540500" y="8940800"/>
          <p14:tracePt t="168232" x="6540500" y="8966200"/>
          <p14:tracePt t="168264" x="6540500" y="8991600"/>
          <p14:tracePt t="168290" x="6540500" y="9004300"/>
          <p14:tracePt t="168323" x="6540500" y="9029700"/>
          <p14:tracePt t="168384" x="6540500" y="9055100"/>
          <p14:tracePt t="168408" x="6527800" y="9055100"/>
          <p14:tracePt t="168416" x="6502400" y="9055100"/>
          <p14:tracePt t="168433" x="6477000" y="9055100"/>
          <p14:tracePt t="168446" x="6451600" y="9055100"/>
          <p14:tracePt t="168451" x="6426200" y="9055100"/>
          <p14:tracePt t="168467" x="6413500" y="9029700"/>
          <p14:tracePt t="168480" x="6388100" y="9029700"/>
          <p14:tracePt t="168496" x="6362700" y="9029700"/>
          <p14:tracePt t="168513" x="6362700" y="9004300"/>
          <p14:tracePt t="168536" x="6337300" y="9004300"/>
          <p14:tracePt t="168576" x="6324600" y="9004300"/>
          <p14:tracePt t="168769" x="6337300" y="9029700"/>
          <p14:tracePt t="168784" x="6337300" y="9055100"/>
          <p14:tracePt t="168801" x="6337300" y="9080500"/>
          <p14:tracePt t="168808" x="6362700" y="9080500"/>
          <p14:tracePt t="168825" x="6362700" y="9093200"/>
          <p14:tracePt t="168857" x="6362700" y="9118600"/>
          <p14:tracePt t="168897" x="6362700" y="9144000"/>
          <p14:tracePt t="168945" x="6362700" y="9169400"/>
          <p14:tracePt t="169058" x="6362700" y="9194800"/>
          <p14:tracePt t="171043" x="6388100" y="9194800"/>
          <p14:tracePt t="171059" x="6413500" y="9194800"/>
          <p14:tracePt t="171074" x="6426200" y="9194800"/>
          <p14:tracePt t="171099" x="6451600" y="9194800"/>
          <p14:tracePt t="171131" x="6477000" y="9194800"/>
          <p14:tracePt t="171171" x="6477000" y="9169400"/>
          <p14:tracePt t="171179" x="6502400" y="9169400"/>
          <p14:tracePt t="171219" x="6502400" y="9144000"/>
          <p14:tracePt t="171267" x="6502400" y="9118600"/>
          <p14:tracePt t="171299" x="6527800" y="9118600"/>
          <p14:tracePt t="171307" x="6527800" y="9093200"/>
          <p14:tracePt t="171323" x="6527800" y="9080500"/>
          <p14:tracePt t="171339" x="6540500" y="9080500"/>
          <p14:tracePt t="171355" x="6540500" y="9055100"/>
          <p14:tracePt t="171371" x="6565900" y="9029700"/>
          <p14:tracePt t="171388" x="6565900" y="9004300"/>
          <p14:tracePt t="171396" x="6591300" y="8991600"/>
          <p14:tracePt t="171403" x="6591300" y="8966200"/>
          <p14:tracePt t="171412" x="6616700" y="8966200"/>
          <p14:tracePt t="171420" x="6616700" y="8940800"/>
          <p14:tracePt t="171429" x="6629400" y="8915400"/>
          <p14:tracePt t="171443" x="6629400" y="8902700"/>
          <p14:tracePt t="171453" x="6654800" y="8902700"/>
          <p14:tracePt t="171463" x="6654800" y="8877300"/>
          <p14:tracePt t="171491" x="6654800" y="8851900"/>
          <p14:tracePt t="171547" x="6654800" y="8826500"/>
          <p14:tracePt t="171603" x="6654800" y="8813800"/>
          <p14:tracePt t="171739" x="6654800" y="8826500"/>
          <p14:tracePt t="171779" x="6654800" y="8851900"/>
          <p14:tracePt t="171819" x="6654800" y="8877300"/>
          <p14:tracePt t="171859" x="6654800" y="8902700"/>
          <p14:tracePt t="171875" x="6629400" y="8902700"/>
          <p14:tracePt t="171883" x="6629400" y="8915400"/>
          <p14:tracePt t="171900" x="6629400" y="8940800"/>
          <p14:tracePt t="171930" x="6629400" y="8966200"/>
          <p14:tracePt t="171950" x="6629400" y="8991600"/>
          <p14:tracePt t="171967" x="6629400" y="9004300"/>
          <p14:tracePt t="171980" x="6616700" y="9029700"/>
          <p14:tracePt t="172013" x="6616700" y="9055100"/>
          <p14:tracePt t="172029" x="6616700" y="9080500"/>
          <p14:tracePt t="172084" x="6616700" y="9093200"/>
          <p14:tracePt t="172116" x="6591300" y="9093200"/>
          <p14:tracePt t="178210" x="6616700" y="9093200"/>
          <p14:tracePt t="178220" x="6680200" y="9093200"/>
          <p14:tracePt t="178230" x="6718300" y="9093200"/>
          <p14:tracePt t="178234" x="6743700" y="9144000"/>
          <p14:tracePt t="178247" x="6769100" y="9144000"/>
          <p14:tracePt t="178251" x="6769100" y="9169400"/>
          <p14:tracePt t="178267" x="6794500" y="9169400"/>
          <p14:tracePt t="178280" x="6794500" y="9194800"/>
          <p14:tracePt t="178313" x="6807200" y="9207500"/>
          <p14:tracePt t="178330" x="6832600" y="9207500"/>
          <p14:tracePt t="178338" x="6858000" y="9232900"/>
          <p14:tracePt t="178363" x="6883400" y="9258300"/>
          <p14:tracePt t="178370" x="6908800" y="9258300"/>
          <p14:tracePt t="178396" x="6921500" y="9283700"/>
          <p14:tracePt t="178422" x="6946900" y="9283700"/>
          <p14:tracePt t="178603" x="6946900" y="9258300"/>
          <p14:tracePt t="178610" x="6972300" y="9232900"/>
          <p14:tracePt t="178620" x="6997700" y="9207500"/>
          <p14:tracePt t="178630" x="7010400" y="9169400"/>
          <p14:tracePt t="178635" x="7010400" y="9144000"/>
          <p14:tracePt t="178646" x="7035800" y="9093200"/>
          <p14:tracePt t="178651" x="7061200" y="9080500"/>
          <p14:tracePt t="178663" x="7061200" y="9055100"/>
          <p14:tracePt t="178667" x="7086600" y="9004300"/>
          <p14:tracePt t="178680" x="7086600" y="8991600"/>
          <p14:tracePt t="178685" x="7086600" y="8966200"/>
          <p14:tracePt t="178701" x="7086600" y="8940800"/>
          <p14:tracePt t="178713" x="7086600" y="8915400"/>
          <p14:tracePt t="178730" x="7086600" y="8902700"/>
          <p14:tracePt t="178747" x="7086600" y="8877300"/>
          <p14:tracePt t="178780" x="7086600" y="8851900"/>
          <p14:tracePt t="178788" x="7061200" y="8851900"/>
          <p14:tracePt t="178835" x="7035800" y="8851900"/>
          <p14:tracePt t="178931" x="7035800" y="8877300"/>
          <p14:tracePt t="178947" x="7035800" y="8902700"/>
          <p14:tracePt t="178963" x="7035800" y="8915400"/>
          <p14:tracePt t="178964" x="7035800" y="8966200"/>
          <p14:tracePt t="178971" x="7035800" y="8991600"/>
          <p14:tracePt t="178980" x="7035800" y="9029700"/>
          <p14:tracePt t="178997" x="7035800" y="9093200"/>
          <p14:tracePt t="179003" x="7035800" y="9118600"/>
          <p14:tracePt t="179013" x="7035800" y="9169400"/>
          <p14:tracePt t="179030" x="7035800" y="9207500"/>
          <p14:tracePt t="179035" x="7035800" y="9232900"/>
          <p14:tracePt t="179047" x="7035800" y="9258300"/>
          <p14:tracePt t="179063" x="7035800" y="9283700"/>
          <p14:tracePt t="179080" x="7035800" y="9296400"/>
          <p14:tracePt t="179107" x="7035800" y="9321800"/>
          <p14:tracePt t="179227" x="7035800" y="9296400"/>
          <p14:tracePt t="179255" x="7035800" y="9283700"/>
          <p14:tracePt t="179259" x="7035800" y="9258300"/>
          <p14:tracePt t="179267" x="7035800" y="9207500"/>
          <p14:tracePt t="179275" x="7035800" y="9194800"/>
          <p14:tracePt t="179286" x="7035800" y="9169400"/>
          <p14:tracePt t="179297" x="7035800" y="9118600"/>
          <p14:tracePt t="179301" x="7010400" y="9080500"/>
          <p14:tracePt t="179314" x="7010400" y="9029700"/>
          <p14:tracePt t="179319" x="6997700" y="8991600"/>
          <p14:tracePt t="179330" x="6997700" y="8940800"/>
          <p14:tracePt t="179334" x="6997700" y="8915400"/>
          <p14:tracePt t="179348" x="6997700" y="8902700"/>
          <p14:tracePt t="179363" x="6972300" y="8851900"/>
          <p14:tracePt t="182853" x="6997700" y="8851900"/>
          <p14:tracePt t="182863" x="7010400" y="8851900"/>
          <p14:tracePt t="182869" x="7035800" y="8851900"/>
          <p14:tracePt t="182893" x="7061200" y="8851900"/>
          <p14:tracePt t="182925" x="7086600" y="8851900"/>
          <p14:tracePt t="182941" x="7099300" y="8851900"/>
          <p14:tracePt t="182952" x="7124700" y="8851900"/>
          <p14:tracePt t="182965" x="7150100" y="8851900"/>
          <p14:tracePt t="182990" x="7175500" y="8826500"/>
          <p14:tracePt t="183134" x="7188200" y="8826500"/>
          <p14:tracePt t="183198" x="7188200" y="8813800"/>
          <p14:tracePt t="186025" x="7188200" y="8826500"/>
          <p14:tracePt t="186051" x="7188200" y="8851900"/>
          <p14:tracePt t="186058" x="7188200" y="8877300"/>
          <p14:tracePt t="186073" x="7188200" y="8902700"/>
          <p14:tracePt t="186085" x="7188200" y="8915400"/>
          <p14:tracePt t="186090" x="7188200" y="8940800"/>
          <p14:tracePt t="186098" x="7188200" y="8966200"/>
          <p14:tracePt t="186106" x="7213600" y="8991600"/>
          <p14:tracePt t="186117" x="7213600" y="9004300"/>
          <p14:tracePt t="186130" x="7239000" y="9055100"/>
          <p14:tracePt t="186138" x="7239000" y="9080500"/>
          <p14:tracePt t="186147" x="7239000" y="9093200"/>
          <p14:tracePt t="186169" x="7239000" y="9118600"/>
          <p14:tracePt t="186186" x="7239000" y="9144000"/>
          <p14:tracePt t="186209" x="7239000" y="9169400"/>
          <p14:tracePt t="186234" x="7239000" y="9194800"/>
          <p14:tracePt t="186252" x="7239000" y="9207500"/>
          <p14:tracePt t="186285" x="7239000" y="9232900"/>
          <p14:tracePt t="186346" x="7213600" y="9232900"/>
          <p14:tracePt t="188597" x="7239000" y="9232900"/>
          <p14:tracePt t="188676" x="7264400" y="9232900"/>
          <p14:tracePt t="188740" x="7289800" y="9258300"/>
          <p14:tracePt t="188772" x="7302500" y="9258300"/>
          <p14:tracePt t="188788" x="7327900" y="9283700"/>
          <p14:tracePt t="188804" x="7353300" y="9283700"/>
          <p14:tracePt t="188829" x="7378700" y="9283700"/>
          <p14:tracePt t="188836" x="7391400" y="9283700"/>
          <p14:tracePt t="188844" x="7416800" y="9283700"/>
          <p14:tracePt t="188860" x="7442200" y="9283700"/>
          <p14:tracePt t="188868" x="7467600" y="9283700"/>
          <p14:tracePt t="188876" x="7480300" y="9283700"/>
          <p14:tracePt t="188885" x="7505700" y="9283700"/>
          <p14:tracePt t="188897" x="7531100" y="9283700"/>
          <p14:tracePt t="188902" x="7531100" y="9258300"/>
          <p14:tracePt t="188914" x="7556500" y="9258300"/>
          <p14:tracePt t="188919" x="7569200" y="9258300"/>
          <p14:tracePt t="188930" x="7569200" y="9232900"/>
          <p14:tracePt t="188947" x="7594600" y="9232900"/>
          <p14:tracePt t="188948" x="7594600" y="9207500"/>
          <p14:tracePt t="188956" x="7620000" y="9207500"/>
          <p14:tracePt t="188972" x="7645400" y="9194800"/>
          <p14:tracePt t="188988" x="7645400" y="9169400"/>
          <p14:tracePt t="188997" x="7670800" y="9169400"/>
          <p14:tracePt t="189004" x="7683500" y="9144000"/>
          <p14:tracePt t="189020" x="7683500" y="9118600"/>
          <p14:tracePt t="189030" x="7708900" y="9118600"/>
          <p14:tracePt t="189044" x="7708900" y="9093200"/>
          <p14:tracePt t="189064" x="7734300" y="9093200"/>
          <p14:tracePt t="189092" x="7734300" y="9080500"/>
          <p14:tracePt t="189372" x="7708900" y="9080500"/>
          <p14:tracePt t="189389" x="7708900" y="9055100"/>
          <p14:tracePt t="189405" x="7683500" y="9055100"/>
          <p14:tracePt t="189550" x="7670800" y="9055100"/>
          <p14:tracePt t="189757" x="7670800" y="9029700"/>
          <p14:tracePt t="189765" x="7670800" y="9004300"/>
          <p14:tracePt t="189782" x="7670800" y="8991600"/>
          <p14:tracePt t="189789" x="7670800" y="8966200"/>
          <p14:tracePt t="189797" x="7670800" y="8940800"/>
          <p14:tracePt t="189813" x="7670800" y="8915400"/>
          <p14:tracePt t="189821" x="7670800" y="8902700"/>
          <p14:tracePt t="189845" x="7670800" y="8877300"/>
          <p14:tracePt t="191374" x="7670800" y="8851900"/>
          <p14:tracePt t="191385" x="7645400" y="8826500"/>
          <p14:tracePt t="191397" x="7620000" y="8813800"/>
          <p14:tracePt t="191414" x="7594600" y="8788400"/>
          <p14:tracePt t="191422" x="7569200" y="8763000"/>
          <p14:tracePt t="191590" x="7569200" y="8788400"/>
          <p14:tracePt t="191606" x="7556500" y="8788400"/>
          <p14:tracePt t="191687" x="7531100" y="8813800"/>
          <p14:tracePt t="191719" x="7505700" y="8813800"/>
          <p14:tracePt t="191727" x="7505700" y="8826500"/>
          <p14:tracePt t="191735" x="7480300" y="8826500"/>
          <p14:tracePt t="191743" x="7467600" y="8826500"/>
          <p14:tracePt t="191751" x="7442200" y="8826500"/>
          <p14:tracePt t="191764" x="7416800" y="8851900"/>
          <p14:tracePt t="191769" x="7391400" y="8851900"/>
          <p14:tracePt t="191785" x="7378700" y="8851900"/>
          <p14:tracePt t="191797" x="7353300" y="8851900"/>
          <p14:tracePt t="191814" x="7327900" y="8851900"/>
          <p14:tracePt t="191863" x="7327900" y="8826500"/>
          <p14:tracePt t="191883" x="7327900" y="8813800"/>
          <p14:tracePt t="191887" x="7327900" y="8788400"/>
          <p14:tracePt t="191903" x="7327900" y="8763000"/>
          <p14:tracePt t="191914" x="7327900" y="8737600"/>
          <p14:tracePt t="191919" x="7327900" y="8712200"/>
          <p14:tracePt t="191930" x="7327900" y="8699500"/>
          <p14:tracePt t="191935" x="7327900" y="8648700"/>
          <p14:tracePt t="191948" x="7327900" y="8623300"/>
          <p14:tracePt t="191953" x="7327900" y="8610600"/>
          <p14:tracePt t="191964" x="7327900" y="8585200"/>
          <p14:tracePt t="191968" x="7327900" y="8534400"/>
          <p14:tracePt t="191980" x="7327900" y="8521700"/>
          <p14:tracePt t="191986" x="7327900" y="8496300"/>
          <p14:tracePt t="191997" x="7353300" y="8470900"/>
          <p14:tracePt t="192002" x="7353300" y="8445500"/>
          <p14:tracePt t="192019" x="7353300" y="8432800"/>
          <p14:tracePt t="192031" x="7353300" y="8407400"/>
          <p14:tracePt t="192048" x="7378700" y="8407400"/>
          <p14:tracePt t="192135" x="7378700" y="8432800"/>
          <p14:tracePt t="192159" x="7378700" y="8445500"/>
          <p14:tracePt t="192167" x="7378700" y="8470900"/>
          <p14:tracePt t="192175" x="7378700" y="8496300"/>
          <p14:tracePt t="192184" x="7378700" y="8521700"/>
          <p14:tracePt t="192197" x="7391400" y="8585200"/>
          <p14:tracePt t="192202" x="7391400" y="8610600"/>
          <p14:tracePt t="192214" x="7391400" y="8674100"/>
          <p14:tracePt t="192215" x="7416800" y="8737600"/>
          <p14:tracePt t="192223" x="7416800" y="8788400"/>
          <p14:tracePt t="192231" x="7416800" y="8851900"/>
          <p14:tracePt t="192239" x="7416800" y="8902700"/>
          <p14:tracePt t="192251" x="7442200" y="8966200"/>
          <p14:tracePt t="192264" x="7442200" y="9080500"/>
          <p14:tracePt t="192271" x="7442200" y="9093200"/>
          <p14:tracePt t="192280" x="7442200" y="9144000"/>
          <p14:tracePt t="192287" x="7442200" y="9169400"/>
          <p14:tracePt t="192297" x="7442200" y="9194800"/>
          <p14:tracePt t="192303" x="7442200" y="9207500"/>
          <p14:tracePt t="192319" x="7442200" y="9232900"/>
          <p14:tracePt t="192335" x="7442200" y="9258300"/>
          <p14:tracePt t="192347" x="7442200" y="9283700"/>
          <p14:tracePt t="192352" x="7416800" y="9283700"/>
          <p14:tracePt t="192364" x="7416800" y="9296400"/>
          <p14:tracePt t="192381" x="7391400" y="9321800"/>
          <p14:tracePt t="192388" x="7391400" y="9347200"/>
          <p14:tracePt t="192401" x="7378700" y="9372600"/>
          <p14:tracePt t="192430" x="7378700" y="9385300"/>
          <p14:tracePt t="192463" x="7353300" y="9385300"/>
          <p14:tracePt t="192543" x="7353300" y="9372600"/>
          <p14:tracePt t="192552" x="7353300" y="9347200"/>
          <p14:tracePt t="192564" x="7353300" y="9321800"/>
          <p14:tracePt t="192568" x="7353300" y="9283700"/>
          <p14:tracePt t="192580" x="7353300" y="9232900"/>
          <p14:tracePt t="192586" x="7353300" y="9169400"/>
          <p14:tracePt t="192597" x="7353300" y="9093200"/>
          <p14:tracePt t="192601" x="7353300" y="9004300"/>
          <p14:tracePt t="192614" x="7353300" y="8966200"/>
          <p14:tracePt t="192620" x="7353300" y="8902700"/>
          <p14:tracePt t="192630" x="7353300" y="8851900"/>
          <p14:tracePt t="192634" x="7353300" y="8788400"/>
          <p14:tracePt t="192647" x="7353300" y="8737600"/>
          <p14:tracePt t="192648" x="7353300" y="8699500"/>
          <p14:tracePt t="192655" x="7353300" y="8674100"/>
          <p14:tracePt t="192671" x="7353300" y="8623300"/>
          <p14:tracePt t="192688" x="7353300" y="8610600"/>
          <p14:tracePt t="192713" x="7353300" y="8585200"/>
          <p14:tracePt t="192824" x="7353300" y="8610600"/>
          <p14:tracePt t="192832" x="7353300" y="8623300"/>
          <p14:tracePt t="192840" x="7353300" y="8648700"/>
          <p14:tracePt t="192850" x="7327900" y="8674100"/>
          <p14:tracePt t="192864" x="7302500" y="8788400"/>
          <p14:tracePt t="192872" x="7289800" y="8877300"/>
          <p14:tracePt t="192880" x="7264400" y="8940800"/>
          <p14:tracePt t="192888" x="7239000" y="8991600"/>
          <p14:tracePt t="192897" x="7239000" y="9055100"/>
          <p14:tracePt t="192904" x="7213600" y="9118600"/>
          <p14:tracePt t="192914" x="7213600" y="9169400"/>
          <p14:tracePt t="192920" x="7188200" y="9232900"/>
          <p14:tracePt t="192930" x="7188200" y="9283700"/>
          <p14:tracePt t="192936" x="7188200" y="9296400"/>
          <p14:tracePt t="192947" x="7188200" y="9321800"/>
          <p14:tracePt t="192953" x="7175500" y="9347200"/>
          <p14:tracePt t="192968" x="7175500" y="9372600"/>
          <p14:tracePt t="192980" x="7175500" y="9385300"/>
          <p14:tracePt t="193014" x="7175500" y="9410700"/>
          <p14:tracePt t="193034" x="7150100" y="9410700"/>
          <p14:tracePt t="193064" x="7124700" y="9410700"/>
          <p14:tracePt t="193081" x="7099300" y="9410700"/>
          <p14:tracePt t="193088" x="7099300" y="9385300"/>
          <p14:tracePt t="193097" x="7086600" y="9372600"/>
          <p14:tracePt t="193104" x="7061200" y="9321800"/>
          <p14:tracePt t="193114" x="7061200" y="9258300"/>
          <p14:tracePt t="193120" x="7035800" y="9207500"/>
          <p14:tracePt t="193130" x="7010400" y="9144000"/>
          <p14:tracePt t="193136" x="6997700" y="9080500"/>
          <p14:tracePt t="193147" x="6997700" y="9029700"/>
          <p14:tracePt t="193153" x="6997700" y="8915400"/>
          <p14:tracePt t="193164" x="6997700" y="8851900"/>
          <p14:tracePt t="193168" x="6997700" y="8813800"/>
          <p14:tracePt t="193180" x="6997700" y="8737600"/>
          <p14:tracePt t="193186" x="6997700" y="8674100"/>
          <p14:tracePt t="193197" x="6997700" y="8623300"/>
          <p14:tracePt t="193201" x="6997700" y="8610600"/>
          <p14:tracePt t="193214" x="6997700" y="8585200"/>
          <p14:tracePt t="193219" x="6997700" y="8559800"/>
          <p14:tracePt t="193231" x="6997700" y="8534400"/>
          <p14:tracePt t="193328" x="6997700" y="8559800"/>
          <p14:tracePt t="193347" x="6997700" y="8585200"/>
          <p14:tracePt t="193352" x="6997700" y="8610600"/>
          <p14:tracePt t="193364" x="6997700" y="8648700"/>
          <p14:tracePt t="193368" x="6997700" y="8699500"/>
          <p14:tracePt t="193380" x="6997700" y="8737600"/>
          <p14:tracePt t="193386" x="6997700" y="8763000"/>
          <p14:tracePt t="193397" x="6997700" y="8826500"/>
          <p14:tracePt t="193401" x="6997700" y="8902700"/>
          <p14:tracePt t="193414" x="6997700" y="8940800"/>
          <p14:tracePt t="193419" x="6997700" y="9004300"/>
          <p14:tracePt t="193430" x="6972300" y="9080500"/>
          <p14:tracePt t="193435" x="6946900" y="9118600"/>
          <p14:tracePt t="193447" x="6946900" y="9169400"/>
          <p14:tracePt t="193448" x="6946900" y="9232900"/>
          <p14:tracePt t="193456" x="6921500" y="9283700"/>
          <p14:tracePt t="193464" x="6921500" y="9296400"/>
          <p14:tracePt t="193472" x="6921500" y="9347200"/>
          <p14:tracePt t="193480" x="6921500" y="9372600"/>
          <p14:tracePt t="193488" x="6921500" y="9385300"/>
          <p14:tracePt t="193520" x="6921500" y="9410700"/>
          <p14:tracePt t="193584" x="6921500" y="9385300"/>
          <p14:tracePt t="193600" x="6921500" y="9372600"/>
          <p14:tracePt t="193616" x="6921500" y="9347200"/>
          <p14:tracePt t="193624" x="6921500" y="9321800"/>
          <p14:tracePt t="193632" x="6921500" y="9296400"/>
          <p14:tracePt t="193648" x="6946900" y="9283700"/>
          <p14:tracePt t="193656" x="6972300" y="9258300"/>
          <p14:tracePt t="193664" x="6997700" y="9232900"/>
          <p14:tracePt t="193672" x="7061200" y="9194800"/>
          <p14:tracePt t="193684" x="7124700" y="9169400"/>
          <p14:tracePt t="193697" x="7239000" y="9093200"/>
          <p14:tracePt t="193704" x="7302500" y="9055100"/>
          <p14:tracePt t="193714" x="7353300" y="9029700"/>
          <p14:tracePt t="193721" x="7416800" y="9004300"/>
          <p14:tracePt t="193730" x="7442200" y="8991600"/>
          <p14:tracePt t="193737" x="7480300" y="8966200"/>
          <p14:tracePt t="193747" x="7531100" y="8966200"/>
          <p14:tracePt t="193753" x="7531100" y="8940800"/>
          <p14:tracePt t="193763" x="7556500" y="8940800"/>
          <p14:tracePt t="193781" x="7569200" y="8940800"/>
          <p14:tracePt t="193832" x="7594600" y="8940800"/>
          <p14:tracePt t="193889" x="7620000" y="8915400"/>
          <p14:tracePt t="193897" x="7645400" y="8915400"/>
          <p14:tracePt t="193904" x="7645400" y="8902700"/>
          <p14:tracePt t="193914" x="7670800" y="8902700"/>
          <p14:tracePt t="193921" x="7708900" y="8902700"/>
          <p14:tracePt t="193930" x="7708900" y="8877300"/>
          <p14:tracePt t="193937" x="7734300" y="8877300"/>
          <p14:tracePt t="193947" x="7759700" y="8877300"/>
          <p14:tracePt t="193961" x="7772400" y="8877300"/>
          <p14:tracePt t="194064" x="7759700" y="8877300"/>
          <p14:tracePt t="194081" x="7734300" y="8877300"/>
          <p14:tracePt t="194097" x="7708900" y="8877300"/>
          <p14:tracePt t="194114" x="7683500" y="8877300"/>
          <p14:tracePt t="194130" x="7670800" y="8877300"/>
          <p14:tracePt t="194148" x="7645400" y="8877300"/>
          <p14:tracePt t="194153" x="7620000" y="8877300"/>
          <p14:tracePt t="194164" x="7594600" y="8877300"/>
          <p14:tracePt t="194169" x="7569200" y="8877300"/>
          <p14:tracePt t="194180" x="7531100" y="8877300"/>
          <p14:tracePt t="194186" x="7467600" y="8877300"/>
          <p14:tracePt t="194197" x="7391400" y="8877300"/>
          <p14:tracePt t="194201" x="7302500" y="8877300"/>
          <p14:tracePt t="194214" x="7188200" y="8877300"/>
          <p14:tracePt t="194219" x="7124700" y="8877300"/>
          <p14:tracePt t="194230" x="7035800" y="8877300"/>
          <p14:tracePt t="194234" x="6946900" y="8877300"/>
          <p14:tracePt t="194247" x="6883400" y="8877300"/>
          <p14:tracePt t="194252" x="6832600" y="8877300"/>
          <p14:tracePt t="194264" x="6794500" y="8877300"/>
          <p14:tracePt t="194267" x="6769100" y="8877300"/>
          <p14:tracePt t="194281" x="6743700" y="8877300"/>
          <p14:tracePt t="194289" x="6718300" y="8877300"/>
          <p14:tracePt t="194361" x="6718300" y="8851900"/>
          <p14:tracePt t="194377" x="6743700" y="8851900"/>
          <p14:tracePt t="194401" x="6769100" y="8851900"/>
          <p14:tracePt t="194409" x="6794500" y="8851900"/>
          <p14:tracePt t="194417" x="6807200" y="8851900"/>
          <p14:tracePt t="194425" x="6858000" y="8851900"/>
          <p14:tracePt t="194433" x="6908800" y="8851900"/>
          <p14:tracePt t="194441" x="6946900" y="8851900"/>
          <p14:tracePt t="194450" x="7010400" y="8851900"/>
          <p14:tracePt t="194464" x="7086600" y="8851900"/>
          <p14:tracePt t="194468" x="7150100" y="8851900"/>
          <p14:tracePt t="194480" x="7239000" y="8851900"/>
          <p14:tracePt t="194481" x="7327900" y="8851900"/>
          <p14:tracePt t="194489" x="7391400" y="8851900"/>
          <p14:tracePt t="194497" x="7442200" y="8851900"/>
          <p14:tracePt t="194505" x="7480300" y="8877300"/>
          <p14:tracePt t="194514" x="7556500" y="8877300"/>
          <p14:tracePt t="194521" x="7594600" y="8877300"/>
          <p14:tracePt t="194530" x="7620000" y="8877300"/>
          <p14:tracePt t="194537" x="7645400" y="8877300"/>
          <p14:tracePt t="194547" x="7670800" y="8877300"/>
          <p14:tracePt t="194553" x="7670800" y="8902700"/>
          <p14:tracePt t="194569" x="7683500" y="8902700"/>
          <p14:tracePt t="194601" x="7708900" y="8902700"/>
          <p14:tracePt t="194633" x="7708900" y="8915400"/>
          <p14:tracePt t="194673" x="7683500" y="8940800"/>
          <p14:tracePt t="194689" x="7670800" y="8940800"/>
          <p14:tracePt t="194697" x="7645400" y="8940800"/>
          <p14:tracePt t="194705" x="7620000" y="8940800"/>
          <p14:tracePt t="194714" x="7594600" y="8966200"/>
          <p14:tracePt t="194721" x="7569200" y="8966200"/>
          <p14:tracePt t="194731" x="7531100" y="8966200"/>
          <p14:tracePt t="194737" x="7467600" y="8966200"/>
          <p14:tracePt t="194747" x="7416800" y="8991600"/>
          <p14:tracePt t="194754" x="7327900" y="8991600"/>
          <p14:tracePt t="194764" x="7264400" y="8991600"/>
          <p14:tracePt t="194769" x="7175500" y="9004300"/>
          <p14:tracePt t="194780" x="7086600" y="9004300"/>
          <p14:tracePt t="194786" x="7035800" y="9004300"/>
          <p14:tracePt t="194797" x="6946900" y="9029700"/>
          <p14:tracePt t="194802" x="6908800" y="9029700"/>
          <p14:tracePt t="194814" x="6858000" y="9029700"/>
          <p14:tracePt t="194819" x="6807200" y="9029700"/>
          <p14:tracePt t="194830" x="6794500" y="9029700"/>
          <p14:tracePt t="194834" x="6769100" y="9029700"/>
          <p14:tracePt t="194852" x="6743700" y="9029700"/>
          <p14:tracePt t="194905" x="6769100" y="9029700"/>
          <p14:tracePt t="194922" x="6794500" y="9029700"/>
          <p14:tracePt t="194930" x="6832600" y="9029700"/>
          <p14:tracePt t="194938" x="6883400" y="9029700"/>
          <p14:tracePt t="194947" x="6921500" y="9029700"/>
          <p14:tracePt t="194954" x="6997700" y="9055100"/>
          <p14:tracePt t="194964" x="7061200" y="9055100"/>
          <p14:tracePt t="194969" x="7150100" y="9080500"/>
          <p14:tracePt t="194980" x="7213600" y="9093200"/>
          <p14:tracePt t="194989" x="7302500" y="9118600"/>
          <p14:tracePt t="194997" x="7391400" y="9144000"/>
          <p14:tracePt t="195002" x="7467600" y="9144000"/>
          <p14:tracePt t="195014" x="7505700" y="9144000"/>
          <p14:tracePt t="195019" x="7594600" y="9169400"/>
          <p14:tracePt t="195030" x="7645400" y="9194800"/>
          <p14:tracePt t="195035" x="7683500" y="9194800"/>
          <p14:tracePt t="195047" x="7734300" y="9194800"/>
          <p14:tracePt t="195053" x="7759700" y="9207500"/>
          <p14:tracePt t="195064" x="7772400" y="9207500"/>
          <p14:tracePt t="195081" x="7797800" y="9232900"/>
          <p14:tracePt t="195137" x="7772400" y="9232900"/>
          <p14:tracePt t="195148" x="7759700" y="9232900"/>
          <p14:tracePt t="195154" x="7734300" y="9232900"/>
          <p14:tracePt t="195164" x="7683500" y="9232900"/>
          <p14:tracePt t="195170" x="7620000" y="9232900"/>
          <p14:tracePt t="195180" x="7531100" y="9232900"/>
          <p14:tracePt t="195186" x="7416800" y="9232900"/>
          <p14:tracePt t="195197" x="7289800" y="9232900"/>
          <p14:tracePt t="195202" x="7175500" y="9232900"/>
          <p14:tracePt t="195214" x="7099300" y="9232900"/>
          <p14:tracePt t="195219" x="7010400" y="9232900"/>
          <p14:tracePt t="195230" x="6946900" y="9232900"/>
          <p14:tracePt t="195234" x="6883400" y="9232900"/>
          <p14:tracePt t="195247" x="6832600" y="9232900"/>
          <p14:tracePt t="195252" x="6794500" y="9232900"/>
          <p14:tracePt t="195267" x="6769100" y="9232900"/>
          <p14:tracePt t="195314" x="6769100" y="9207500"/>
          <p14:tracePt t="197164" x="6794500" y="9207500"/>
          <p14:tracePt t="197171" x="6807200" y="9207500"/>
          <p14:tracePt t="197181" x="6858000" y="9194800"/>
          <p14:tracePt t="197187" x="6883400" y="9169400"/>
          <p14:tracePt t="197197" x="6921500" y="9144000"/>
          <p14:tracePt t="197203" x="6946900" y="9144000"/>
          <p14:tracePt t="197214" x="6997700" y="9093200"/>
          <p14:tracePt t="197220" x="7035800" y="9055100"/>
          <p14:tracePt t="197230" x="7086600" y="9029700"/>
          <p14:tracePt t="197236" x="7099300" y="9004300"/>
          <p14:tracePt t="197247" x="7150100" y="8991600"/>
          <p14:tracePt t="197254" x="7175500" y="8966200"/>
          <p14:tracePt t="197264" x="7188200" y="8940800"/>
          <p14:tracePt t="197269" x="7213600" y="8915400"/>
          <p14:tracePt t="197280" x="7239000" y="8902700"/>
          <p14:tracePt t="197287" x="7239000" y="8877300"/>
          <p14:tracePt t="197297" x="7264400" y="8851900"/>
          <p14:tracePt t="197302" x="7264400" y="8826500"/>
          <p14:tracePt t="197314" x="7289800" y="8813800"/>
          <p14:tracePt t="197331" x="7302500" y="8788400"/>
          <p14:tracePt t="197335" x="7302500" y="8763000"/>
          <p14:tracePt t="197347" x="7327900" y="8737600"/>
          <p14:tracePt t="197348" x="7327900" y="8712200"/>
          <p14:tracePt t="197356" x="7327900" y="8699500"/>
          <p14:tracePt t="197364" x="7353300" y="8648700"/>
          <p14:tracePt t="197371" x="7378700" y="8623300"/>
          <p14:tracePt t="197381" x="7391400" y="8610600"/>
          <p14:tracePt t="197388" x="7416800" y="8521700"/>
          <p14:tracePt t="197397" x="7467600" y="8470900"/>
          <p14:tracePt t="197404" x="7480300" y="8407400"/>
          <p14:tracePt t="197414" x="7531100" y="8331200"/>
          <p14:tracePt t="197421" x="7531100" y="8293100"/>
          <p14:tracePt t="197430" x="7556500" y="8242300"/>
          <p14:tracePt t="197436" x="7569200" y="8204200"/>
          <p14:tracePt t="197447" x="7569200" y="8153400"/>
          <p14:tracePt t="197453" x="7594600" y="8140700"/>
          <p14:tracePt t="197464" x="7594600" y="8115300"/>
          <p14:tracePt t="197469" x="7594600" y="8051800"/>
          <p14:tracePt t="197480" x="7620000" y="8051800"/>
          <p14:tracePt t="197486" x="7620000" y="8001000"/>
          <p14:tracePt t="197497" x="7620000" y="7975600"/>
          <p14:tracePt t="197501" x="7645400" y="7950200"/>
          <p14:tracePt t="197514" x="7645400" y="7937500"/>
          <p14:tracePt t="197520" x="7645400" y="7886700"/>
          <p14:tracePt t="197530" x="7645400" y="7861300"/>
          <p14:tracePt t="197534" x="7645400" y="7848600"/>
          <p14:tracePt t="197547" x="7645400" y="7823200"/>
          <p14:tracePt t="197548" x="7645400" y="7797800"/>
          <p14:tracePt t="197564" x="7645400" y="7772400"/>
          <p14:tracePt t="197572" x="7645400" y="7734300"/>
          <p14:tracePt t="197580" x="7645400" y="7683500"/>
          <p14:tracePt t="197588" x="7645400" y="7670800"/>
          <p14:tracePt t="197597" x="7645400" y="7594600"/>
          <p14:tracePt t="197604" x="7645400" y="7569200"/>
          <p14:tracePt t="197614" x="7645400" y="7531100"/>
          <p14:tracePt t="197620" x="7645400" y="7505700"/>
          <p14:tracePt t="197630" x="7645400" y="7480300"/>
          <p14:tracePt t="197636" x="7645400" y="7467600"/>
          <p14:tracePt t="197650" x="7645400" y="7442200"/>
          <p14:tracePt t="197663" x="7645400" y="7416800"/>
          <p14:tracePt t="197680" x="7645400" y="7391400"/>
          <p14:tracePt t="197684" x="7620000" y="7391400"/>
          <p14:tracePt t="197714" x="7594600" y="7378700"/>
          <p14:tracePt t="197734" x="7569200" y="7353300"/>
          <p14:tracePt t="197748" x="7556500" y="7353300"/>
          <p14:tracePt t="197756" x="7531100" y="7327900"/>
          <p14:tracePt t="197772" x="7505700" y="7302500"/>
          <p14:tracePt t="197788" x="7480300" y="7289800"/>
          <p14:tracePt t="197797" x="7467600" y="7289800"/>
          <p14:tracePt t="197804" x="7467600" y="7264400"/>
          <p14:tracePt t="197820" x="7442200" y="7239000"/>
          <p14:tracePt t="197836" x="7416800" y="7213600"/>
          <p14:tracePt t="197847" x="7416800" y="7188200"/>
          <p14:tracePt t="197864" x="7391400" y="7188200"/>
          <p14:tracePt t="197868" x="7391400" y="7175500"/>
          <p14:tracePt t="197940" x="7391400" y="7188200"/>
          <p14:tracePt t="197980" x="7391400" y="7213600"/>
          <p14:tracePt t="197997" x="7378700" y="7213600"/>
          <p14:tracePt t="198014" x="7378700" y="7239000"/>
          <p14:tracePt t="198048" x="7378700" y="7264400"/>
          <p14:tracePt t="198076" x="7378700" y="7289800"/>
          <p14:tracePt t="198100" x="7378700" y="7302500"/>
          <p14:tracePt t="198116" x="7378700" y="7327900"/>
          <p14:tracePt t="198124" x="7391400" y="7327900"/>
          <p14:tracePt t="198140" x="7391400" y="7353300"/>
          <p14:tracePt t="198151" x="7416800" y="7378700"/>
          <p14:tracePt t="198165" x="7416800" y="7391400"/>
          <p14:tracePt t="198172" x="7416800" y="7416800"/>
          <p14:tracePt t="198197" x="7442200" y="7467600"/>
          <p14:tracePt t="198205" x="7442200" y="7480300"/>
          <p14:tracePt t="198214" x="7467600" y="7505700"/>
          <p14:tracePt t="198221" x="7467600" y="7531100"/>
          <p14:tracePt t="198230" x="7467600" y="7556500"/>
          <p14:tracePt t="198236" x="7480300" y="7569200"/>
          <p14:tracePt t="198247" x="7480300" y="7594600"/>
          <p14:tracePt t="198253" x="7505700" y="7620000"/>
          <p14:tracePt t="198264" x="7505700" y="7670800"/>
          <p14:tracePt t="198269" x="7531100" y="7670800"/>
          <p14:tracePt t="198280" x="7531100" y="7708900"/>
          <p14:tracePt t="198286" x="7531100" y="7734300"/>
          <p14:tracePt t="198297" x="7556500" y="7772400"/>
          <p14:tracePt t="198302" x="7556500" y="7797800"/>
          <p14:tracePt t="198314" x="7569200" y="7848600"/>
          <p14:tracePt t="198320" x="7569200" y="7861300"/>
          <p14:tracePt t="198330" x="7569200" y="7912100"/>
          <p14:tracePt t="198334" x="7594600" y="7950200"/>
          <p14:tracePt t="198347" x="7594600" y="7975600"/>
          <p14:tracePt t="198348" x="7594600" y="8026400"/>
          <p14:tracePt t="198357" x="7620000" y="8064500"/>
          <p14:tracePt t="198365" x="7620000" y="8115300"/>
          <p14:tracePt t="198373" x="7645400" y="8153400"/>
          <p14:tracePt t="198383" x="7645400" y="8204200"/>
          <p14:tracePt t="198398" x="7670800" y="8267700"/>
          <p14:tracePt t="198405" x="7683500" y="8318500"/>
          <p14:tracePt t="198414" x="7708900" y="8356600"/>
          <p14:tracePt t="198421" x="7708900" y="8382000"/>
          <p14:tracePt t="198430" x="7734300" y="8432800"/>
          <p14:tracePt t="198437" x="7734300" y="8445500"/>
          <p14:tracePt t="198447" x="7759700" y="8496300"/>
          <p14:tracePt t="198454" x="7772400" y="8521700"/>
          <p14:tracePt t="198464" x="7772400" y="8534400"/>
          <p14:tracePt t="198469" x="7797800" y="8559800"/>
          <p14:tracePt t="198480" x="7823200" y="8610600"/>
          <p14:tracePt t="198487" x="7823200" y="8623300"/>
          <p14:tracePt t="198497" x="7848600" y="8648700"/>
          <p14:tracePt t="198502" x="7848600" y="8674100"/>
          <p14:tracePt t="198514" x="7848600" y="8699500"/>
          <p14:tracePt t="198519" x="7861300" y="8699500"/>
          <p14:tracePt t="198530" x="7861300" y="8712200"/>
          <p14:tracePt t="198534" x="7886700" y="8737600"/>
          <p14:tracePt t="198547" x="7886700" y="8763000"/>
          <p14:tracePt t="198554" x="7912100" y="8788400"/>
          <p14:tracePt t="198567" x="7912100" y="8813800"/>
          <p14:tracePt t="198581" x="7937500" y="8826500"/>
          <p14:tracePt t="198581" x="7937500" y="8851900"/>
          <p14:tracePt t="198589" x="7937500" y="8877300"/>
          <p14:tracePt t="198597" x="7950200" y="8902700"/>
          <p14:tracePt t="198605" x="7950200" y="8915400"/>
          <p14:tracePt t="198614" x="7975600" y="8940800"/>
          <p14:tracePt t="198621" x="7975600" y="8966200"/>
          <p14:tracePt t="198631" x="7975600" y="8991600"/>
          <p14:tracePt t="198637" x="8001000" y="9004300"/>
          <p14:tracePt t="198650" x="8001000" y="9029700"/>
          <p14:tracePt t="198664" x="8026400" y="9055100"/>
          <p14:tracePt t="198669" x="8026400" y="9080500"/>
          <p14:tracePt t="198680" x="8026400" y="9093200"/>
          <p14:tracePt t="198686" x="8051800" y="9118600"/>
          <p14:tracePt t="198697" x="8051800" y="9144000"/>
          <p14:tracePt t="198701" x="8051800" y="9169400"/>
          <p14:tracePt t="198714" x="8064500" y="9194800"/>
          <p14:tracePt t="198721" x="8064500" y="9207500"/>
          <p14:tracePt t="198734" x="8064500" y="9232900"/>
          <p14:tracePt t="198748" x="8089900" y="9258300"/>
          <p14:tracePt t="198757" x="8089900" y="9283700"/>
          <p14:tracePt t="198773" x="8089900" y="9296400"/>
          <p14:tracePt t="198789" x="8089900" y="9321800"/>
          <p14:tracePt t="198797" x="8089900" y="9347200"/>
          <p14:tracePt t="198814" x="8089900" y="9372600"/>
          <p14:tracePt t="198830" x="8089900" y="9385300"/>
          <p14:tracePt t="198846" x="8089900" y="9410700"/>
          <p14:tracePt t="198861" x="8064500" y="9410700"/>
          <p14:tracePt t="198880" x="8064500" y="9436100"/>
          <p14:tracePt t="198933" x="8051800" y="9461500"/>
          <p14:tracePt t="198957" x="8051800" y="9474200"/>
          <p14:tracePt t="198989" x="8051800" y="9499600"/>
          <p14:tracePt t="199021" x="8051800" y="9525000"/>
          <p14:tracePt t="199081" x="8051800" y="9499600"/>
          <p14:tracePt t="199093" x="8026400" y="9474200"/>
          <p14:tracePt t="199101" x="8026400" y="9461500"/>
          <p14:tracePt t="199114" x="8026400" y="9436100"/>
          <p14:tracePt t="199118" x="8026400" y="9410700"/>
          <p14:tracePt t="199134" x="8026400" y="9385300"/>
          <p14:tracePt t="199147" x="8026400" y="9372600"/>
          <p14:tracePt t="199164" x="8026400" y="9347200"/>
          <p14:tracePt t="199180" x="8026400" y="9321800"/>
          <p14:tracePt t="199182" x="8026400" y="9296400"/>
          <p14:tracePt t="199189" x="8026400" y="9283700"/>
          <p14:tracePt t="199197" x="8026400" y="9258300"/>
          <p14:tracePt t="199205" x="8026400" y="9232900"/>
          <p14:tracePt t="199214" x="8026400" y="9207500"/>
          <p14:tracePt t="199221" x="8026400" y="9194800"/>
          <p14:tracePt t="199231" x="8026400" y="9169400"/>
          <p14:tracePt t="199237" x="8026400" y="9144000"/>
          <p14:tracePt t="199253" x="8026400" y="9118600"/>
          <p14:tracePt t="199264" x="8026400" y="9093200"/>
          <p14:tracePt t="199285" x="8026400" y="9080500"/>
          <p14:tracePt t="199297" x="8001000" y="9080500"/>
          <p14:tracePt t="199302" x="8001000" y="9055100"/>
          <p14:tracePt t="199330" x="8001000" y="9029700"/>
          <p14:tracePt t="199352" x="8001000" y="9004300"/>
          <p14:tracePt t="199368" x="8001000" y="8991600"/>
          <p14:tracePt t="199382" x="7975600" y="8966200"/>
          <p14:tracePt t="199398" x="7975600" y="8940800"/>
          <p14:tracePt t="199406" x="7975600" y="8915400"/>
          <p14:tracePt t="199415" x="7975600" y="8902700"/>
          <p14:tracePt t="199422" x="7950200" y="8877300"/>
          <p14:tracePt t="199431" x="7950200" y="8851900"/>
          <p14:tracePt t="199438" x="7950200" y="8826500"/>
          <p14:tracePt t="199447" x="7937500" y="8826500"/>
          <p14:tracePt t="199454" x="7937500" y="8813800"/>
          <p14:tracePt t="199464" x="7937500" y="8788400"/>
          <p14:tracePt t="199470" x="7937500" y="8763000"/>
          <p14:tracePt t="199480" x="7937500" y="8737600"/>
          <p14:tracePt t="199486" x="7912100" y="8737600"/>
          <p14:tracePt t="199497" x="7912100" y="8712200"/>
          <p14:tracePt t="199502" x="7912100" y="8699500"/>
          <p14:tracePt t="199514" x="7912100" y="8674100"/>
          <p14:tracePt t="199519" x="7886700" y="8674100"/>
          <p14:tracePt t="199531" x="7886700" y="8648700"/>
          <p14:tracePt t="199547" x="7861300" y="8623300"/>
          <p14:tracePt t="199554" x="7861300" y="8610600"/>
          <p14:tracePt t="199567" x="7861300" y="8585200"/>
          <p14:tracePt t="199581" x="7861300" y="8559800"/>
          <p14:tracePt t="199582" x="7848600" y="8559800"/>
          <p14:tracePt t="199590" x="7848600" y="8534400"/>
          <p14:tracePt t="199598" x="7848600" y="8496300"/>
          <p14:tracePt t="199606" x="7823200" y="8470900"/>
          <p14:tracePt t="199617" x="7823200" y="8445500"/>
          <p14:tracePt t="199631" x="7797800" y="8407400"/>
          <p14:tracePt t="199638" x="7797800" y="8382000"/>
          <p14:tracePt t="199647" x="7772400" y="8382000"/>
          <p14:tracePt t="199654" x="7772400" y="8356600"/>
          <p14:tracePt t="199664" x="7772400" y="8331200"/>
          <p14:tracePt t="199680" x="7759700" y="8318500"/>
          <p14:tracePt t="199694" x="7734300" y="8293100"/>
          <p14:tracePt t="199718" x="7734300" y="8267700"/>
          <p14:tracePt t="199734" x="7734300" y="8242300"/>
          <p14:tracePt t="199747" x="7708900" y="8242300"/>
          <p14:tracePt t="199758" x="7708900" y="8229600"/>
          <p14:tracePt t="199766" x="7683500" y="8204200"/>
          <p14:tracePt t="199790" x="7670800" y="8178800"/>
          <p14:tracePt t="199806" x="7645400" y="8153400"/>
          <p14:tracePt t="199815" x="7645400" y="8140700"/>
          <p14:tracePt t="199830" x="7620000" y="8115300"/>
          <p14:tracePt t="199847" x="7594600" y="8089900"/>
          <p14:tracePt t="199854" x="7594600" y="8064500"/>
          <p14:tracePt t="199870" x="7569200" y="8051800"/>
          <p14:tracePt t="199880" x="7556500" y="8051800"/>
          <p14:tracePt t="199886" x="7556500" y="8026400"/>
          <p14:tracePt t="199902" x="7531100" y="8001000"/>
          <p14:tracePt t="199914" x="7505700" y="8001000"/>
          <p14:tracePt t="199919" x="7505700" y="7975600"/>
          <p14:tracePt t="199931" x="7480300" y="7975600"/>
          <p14:tracePt t="199935" x="7480300" y="7950200"/>
          <p14:tracePt t="199947" x="7467600" y="7937500"/>
          <p14:tracePt t="199958" x="7467600" y="7912100"/>
          <p14:tracePt t="199966" x="7442200" y="7886700"/>
          <p14:tracePt t="199982" x="7416800" y="7861300"/>
          <p14:tracePt t="199990" x="7416800" y="7848600"/>
          <p14:tracePt t="200006" x="7416800" y="7823200"/>
          <p14:tracePt t="200015" x="7391400" y="7797800"/>
          <p14:tracePt t="200022" x="7391400" y="7772400"/>
          <p14:tracePt t="200038" x="7391400" y="7734300"/>
          <p14:tracePt t="200047" x="7391400" y="7708900"/>
          <p14:tracePt t="200054" x="7378700" y="7683500"/>
          <p14:tracePt t="200064" x="7378700" y="7670800"/>
          <p14:tracePt t="200070" x="7378700" y="7645400"/>
          <p14:tracePt t="200081" x="7353300" y="7594600"/>
          <p14:tracePt t="200087" x="7353300" y="7569200"/>
          <p14:tracePt t="200097" x="7353300" y="7556500"/>
          <p14:tracePt t="200102" x="7327900" y="7531100"/>
          <p14:tracePt t="200114" x="7327900" y="7480300"/>
          <p14:tracePt t="200119" x="7302500" y="7467600"/>
          <p14:tracePt t="200131" x="7302500" y="7442200"/>
          <p14:tracePt t="200135" x="7302500" y="7416800"/>
          <p14:tracePt t="200147" x="7289800" y="7378700"/>
          <p14:tracePt t="200154" x="7289800" y="7353300"/>
          <p14:tracePt t="200164" x="7289800" y="7327900"/>
          <p14:tracePt t="200168" x="7289800" y="7302500"/>
          <p14:tracePt t="200181" x="7264400" y="7289800"/>
          <p14:tracePt t="200197" x="7264400" y="7264400"/>
          <p14:tracePt t="200222" x="7264400" y="7239000"/>
          <p14:tracePt t="200358" x="7264400" y="7264400"/>
          <p14:tracePt t="200398" x="7289800" y="7264400"/>
          <p14:tracePt t="200406" x="7289800" y="7289800"/>
          <p14:tracePt t="200438" x="7302500" y="7289800"/>
          <p14:tracePt t="200454" x="7302500" y="7302500"/>
          <p14:tracePt t="200471" x="7327900" y="7302500"/>
          <p14:tracePt t="200486" x="7353300" y="7302500"/>
          <p14:tracePt t="200497" x="7353300" y="7327900"/>
          <p14:tracePt t="200503" x="7378700" y="7327900"/>
          <p14:tracePt t="200514" x="7391400" y="7327900"/>
          <p14:tracePt t="200519" x="7416800" y="7327900"/>
          <p14:tracePt t="200530" x="7467600" y="7353300"/>
          <p14:tracePt t="200536" x="7505700" y="7353300"/>
          <p14:tracePt t="200547" x="7556500" y="7353300"/>
          <p14:tracePt t="200553" x="7569200" y="7378700"/>
          <p14:tracePt t="200564" x="7620000" y="7378700"/>
          <p14:tracePt t="200569" x="7645400" y="7378700"/>
          <p14:tracePt t="200581" x="7670800" y="7378700"/>
          <p14:tracePt t="200585" x="7683500" y="7378700"/>
          <p14:tracePt t="200597" x="7708900" y="7391400"/>
          <p14:tracePt t="200614" x="7734300" y="7391400"/>
          <p14:tracePt t="200623" x="7759700" y="7391400"/>
          <p14:tracePt t="200647" x="7759700" y="7416800"/>
          <p14:tracePt t="200670" x="7772400" y="7416800"/>
          <p14:tracePt t="200680" x="7772400" y="7442200"/>
          <p14:tracePt t="200695" x="7772400" y="7467600"/>
          <p14:tracePt t="200711" x="7772400" y="7480300"/>
          <p14:tracePt t="200719" x="7797800" y="7480300"/>
          <p14:tracePt t="200727" x="7797800" y="7505700"/>
          <p14:tracePt t="200735" x="7797800" y="7531100"/>
          <p14:tracePt t="200747" x="7823200" y="7556500"/>
          <p14:tracePt t="200752" x="7823200" y="7569200"/>
          <p14:tracePt t="200764" x="7848600" y="7594600"/>
          <p14:tracePt t="200781" x="7848600" y="7620000"/>
          <p14:tracePt t="200786" x="7861300" y="7645400"/>
          <p14:tracePt t="200797" x="7861300" y="7670800"/>
          <p14:tracePt t="200801" x="7886700" y="7683500"/>
          <p14:tracePt t="200815" x="7886700" y="7708900"/>
          <p14:tracePt t="200823" x="7912100" y="7734300"/>
          <p14:tracePt t="200839" x="7912100" y="7759700"/>
          <p14:tracePt t="200855" x="7937500" y="7772400"/>
          <p14:tracePt t="200864" x="7937500" y="7797800"/>
          <p14:tracePt t="200880" x="7950200" y="7823200"/>
          <p14:tracePt t="200894" x="7950200" y="7848600"/>
          <p14:tracePt t="200911" x="7975600" y="7861300"/>
          <p14:tracePt t="200919" x="7975600" y="7886700"/>
          <p14:tracePt t="200935" x="7975600" y="7912100"/>
          <p14:tracePt t="200943" x="8001000" y="7912100"/>
          <p14:tracePt t="200951" x="8001000" y="7937500"/>
          <p14:tracePt t="200967" x="8001000" y="7950200"/>
          <p14:tracePt t="200977" x="8001000" y="7975600"/>
          <p14:tracePt t="200991" x="8001000" y="8001000"/>
          <p14:tracePt t="200999" x="8026400" y="8026400"/>
          <p14:tracePt t="201015" x="8026400" y="8051800"/>
          <p14:tracePt t="201023" x="8026400" y="8064500"/>
          <p14:tracePt t="201031" x="8026400" y="8089900"/>
          <p14:tracePt t="201047" x="8026400" y="8115300"/>
          <p14:tracePt t="201055" x="8051800" y="8140700"/>
          <p14:tracePt t="201064" x="8051800" y="8153400"/>
          <p14:tracePt t="201071" x="8051800" y="8178800"/>
          <p14:tracePt t="201081" x="8051800" y="8204200"/>
          <p14:tracePt t="201087" x="8064500" y="8204200"/>
          <p14:tracePt t="201097" x="8064500" y="8229600"/>
          <p14:tracePt t="201103" x="8064500" y="8242300"/>
          <p14:tracePt t="201114" x="8064500" y="8267700"/>
          <p14:tracePt t="201120" x="8089900" y="8293100"/>
          <p14:tracePt t="201135" x="8089900" y="8318500"/>
          <p14:tracePt t="201147" x="8115300" y="8331200"/>
          <p14:tracePt t="201164" x="8115300" y="8356600"/>
          <p14:tracePt t="201169" x="8140700" y="8356600"/>
          <p14:tracePt t="201181" x="8140700" y="8382000"/>
          <p14:tracePt t="201185" x="8153400" y="8407400"/>
          <p14:tracePt t="201197" x="8178800" y="8432800"/>
          <p14:tracePt t="201214" x="8204200" y="8445500"/>
          <p14:tracePt t="201215" x="8204200" y="8470900"/>
          <p14:tracePt t="201223" x="8229600" y="8470900"/>
          <p14:tracePt t="201231" x="8229600" y="8496300"/>
          <p14:tracePt t="201248" x="8242300" y="8521700"/>
          <p14:tracePt t="201271" x="8267700" y="8534400"/>
          <p14:tracePt t="201296" x="8267700" y="8559800"/>
          <p14:tracePt t="201311" x="8293100" y="8559800"/>
          <p14:tracePt t="201327" x="8293100" y="8585200"/>
          <p14:tracePt t="201351" x="8293100" y="8610600"/>
          <p14:tracePt t="201367" x="8318500" y="8623300"/>
          <p14:tracePt t="201384" x="8318500" y="8648700"/>
          <p14:tracePt t="201391" x="8331200" y="8674100"/>
          <p14:tracePt t="201399" x="8331200" y="8699500"/>
          <p14:tracePt t="201414" x="8331200" y="8712200"/>
          <p14:tracePt t="201418" x="8331200" y="8737600"/>
          <p14:tracePt t="201431" x="8331200" y="8763000"/>
          <p14:tracePt t="201432" x="8356600" y="8788400"/>
          <p14:tracePt t="201439" x="8356600" y="8813800"/>
          <p14:tracePt t="201455" x="8356600" y="8826500"/>
          <p14:tracePt t="201464" x="8382000" y="8851900"/>
          <p14:tracePt t="201471" x="8382000" y="8877300"/>
          <p14:tracePt t="201481" x="8382000" y="8902700"/>
          <p14:tracePt t="201487" x="8382000" y="8915400"/>
          <p14:tracePt t="201497" x="8382000" y="8940800"/>
          <p14:tracePt t="201503" x="8382000" y="8966200"/>
          <p14:tracePt t="201514" x="8407400" y="8991600"/>
          <p14:tracePt t="201531" x="8407400" y="9004300"/>
          <p14:tracePt t="201547" x="8407400" y="9029700"/>
          <p14:tracePt t="201564" x="8407400" y="9055100"/>
          <p14:tracePt t="201581" x="8407400" y="9080500"/>
          <p14:tracePt t="201601" x="8407400" y="9093200"/>
          <p14:tracePt t="201619" x="8407400" y="9118600"/>
          <p14:tracePt t="201634" x="8407400" y="9144000"/>
          <p14:tracePt t="201648" x="8407400" y="9169400"/>
          <p14:tracePt t="201671" x="8407400" y="9194800"/>
          <p14:tracePt t="201704" x="8407400" y="9207500"/>
          <p14:tracePt t="201735" x="8407400" y="9232900"/>
          <p14:tracePt t="201784" x="8382000" y="9258300"/>
          <p14:tracePt t="201839" x="8356600" y="9283700"/>
          <p14:tracePt t="201872" x="8356600" y="9296400"/>
          <p14:tracePt t="201881" x="8331200" y="9296400"/>
          <p14:tracePt t="201897" x="8331200" y="9321800"/>
          <p14:tracePt t="201904" x="8318500" y="9321800"/>
          <p14:tracePt t="201920" x="8293100" y="9321800"/>
          <p14:tracePt t="201931" x="8293100" y="9347200"/>
          <p14:tracePt t="201947" x="8267700" y="9347200"/>
          <p14:tracePt t="201960" x="8267700" y="9372600"/>
          <p14:tracePt t="201968" x="8242300" y="9372600"/>
          <p14:tracePt t="201984" x="8229600" y="9372600"/>
          <p14:tracePt t="201998" x="8229600" y="9385300"/>
          <p14:tracePt t="202032" x="8204200" y="9385300"/>
          <p14:tracePt t="202064" x="8204200" y="9410700"/>
          <p14:tracePt t="202080" x="8178800" y="9410700"/>
          <p14:tracePt t="202146" x="8153400" y="9410700"/>
          <p14:tracePt t="202272" x="8153400" y="9385300"/>
          <p14:tracePt t="202347" x="8153400" y="9372600"/>
          <p14:tracePt t="202392" x="8153400" y="9347200"/>
          <p14:tracePt t="202416" x="8153400" y="9321800"/>
          <p14:tracePt t="202456" x="8153400" y="9296400"/>
          <p14:tracePt t="202496" x="8153400" y="9283700"/>
          <p14:tracePt t="202547" x="8153400" y="9258300"/>
          <p14:tracePt t="202584" x="8153400" y="9232900"/>
          <p14:tracePt t="202613" x="8153400" y="9207500"/>
          <p14:tracePt t="202617" x="8153400" y="9194800"/>
          <p14:tracePt t="202632" x="8140700" y="9169400"/>
          <p14:tracePt t="202644" x="8140700" y="9118600"/>
          <p14:tracePt t="202656" x="8115300" y="9093200"/>
          <p14:tracePt t="202664" x="8115300" y="9080500"/>
          <p14:tracePt t="202675" x="8089900" y="9055100"/>
          <p14:tracePt t="202681" x="8089900" y="9029700"/>
          <p14:tracePt t="202697" x="8064500" y="9004300"/>
          <p14:tracePt t="202704" x="8064500" y="8991600"/>
          <p14:tracePt t="202714" x="8051800" y="8991600"/>
          <p14:tracePt t="202720" x="8051800" y="8966200"/>
          <p14:tracePt t="202736" x="8026400" y="8940800"/>
          <p14:tracePt t="202752" x="8001000" y="8915400"/>
          <p14:tracePt t="202764" x="8001000" y="8902700"/>
          <p14:tracePt t="202769" x="7975600" y="8902700"/>
          <p14:tracePt t="202780" x="7950200" y="8877300"/>
          <p14:tracePt t="202797" x="7937500" y="8851900"/>
          <p14:tracePt t="202802" x="7937500" y="8826500"/>
          <p14:tracePt t="202814" x="7912100" y="8813800"/>
          <p14:tracePt t="202821" x="7886700" y="8813800"/>
          <p14:tracePt t="202831" x="7886700" y="8788400"/>
          <p14:tracePt t="202835" x="7861300" y="8763000"/>
          <p14:tracePt t="202847" x="7861300" y="8737600"/>
          <p14:tracePt t="202848" x="7848600" y="8712200"/>
          <p14:tracePt t="202856" x="7823200" y="8699500"/>
          <p14:tracePt t="202865" x="7823200" y="8674100"/>
          <p14:tracePt t="202873" x="7797800" y="8648700"/>
          <p14:tracePt t="202881" x="7797800" y="8623300"/>
          <p14:tracePt t="202889" x="7772400" y="8610600"/>
          <p14:tracePt t="202897" x="7772400" y="8585200"/>
          <p14:tracePt t="202905" x="7759700" y="8559800"/>
          <p14:tracePt t="202914" x="7759700" y="8521700"/>
          <p14:tracePt t="202921" x="7734300" y="8496300"/>
          <p14:tracePt t="202931" x="7734300" y="8470900"/>
          <p14:tracePt t="202936" x="7708900" y="8445500"/>
          <p14:tracePt t="202954" x="7708900" y="8432800"/>
          <p14:tracePt t="202964" x="7683500" y="8407400"/>
          <p14:tracePt t="202969" x="7683500" y="8356600"/>
          <p14:tracePt t="202984" x="7683500" y="8331200"/>
          <p14:tracePt t="202985" x="7683500" y="8318500"/>
          <p14:tracePt t="202997" x="7670800" y="8293100"/>
          <p14:tracePt t="203002" x="7670800" y="8267700"/>
          <p14:tracePt t="203014" x="7670800" y="8242300"/>
          <p14:tracePt t="203019" x="7670800" y="8229600"/>
          <p14:tracePt t="203030" x="7645400" y="8204200"/>
          <p14:tracePt t="203036" x="7645400" y="8178800"/>
          <p14:tracePt t="203047" x="7645400" y="8153400"/>
          <p14:tracePt t="203053" x="7645400" y="8115300"/>
          <p14:tracePt t="203064" x="7645400" y="8089900"/>
          <p14:tracePt t="203068" x="7645400" y="8064500"/>
          <p14:tracePt t="203081" x="7645400" y="8051800"/>
          <p14:tracePt t="203081" x="7645400" y="8026400"/>
          <p14:tracePt t="203089" x="7645400" y="8001000"/>
          <p14:tracePt t="203097" x="7645400" y="7975600"/>
          <p14:tracePt t="203105" x="7645400" y="7950200"/>
          <p14:tracePt t="203114" x="7645400" y="7937500"/>
          <p14:tracePt t="203121" x="7645400" y="7886700"/>
          <p14:tracePt t="203131" x="7645400" y="7861300"/>
          <p14:tracePt t="203147" x="7645400" y="7848600"/>
          <p14:tracePt t="203153" x="7645400" y="7823200"/>
          <p14:tracePt t="203164" x="7645400" y="7797800"/>
          <p14:tracePt t="203169" x="7645400" y="7772400"/>
          <p14:tracePt t="203185" x="7620000" y="7759700"/>
          <p14:tracePt t="203201" x="7594600" y="7734300"/>
          <p14:tracePt t="203218" x="7594600" y="7708900"/>
          <p14:tracePt t="203231" x="7569200" y="7683500"/>
          <p14:tracePt t="203247" x="7556500" y="7670800"/>
          <p14:tracePt t="203254" x="7556500" y="7645400"/>
          <p14:tracePt t="203264" x="7556500" y="7620000"/>
          <p14:tracePt t="203268" x="7531100" y="7594600"/>
          <p14:tracePt t="203281" x="7531100" y="7569200"/>
          <p14:tracePt t="203289" x="7505700" y="7556500"/>
          <p14:tracePt t="203298" x="7505700" y="7531100"/>
          <p14:tracePt t="203313" x="7480300" y="7531100"/>
          <p14:tracePt t="203314" x="7480300" y="7505700"/>
          <p14:tracePt t="203321" x="7480300" y="7480300"/>
          <p14:tracePt t="203331" x="7467600" y="7480300"/>
          <p14:tracePt t="203337" x="7467600" y="7467600"/>
          <p14:tracePt t="203353" x="7442200" y="7442200"/>
          <p14:tracePt t="203381" x="7416800" y="7442200"/>
          <p14:tracePt t="203433" x="7391400" y="7442200"/>
          <p14:tracePt t="203547" x="7391400" y="7416800"/>
          <p14:tracePt t="203585" x="7391400" y="7442200"/>
          <p14:tracePt t="203593" x="7416800" y="7467600"/>
          <p14:tracePt t="203601" x="7442200" y="7505700"/>
          <p14:tracePt t="203614" x="7467600" y="7531100"/>
          <p14:tracePt t="203619" x="7480300" y="7569200"/>
          <p14:tracePt t="203631" x="7505700" y="7645400"/>
          <p14:tracePt t="203636" x="7556500" y="7683500"/>
          <p14:tracePt t="203647" x="7569200" y="7708900"/>
          <p14:tracePt t="203654" x="7594600" y="7759700"/>
          <p14:tracePt t="203664" x="7620000" y="7772400"/>
          <p14:tracePt t="203668" x="7645400" y="7797800"/>
          <p14:tracePt t="203681" x="7645400" y="7823200"/>
          <p14:tracePt t="203682" x="7670800" y="7823200"/>
          <p14:tracePt t="203689" x="7670800" y="7848600"/>
          <p14:tracePt t="203698" x="7683500" y="7861300"/>
          <p14:tracePt t="203714" x="7683500" y="7886700"/>
          <p14:tracePt t="203721" x="7708900" y="7912100"/>
          <p14:tracePt t="203737" x="7708900" y="7937500"/>
          <p14:tracePt t="203747" x="7734300" y="7950200"/>
          <p14:tracePt t="203754" x="7734300" y="7975600"/>
          <p14:tracePt t="203764" x="7759700" y="8001000"/>
          <p14:tracePt t="203781" x="7759700" y="8026400"/>
          <p14:tracePt t="203786" x="7772400" y="8051800"/>
          <p14:tracePt t="203802" x="7772400" y="8064500"/>
          <p14:tracePt t="203818" x="7772400" y="8089900"/>
          <p14:tracePt t="203831" x="7797800" y="8115300"/>
          <p14:tracePt t="203836" x="7797800" y="8140700"/>
          <p14:tracePt t="203847" x="7797800" y="8153400"/>
          <p14:tracePt t="203853" x="7797800" y="8178800"/>
          <p14:tracePt t="203868" x="7823200" y="8204200"/>
          <p14:tracePt t="203881" x="7823200" y="8229600"/>
          <p14:tracePt t="203882" x="7823200" y="8242300"/>
          <p14:tracePt t="203898" x="7823200" y="8267700"/>
          <p14:tracePt t="203909" x="7848600" y="8293100"/>
          <p14:tracePt t="203914" x="7848600" y="8318500"/>
          <p14:tracePt t="203922" x="7848600" y="8331200"/>
          <p14:tracePt t="203931" x="7848600" y="8356600"/>
          <p14:tracePt t="203947" x="7848600" y="8382000"/>
          <p14:tracePt t="203954" x="7848600" y="8407400"/>
          <p14:tracePt t="203964" x="7848600" y="8432800"/>
          <p14:tracePt t="203969" x="7848600" y="8445500"/>
          <p14:tracePt t="203986" x="7848600" y="8470900"/>
          <p14:tracePt t="203997" x="7848600" y="8496300"/>
          <p14:tracePt t="204014" x="7848600" y="8521700"/>
          <p14:tracePt t="204019" x="7848600" y="8534400"/>
          <p14:tracePt t="204034" x="7848600" y="8559800"/>
          <p14:tracePt t="204047" x="7848600" y="8585200"/>
          <p14:tracePt t="204052" x="7848600" y="8610600"/>
          <p14:tracePt t="204068" x="7848600" y="8623300"/>
          <p14:tracePt t="204081" x="7848600" y="8648700"/>
          <p14:tracePt t="204090" x="7848600" y="8674100"/>
          <p14:tracePt t="204098" x="7861300" y="8699500"/>
          <p14:tracePt t="204114" x="7861300" y="8737600"/>
          <p14:tracePt t="204131" x="7861300" y="8763000"/>
          <p14:tracePt t="204138" x="7886700" y="8788400"/>
          <p14:tracePt t="204154" x="7886700" y="8813800"/>
          <p14:tracePt t="204164" x="7886700" y="8826500"/>
          <p14:tracePt t="204170" x="7912100" y="8826500"/>
          <p14:tracePt t="204181" x="7912100" y="8851900"/>
          <p14:tracePt t="204186" x="7912100" y="8877300"/>
          <p14:tracePt t="204197" x="7937500" y="8902700"/>
          <p14:tracePt t="204202" x="7937500" y="8915400"/>
          <p14:tracePt t="204214" x="7950200" y="8940800"/>
          <p14:tracePt t="204231" x="7975600" y="8966200"/>
          <p14:tracePt t="204236" x="7975600" y="8991600"/>
          <p14:tracePt t="204264" x="8001000" y="9004300"/>
          <p14:tracePt t="204297" x="8026400" y="9029700"/>
          <p14:tracePt t="204314" x="8051800" y="9029700"/>
          <p14:tracePt t="204315" x="8051800" y="9055100"/>
          <p14:tracePt t="204322" x="8064500" y="9055100"/>
          <p14:tracePt t="204331" x="8089900" y="9055100"/>
          <p14:tracePt t="204338" x="8089900" y="9080500"/>
          <p14:tracePt t="204347" x="8115300" y="9080500"/>
          <p14:tracePt t="204354" x="8140700" y="9093200"/>
          <p14:tracePt t="204364" x="8153400" y="9093200"/>
          <p14:tracePt t="204370" x="8178800" y="9118600"/>
          <p14:tracePt t="204386" x="8204200" y="9144000"/>
          <p14:tracePt t="204397" x="8229600" y="9144000"/>
          <p14:tracePt t="204414" x="8229600" y="9169400"/>
          <p14:tracePt t="204418" x="8242300" y="9169400"/>
          <p14:tracePt t="204451" x="8267700" y="9169400"/>
          <p14:tracePt t="204547" x="8267700" y="9144000"/>
          <p14:tracePt t="204554" x="8267700" y="9118600"/>
          <p14:tracePt t="204564" x="8267700" y="9055100"/>
          <p14:tracePt t="204570" x="8242300" y="9004300"/>
          <p14:tracePt t="204581" x="8242300" y="8966200"/>
          <p14:tracePt t="204586" x="8242300" y="8902700"/>
          <p14:tracePt t="204597" x="8229600" y="8851900"/>
          <p14:tracePt t="204603" x="8229600" y="8788400"/>
          <p14:tracePt t="204614" x="8204200" y="8737600"/>
          <p14:tracePt t="204620" x="8204200" y="8674100"/>
          <p14:tracePt t="204631" x="8178800" y="8623300"/>
          <p14:tracePt t="204636" x="8178800" y="8559800"/>
          <p14:tracePt t="204647" x="8153400" y="8521700"/>
          <p14:tracePt t="204654" x="8140700" y="8432800"/>
          <p14:tracePt t="204664" x="8140700" y="8407400"/>
          <p14:tracePt t="204668" x="8140700" y="8356600"/>
          <p14:tracePt t="204681" x="8115300" y="8293100"/>
          <p14:tracePt t="204688" x="8115300" y="8267700"/>
          <p14:tracePt t="204697" x="8115300" y="8229600"/>
          <p14:tracePt t="204701" x="8089900" y="8204200"/>
          <p14:tracePt t="204714" x="8089900" y="8153400"/>
          <p14:tracePt t="204715" x="8089900" y="8140700"/>
          <p14:tracePt t="204722" x="8089900" y="8115300"/>
          <p14:tracePt t="204731" x="8089900" y="8089900"/>
          <p14:tracePt t="204747" x="8089900" y="8026400"/>
          <p14:tracePt t="204754" x="8089900" y="8001000"/>
          <p14:tracePt t="204764" x="8089900" y="7950200"/>
          <p14:tracePt t="204770" x="8089900" y="7937500"/>
          <p14:tracePt t="204781" x="8064500" y="7912100"/>
          <p14:tracePt t="204787" x="8064500" y="7886700"/>
          <p14:tracePt t="204797" x="8064500" y="7861300"/>
          <p14:tracePt t="204814" x="8064500" y="7848600"/>
          <p14:tracePt t="204819" x="8064500" y="7823200"/>
          <p14:tracePt t="204847" x="8064500" y="7797800"/>
          <p14:tracePt t="204864" x="8064500" y="7772400"/>
          <p14:tracePt t="204897" x="8064500" y="7759700"/>
          <p14:tracePt t="204914" x="8089900" y="7759700"/>
          <p14:tracePt t="204915" x="8089900" y="7734300"/>
          <p14:tracePt t="204931" x="8115300" y="7708900"/>
          <p14:tracePt t="204955" x="8140700" y="7708900"/>
          <p14:tracePt t="204964" x="8140700" y="7683500"/>
          <p14:tracePt t="204980" x="8153400" y="7683500"/>
          <p14:tracePt t="204995" x="8178800" y="7670800"/>
          <p14:tracePt t="205011" x="8204200" y="7645400"/>
          <p14:tracePt t="205027" x="8229600" y="7645400"/>
          <p14:tracePt t="205035" x="8229600" y="7620000"/>
          <p14:tracePt t="205091" x="8229600" y="7594600"/>
          <p14:tracePt t="205139" x="8242300" y="7594600"/>
          <p14:tracePt t="205162" x="8242300" y="7569200"/>
          <p14:tracePt t="205203" x="8242300" y="7556500"/>
          <p14:tracePt t="205219" x="8242300" y="7531100"/>
          <p14:tracePt t="205245" x="8242300" y="7505700"/>
          <p14:tracePt t="205278" x="8242300" y="7480300"/>
          <p14:tracePt t="205341" x="8229600" y="7480300"/>
          <p14:tracePt t="205347" x="8229600" y="7467600"/>
          <p14:tracePt t="205380" x="8204200" y="7467600"/>
          <p14:tracePt t="205403" x="8178800" y="7467600"/>
          <p14:tracePt t="205427" x="8153400" y="7467600"/>
          <p14:tracePt t="205443" x="8140700" y="7467600"/>
          <p14:tracePt t="205459" x="8115300" y="7467600"/>
          <p14:tracePt t="205476" x="8089900" y="7467600"/>
          <p14:tracePt t="205491" x="8064500" y="7467600"/>
          <p14:tracePt t="205509" x="8051800" y="7467600"/>
          <p14:tracePt t="205523" x="8026400" y="7467600"/>
          <p14:tracePt t="205543" x="8001000" y="7467600"/>
          <p14:tracePt t="205555" x="7975600" y="7467600"/>
          <p14:tracePt t="205571" x="7950200" y="7467600"/>
          <p14:tracePt t="205587" x="7937500" y="7467600"/>
          <p14:tracePt t="205603" x="7912100" y="7467600"/>
          <p14:tracePt t="205614" x="7886700" y="7467600"/>
          <p14:tracePt t="205619" x="7886700" y="7480300"/>
          <p14:tracePt t="205631" x="7861300" y="7480300"/>
          <p14:tracePt t="205635" x="7848600" y="7480300"/>
          <p14:tracePt t="205647" x="7823200" y="7480300"/>
          <p14:tracePt t="205652" x="7797800" y="7480300"/>
          <p14:tracePt t="205664" x="7772400" y="7505700"/>
          <p14:tracePt t="205681" x="7759700" y="7505700"/>
          <p14:tracePt t="205686" x="7734300" y="7505700"/>
          <p14:tracePt t="205697" x="7683500" y="7505700"/>
          <p14:tracePt t="205702" x="7670800" y="7505700"/>
          <p14:tracePt t="205714" x="7645400" y="7531100"/>
          <p14:tracePt t="205715" x="7594600" y="7531100"/>
          <p14:tracePt t="205723" x="7569200" y="7531100"/>
          <p14:tracePt t="205731" x="7531100" y="7556500"/>
          <p14:tracePt t="205748" x="7480300" y="7556500"/>
          <p14:tracePt t="205755" x="7467600" y="7556500"/>
          <p14:tracePt t="205764" x="7442200" y="7556500"/>
          <p14:tracePt t="205780" x="7416800" y="7556500"/>
          <p14:tracePt t="205781" x="7391400" y="7556500"/>
          <p14:tracePt t="205797" x="7378700" y="7569200"/>
          <p14:tracePt t="205811" x="7353300" y="7569200"/>
          <p14:tracePt t="205820" x="7327900" y="7569200"/>
          <p14:tracePt t="205835" x="7302500" y="7569200"/>
          <p14:tracePt t="205844" x="7289800" y="7569200"/>
          <p14:tracePt t="205859" x="7264400" y="7569200"/>
          <p14:tracePt t="205868" x="7239000" y="7569200"/>
          <p14:tracePt t="205884" x="7213600" y="7569200"/>
          <p14:tracePt t="205897" x="7188200" y="7569200"/>
          <p14:tracePt t="205901" x="7175500" y="7569200"/>
          <p14:tracePt t="205914" x="7150100" y="7569200"/>
          <p14:tracePt t="205915" x="7124700" y="7569200"/>
          <p14:tracePt t="205923" x="7099300" y="7569200"/>
          <p14:tracePt t="205942" x="7086600" y="7556500"/>
          <p14:tracePt t="205955" x="7061200" y="7556500"/>
          <p14:tracePt t="205988" x="7035800" y="7556500"/>
          <p14:tracePt t="206019" x="7010400" y="7556500"/>
          <p14:tracePt t="206028" x="7010400" y="7531100"/>
          <p14:tracePt t="206059" x="6997700" y="7531100"/>
          <p14:tracePt t="206099" x="6972300" y="7531100"/>
          <p14:tracePt t="206116" x="6972300" y="7505700"/>
          <p14:tracePt t="206172" x="6972300" y="7480300"/>
          <p14:tracePt t="206220" x="6972300" y="7467600"/>
          <p14:tracePt t="206492" x="6972300" y="7480300"/>
          <p14:tracePt t="206572" x="6972300" y="7505700"/>
          <p14:tracePt t="206628" x="6972300" y="7531100"/>
          <p14:tracePt t="206644" x="6946900" y="7531100"/>
          <p14:tracePt t="206660" x="6946900" y="7556500"/>
          <p14:tracePt t="206684" x="6921500" y="7569200"/>
          <p14:tracePt t="206700" x="6921500" y="7594600"/>
          <p14:tracePt t="206732" x="6908800" y="7620000"/>
          <p14:tracePt t="206764" x="6908800" y="7645400"/>
          <p14:tracePt t="206788" x="6883400" y="7645400"/>
          <p14:tracePt t="206804" x="6883400" y="7670800"/>
          <p14:tracePt t="206828" x="6858000" y="7670800"/>
          <p14:tracePt t="206836" x="6858000" y="7683500"/>
          <p14:tracePt t="206847" x="6832600" y="7683500"/>
          <p14:tracePt t="206877" x="6807200" y="7708900"/>
          <p14:tracePt t="206916" x="6794500" y="7734300"/>
          <p14:tracePt t="206949" x="6769100" y="7759700"/>
          <p14:tracePt t="206972" x="6743700" y="7772400"/>
          <p14:tracePt t="206989" x="6718300" y="7772400"/>
          <p14:tracePt t="207004" x="6718300" y="7797800"/>
          <p14:tracePt t="207014" x="6705600" y="7797800"/>
          <p14:tracePt t="207020" x="6680200" y="7797800"/>
          <p14:tracePt t="207036" x="6654800" y="7823200"/>
          <p14:tracePt t="207052" x="6629400" y="7848600"/>
          <p14:tracePt t="207069" x="6616700" y="7848600"/>
          <p14:tracePt t="207077" x="6591300" y="7861300"/>
          <p14:tracePt t="207084" x="6565900" y="7861300"/>
          <p14:tracePt t="207100" x="6540500" y="7886700"/>
          <p14:tracePt t="207117" x="6527800" y="7912100"/>
          <p14:tracePt t="207125" x="6502400" y="7912100"/>
          <p14:tracePt t="207142" x="6477000" y="7937500"/>
          <p14:tracePt t="207149" x="6451600" y="7937500"/>
          <p14:tracePt t="207165" x="6426200" y="7950200"/>
          <p14:tracePt t="207181" x="6413500" y="7950200"/>
          <p14:tracePt t="207197" x="6388100" y="7975600"/>
          <p14:tracePt t="207229" x="6362700" y="7975600"/>
          <p14:tracePt t="207245" x="6337300" y="7975600"/>
          <p14:tracePt t="207269" x="6324600" y="7975600"/>
          <p14:tracePt t="207301" x="6299200" y="7975600"/>
          <p14:tracePt t="207347" x="6273800" y="7975600"/>
          <p14:tracePt t="207597" x="6299200" y="7975600"/>
          <p14:tracePt t="207605" x="6299200" y="8001000"/>
          <p14:tracePt t="207621" x="6324600" y="8026400"/>
          <p14:tracePt t="207638" x="6337300" y="8051800"/>
          <p14:tracePt t="207647" x="6362700" y="8064500"/>
          <p14:tracePt t="207653" x="6388100" y="8064500"/>
          <p14:tracePt t="207664" x="6388100" y="8089900"/>
          <p14:tracePt t="207669" x="6413500" y="8089900"/>
          <p14:tracePt t="207681" x="6426200" y="8115300"/>
          <p14:tracePt t="207685" x="6451600" y="8140700"/>
          <p14:tracePt t="207697" x="6451600" y="8153400"/>
          <p14:tracePt t="207701" x="6477000" y="8153400"/>
          <p14:tracePt t="207718" x="6502400" y="8178800"/>
          <p14:tracePt t="207731" x="6502400" y="8204200"/>
          <p14:tracePt t="207735" x="6527800" y="8204200"/>
          <p14:tracePt t="207747" x="6540500" y="8229600"/>
          <p14:tracePt t="207754" x="6565900" y="8242300"/>
          <p14:tracePt t="207764" x="6591300" y="8267700"/>
          <p14:tracePt t="207768" x="6616700" y="8267700"/>
          <p14:tracePt t="207781" x="6629400" y="8293100"/>
          <p14:tracePt t="207781" x="6654800" y="8318500"/>
          <p14:tracePt t="207790" x="6680200" y="8331200"/>
          <p14:tracePt t="207798" x="6705600" y="8356600"/>
          <p14:tracePt t="207814" x="6769100" y="8382000"/>
          <p14:tracePt t="207821" x="6794500" y="8407400"/>
          <p14:tracePt t="207831" x="6807200" y="8445500"/>
          <p14:tracePt t="207837" x="6832600" y="8445500"/>
          <p14:tracePt t="207847" x="6858000" y="8470900"/>
          <p14:tracePt t="207853" x="6883400" y="8496300"/>
          <p14:tracePt t="207864" x="6908800" y="8496300"/>
          <p14:tracePt t="207869" x="6921500" y="8521700"/>
          <p14:tracePt t="207881" x="6921500" y="8534400"/>
          <p14:tracePt t="207885" x="6946900" y="8559800"/>
          <p14:tracePt t="207902" x="6972300" y="8559800"/>
          <p14:tracePt t="207914" x="6972300" y="8585200"/>
          <p14:tracePt t="207947" x="6997700" y="8610600"/>
          <p14:tracePt t="207981" x="6997700" y="8623300"/>
          <p14:tracePt t="208013" x="6997700" y="8648700"/>
          <p14:tracePt t="208054" x="6997700" y="8674100"/>
          <p14:tracePt t="208085" x="6997700" y="8699500"/>
          <p14:tracePt t="208110" x="6997700" y="8712200"/>
          <p14:tracePt t="208149" x="6997700" y="8737600"/>
          <p14:tracePt t="208165" x="7010400" y="8737600"/>
          <p14:tracePt t="208182" x="7010400" y="8763000"/>
          <p14:tracePt t="209409" x="7035800" y="8763000"/>
          <p14:tracePt t="209442" x="7061200" y="8763000"/>
          <p14:tracePt t="209480" x="7086600" y="8763000"/>
          <p14:tracePt t="209519" x="7099300" y="8763000"/>
          <p14:tracePt t="209559" x="7099300" y="8737600"/>
          <p14:tracePt t="209576" x="7124700" y="8737600"/>
          <p14:tracePt t="209639" x="7124700" y="8712200"/>
          <p14:tracePt t="209680" x="7124700" y="8699500"/>
          <p14:tracePt t="209687" x="7150100" y="8699500"/>
          <p14:tracePt t="209711" x="7150100" y="8674100"/>
          <p14:tracePt t="209767" x="7175500" y="8674100"/>
          <p14:tracePt t="213832" x="7175500" y="8648700"/>
          <p14:tracePt t="213841" x="7175500" y="8623300"/>
          <p14:tracePt t="213856" x="7188200" y="8610600"/>
          <p14:tracePt t="213864" x="7188200" y="8585200"/>
          <p14:tracePt t="213881" x="7213600" y="8521700"/>
          <p14:tracePt t="213888" x="7213600" y="8470900"/>
          <p14:tracePt t="213897" x="7213600" y="8445500"/>
          <p14:tracePt t="213914" x="7213600" y="8382000"/>
          <p14:tracePt t="213920" x="7213600" y="8356600"/>
          <p14:tracePt t="213931" x="7213600" y="8331200"/>
          <p14:tracePt t="213948" x="7213600" y="8293100"/>
          <p14:tracePt t="213952" x="7188200" y="8267700"/>
          <p14:tracePt t="213964" x="7188200" y="8242300"/>
          <p14:tracePt t="213969" x="7175500" y="8242300"/>
          <p14:tracePt t="213981" x="7175500" y="8229600"/>
          <p14:tracePt t="213998" x="7150100" y="8204200"/>
          <p14:tracePt t="214003" x="7150100" y="8178800"/>
          <p14:tracePt t="214014" x="7124700" y="8178800"/>
          <p14:tracePt t="214018" x="7124700" y="8153400"/>
          <p14:tracePt t="214034" x="7099300" y="8140700"/>
          <p14:tracePt t="214056" x="7099300" y="8115300"/>
          <p14:tracePt t="214081" x="7099300" y="8064500"/>
          <p14:tracePt t="214088" x="7099300" y="8051800"/>
          <p14:tracePt t="214098" x="7099300" y="8001000"/>
          <p14:tracePt t="214114" x="7099300" y="7937500"/>
          <p14:tracePt t="214120" x="7099300" y="7912100"/>
          <p14:tracePt t="214131" x="7099300" y="7861300"/>
          <p14:tracePt t="214147" x="7099300" y="7848600"/>
          <p14:tracePt t="214148" x="7099300" y="7797800"/>
          <p14:tracePt t="214160" x="7099300" y="7772400"/>
          <p14:tracePt t="214176" x="7099300" y="7759700"/>
          <p14:tracePt t="214192" x="7124700" y="7734300"/>
          <p14:tracePt t="214200" x="7150100" y="7734300"/>
          <p14:tracePt t="214214" x="7175500" y="7734300"/>
          <p14:tracePt t="214218" x="7213600" y="7734300"/>
          <p14:tracePt t="214231" x="7264400" y="7734300"/>
          <p14:tracePt t="214235" x="7289800" y="7734300"/>
          <p14:tracePt t="214248" x="7327900" y="7734300"/>
          <p14:tracePt t="214248" x="7353300" y="7734300"/>
          <p14:tracePt t="214256" x="7378700" y="7734300"/>
          <p14:tracePt t="214264" x="7391400" y="7734300"/>
          <p14:tracePt t="214281" x="7442200" y="7759700"/>
          <p14:tracePt t="214288" x="7467600" y="7797800"/>
          <p14:tracePt t="214298" x="7480300" y="7848600"/>
          <p14:tracePt t="214317" x="7505700" y="7950200"/>
          <p14:tracePt t="214331" x="7531100" y="8051800"/>
          <p14:tracePt t="214348" x="7531100" y="8153400"/>
          <p14:tracePt t="214352" x="7531100" y="8204200"/>
          <p14:tracePt t="214364" x="7531100" y="8242300"/>
          <p14:tracePt t="214369" x="7531100" y="8267700"/>
          <p14:tracePt t="214381" x="7505700" y="8293100"/>
          <p14:tracePt t="214386" x="7480300" y="8331200"/>
          <p14:tracePt t="214398" x="7467600" y="8356600"/>
          <p14:tracePt t="214403" x="7416800" y="8382000"/>
          <p14:tracePt t="214415" x="7378700" y="8432800"/>
          <p14:tracePt t="214421" x="7353300" y="8432800"/>
          <p14:tracePt t="214431" x="7327900" y="8445500"/>
          <p14:tracePt t="214436" x="7289800" y="8470900"/>
          <p14:tracePt t="214448" x="7239000" y="8470900"/>
          <p14:tracePt t="214451" x="7188200" y="8496300"/>
          <p14:tracePt t="214465" x="7124700" y="8496300"/>
          <p14:tracePt t="214465" x="7099300" y="8496300"/>
          <p14:tracePt t="214481" x="7010400" y="8496300"/>
          <p14:tracePt t="214489" x="6997700" y="8496300"/>
          <p14:tracePt t="214498" x="6946900" y="8470900"/>
          <p14:tracePt t="214514" x="6883400" y="8432800"/>
          <p14:tracePt t="214521" x="6858000" y="8432800"/>
          <p14:tracePt t="214531" x="6858000" y="8407400"/>
          <p14:tracePt t="214548" x="6832600" y="8382000"/>
          <p14:tracePt t="214609" x="6832600" y="8356600"/>
          <p14:tracePt t="214617" x="6858000" y="8356600"/>
          <p14:tracePt t="214625" x="6908800" y="8331200"/>
          <p14:tracePt t="214633" x="6946900" y="8331200"/>
          <p14:tracePt t="214648" x="7010400" y="8331200"/>
          <p14:tracePt t="214651" x="7061200" y="8318500"/>
          <p14:tracePt t="214664" x="7099300" y="8318500"/>
          <p14:tracePt t="214665" x="7175500" y="8318500"/>
          <p14:tracePt t="214681" x="7289800" y="8318500"/>
          <p14:tracePt t="214689" x="7327900" y="8318500"/>
          <p14:tracePt t="214698" x="7378700" y="8318500"/>
          <p14:tracePt t="214714" x="7442200" y="8318500"/>
          <p14:tracePt t="214721" x="7467600" y="8318500"/>
          <p14:tracePt t="214731" x="7480300" y="8318500"/>
          <p14:tracePt t="214750" x="7505700" y="8318500"/>
          <p14:tracePt t="214764" x="7556500" y="8318500"/>
          <p14:tracePt t="214781" x="7569200" y="8318500"/>
          <p14:tracePt t="214809" x="7594600" y="8318500"/>
          <p14:tracePt t="215457" x="7569200" y="8318500"/>
          <p14:tracePt t="215473" x="7505700" y="8318500"/>
          <p14:tracePt t="215481" x="7467600" y="8318500"/>
          <p14:tracePt t="215489" x="7416800" y="8331200"/>
          <p14:tracePt t="215498" x="7327900" y="8331200"/>
          <p14:tracePt t="215506" x="7302500" y="8356600"/>
          <p14:tracePt t="215514" x="7264400" y="8356600"/>
          <p14:tracePt t="215521" x="7213600" y="8356600"/>
          <p14:tracePt t="215548" x="7124700" y="8382000"/>
          <p14:tracePt t="215561" x="7099300" y="8382000"/>
          <p14:tracePt t="215577" x="7086600" y="8382000"/>
          <p14:tracePt t="215618" x="7061200" y="8382000"/>
          <p14:tracePt t="215754" x="7086600" y="8382000"/>
          <p14:tracePt t="215772" x="7099300" y="8382000"/>
          <p14:tracePt t="215786" x="7124700" y="8382000"/>
          <p14:tracePt t="215794" x="7150100" y="8382000"/>
          <p14:tracePt t="215802" x="7175500" y="8382000"/>
          <p14:tracePt t="215810" x="7188200" y="8382000"/>
          <p14:tracePt t="215818" x="7213600" y="8382000"/>
          <p14:tracePt t="215826" x="7264400" y="8382000"/>
          <p14:tracePt t="215834" x="7289800" y="8382000"/>
          <p14:tracePt t="215848" x="7327900" y="8382000"/>
          <p14:tracePt t="215852" x="7378700" y="8382000"/>
          <p14:tracePt t="215864" x="7391400" y="8382000"/>
          <p14:tracePt t="215869" x="7416800" y="8356600"/>
          <p14:tracePt t="215881" x="7467600" y="8356600"/>
          <p14:tracePt t="215882" x="7480300" y="8356600"/>
          <p14:tracePt t="215890" x="7531100" y="8356600"/>
          <p14:tracePt t="215898" x="7556500" y="8356600"/>
          <p14:tracePt t="215914" x="7620000" y="8356600"/>
          <p14:tracePt t="215922" x="7645400" y="8356600"/>
          <p14:tracePt t="215931" x="7670800" y="8356600"/>
          <p14:tracePt t="215948" x="7708900" y="8356600"/>
          <p14:tracePt t="215954" x="7734300" y="8356600"/>
          <p14:tracePt t="215981" x="7759700" y="8356600"/>
          <p14:tracePt t="215994" x="7772400" y="8356600"/>
          <p14:tracePt t="216098" x="7772400" y="8331200"/>
          <p14:tracePt t="216114" x="7759700" y="8331200"/>
          <p14:tracePt t="216139" x="7734300" y="8318500"/>
          <p14:tracePt t="216154" x="7734300" y="8293100"/>
          <p14:tracePt t="216164" x="7708900" y="8267700"/>
          <p14:tracePt t="216173" x="7708900" y="8242300"/>
          <p14:tracePt t="216181" x="7683500" y="8229600"/>
          <p14:tracePt t="216186" x="7670800" y="8204200"/>
          <p14:tracePt t="216198" x="7670800" y="8178800"/>
          <p14:tracePt t="216214" x="7645400" y="8153400"/>
          <p14:tracePt t="216220" x="7620000" y="8140700"/>
          <p14:tracePt t="216231" x="7620000" y="8115300"/>
          <p14:tracePt t="216235" x="7594600" y="8089900"/>
          <p14:tracePt t="216248" x="7594600" y="8064500"/>
          <p14:tracePt t="216264" x="7569200" y="8051800"/>
          <p14:tracePt t="216270" x="7569200" y="8026400"/>
          <p14:tracePt t="216281" x="7556500" y="8026400"/>
          <p14:tracePt t="216298" x="7556500" y="8001000"/>
          <p14:tracePt t="216314" x="7531100" y="7975600"/>
          <p14:tracePt t="218252" x="7531100" y="8001000"/>
          <p14:tracePt t="218260" x="7531100" y="8051800"/>
          <p14:tracePt t="218271" x="7505700" y="8064500"/>
          <p14:tracePt t="218281" x="7505700" y="8089900"/>
          <p14:tracePt t="218298" x="7505700" y="8115300"/>
          <p14:tracePt t="218302" x="7505700" y="8140700"/>
          <p14:tracePt t="218314" x="7505700" y="8153400"/>
          <p14:tracePt t="218331" x="7505700" y="8178800"/>
          <p14:tracePt t="218348" x="7505700" y="8204200"/>
          <p14:tracePt t="218484" x="7480300" y="8204200"/>
          <p14:tracePt t="218508" x="7480300" y="8178800"/>
          <p14:tracePt t="218516" x="7467600" y="8178800"/>
          <p14:tracePt t="218524" x="7442200" y="8153400"/>
          <p14:tracePt t="218532" x="7416800" y="8140700"/>
          <p14:tracePt t="218548" x="7391400" y="8115300"/>
          <p14:tracePt t="218549" x="7378700" y="8089900"/>
          <p14:tracePt t="218557" x="7327900" y="8051800"/>
          <p14:tracePt t="218565" x="7302500" y="8026400"/>
          <p14:tracePt t="218581" x="7264400" y="7950200"/>
          <p14:tracePt t="218588" x="7239000" y="7937500"/>
          <p14:tracePt t="218598" x="7213600" y="7886700"/>
          <p14:tracePt t="218614" x="7188200" y="7823200"/>
          <p14:tracePt t="218620" x="7175500" y="7797800"/>
          <p14:tracePt t="218631" x="7175500" y="7772400"/>
          <p14:tracePt t="218648" x="7150100" y="7708900"/>
          <p14:tracePt t="218653" x="7124700" y="7670800"/>
          <p14:tracePt t="218664" x="7124700" y="7645400"/>
          <p14:tracePt t="218669" x="7124700" y="7620000"/>
          <p14:tracePt t="218681" x="7124700" y="7556500"/>
          <p14:tracePt t="218685" x="7124700" y="7531100"/>
          <p14:tracePt t="218698" x="7124700" y="7505700"/>
          <p14:tracePt t="218702" x="7124700" y="7480300"/>
          <p14:tracePt t="218714" x="7124700" y="7467600"/>
          <p14:tracePt t="218719" x="7124700" y="7442200"/>
          <p14:tracePt t="218748" x="7124700" y="7416800"/>
          <p14:tracePt t="218909" x="7124700" y="7442200"/>
          <p14:tracePt t="218925" x="7124700" y="7467600"/>
          <p14:tracePt t="218933" x="7124700" y="7480300"/>
          <p14:tracePt t="218941" x="7150100" y="7480300"/>
          <p14:tracePt t="218949" x="7150100" y="7505700"/>
          <p14:tracePt t="218957" x="7150100" y="7531100"/>
          <p14:tracePt t="218965" x="7175500" y="7569200"/>
          <p14:tracePt t="218981" x="7188200" y="7620000"/>
          <p14:tracePt t="218989" x="7188200" y="7645400"/>
          <p14:tracePt t="218998" x="7188200" y="7670800"/>
          <p14:tracePt t="219014" x="7213600" y="7683500"/>
          <p14:tracePt t="219021" x="7213600" y="7708900"/>
          <p14:tracePt t="219031" x="7239000" y="7734300"/>
          <p14:tracePt t="219048" x="7239000" y="7759700"/>
          <p14:tracePt t="219053" x="7239000" y="7772400"/>
          <p14:tracePt t="219081" x="7264400" y="7797800"/>
          <p14:tracePt t="219086" x="7264400" y="7823200"/>
          <p14:tracePt t="219114" x="7264400" y="7848600"/>
          <p14:tracePt t="219119" x="7289800" y="7848600"/>
          <p14:tracePt t="219135" x="7289800" y="7861300"/>
          <p14:tracePt t="219151" x="7289800" y="7886700"/>
          <p14:tracePt t="219165" x="7302500" y="7912100"/>
          <p14:tracePt t="219181" x="7302500" y="7937500"/>
          <p14:tracePt t="219206" x="7327900" y="7950200"/>
          <p14:tracePt t="219240" x="7327900" y="7975600"/>
          <p14:tracePt t="219245" x="7353300" y="7975600"/>
          <p14:tracePt t="219261" x="7353300" y="8001000"/>
          <p14:tracePt t="219285" x="7378700" y="8026400"/>
          <p14:tracePt t="219314" x="7378700" y="8051800"/>
          <p14:tracePt t="219347" x="7378700" y="8064500"/>
          <p14:tracePt t="219352" x="7391400" y="8064500"/>
          <p14:tracePt t="219381" x="7391400" y="8089900"/>
          <p14:tracePt t="219397" x="7416800" y="8115300"/>
          <p14:tracePt t="219421" x="7416800" y="8140700"/>
          <p14:tracePt t="219448" x="7442200" y="8153400"/>
          <p14:tracePt t="219454" x="7442200" y="8178800"/>
          <p14:tracePt t="219481" x="7467600" y="8204200"/>
          <p14:tracePt t="219498" x="7467600" y="8229600"/>
          <p14:tracePt t="219514" x="7467600" y="8242300"/>
          <p14:tracePt t="219531" x="7480300" y="8242300"/>
          <p14:tracePt t="219548" x="7480300" y="8267700"/>
          <p14:tracePt t="219581" x="7480300" y="8293100"/>
          <p14:tracePt t="219638" x="7480300" y="8318500"/>
          <p14:tracePt t="219653" x="7505700" y="8318500"/>
          <p14:tracePt t="219717" x="7505700" y="8331200"/>
          <p14:tracePt t="219821" x="7505700" y="8318500"/>
          <p14:tracePt t="219838" x="7505700" y="8293100"/>
          <p14:tracePt t="219847" x="7480300" y="8242300"/>
          <p14:tracePt t="219854" x="7467600" y="8229600"/>
          <p14:tracePt t="219861" x="7467600" y="8204200"/>
          <p14:tracePt t="219870" x="7442200" y="8153400"/>
          <p14:tracePt t="219881" x="7442200" y="8115300"/>
          <p14:tracePt t="219886" x="7391400" y="8051800"/>
          <p14:tracePt t="219898" x="7391400" y="8026400"/>
          <p14:tracePt t="219902" x="7378700" y="8001000"/>
          <p14:tracePt t="219914" x="7378700" y="7950200"/>
          <p14:tracePt t="219919" x="7353300" y="7912100"/>
          <p14:tracePt t="219931" x="7327900" y="7886700"/>
          <p14:tracePt t="219938" x="7327900" y="7861300"/>
          <p14:tracePt t="219948" x="7302500" y="7823200"/>
          <p14:tracePt t="219953" x="7302500" y="7797800"/>
          <p14:tracePt t="219964" x="7289800" y="7772400"/>
          <p14:tracePt t="219969" x="7289800" y="7759700"/>
          <p14:tracePt t="219981" x="7264400" y="7734300"/>
          <p14:tracePt t="219982" x="7264400" y="7683500"/>
          <p14:tracePt t="219989" x="7239000" y="7670800"/>
          <p14:tracePt t="219998" x="7239000" y="7594600"/>
          <p14:tracePt t="220015" x="7213600" y="7556500"/>
          <p14:tracePt t="220022" x="7213600" y="7505700"/>
          <p14:tracePt t="220031" x="7213600" y="7480300"/>
          <p14:tracePt t="220048" x="7188200" y="7442200"/>
          <p14:tracePt t="220062" x="7188200" y="7416800"/>
          <p14:tracePt t="220071" x="7175500" y="7416800"/>
          <p14:tracePt t="220086" x="7175500" y="7391400"/>
          <p14:tracePt t="220131" x="7150100" y="7391400"/>
          <p14:tracePt t="220148" x="7150100" y="7378700"/>
          <p14:tracePt t="220478" x="7150100" y="7391400"/>
          <p14:tracePt t="220630" x="7150100" y="7416800"/>
          <p14:tracePt t="220672" x="7175500" y="7442200"/>
          <p14:tracePt t="220707" x="7175500" y="7467600"/>
          <p14:tracePt t="220718" x="7188200" y="7467600"/>
          <p14:tracePt t="220738" x="7188200" y="7480300"/>
          <p14:tracePt t="220750" x="7188200" y="7505700"/>
          <p14:tracePt t="220782" x="7188200" y="7531100"/>
          <p14:tracePt t="220790" x="7213600" y="7531100"/>
          <p14:tracePt t="220822" x="7213600" y="7556500"/>
          <p14:tracePt t="220854" x="7213600" y="7569200"/>
          <p14:tracePt t="220894" x="7239000" y="7594600"/>
          <p14:tracePt t="220934" x="7239000" y="7620000"/>
          <p14:tracePt t="220967" x="7239000" y="7645400"/>
          <p14:tracePt t="220990" x="7264400" y="7670800"/>
          <p14:tracePt t="221022" x="7264400" y="7683500"/>
          <p14:tracePt t="221054" x="7264400" y="7708900"/>
          <p14:tracePt t="221078" x="7289800" y="7708900"/>
          <p14:tracePt t="221095" x="7289800" y="7734300"/>
          <p14:tracePt t="221126" x="7289800" y="7759700"/>
          <p14:tracePt t="221151" x="7302500" y="7759700"/>
          <p14:tracePt t="221164" x="7302500" y="7772400"/>
          <p14:tracePt t="221197" x="7302500" y="7797800"/>
          <p14:tracePt t="221223" x="7327900" y="7823200"/>
          <p14:tracePt t="221255" x="7327900" y="7848600"/>
          <p14:tracePt t="221281" x="7353300" y="7861300"/>
          <p14:tracePt t="221304" x="7353300" y="7886700"/>
          <p14:tracePt t="221351" x="7353300" y="7912100"/>
          <p14:tracePt t="221431" x="7353300" y="7937500"/>
          <p14:tracePt t="221439" x="7378700" y="7937500"/>
          <p14:tracePt t="222514" x="7378700" y="7912100"/>
          <p14:tracePt t="222520" x="7378700" y="7886700"/>
          <p14:tracePt t="222528" x="7353300" y="7861300"/>
          <p14:tracePt t="222537" x="7353300" y="7848600"/>
          <p14:tracePt t="222548" x="7327900" y="7823200"/>
          <p14:tracePt t="222553" x="7327900" y="7797800"/>
          <p14:tracePt t="222564" x="7302500" y="7772400"/>
          <p14:tracePt t="222571" x="7289800" y="7772400"/>
          <p14:tracePt t="222581" x="7289800" y="7759700"/>
          <p14:tracePt t="222585" x="7264400" y="7734300"/>
          <p14:tracePt t="222598" x="7264400" y="7708900"/>
          <p14:tracePt t="222603" x="7239000" y="7683500"/>
          <p14:tracePt t="222615" x="7239000" y="7670800"/>
          <p14:tracePt t="222616" x="7213600" y="7670800"/>
          <p14:tracePt t="222624" x="7213600" y="7645400"/>
          <p14:tracePt t="222632" x="7213600" y="7620000"/>
          <p14:tracePt t="222640" x="7188200" y="7620000"/>
          <p14:tracePt t="222656" x="7188200" y="7594600"/>
          <p14:tracePt t="222664" x="7188200" y="7569200"/>
          <p14:tracePt t="222672" x="7188200" y="7556500"/>
          <p14:tracePt t="222681" x="7175500" y="7556500"/>
          <p14:tracePt t="222688" x="7175500" y="7531100"/>
          <p14:tracePt t="222697" x="7150100" y="7480300"/>
          <p14:tracePt t="222704" x="7150100" y="7467600"/>
          <p14:tracePt t="222712" x="7124700" y="7416800"/>
          <p14:tracePt t="222720" x="7124700" y="7391400"/>
          <p14:tracePt t="222728" x="7124700" y="7378700"/>
          <p14:tracePt t="222748" x="7099300" y="7327900"/>
          <p14:tracePt t="222753" x="7099300" y="7302500"/>
          <p14:tracePt t="222764" x="7086600" y="7302500"/>
          <p14:tracePt t="222781" x="7086600" y="7289800"/>
          <p14:tracePt t="222782" x="7061200" y="7264400"/>
          <p14:tracePt t="222787" x="7061200" y="7239000"/>
          <p14:tracePt t="222798" x="7061200" y="7213600"/>
          <p14:tracePt t="222803" x="7035800" y="7188200"/>
          <p14:tracePt t="222814" x="7035800" y="7175500"/>
          <p14:tracePt t="222819" x="7010400" y="7150100"/>
          <p14:tracePt t="222831" x="7010400" y="7124700"/>
          <p14:tracePt t="222836" x="6997700" y="7099300"/>
          <p14:tracePt t="222848" x="6972300" y="7086600"/>
          <p14:tracePt t="222849" x="6972300" y="7061200"/>
          <p14:tracePt t="222856" x="6946900" y="7035800"/>
          <p14:tracePt t="222872" x="6921500" y="7010400"/>
          <p14:tracePt t="222881" x="6921500" y="6997700"/>
          <p14:tracePt t="222888" x="6908800" y="6997700"/>
          <p14:tracePt t="222898" x="6908800" y="6972300"/>
          <p14:tracePt t="222914" x="6883400" y="6946900"/>
          <p14:tracePt t="222921" x="6858000" y="6921500"/>
          <p14:tracePt t="222931" x="6858000" y="6908800"/>
          <p14:tracePt t="222948" x="6832600" y="6883400"/>
          <p14:tracePt t="222976" x="6807200" y="6858000"/>
          <p14:tracePt t="223024" x="6794500" y="6858000"/>
          <p14:tracePt t="223056" x="6769100" y="6858000"/>
          <p14:tracePt t="223224" x="6769100" y="6883400"/>
          <p14:tracePt t="223241" x="6769100" y="6908800"/>
          <p14:tracePt t="223248" x="6769100" y="6921500"/>
          <p14:tracePt t="223257" x="6794500" y="6972300"/>
          <p14:tracePt t="223265" x="6794500" y="7010400"/>
          <p14:tracePt t="223273" x="6807200" y="7061200"/>
          <p14:tracePt t="223281" x="6832600" y="7124700"/>
          <p14:tracePt t="223288" x="6858000" y="7188200"/>
          <p14:tracePt t="223298" x="6883400" y="7264400"/>
          <p14:tracePt t="223315" x="6921500" y="7378700"/>
          <p14:tracePt t="223321" x="6946900" y="7442200"/>
          <p14:tracePt t="223331" x="6972300" y="7505700"/>
          <p14:tracePt t="223338" x="6997700" y="7569200"/>
          <p14:tracePt t="223348" x="7010400" y="7594600"/>
          <p14:tracePt t="223353" x="7010400" y="7645400"/>
          <p14:tracePt t="223364" x="7035800" y="7670800"/>
          <p14:tracePt t="223371" x="7061200" y="7683500"/>
          <p14:tracePt t="223381" x="7061200" y="7708900"/>
          <p14:tracePt t="223386" x="7061200" y="7734300"/>
          <p14:tracePt t="223398" x="7086600" y="7734300"/>
          <p14:tracePt t="223403" x="7086600" y="7759700"/>
          <p14:tracePt t="225363" x="7099300" y="7759700"/>
          <p14:tracePt t="225372" x="7150100" y="7759700"/>
          <p14:tracePt t="225381" x="7175500" y="7772400"/>
          <p14:tracePt t="225387" x="7188200" y="7772400"/>
          <p14:tracePt t="225398" x="7213600" y="7772400"/>
          <p14:tracePt t="225403" x="7239000" y="7797800"/>
          <p14:tracePt t="225414" x="7264400" y="7823200"/>
          <p14:tracePt t="225419" x="7289800" y="7823200"/>
          <p14:tracePt t="225431" x="7327900" y="7848600"/>
          <p14:tracePt t="225438" x="7378700" y="7861300"/>
          <p14:tracePt t="225448" x="7391400" y="7886700"/>
          <p14:tracePt t="225454" x="7416800" y="7912100"/>
          <p14:tracePt t="225465" x="7442200" y="7937500"/>
          <p14:tracePt t="225472" x="7467600" y="7950200"/>
          <p14:tracePt t="225481" x="7480300" y="7950200"/>
          <p14:tracePt t="225485" x="7505700" y="7975600"/>
          <p14:tracePt t="225498" x="7505700" y="8001000"/>
          <p14:tracePt t="225507" x="7531100" y="8026400"/>
          <p14:tracePt t="225531" x="7531100" y="8051800"/>
          <p14:tracePt t="225603" x="7531100" y="8064500"/>
          <p14:tracePt t="227420" x="7531100" y="8089900"/>
          <p14:tracePt t="227428" x="7556500" y="8115300"/>
          <p14:tracePt t="227439" x="7556500" y="8140700"/>
          <p14:tracePt t="227448" x="7569200" y="8153400"/>
          <p14:tracePt t="227460" x="7594600" y="8178800"/>
          <p14:tracePt t="227469" x="7594600" y="8204200"/>
          <p14:tracePt t="227481" x="7620000" y="8204200"/>
          <p14:tracePt t="227498" x="7620000" y="8229600"/>
          <p14:tracePt t="227515" x="7645400" y="8229600"/>
          <p14:tracePt t="227518" x="7645400" y="8242300"/>
          <p14:tracePt t="227605" x="7645400" y="8229600"/>
          <p14:tracePt t="227614" x="7645400" y="8204200"/>
          <p14:tracePt t="227620" x="7645400" y="8178800"/>
          <p14:tracePt t="227628" x="7620000" y="8140700"/>
          <p14:tracePt t="227637" x="7620000" y="8089900"/>
          <p14:tracePt t="227648" x="7569200" y="8051800"/>
          <p14:tracePt t="227653" x="7569200" y="8026400"/>
          <p14:tracePt t="227665" x="7556500" y="7975600"/>
          <p14:tracePt t="227671" x="7531100" y="7937500"/>
          <p14:tracePt t="227681" x="7505700" y="7912100"/>
          <p14:tracePt t="227686" x="7505700" y="7886700"/>
          <p14:tracePt t="227698" x="7480300" y="7848600"/>
          <p14:tracePt t="227704" x="7480300" y="7823200"/>
          <p14:tracePt t="227715" x="7467600" y="7797800"/>
          <p14:tracePt t="227731" x="7442200" y="7772400"/>
          <p14:tracePt t="227732" x="7442200" y="7759700"/>
          <p14:tracePt t="227740" x="7416800" y="7734300"/>
          <p14:tracePt t="227756" x="7416800" y="7708900"/>
          <p14:tracePt t="227772" x="7416800" y="7683500"/>
          <p14:tracePt t="227781" x="7391400" y="7683500"/>
          <p14:tracePt t="227789" x="7391400" y="7670800"/>
          <p14:tracePt t="228525" x="7391400" y="7683500"/>
          <p14:tracePt t="228535" x="7391400" y="7734300"/>
          <p14:tracePt t="228541" x="7391400" y="7759700"/>
          <p14:tracePt t="228549" x="7391400" y="7772400"/>
          <p14:tracePt t="228557" x="7391400" y="7823200"/>
          <p14:tracePt t="228568" x="7416800" y="7848600"/>
          <p14:tracePt t="228581" x="7442200" y="7937500"/>
          <p14:tracePt t="228589" x="7467600" y="7950200"/>
          <p14:tracePt t="228598" x="7467600" y="8001000"/>
          <p14:tracePt t="228605" x="7480300" y="8026400"/>
          <p14:tracePt t="228615" x="7505700" y="8064500"/>
          <p14:tracePt t="228621" x="7505700" y="8115300"/>
          <p14:tracePt t="228631" x="7556500" y="8140700"/>
          <p14:tracePt t="228638" x="7556500" y="8153400"/>
          <p14:tracePt t="228648" x="7569200" y="8204200"/>
          <p14:tracePt t="228654" x="7594600" y="8229600"/>
          <p14:tracePt t="228665" x="7594600" y="8242300"/>
          <p14:tracePt t="228681" x="7620000" y="8267700"/>
          <p14:tracePt t="228698" x="7645400" y="8293100"/>
          <p14:tracePt t="228837" x="7620000" y="8293100"/>
          <p14:tracePt t="228845" x="7594600" y="8267700"/>
          <p14:tracePt t="228854" x="7569200" y="8229600"/>
          <p14:tracePt t="228861" x="7556500" y="8178800"/>
          <p14:tracePt t="228872" x="7505700" y="8140700"/>
          <p14:tracePt t="228881" x="7467600" y="8089900"/>
          <p14:tracePt t="228886" x="7442200" y="8064500"/>
          <p14:tracePt t="228898" x="7391400" y="8001000"/>
          <p14:tracePt t="228904" x="7353300" y="7937500"/>
          <p14:tracePt t="228915" x="7302500" y="7861300"/>
          <p14:tracePt t="228920" x="7289800" y="7797800"/>
          <p14:tracePt t="228931" x="7239000" y="7708900"/>
          <p14:tracePt t="228938" x="7213600" y="7670800"/>
          <p14:tracePt t="228948" x="7175500" y="7569200"/>
          <p14:tracePt t="228953" x="7175500" y="7556500"/>
          <p14:tracePt t="228965" x="7124700" y="7480300"/>
          <p14:tracePt t="228966" x="7124700" y="7442200"/>
          <p14:tracePt t="228973" x="7099300" y="7378700"/>
          <p14:tracePt t="228982" x="7086600" y="7302500"/>
          <p14:tracePt t="228989" x="7061200" y="7289800"/>
          <p14:tracePt t="228998" x="7061200" y="7264400"/>
          <p14:tracePt t="229005" x="7035800" y="7213600"/>
          <p14:tracePt t="229015" x="7035800" y="7188200"/>
          <p14:tracePt t="229021" x="7010400" y="7175500"/>
          <p14:tracePt t="229031" x="7010400" y="7150100"/>
          <p14:tracePt t="229038" x="7010400" y="7124700"/>
          <p14:tracePt t="229048" x="6997700" y="7124700"/>
          <p14:tracePt t="229054" x="6997700" y="7099300"/>
          <p14:tracePt t="229070" x="6997700" y="7086600"/>
          <p14:tracePt t="229246" x="6997700" y="7099300"/>
          <p14:tracePt t="229254" x="7010400" y="7150100"/>
          <p14:tracePt t="229262" x="7035800" y="7175500"/>
          <p14:tracePt t="229272" x="7086600" y="7213600"/>
          <p14:tracePt t="229281" x="7099300" y="7264400"/>
          <p14:tracePt t="229287" x="7150100" y="7353300"/>
          <p14:tracePt t="229298" x="7175500" y="7378700"/>
          <p14:tracePt t="229305" x="7213600" y="7480300"/>
          <p14:tracePt t="229315" x="7264400" y="7531100"/>
          <p14:tracePt t="229320" x="7302500" y="7594600"/>
          <p14:tracePt t="229331" x="7353300" y="7670800"/>
          <p14:tracePt t="229338" x="7416800" y="7734300"/>
          <p14:tracePt t="229348" x="7442200" y="7759700"/>
          <p14:tracePt t="229354" x="7480300" y="7823200"/>
          <p14:tracePt t="229365" x="7531100" y="7861300"/>
          <p14:tracePt t="229366" x="7556500" y="7886700"/>
          <p14:tracePt t="229374" x="7594600" y="7937500"/>
          <p14:tracePt t="229382" x="7594600" y="7950200"/>
          <p14:tracePt t="229390" x="7620000" y="7975600"/>
          <p14:tracePt t="229402" x="7645400" y="7975600"/>
          <p14:tracePt t="229415" x="7645400" y="8001000"/>
          <p14:tracePt t="229431" x="7670800" y="8001000"/>
          <p14:tracePt t="229582" x="7645400" y="8001000"/>
          <p14:tracePt t="229590" x="7645400" y="7975600"/>
          <p14:tracePt t="229598" x="7594600" y="7937500"/>
          <p14:tracePt t="229606" x="7594600" y="7912100"/>
          <p14:tracePt t="229615" x="7569200" y="7886700"/>
          <p14:tracePt t="229622" x="7531100" y="7848600"/>
          <p14:tracePt t="229634" x="7531100" y="7823200"/>
          <p14:tracePt t="229638" x="7505700" y="7797800"/>
          <p14:tracePt t="229648" x="7467600" y="7759700"/>
          <p14:tracePt t="229654" x="7467600" y="7734300"/>
          <p14:tracePt t="229665" x="7467600" y="7708900"/>
          <p14:tracePt t="229670" x="7442200" y="7683500"/>
          <p14:tracePt t="229681" x="7442200" y="7670800"/>
          <p14:tracePt t="229686" x="7416800" y="7645400"/>
          <p14:tracePt t="229698" x="7416800" y="7620000"/>
          <p14:tracePt t="229715" x="7391400" y="7594600"/>
          <p14:tracePt t="229742" x="7391400" y="7569200"/>
          <p14:tracePt t="230222" x="7416800" y="7569200"/>
          <p14:tracePt t="230231" x="7442200" y="7594600"/>
          <p14:tracePt t="230239" x="7467600" y="7594600"/>
          <p14:tracePt t="230248" x="7505700" y="7645400"/>
          <p14:tracePt t="230255" x="7556500" y="7670800"/>
          <p14:tracePt t="230264" x="7569200" y="7683500"/>
          <p14:tracePt t="230271" x="7620000" y="7734300"/>
          <p14:tracePt t="230279" x="7645400" y="7772400"/>
          <p14:tracePt t="230287" x="7670800" y="7797800"/>
          <p14:tracePt t="230295" x="7708900" y="7848600"/>
          <p14:tracePt t="230303" x="7734300" y="7861300"/>
          <p14:tracePt t="230311" x="7734300" y="7912100"/>
          <p14:tracePt t="230319" x="7759700" y="7937500"/>
          <p14:tracePt t="230327" x="7772400" y="7937500"/>
          <p14:tracePt t="230335" x="7797800" y="7950200"/>
          <p14:tracePt t="230348" x="7797800" y="7975600"/>
          <p14:tracePt t="230368" x="7823200" y="8001000"/>
          <p14:tracePt t="230369" x="7823200" y="8026400"/>
          <p14:tracePt t="230381" x="7848600" y="8026400"/>
          <p14:tracePt t="230398" x="7848600" y="8051800"/>
          <p14:tracePt t="230415" x="7861300" y="8051800"/>
          <p14:tracePt t="230423" x="7861300" y="8064500"/>
          <p14:tracePt t="230487" x="7886700" y="8089900"/>
          <p14:tracePt t="230623" x="7861300" y="8089900"/>
          <p14:tracePt t="230631" x="7861300" y="8064500"/>
          <p14:tracePt t="230648" x="7848600" y="8064500"/>
          <p14:tracePt t="230655" x="7848600" y="8051800"/>
          <p14:tracePt t="230664" x="7823200" y="8026400"/>
          <p14:tracePt t="230672" x="7823200" y="8001000"/>
          <p14:tracePt t="230680" x="7797800" y="7975600"/>
          <p14:tracePt t="230687" x="7772400" y="7975600"/>
          <p14:tracePt t="230695" x="7772400" y="7950200"/>
          <p14:tracePt t="230703" x="7759700" y="7937500"/>
          <p14:tracePt t="230711" x="7759700" y="7912100"/>
          <p14:tracePt t="230727" x="7734300" y="7886700"/>
          <p14:tracePt t="230748" x="7734300" y="7861300"/>
          <p14:tracePt t="230752" x="7708900" y="7848600"/>
          <p14:tracePt t="230770" x="7683500" y="7797800"/>
          <p14:tracePt t="230781" x="7670800" y="7772400"/>
          <p14:tracePt t="230786" x="7670800" y="7759700"/>
          <p14:tracePt t="230798" x="7645400" y="7734300"/>
          <p14:tracePt t="230799" x="7620000" y="7708900"/>
          <p14:tracePt t="230808" x="7594600" y="7683500"/>
          <p14:tracePt t="230815" x="7569200" y="7670800"/>
          <p14:tracePt t="230823" x="7569200" y="7645400"/>
          <p14:tracePt t="230832" x="7556500" y="7620000"/>
          <p14:tracePt t="230839" x="7531100" y="7594600"/>
          <p14:tracePt t="230848" x="7505700" y="7569200"/>
          <p14:tracePt t="230855" x="7480300" y="7556500"/>
          <p14:tracePt t="230865" x="7467600" y="7556500"/>
          <p14:tracePt t="230879" x="7442200" y="7531100"/>
          <p14:tracePt t="230898" x="7442200" y="7505700"/>
          <p14:tracePt t="230903" x="7416800" y="7505700"/>
          <p14:tracePt t="230919" x="7391400" y="7505700"/>
          <p14:tracePt t="231087" x="7416800" y="7505700"/>
          <p14:tracePt t="231095" x="7442200" y="7556500"/>
          <p14:tracePt t="231105" x="7467600" y="7594600"/>
          <p14:tracePt t="231115" x="7480300" y="7620000"/>
          <p14:tracePt t="231120" x="7556500" y="7683500"/>
          <p14:tracePt t="231131" x="7569200" y="7759700"/>
          <p14:tracePt t="231138" x="7620000" y="7823200"/>
          <p14:tracePt t="231148" x="7670800" y="7886700"/>
          <p14:tracePt t="231153" x="7708900" y="7950200"/>
          <p14:tracePt t="231165" x="7759700" y="8026400"/>
          <p14:tracePt t="231171" x="7772400" y="8115300"/>
          <p14:tracePt t="231182" x="7797800" y="8140700"/>
          <p14:tracePt t="231187" x="7848600" y="8204200"/>
          <p14:tracePt t="231198" x="7861300" y="8242300"/>
          <p14:tracePt t="231200" x="7886700" y="8318500"/>
          <p14:tracePt t="231208" x="7912100" y="8331200"/>
          <p14:tracePt t="231215" x="7912100" y="8382000"/>
          <p14:tracePt t="231223" x="7937500" y="8407400"/>
          <p14:tracePt t="231248" x="7950200" y="8445500"/>
          <p14:tracePt t="231295" x="7950200" y="8470900"/>
          <p14:tracePt t="231375" x="7950200" y="8445500"/>
          <p14:tracePt t="231383" x="7937500" y="8445500"/>
          <p14:tracePt t="231392" x="7912100" y="8407400"/>
          <p14:tracePt t="231402" x="7886700" y="8382000"/>
          <p14:tracePt t="231415" x="7848600" y="8356600"/>
          <p14:tracePt t="231416" x="7797800" y="8293100"/>
          <p14:tracePt t="231424" x="7797800" y="8267700"/>
          <p14:tracePt t="231435" x="7772400" y="8242300"/>
          <p14:tracePt t="231449" x="7734300" y="8204200"/>
          <p14:tracePt t="231455" x="7708900" y="8178800"/>
          <p14:tracePt t="231465" x="7683500" y="8178800"/>
          <p14:tracePt t="231472" x="7683500" y="8153400"/>
          <p14:tracePt t="231487" x="7670800" y="8153400"/>
          <p14:tracePt t="233314" x="7670800" y="8178800"/>
          <p14:tracePt t="233321" x="7670800" y="8204200"/>
          <p14:tracePt t="233333" x="7683500" y="8229600"/>
          <p14:tracePt t="233337" x="7708900" y="8242300"/>
          <p14:tracePt t="233348" x="7734300" y="8267700"/>
          <p14:tracePt t="233353" x="7759700" y="8293100"/>
          <p14:tracePt t="233365" x="7772400" y="8318500"/>
          <p14:tracePt t="233371" x="7797800" y="8356600"/>
          <p14:tracePt t="233381" x="7823200" y="8382000"/>
          <p14:tracePt t="233387" x="7861300" y="8407400"/>
          <p14:tracePt t="233398" x="7886700" y="8407400"/>
          <p14:tracePt t="233404" x="7886700" y="8432800"/>
          <p14:tracePt t="233415" x="7912100" y="8432800"/>
          <p14:tracePt t="233419" x="7912100" y="8445500"/>
          <p14:tracePt t="233431" x="7937500" y="8445500"/>
          <p14:tracePt t="233451" x="7937500" y="8470900"/>
          <p14:tracePt t="233577" x="7912100" y="8470900"/>
          <p14:tracePt t="233585" x="7886700" y="8470900"/>
          <p14:tracePt t="233593" x="7823200" y="8470900"/>
          <p14:tracePt t="233602" x="7772400" y="8445500"/>
          <p14:tracePt t="233615" x="7734300" y="8432800"/>
          <p14:tracePt t="233620" x="7683500" y="8407400"/>
          <p14:tracePt t="233631" x="7620000" y="8356600"/>
          <p14:tracePt t="233638" x="7569200" y="8293100"/>
          <p14:tracePt t="233648" x="7505700" y="8242300"/>
          <p14:tracePt t="233653" x="7467600" y="8178800"/>
          <p14:tracePt t="233665" x="7442200" y="8140700"/>
          <p14:tracePt t="233666" x="7416800" y="8089900"/>
          <p14:tracePt t="233675" x="7378700" y="7975600"/>
          <p14:tracePt t="233682" x="7378700" y="7950200"/>
          <p14:tracePt t="233689" x="7353300" y="7886700"/>
          <p14:tracePt t="233698" x="7353300" y="7823200"/>
          <p14:tracePt t="233705" x="7353300" y="7759700"/>
          <p14:tracePt t="233715" x="7353300" y="7683500"/>
          <p14:tracePt t="233721" x="7353300" y="7645400"/>
          <p14:tracePt t="233731" x="7353300" y="7620000"/>
          <p14:tracePt t="233738" x="7353300" y="7569200"/>
          <p14:tracePt t="233748" x="7353300" y="7556500"/>
          <p14:tracePt t="233754" x="7353300" y="7531100"/>
          <p14:tracePt t="233770" x="7353300" y="7505700"/>
          <p14:tracePt t="233970" x="7378700" y="7531100"/>
          <p14:tracePt t="233977" x="7378700" y="7556500"/>
          <p14:tracePt t="233986" x="7416800" y="7569200"/>
          <p14:tracePt t="233993" x="7416800" y="7620000"/>
          <p14:tracePt t="234002" x="7442200" y="7670800"/>
          <p14:tracePt t="234015" x="7467600" y="7708900"/>
          <p14:tracePt t="234020" x="7505700" y="7734300"/>
          <p14:tracePt t="234032" x="7531100" y="7772400"/>
          <p14:tracePt t="234039" x="7531100" y="7823200"/>
          <p14:tracePt t="234048" x="7569200" y="7861300"/>
          <p14:tracePt t="234053" x="7594600" y="7886700"/>
          <p14:tracePt t="234065" x="7594600" y="7937500"/>
          <p14:tracePt t="234066" x="7620000" y="7975600"/>
          <p14:tracePt t="234074" x="7670800" y="8026400"/>
          <p14:tracePt t="234082" x="7683500" y="8051800"/>
          <p14:tracePt t="234090" x="7734300" y="8115300"/>
          <p14:tracePt t="234098" x="7759700" y="8153400"/>
          <p14:tracePt t="234106" x="7772400" y="8178800"/>
          <p14:tracePt t="234115" x="7823200" y="8229600"/>
          <p14:tracePt t="234122" x="7848600" y="8267700"/>
          <p14:tracePt t="234132" x="7886700" y="8318500"/>
          <p14:tracePt t="234139" x="7912100" y="8356600"/>
          <p14:tracePt t="234148" x="7937500" y="8382000"/>
          <p14:tracePt t="234154" x="7937500" y="8407400"/>
          <p14:tracePt t="234165" x="7950200" y="8407400"/>
          <p14:tracePt t="234171" x="7950200" y="8432800"/>
          <p14:tracePt t="234186" x="7975600" y="8432800"/>
          <p14:tracePt t="234267" x="7950200" y="8382000"/>
          <p14:tracePt t="234274" x="7912100" y="8331200"/>
          <p14:tracePt t="234282" x="7886700" y="8242300"/>
          <p14:tracePt t="234290" x="7823200" y="8178800"/>
          <p14:tracePt t="234298" x="7772400" y="8115300"/>
          <p14:tracePt t="234306" x="7759700" y="8064500"/>
          <p14:tracePt t="234315" x="7708900" y="8001000"/>
          <p14:tracePt t="234322" x="7670800" y="7937500"/>
          <p14:tracePt t="234332" x="7645400" y="7886700"/>
          <p14:tracePt t="234338" x="7620000" y="7823200"/>
          <p14:tracePt t="234348" x="7569200" y="7797800"/>
          <p14:tracePt t="234354" x="7556500" y="7759700"/>
          <p14:tracePt t="234365" x="7556500" y="7708900"/>
          <p14:tracePt t="234370" x="7531100" y="7683500"/>
          <p14:tracePt t="234381" x="7531100" y="7670800"/>
          <p14:tracePt t="234386" x="7505700" y="7645400"/>
          <p14:tracePt t="234398" x="7505700" y="7620000"/>
          <p14:tracePt t="234404" x="7480300" y="7569200"/>
          <p14:tracePt t="234415" x="7480300" y="7556500"/>
          <p14:tracePt t="234431" x="7467600" y="7531100"/>
          <p14:tracePt t="234438" x="7467600" y="7505700"/>
          <p14:tracePt t="234448" x="7442200" y="7480300"/>
          <p14:tracePt t="234454" x="7442200" y="7467600"/>
          <p14:tracePt t="234466" x="7442200" y="7442200"/>
          <p14:tracePt t="234474" x="7416800" y="7442200"/>
          <p14:tracePt t="234482" x="7416800" y="7416800"/>
          <p14:tracePt t="234674" x="7416800" y="7442200"/>
          <p14:tracePt t="234682" x="7416800" y="7467600"/>
          <p14:tracePt t="234690" x="7416800" y="7480300"/>
          <p14:tracePt t="234702" x="7416800" y="7505700"/>
          <p14:tracePt t="234715" x="7416800" y="7645400"/>
          <p14:tracePt t="234722" x="7416800" y="7708900"/>
          <p14:tracePt t="234732" x="7416800" y="7772400"/>
          <p14:tracePt t="234738" x="7416800" y="7861300"/>
          <p14:tracePt t="234748" x="7416800" y="7950200"/>
          <p14:tracePt t="234754" x="7416800" y="8051800"/>
          <p14:tracePt t="234765" x="7416800" y="8089900"/>
          <p14:tracePt t="234771" x="7416800" y="8178800"/>
          <p14:tracePt t="234782" x="7416800" y="8267700"/>
          <p14:tracePt t="234786" x="7416800" y="8318500"/>
          <p14:tracePt t="234798" x="7416800" y="8356600"/>
          <p14:tracePt t="234804" x="7416800" y="8407400"/>
          <p14:tracePt t="234815" x="7416800" y="8432800"/>
          <p14:tracePt t="234819" x="7416800" y="8445500"/>
          <p14:tracePt t="234831" x="7416800" y="8470900"/>
          <p14:tracePt t="234852" x="7416800" y="8496300"/>
          <p14:tracePt t="234954" x="7442200" y="8496300"/>
          <p14:tracePt t="234971" x="7467600" y="8470900"/>
          <p14:tracePt t="234981" x="7480300" y="8445500"/>
          <p14:tracePt t="234987" x="7505700" y="8432800"/>
          <p14:tracePt t="234998" x="7556500" y="8407400"/>
          <p14:tracePt t="235005" x="7594600" y="8382000"/>
          <p14:tracePt t="235015" x="7645400" y="8356600"/>
          <p14:tracePt t="235020" x="7670800" y="8331200"/>
          <p14:tracePt t="235031" x="7683500" y="8318500"/>
          <p14:tracePt t="235039" x="7708900" y="8318500"/>
          <p14:tracePt t="235048" x="7734300" y="8293100"/>
          <p14:tracePt t="235065" x="7759700" y="8267700"/>
          <p14:tracePt t="235267" x="7734300" y="8267700"/>
          <p14:tracePt t="235283" x="7708900" y="8267700"/>
          <p14:tracePt t="235291" x="7683500" y="8293100"/>
          <p14:tracePt t="235299" x="7645400" y="8293100"/>
          <p14:tracePt t="235307" x="7620000" y="8293100"/>
          <p14:tracePt t="235315" x="7594600" y="8293100"/>
          <p14:tracePt t="235323" x="7556500" y="8318500"/>
          <p14:tracePt t="235332" x="7531100" y="8318500"/>
          <p14:tracePt t="235339" x="7505700" y="8318500"/>
          <p14:tracePt t="235348" x="7467600" y="8331200"/>
          <p14:tracePt t="235355" x="7442200" y="8331200"/>
          <p14:tracePt t="235365" x="7416800" y="8331200"/>
          <p14:tracePt t="235371" x="7391400" y="8356600"/>
          <p14:tracePt t="235381" x="7378700" y="8356600"/>
          <p14:tracePt t="235387" x="7327900" y="8356600"/>
          <p14:tracePt t="235398" x="7302500" y="8382000"/>
          <p14:tracePt t="235404" x="7289800" y="8382000"/>
          <p14:tracePt t="235415" x="7264400" y="8382000"/>
          <p14:tracePt t="235419" x="7239000" y="8407400"/>
          <p14:tracePt t="235431" x="7213600" y="8407400"/>
          <p14:tracePt t="235437" x="7188200" y="8407400"/>
          <p14:tracePt t="235448" x="7175500" y="8432800"/>
          <p14:tracePt t="235459" x="7150100" y="8432800"/>
          <p14:tracePt t="235485" x="7124700" y="8432800"/>
          <p14:tracePt t="235567" x="7150100" y="8432800"/>
          <p14:tracePt t="235572" x="7188200" y="8432800"/>
          <p14:tracePt t="235581" x="7264400" y="8432800"/>
          <p14:tracePt t="235587" x="7327900" y="8407400"/>
          <p14:tracePt t="235598" x="7467600" y="8356600"/>
          <p14:tracePt t="235604" x="7620000" y="8331200"/>
          <p14:tracePt t="235615" x="7708900" y="8318500"/>
          <p14:tracePt t="235619" x="7886700" y="8267700"/>
          <p14:tracePt t="235632" x="8051800" y="8242300"/>
          <p14:tracePt t="235638" x="8204200" y="8204200"/>
          <p14:tracePt t="235648" x="8356600" y="8178800"/>
          <p14:tracePt t="235653" x="8496300" y="8140700"/>
          <p14:tracePt t="235665" x="8559800" y="8140700"/>
          <p14:tracePt t="235670" x="8648700" y="8115300"/>
          <p14:tracePt t="235682" x="8737600" y="8089900"/>
          <p14:tracePt t="235686" x="8813800" y="8089900"/>
          <p14:tracePt t="235698" x="8851900" y="8064500"/>
          <p14:tracePt t="235699" x="8902700" y="8064500"/>
          <p14:tracePt t="235707" x="8915400" y="8064500"/>
          <p14:tracePt t="235715" x="8940800" y="8051800"/>
          <p14:tracePt t="235723" x="8966200" y="8051800"/>
          <p14:tracePt t="235739" x="8991600" y="8051800"/>
          <p14:tracePt t="235748" x="9004300" y="8026400"/>
          <p14:tracePt t="235755" x="9029700" y="8026400"/>
          <p14:tracePt t="235771" x="9055100" y="8026400"/>
          <p14:tracePt t="235781" x="9080500" y="8026400"/>
          <p14:tracePt t="235799" x="9093200" y="8026400"/>
          <p14:tracePt t="235815" x="9118600" y="8026400"/>
          <p14:tracePt t="235948" x="9093200" y="8026400"/>
          <p14:tracePt t="235955" x="9080500" y="8026400"/>
          <p14:tracePt t="235965" x="9004300" y="8026400"/>
          <p14:tracePt t="235971" x="8940800" y="8051800"/>
          <p14:tracePt t="235981" x="8851900" y="8064500"/>
          <p14:tracePt t="235987" x="8737600" y="8115300"/>
          <p14:tracePt t="235998" x="8623300" y="8140700"/>
          <p14:tracePt t="236005" x="8521700" y="8153400"/>
          <p14:tracePt t="236015" x="8407400" y="8178800"/>
          <p14:tracePt t="236020" x="8267700" y="8229600"/>
          <p14:tracePt t="236031" x="8153400" y="8242300"/>
          <p14:tracePt t="236038" x="8115300" y="8242300"/>
          <p14:tracePt t="236048" x="8051800" y="8267700"/>
          <p14:tracePt t="236054" x="7950200" y="8267700"/>
          <p14:tracePt t="236065" x="7912100" y="8293100"/>
          <p14:tracePt t="236071" x="7861300" y="8293100"/>
          <p14:tracePt t="236081" x="7823200" y="8318500"/>
          <p14:tracePt t="236086" x="7772400" y="8318500"/>
          <p14:tracePt t="236098" x="7734300" y="8331200"/>
          <p14:tracePt t="236099" x="7708900" y="8331200"/>
          <p14:tracePt t="236108" x="7683500" y="8331200"/>
          <p14:tracePt t="236115" x="7645400" y="8356600"/>
          <p14:tracePt t="236132" x="7620000" y="8356600"/>
          <p14:tracePt t="236139" x="7594600" y="8382000"/>
          <p14:tracePt t="236148" x="7569200" y="8382000"/>
          <p14:tracePt t="236156" x="7556500" y="8382000"/>
          <p14:tracePt t="236165" x="7531100" y="8407400"/>
          <p14:tracePt t="236172" x="7505700" y="8407400"/>
          <p14:tracePt t="236181" x="7467600" y="8407400"/>
          <p14:tracePt t="236188" x="7416800" y="8432800"/>
          <p14:tracePt t="236198" x="7378700" y="8432800"/>
          <p14:tracePt t="236204" x="7302500" y="8445500"/>
          <p14:tracePt t="236215" x="7264400" y="8470900"/>
          <p14:tracePt t="236220" x="7213600" y="8470900"/>
          <p14:tracePt t="236231" x="7175500" y="8470900"/>
          <p14:tracePt t="236237" x="7124700" y="8496300"/>
          <p14:tracePt t="236248" x="7086600" y="8496300"/>
          <p14:tracePt t="236252" x="7035800" y="8521700"/>
          <p14:tracePt t="236265" x="6997700" y="8521700"/>
          <p14:tracePt t="236270" x="6946900" y="8521700"/>
          <p14:tracePt t="236281" x="6908800" y="8534400"/>
          <p14:tracePt t="236287" x="6858000" y="8534400"/>
          <p14:tracePt t="236298" x="6807200" y="8534400"/>
          <p14:tracePt t="236304" x="6743700" y="8534400"/>
          <p14:tracePt t="236315" x="6718300" y="8534400"/>
          <p14:tracePt t="236316" x="6680200" y="8559800"/>
          <p14:tracePt t="236323" x="6629400" y="8559800"/>
          <p14:tracePt t="236335" x="6591300" y="8559800"/>
          <p14:tracePt t="236348" x="6527800" y="8559800"/>
          <p14:tracePt t="236356" x="6502400" y="8559800"/>
          <p14:tracePt t="236365" x="6477000" y="8559800"/>
          <p14:tracePt t="236372" x="6451600" y="8559800"/>
          <p14:tracePt t="236388" x="6426200" y="8559800"/>
          <p14:tracePt t="236398" x="6413500" y="8559800"/>
          <p14:tracePt t="236420" x="6388100" y="8559800"/>
          <p14:tracePt t="236460" x="6362700" y="8559800"/>
          <p14:tracePt t="236556" x="6388100" y="8534400"/>
          <p14:tracePt t="236581" x="6413500" y="8521700"/>
          <p14:tracePt t="236588" x="6426200" y="8521700"/>
          <p14:tracePt t="236598" x="6477000" y="8496300"/>
          <p14:tracePt t="236604" x="6527800" y="8470900"/>
          <p14:tracePt t="236615" x="6591300" y="8445500"/>
          <p14:tracePt t="236620" x="6629400" y="8445500"/>
          <p14:tracePt t="236632" x="6718300" y="8432800"/>
          <p14:tracePt t="236639" x="6794500" y="8407400"/>
          <p14:tracePt t="236648" x="6858000" y="8382000"/>
          <p14:tracePt t="236653" x="6908800" y="8356600"/>
          <p14:tracePt t="236665" x="6972300" y="8331200"/>
          <p14:tracePt t="236672" x="7035800" y="8331200"/>
          <p14:tracePt t="236681" x="7086600" y="8318500"/>
          <p14:tracePt t="236687" x="7124700" y="8318500"/>
          <p14:tracePt t="236698" x="7175500" y="8293100"/>
          <p14:tracePt t="236706" x="7213600" y="8293100"/>
          <p14:tracePt t="236715" x="7239000" y="8293100"/>
          <p14:tracePt t="236719" x="7289800" y="8267700"/>
          <p14:tracePt t="236732" x="7302500" y="8267700"/>
          <p14:tracePt t="236732" x="7353300" y="8267700"/>
          <p14:tracePt t="236740" x="7378700" y="8242300"/>
          <p14:tracePt t="236748" x="7416800" y="8242300"/>
          <p14:tracePt t="236756" x="7467600" y="8242300"/>
          <p14:tracePt t="236765" x="7480300" y="8242300"/>
          <p14:tracePt t="236772" x="7505700" y="8229600"/>
          <p14:tracePt t="236782" x="7531100" y="8229600"/>
          <p14:tracePt t="236788" x="7556500" y="8229600"/>
          <p14:tracePt t="236798" x="7569200" y="8229600"/>
          <p14:tracePt t="236812" x="7594600" y="8229600"/>
          <p14:tracePt t="236820" x="7620000" y="8229600"/>
          <p14:tracePt t="236831" x="7645400" y="8204200"/>
          <p14:tracePt t="236836" x="7670800" y="8204200"/>
          <p14:tracePt t="236848" x="7708900" y="8204200"/>
          <p14:tracePt t="236852" x="7734300" y="8204200"/>
          <p14:tracePt t="236865" x="7772400" y="8178800"/>
          <p14:tracePt t="236871" x="7823200" y="8178800"/>
          <p14:tracePt t="236881" x="7861300" y="8178800"/>
          <p14:tracePt t="236886" x="7912100" y="8153400"/>
          <p14:tracePt t="236898" x="7937500" y="8153400"/>
          <p14:tracePt t="236904" x="7950200" y="8153400"/>
          <p14:tracePt t="236915" x="8001000" y="8153400"/>
          <p14:tracePt t="236918" x="8026400" y="8153400"/>
          <p14:tracePt t="236933" x="8051800" y="8153400"/>
          <p14:tracePt t="236940" x="8064500" y="8153400"/>
          <p14:tracePt t="236956" x="8089900" y="8153400"/>
          <p14:tracePt t="236972" x="8115300" y="8153400"/>
          <p14:tracePt t="236988" x="8140700" y="8153400"/>
          <p14:tracePt t="237004" x="8153400" y="8153400"/>
          <p14:tracePt t="237020" x="8178800" y="8153400"/>
          <p14:tracePt t="237032" x="8204200" y="8153400"/>
          <p14:tracePt t="237037" x="8229600" y="8153400"/>
          <p14:tracePt t="237052" x="8242300" y="8153400"/>
          <p14:tracePt t="237065" x="8267700" y="8153400"/>
          <p14:tracePt t="237070" x="8293100" y="8153400"/>
          <p14:tracePt t="237085" x="8318500" y="8153400"/>
          <p14:tracePt t="237098" x="8331200" y="8140700"/>
          <p14:tracePt t="237105" x="8356600" y="8140700"/>
          <p14:tracePt t="237115" x="8382000" y="8140700"/>
          <p14:tracePt t="237118" x="8432800" y="8140700"/>
          <p14:tracePt t="237131" x="8445500" y="8140700"/>
          <p14:tracePt t="237133" x="8496300" y="8140700"/>
          <p14:tracePt t="237140" x="8521700" y="8140700"/>
          <p14:tracePt t="237156" x="8534400" y="8140700"/>
          <p14:tracePt t="237165" x="8559800" y="8140700"/>
          <p14:tracePt t="237199" x="8585200" y="8140700"/>
          <p14:tracePt t="237349" x="8559800" y="8140700"/>
          <p14:tracePt t="237372" x="8534400" y="8140700"/>
          <p14:tracePt t="237389" x="8521700" y="8140700"/>
          <p14:tracePt t="237405" x="8496300" y="8140700"/>
          <p14:tracePt t="237415" x="8470900" y="8153400"/>
          <p14:tracePt t="237421" x="8445500" y="8153400"/>
          <p14:tracePt t="237437" x="8407400" y="8153400"/>
          <p14:tracePt t="237448" x="8382000" y="8153400"/>
          <p14:tracePt t="237453" x="8356600" y="8153400"/>
          <p14:tracePt t="237465" x="8318500" y="8153400"/>
          <p14:tracePt t="237471" x="8293100" y="8153400"/>
          <p14:tracePt t="237482" x="8229600" y="8178800"/>
          <p14:tracePt t="237487" x="8178800" y="8178800"/>
          <p14:tracePt t="237498" x="8140700" y="8178800"/>
          <p14:tracePt t="237504" x="8115300" y="8178800"/>
          <p14:tracePt t="237515" x="8064500" y="8178800"/>
          <p14:tracePt t="237519" x="8026400" y="8204200"/>
          <p14:tracePt t="237532" x="8001000" y="8204200"/>
          <p14:tracePt t="237533" x="7975600" y="8204200"/>
          <p14:tracePt t="237541" x="7950200" y="8204200"/>
          <p14:tracePt t="237549" x="7937500" y="8204200"/>
          <p14:tracePt t="237557" x="7912100" y="8204200"/>
          <p14:tracePt t="237573" x="7886700" y="8204200"/>
          <p14:tracePt t="237582" x="7886700" y="8229600"/>
          <p14:tracePt t="237598" x="7861300" y="8229600"/>
          <p14:tracePt t="237633" x="7848600" y="8229600"/>
          <p14:tracePt t="238782" x="7848600" y="8293100"/>
          <p14:tracePt t="238790" x="7861300" y="8318500"/>
          <p14:tracePt t="238799" x="7886700" y="8356600"/>
          <p14:tracePt t="238806" x="7912100" y="8432800"/>
          <p14:tracePt t="238815" x="7937500" y="8470900"/>
          <p14:tracePt t="238822" x="7937500" y="8521700"/>
          <p14:tracePt t="238832" x="7950200" y="8585200"/>
          <p14:tracePt t="238838" x="7975600" y="8623300"/>
          <p14:tracePt t="238848" x="7975600" y="8648700"/>
          <p14:tracePt t="238854" x="7975600" y="8699500"/>
          <p14:tracePt t="238865" x="8001000" y="8737600"/>
          <p14:tracePt t="238872" x="8001000" y="8763000"/>
          <p14:tracePt t="238882" x="8001000" y="8788400"/>
          <p14:tracePt t="238886" x="8001000" y="8826500"/>
          <p14:tracePt t="238898" x="8001000" y="8851900"/>
          <p14:tracePt t="238904" x="8026400" y="8877300"/>
          <p14:tracePt t="238915" x="8026400" y="8915400"/>
          <p14:tracePt t="238919" x="8026400" y="8966200"/>
          <p14:tracePt t="238932" x="8026400" y="8991600"/>
          <p14:tracePt t="238937" x="8026400" y="9004300"/>
          <p14:tracePt t="238948" x="8051800" y="9055100"/>
          <p14:tracePt t="238954" x="8051800" y="9080500"/>
          <p14:tracePt t="238965" x="8051800" y="9093200"/>
          <p14:tracePt t="238966" x="8051800" y="9144000"/>
          <p14:tracePt t="238974" x="8051800" y="9169400"/>
          <p14:tracePt t="238982" x="8051800" y="9194800"/>
          <p14:tracePt t="238990" x="8064500" y="9207500"/>
          <p14:tracePt t="238998" x="8064500" y="9232900"/>
          <p14:tracePt t="239006" x="8064500" y="9258300"/>
          <p14:tracePt t="239015" x="8064500" y="9283700"/>
          <p14:tracePt t="239022" x="8064500" y="9296400"/>
          <p14:tracePt t="239046" x="8064500" y="9321800"/>
          <p14:tracePt t="239102" x="8064500" y="9347200"/>
          <p14:tracePt t="239182" x="8064500" y="9372600"/>
          <p14:tracePt t="239190" x="8051800" y="9372600"/>
          <p14:tracePt t="239200" x="8026400" y="9372600"/>
          <p14:tracePt t="239206" x="8026400" y="9385300"/>
          <p14:tracePt t="239215" x="7975600" y="9385300"/>
          <p14:tracePt t="239222" x="7975600" y="9410700"/>
          <p14:tracePt t="239232" x="7937500" y="9436100"/>
          <p14:tracePt t="239238" x="7912100" y="9436100"/>
          <p14:tracePt t="239248" x="7886700" y="9461500"/>
          <p14:tracePt t="239265" x="7861300" y="9474200"/>
          <p14:tracePt t="239278" x="7848600" y="9474200"/>
          <p14:tracePt t="242504" x="7848600" y="9461500"/>
          <p14:tracePt t="242512" x="7848600" y="9436100"/>
          <p14:tracePt t="242520" x="7823200" y="9385300"/>
          <p14:tracePt t="242532" x="7823200" y="9347200"/>
          <p14:tracePt t="242537" x="7823200" y="9296400"/>
          <p14:tracePt t="242548" x="7797800" y="9258300"/>
          <p14:tracePt t="242554" x="7797800" y="9207500"/>
          <p14:tracePt t="242565" x="7797800" y="9118600"/>
          <p14:tracePt t="242571" x="7772400" y="9055100"/>
          <p14:tracePt t="242582" x="7772400" y="8991600"/>
          <p14:tracePt t="242586" x="7759700" y="8902700"/>
          <p14:tracePt t="242598" x="7759700" y="8813800"/>
          <p14:tracePt t="242604" x="7734300" y="8712200"/>
          <p14:tracePt t="242615" x="7734300" y="8674100"/>
          <p14:tracePt t="242616" x="7708900" y="8610600"/>
          <p14:tracePt t="242624" x="7683500" y="8534400"/>
          <p14:tracePt t="242635" x="7683500" y="8470900"/>
          <p14:tracePt t="242648" x="7670800" y="8382000"/>
          <p14:tracePt t="242656" x="7670800" y="8331200"/>
          <p14:tracePt t="242665" x="7645400" y="8293100"/>
          <p14:tracePt t="242672" x="7620000" y="8267700"/>
          <p14:tracePt t="242682" x="7620000" y="8229600"/>
          <p14:tracePt t="242688" x="7594600" y="8204200"/>
          <p14:tracePt t="242698" x="7569200" y="8153400"/>
          <p14:tracePt t="242704" x="7556500" y="8115300"/>
          <p14:tracePt t="242715" x="7531100" y="8089900"/>
          <p14:tracePt t="242721" x="7531100" y="8064500"/>
          <p14:tracePt t="242732" x="7505700" y="8051800"/>
          <p14:tracePt t="242737" x="7505700" y="8026400"/>
          <p14:tracePt t="242748" x="7505700" y="8001000"/>
          <p14:tracePt t="242753" x="7480300" y="8001000"/>
          <p14:tracePt t="242770" x="7480300" y="7975600"/>
          <p14:tracePt t="242849" x="7480300" y="8001000"/>
          <p14:tracePt t="242905" x="7480300" y="8026400"/>
          <p14:tracePt t="243104" x="7480300" y="8051800"/>
          <p14:tracePt t="243114" x="7480300" y="8064500"/>
          <p14:tracePt t="243121" x="7505700" y="8115300"/>
          <p14:tracePt t="243132" x="7531100" y="8178800"/>
          <p14:tracePt t="243137" x="7556500" y="8242300"/>
          <p14:tracePt t="243148" x="7569200" y="8318500"/>
          <p14:tracePt t="243153" x="7620000" y="8407400"/>
          <p14:tracePt t="243165" x="7645400" y="8496300"/>
          <p14:tracePt t="243171" x="7683500" y="8559800"/>
          <p14:tracePt t="243182" x="7734300" y="8648700"/>
          <p14:tracePt t="243187" x="7734300" y="8699500"/>
          <p14:tracePt t="243198" x="7797800" y="8826500"/>
          <p14:tracePt t="243205" x="7797800" y="8877300"/>
          <p14:tracePt t="243215" x="7823200" y="8915400"/>
          <p14:tracePt t="243221" x="7861300" y="9029700"/>
          <p14:tracePt t="243232" x="7886700" y="9093200"/>
          <p14:tracePt t="243233" x="7886700" y="9118600"/>
          <p14:tracePt t="243241" x="7912100" y="9194800"/>
          <p14:tracePt t="243249" x="7937500" y="9296400"/>
          <p14:tracePt t="243257" x="7950200" y="9372600"/>
          <p14:tracePt t="243265" x="7950200" y="9410700"/>
          <p14:tracePt t="243273" x="7975600" y="9461500"/>
          <p14:tracePt t="243282" x="7975600" y="9499600"/>
          <p14:tracePt t="243289" x="8001000" y="9550400"/>
          <p14:tracePt t="243298" x="8001000" y="9575800"/>
          <p14:tracePt t="243305" x="8001000" y="9588500"/>
          <p14:tracePt t="243315" x="8026400" y="9613900"/>
          <p14:tracePt t="243337" x="8026400" y="9639300"/>
          <p14:tracePt t="243601" x="8001000" y="9639300"/>
          <p14:tracePt t="243627" x="7975600" y="9639300"/>
          <p14:tracePt t="243633" x="7950200" y="9613900"/>
          <p14:tracePt t="243649" x="7937500" y="9588500"/>
          <p14:tracePt t="243661" x="7912100" y="9575800"/>
          <p14:tracePt t="243666" x="7886700" y="9575800"/>
          <p14:tracePt t="243673" x="7886700" y="9550400"/>
          <p14:tracePt t="243682" x="7861300" y="9550400"/>
          <p14:tracePt t="243690" x="7861300" y="9525000"/>
          <p14:tracePt t="243698" x="7848600" y="9525000"/>
          <p14:tracePt t="243737" x="7823200" y="9525000"/>
          <p14:tracePt t="243834" x="7823200" y="9499600"/>
          <p14:tracePt t="244164" x="7848600" y="9499600"/>
          <p14:tracePt t="244170" x="7861300" y="9499600"/>
          <p14:tracePt t="244186" x="7886700" y="9499600"/>
          <p14:tracePt t="244195" x="7937500" y="9499600"/>
          <p14:tracePt t="244202" x="7950200" y="9499600"/>
          <p14:tracePt t="244210" x="8001000" y="9499600"/>
          <p14:tracePt t="244218" x="8026400" y="9499600"/>
          <p14:tracePt t="244232" x="8064500" y="9499600"/>
          <p14:tracePt t="244236" x="8140700" y="9499600"/>
          <p14:tracePt t="244248" x="8153400" y="9499600"/>
          <p14:tracePt t="244252" x="8229600" y="9474200"/>
          <p14:tracePt t="244265" x="8267700" y="9474200"/>
          <p14:tracePt t="244266" x="8318500" y="9461500"/>
          <p14:tracePt t="244274" x="8356600" y="9461500"/>
          <p14:tracePt t="244282" x="8407400" y="9436100"/>
          <p14:tracePt t="244290" x="8445500" y="9436100"/>
          <p14:tracePt t="244298" x="8496300" y="9436100"/>
          <p14:tracePt t="244306" x="8521700" y="9410700"/>
          <p14:tracePt t="244315" x="8534400" y="9410700"/>
          <p14:tracePt t="244322" x="8559800" y="9410700"/>
          <p14:tracePt t="244332" x="8585200" y="9410700"/>
          <p14:tracePt t="244346" x="8610600" y="9410700"/>
          <p14:tracePt t="244370" x="8623300" y="9410700"/>
          <p14:tracePt t="249386" x="8610600" y="9410700"/>
          <p14:tracePt t="249395" x="8585200" y="9410700"/>
          <p14:tracePt t="249402" x="8559800" y="9410700"/>
          <p14:tracePt t="249410" x="8534400" y="9410700"/>
          <p14:tracePt t="249418" x="8521700" y="9410700"/>
          <p14:tracePt t="249432" x="8496300" y="9410700"/>
          <p14:tracePt t="249436" x="8470900" y="9436100"/>
          <p14:tracePt t="249448" x="8445500" y="9436100"/>
          <p14:tracePt t="249453" x="8407400" y="9436100"/>
          <p14:tracePt t="249465" x="8382000" y="9461500"/>
          <p14:tracePt t="249466" x="8331200" y="9461500"/>
          <p14:tracePt t="249474" x="8318500" y="9461500"/>
          <p14:tracePt t="249482" x="8293100" y="9461500"/>
          <p14:tracePt t="249499" x="8229600" y="9461500"/>
          <p14:tracePt t="249506" x="8204200" y="9474200"/>
          <p14:tracePt t="249515" x="8153400" y="9474200"/>
          <p14:tracePt t="249532" x="8089900" y="9474200"/>
          <p14:tracePt t="249538" x="8064500" y="9474200"/>
          <p14:tracePt t="249548" x="8051800" y="9474200"/>
          <p14:tracePt t="249554" x="8026400" y="9474200"/>
          <p14:tracePt t="249565" x="8001000" y="9499600"/>
          <p14:tracePt t="249571" x="7975600" y="9499600"/>
          <p14:tracePt t="249582" x="7950200" y="9499600"/>
          <p14:tracePt t="249598" x="7937500" y="9499600"/>
          <p14:tracePt t="249603" x="7912100" y="9499600"/>
          <p14:tracePt t="249615" x="7886700" y="9499600"/>
          <p14:tracePt t="249619" x="7861300" y="9499600"/>
          <p14:tracePt t="249632" x="7848600" y="9499600"/>
          <p14:tracePt t="249637" x="7823200" y="9499600"/>
          <p14:tracePt t="249648" x="7772400" y="9525000"/>
          <p14:tracePt t="249654" x="7759700" y="9525000"/>
          <p14:tracePt t="249665" x="7734300" y="9525000"/>
          <p14:tracePt t="249669" x="7708900" y="9525000"/>
          <p14:tracePt t="249682" x="7683500" y="9525000"/>
          <p14:tracePt t="249683" x="7670800" y="9525000"/>
          <p14:tracePt t="249699" x="7645400" y="9525000"/>
          <p14:tracePt t="249706" x="7620000" y="9525000"/>
          <p14:tracePt t="249715" x="7620000" y="9550400"/>
          <p14:tracePt t="249732" x="7594600" y="9550400"/>
          <p14:tracePt t="249739" x="7569200" y="9550400"/>
          <p14:tracePt t="249842" x="7620000" y="9575800"/>
          <p14:tracePt t="249851" x="7670800" y="9575800"/>
          <p14:tracePt t="249865" x="7708900" y="9575800"/>
          <p14:tracePt t="249869" x="7772400" y="9575800"/>
          <p14:tracePt t="249882" x="7861300" y="9575800"/>
          <p14:tracePt t="249885" x="7950200" y="9575800"/>
          <p14:tracePt t="249899" x="8051800" y="9588500"/>
          <p14:tracePt t="249899" x="8140700" y="9588500"/>
          <p14:tracePt t="249907" x="8267700" y="9613900"/>
          <p14:tracePt t="249915" x="8382000" y="9613900"/>
          <p14:tracePt t="249932" x="8623300" y="9677400"/>
          <p14:tracePt t="249939" x="8737600" y="9702800"/>
          <p14:tracePt t="249948" x="8813800" y="9702800"/>
          <p14:tracePt t="249965" x="8877300" y="9728200"/>
          <p14:tracePt t="249966" x="8966200" y="9766300"/>
          <p14:tracePt t="249973" x="9029700" y="9766300"/>
          <p14:tracePt t="249982" x="9093200" y="9791700"/>
          <p14:tracePt t="249987" x="9144000" y="9817100"/>
          <p14:tracePt t="249999" x="9194800" y="9817100"/>
          <p14:tracePt t="250003" x="9207500" y="9842500"/>
          <p14:tracePt t="250015" x="9232900" y="9842500"/>
          <p14:tracePt t="250019" x="9283700" y="9855200"/>
          <p14:tracePt t="250032" x="9296400" y="9855200"/>
          <p14:tracePt t="250037" x="9321800" y="9855200"/>
          <p14:tracePt t="250048" x="9347200" y="9855200"/>
          <p14:tracePt t="250069" x="9372600" y="9855200"/>
          <p14:tracePt t="250102" x="9385300" y="9855200"/>
          <p14:tracePt t="250235" x="9410700" y="9855200"/>
          <p14:tracePt t="250251" x="9436100" y="9855200"/>
          <p14:tracePt t="250260" x="9461500" y="9855200"/>
          <p14:tracePt t="250267" x="9499600" y="9855200"/>
          <p14:tracePt t="250275" x="9550400" y="9855200"/>
          <p14:tracePt t="250283" x="9588500" y="9855200"/>
          <p14:tracePt t="250299" x="9664700" y="9855200"/>
          <p14:tracePt t="250299" x="9702800" y="9855200"/>
          <p14:tracePt t="250307" x="9766300" y="9855200"/>
          <p14:tracePt t="250315" x="9842500" y="9855200"/>
          <p14:tracePt t="250332" x="9906000" y="9855200"/>
          <p14:tracePt t="250339" x="9956800" y="9855200"/>
          <p14:tracePt t="250349" x="9969500" y="9855200"/>
          <p14:tracePt t="250365" x="9994900" y="9855200"/>
          <p14:tracePt t="250379" x="10020300" y="9855200"/>
          <p14:tracePt t="250403" x="10045700" y="9855200"/>
          <p14:tracePt t="250467" x="9994900" y="9855200"/>
          <p14:tracePt t="250475" x="9931400" y="9855200"/>
          <p14:tracePt t="250483" x="9766300" y="9842500"/>
          <p14:tracePt t="250492" x="9588500" y="9817100"/>
          <p14:tracePt t="250500" x="9372600" y="9791700"/>
          <p14:tracePt t="250507" x="9118600" y="9766300"/>
          <p14:tracePt t="250515" x="8991600" y="9766300"/>
          <p14:tracePt t="250532" x="8534400" y="9753600"/>
          <p14:tracePt t="250540" x="8318500" y="9753600"/>
          <p14:tracePt t="250549" x="8089900" y="9728200"/>
          <p14:tracePt t="250555" x="7937500" y="9702800"/>
          <p14:tracePt t="250565" x="7759700" y="9702800"/>
          <p14:tracePt t="250571" x="7708900" y="9702800"/>
          <p14:tracePt t="250582" x="7594600" y="9702800"/>
          <p14:tracePt t="250598" x="7467600" y="9702800"/>
          <p14:tracePt t="250604" x="7416800" y="9702800"/>
          <p14:tracePt t="250615" x="7391400" y="9677400"/>
          <p14:tracePt t="250620" x="7378700" y="9677400"/>
          <p14:tracePt t="250632" x="7353300" y="9677400"/>
          <p14:tracePt t="250652" x="7327900" y="9677400"/>
          <p14:tracePt t="250665" x="7302500" y="9677400"/>
          <p14:tracePt t="250671" x="7264400" y="9664700"/>
          <p14:tracePt t="250682" x="7213600" y="9664700"/>
          <p14:tracePt t="250686" x="7188200" y="9639300"/>
          <p14:tracePt t="250699" x="7124700" y="9613900"/>
          <p14:tracePt t="250700" x="7099300" y="9613900"/>
          <p14:tracePt t="250707" x="7035800" y="9588500"/>
          <p14:tracePt t="250715" x="6997700" y="9575800"/>
          <p14:tracePt t="250732" x="6908800" y="9575800"/>
          <p14:tracePt t="250740" x="6883400" y="9550400"/>
          <p14:tracePt t="250749" x="6832600" y="9550400"/>
          <p14:tracePt t="250765" x="6769100" y="9550400"/>
          <p14:tracePt t="250772" x="6743700" y="9525000"/>
          <p14:tracePt t="250782" x="6718300" y="9525000"/>
          <p14:tracePt t="250788" x="6705600" y="9525000"/>
          <p14:tracePt t="250799" x="6680200" y="9525000"/>
          <p14:tracePt t="250804" x="6629400" y="9499600"/>
          <p14:tracePt t="250815" x="6616700" y="9499600"/>
          <p14:tracePt t="250820" x="6591300" y="9499600"/>
          <p14:tracePt t="250832" x="6540500" y="9474200"/>
          <p14:tracePt t="250837" x="6527800" y="9474200"/>
          <p14:tracePt t="250848" x="6477000" y="9461500"/>
          <p14:tracePt t="250854" x="6451600" y="9461500"/>
          <p14:tracePt t="250865" x="6413500" y="9461500"/>
          <p14:tracePt t="250869" x="6388100" y="9436100"/>
          <p14:tracePt t="250882" x="6362700" y="9436100"/>
          <p14:tracePt t="250886" x="6337300" y="9436100"/>
          <p14:tracePt t="250899" x="6324600" y="9436100"/>
          <p14:tracePt t="250903" x="6324600" y="9410700"/>
          <p14:tracePt t="250915" x="6299200" y="9410700"/>
          <p14:tracePt t="250940" x="6273800" y="9410700"/>
          <p14:tracePt t="250980" x="6273800" y="9385300"/>
          <p14:tracePt t="251068" x="6248400" y="9372600"/>
          <p14:tracePt t="251084" x="6235700" y="9372600"/>
          <p14:tracePt t="251093" x="6210300" y="9347200"/>
          <p14:tracePt t="251100" x="6184900" y="9347200"/>
          <p14:tracePt t="251108" x="6159500" y="9321800"/>
          <p14:tracePt t="251116" x="6146800" y="9321800"/>
          <p14:tracePt t="251132" x="6121400" y="9296400"/>
          <p14:tracePt t="251148" x="6096000" y="9296400"/>
          <p14:tracePt t="251156" x="6096000" y="9283700"/>
          <p14:tracePt t="251436" x="6121400" y="9283700"/>
          <p14:tracePt t="251565" x="6146800" y="9283700"/>
          <p14:tracePt t="252901" x="6184900" y="9283700"/>
          <p14:tracePt t="252909" x="6235700" y="9296400"/>
          <p14:tracePt t="252917" x="6248400" y="9296400"/>
          <p14:tracePt t="252932" x="6299200" y="9321800"/>
          <p14:tracePt t="252937" x="6324600" y="9321800"/>
          <p14:tracePt t="252949" x="6337300" y="9347200"/>
          <p14:tracePt t="252949" x="6362700" y="9347200"/>
          <p14:tracePt t="252967" x="6388100" y="9347200"/>
          <p14:tracePt t="253310" x="6362700" y="9347200"/>
          <p14:tracePt t="253374" x="6337300" y="9347200"/>
          <p14:tracePt t="253431" x="6324600" y="9347200"/>
          <p14:tracePt t="253462" x="6299200" y="9347200"/>
          <p14:tracePt t="253470" x="6273800" y="9347200"/>
          <p14:tracePt t="253494" x="6248400" y="9347200"/>
          <p14:tracePt t="253502" x="6235700" y="9347200"/>
          <p14:tracePt t="253518" x="6210300" y="9347200"/>
          <p14:tracePt t="253527" x="6184900" y="9347200"/>
          <p14:tracePt t="253534" x="6159500" y="9347200"/>
          <p14:tracePt t="253542" x="6159500" y="9321800"/>
          <p14:tracePt t="253550" x="6146800" y="9321800"/>
          <p14:tracePt t="253566" x="6121400" y="9321800"/>
          <p14:tracePt t="253582" x="6096000" y="9321800"/>
          <p14:tracePt t="253599" x="6070600" y="9321800"/>
          <p14:tracePt t="253623" x="6045200" y="9321800"/>
          <p14:tracePt t="253662" x="6045200" y="9296400"/>
          <p14:tracePt t="253670" x="6032500" y="9296400"/>
          <p14:tracePt t="253718" x="6007100" y="9296400"/>
          <p14:tracePt t="253766" x="5981700" y="9296400"/>
          <p14:tracePt t="253926" x="6007100" y="9296400"/>
          <p14:tracePt t="253974" x="6032500" y="9296400"/>
          <p14:tracePt t="254014" x="6045200" y="9296400"/>
          <p14:tracePt t="254055" x="6070600" y="9296400"/>
          <p14:tracePt t="254086" x="6096000" y="9296400"/>
          <p14:tracePt t="254118" x="6121400" y="9296400"/>
          <p14:tracePt t="254165" x="6146800" y="9296400"/>
          <p14:tracePt t="254263" x="6159500" y="9296400"/>
          <p14:tracePt t="254407" x="6184900" y="9296400"/>
          <p14:tracePt t="254479" x="6210300" y="9296400"/>
          <p14:tracePt t="254567" x="6235700" y="9296400"/>
          <p14:tracePt t="254615" x="6248400" y="9296400"/>
          <p14:tracePt t="254659" x="6273800" y="9296400"/>
          <p14:tracePt t="254679" x="6299200" y="9296400"/>
          <p14:tracePt t="254719" x="6324600" y="9296400"/>
          <p14:tracePt t="254775" x="6337300" y="9296400"/>
          <p14:tracePt t="254815" x="6362700" y="9296400"/>
          <p14:tracePt t="254865" x="6388100" y="9296400"/>
          <p14:tracePt t="254919" x="6413500" y="9296400"/>
          <p14:tracePt t="254999" x="6426200" y="9296400"/>
          <p14:tracePt t="255065" x="6451600" y="9296400"/>
          <p14:tracePt t="255071" x="6451600" y="9283700"/>
          <p14:tracePt t="255226" x="6451600" y="9258300"/>
          <p14:tracePt t="255600" x="6451600" y="9283700"/>
          <p14:tracePt t="255616" x="6426200" y="9283700"/>
          <p14:tracePt t="255632" x="6426200" y="9296400"/>
          <p14:tracePt t="255640" x="6413500" y="9296400"/>
          <p14:tracePt t="255671" x="6388100" y="9296400"/>
          <p14:tracePt t="255682" x="6388100" y="9321800"/>
          <p14:tracePt t="255720" x="6362700" y="9321800"/>
          <p14:tracePt t="255744" x="6362700" y="9347200"/>
          <p14:tracePt t="255752" x="6337300" y="9347200"/>
          <p14:tracePt t="255802" x="6324600" y="9347200"/>
          <p14:tracePt t="255840" x="6299200" y="9347200"/>
          <p14:tracePt t="255872" x="6273800" y="9347200"/>
          <p14:tracePt t="255899" x="6273800" y="9372600"/>
          <p14:tracePt t="255904" x="6248400" y="9372600"/>
          <p14:tracePt t="255952" x="6235700" y="9372600"/>
          <p14:tracePt t="255984" x="6210300" y="9372600"/>
          <p14:tracePt t="256015" x="6184900" y="9372600"/>
          <p14:tracePt t="256040" x="6159500" y="9372600"/>
          <p14:tracePt t="256049" x="6159500" y="9347200"/>
          <p14:tracePt t="256091" x="6146800" y="9347200"/>
          <p14:tracePt t="256160" x="6121400" y="9321800"/>
          <p14:tracePt t="256498" x="6146800" y="9321800"/>
          <p14:tracePt t="256576" x="6159500" y="9321800"/>
          <p14:tracePt t="256625" x="6184900" y="9321800"/>
          <p14:tracePt t="256672" x="6210300" y="9321800"/>
          <p14:tracePt t="256737" x="6235700" y="9321800"/>
          <p14:tracePt t="256826" x="6248400" y="9321800"/>
          <p14:tracePt t="256881" x="6273800" y="9321800"/>
          <p14:tracePt t="256937" x="6299200" y="9296400"/>
          <p14:tracePt t="258499" x="6324600" y="9296400"/>
          <p14:tracePt t="258506" x="6337300" y="9296400"/>
          <p14:tracePt t="258523" x="6362700" y="9296400"/>
          <p14:tracePt t="258538" x="6388100" y="9296400"/>
          <p14:tracePt t="258562" x="6413500" y="9296400"/>
          <p14:tracePt t="258594" x="6426200" y="9296400"/>
          <p14:tracePt t="258634" x="6451600" y="9296400"/>
          <p14:tracePt t="258682" x="6477000" y="9296400"/>
          <p14:tracePt t="258731" x="6477000" y="9283700"/>
          <p14:tracePt t="258746" x="6502400" y="9283700"/>
          <p14:tracePt t="260548" x="6477000" y="9283700"/>
          <p14:tracePt t="260566" x="6451600" y="9283700"/>
          <p14:tracePt t="260572" x="6426200" y="9283700"/>
          <p14:tracePt t="260582" x="6413500" y="9283700"/>
          <p14:tracePt t="260599" x="6362700" y="9283700"/>
          <p14:tracePt t="260604" x="6337300" y="9283700"/>
          <p14:tracePt t="260620" x="6324600" y="9283700"/>
          <p14:tracePt t="260632" x="6299200" y="9283700"/>
          <p14:tracePt t="260665" x="6273800" y="9283700"/>
          <p14:tracePt t="260684" x="6273800" y="9296400"/>
          <p14:tracePt t="260715" x="6248400" y="9296400"/>
          <p14:tracePt t="260749" x="6235700" y="9296400"/>
          <p14:tracePt t="260789" x="6210300" y="9296400"/>
          <p14:tracePt t="260836" x="6184900" y="9296400"/>
          <p14:tracePt t="260916" x="6159500" y="9296400"/>
          <p14:tracePt t="261076" x="6184900" y="9296400"/>
          <p14:tracePt t="261108" x="6210300" y="9296400"/>
          <p14:tracePt t="261140" x="6235700" y="9296400"/>
          <p14:tracePt t="261156" x="6248400" y="9296400"/>
          <p14:tracePt t="261165" x="6273800" y="9296400"/>
          <p14:tracePt t="261172" x="6299200" y="9296400"/>
          <p14:tracePt t="261181" x="6324600" y="9296400"/>
          <p14:tracePt t="261191" x="6337300" y="9296400"/>
          <p14:tracePt t="261199" x="6388100" y="9296400"/>
          <p14:tracePt t="261204" x="6413500" y="9296400"/>
          <p14:tracePt t="261216" x="6426200" y="9296400"/>
          <p14:tracePt t="261232" x="6477000" y="9296400"/>
          <p14:tracePt t="261249" x="6502400" y="9296400"/>
          <p14:tracePt t="261282" x="6527800" y="9296400"/>
          <p14:tracePt t="261998" x="6502400" y="9296400"/>
          <p14:tracePt t="262005" x="6477000" y="9296400"/>
          <p14:tracePt t="262013" x="6451600" y="9296400"/>
          <p14:tracePt t="262021" x="6426200" y="9296400"/>
          <p14:tracePt t="262037" x="6413500" y="9296400"/>
          <p14:tracePt t="262049" x="6388100" y="9296400"/>
          <p14:tracePt t="262069" x="6362700" y="9296400"/>
          <p14:tracePt t="262082" x="6337300" y="9296400"/>
          <p14:tracePt t="262099" x="6324600" y="9296400"/>
          <p14:tracePt t="262103" x="6299200" y="9321800"/>
          <p14:tracePt t="262115" x="6273800" y="9321800"/>
          <p14:tracePt t="262120" x="6235700" y="9321800"/>
          <p14:tracePt t="262132" x="6210300" y="9347200"/>
          <p14:tracePt t="262133" x="6184900" y="9347200"/>
          <p14:tracePt t="262141" x="6159500" y="9347200"/>
          <p14:tracePt t="262149" x="6146800" y="9347200"/>
          <p14:tracePt t="262166" x="6070600" y="9372600"/>
          <p14:tracePt t="262173" x="6045200" y="9372600"/>
          <p14:tracePt t="262182" x="6032500" y="9372600"/>
          <p14:tracePt t="262199" x="5981700" y="9372600"/>
          <p14:tracePt t="262213" x="5956300" y="9372600"/>
          <p14:tracePt t="262237" x="5943600" y="9372600"/>
          <p14:tracePt t="262413" x="5956300" y="9372600"/>
          <p14:tracePt t="262432" x="5981700" y="9372600"/>
          <p14:tracePt t="262445" x="6007100" y="9372600"/>
          <p14:tracePt t="262455" x="6032500" y="9372600"/>
          <p14:tracePt t="262466" x="6045200" y="9372600"/>
          <p14:tracePt t="262470" x="6070600" y="9372600"/>
          <p14:tracePt t="262482" x="6096000" y="9372600"/>
          <p14:tracePt t="262499" x="6121400" y="9372600"/>
          <p14:tracePt t="262500" x="6146800" y="9372600"/>
          <p14:tracePt t="262504" x="6184900" y="9372600"/>
          <p14:tracePt t="262520" x="6235700" y="9372600"/>
          <p14:tracePt t="262535" x="6248400" y="9372600"/>
          <p14:tracePt t="262549" x="6273800" y="9372600"/>
          <p14:tracePt t="262566" x="6299200" y="9372600"/>
          <p14:tracePt t="262582" x="6324600" y="9372600"/>
          <p14:tracePt t="262757" x="6337300" y="9372600"/>
          <p14:tracePt t="262789" x="6362700" y="9372600"/>
          <p14:tracePt t="262805" x="6362700" y="9347200"/>
          <p14:tracePt t="262815" x="6388100" y="9347200"/>
          <p14:tracePt t="262845" x="6413500" y="9347200"/>
          <p14:tracePt t="262869" x="6413500" y="9321800"/>
          <p14:tracePt t="262882" x="6426200" y="9321800"/>
          <p14:tracePt t="262915" x="6451600" y="9296400"/>
          <p14:tracePt t="262932" x="6477000" y="9296400"/>
          <p14:tracePt t="262949" x="6502400" y="9283700"/>
          <p14:tracePt t="262966" x="6527800" y="9283700"/>
          <p14:tracePt t="262982" x="6527800" y="9258300"/>
          <p14:tracePt t="262999" x="6540500" y="9258300"/>
          <p14:tracePt t="263045" x="6540500" y="9232900"/>
          <p14:tracePt t="263238" x="6527800" y="9232900"/>
          <p14:tracePt t="263289" x="6502400" y="9232900"/>
          <p14:tracePt t="263322" x="6502400" y="9258300"/>
          <p14:tracePt t="263326" x="6477000" y="9258300"/>
          <p14:tracePt t="263366" x="6451600" y="9258300"/>
          <p14:tracePt t="263399" x="6426200" y="9258300"/>
          <p14:tracePt t="263406" x="6426200" y="9283700"/>
          <p14:tracePt t="263430" x="6413500" y="9283700"/>
          <p14:tracePt t="263462" x="6388100" y="9283700"/>
          <p14:tracePt t="263489" x="6362700" y="9283700"/>
          <p14:tracePt t="263522" x="6337300" y="9283700"/>
          <p14:tracePt t="263558" x="6324600" y="9296400"/>
          <p14:tracePt t="263598" x="6299200" y="9296400"/>
          <p14:tracePt t="263630" x="6273800" y="9296400"/>
          <p14:tracePt t="263662" x="6248400" y="9296400"/>
          <p14:tracePt t="263678" x="6235700" y="9296400"/>
          <p14:tracePt t="263710" x="6210300" y="9296400"/>
          <p14:tracePt t="263734" x="6184900" y="9296400"/>
          <p14:tracePt t="263758" x="6159500" y="9296400"/>
          <p14:tracePt t="263766" x="6159500" y="9321800"/>
          <p14:tracePt t="263790" x="6146800" y="9321800"/>
          <p14:tracePt t="263831" x="6121400" y="9321800"/>
          <p14:tracePt t="263910" x="6096000" y="9321800"/>
          <p14:tracePt t="263974" x="6070600" y="9321800"/>
          <p14:tracePt t="264046" x="6045200" y="9321800"/>
          <p14:tracePt t="264232" x="6045200" y="9296400"/>
          <p14:tracePt t="264246" x="6070600" y="9296400"/>
          <p14:tracePt t="264271" x="6096000" y="9296400"/>
          <p14:tracePt t="264299" x="6121400" y="9296400"/>
          <p14:tracePt t="264320" x="6146800" y="9296400"/>
          <p14:tracePt t="264349" x="6159500" y="9296400"/>
          <p14:tracePt t="264366" x="6184900" y="9296400"/>
          <p14:tracePt t="264383" x="6210300" y="9296400"/>
          <p14:tracePt t="264399" x="6235700" y="9296400"/>
          <p14:tracePt t="264432" x="6248400" y="9296400"/>
          <p14:tracePt t="264462" x="6273800" y="9296400"/>
          <p14:tracePt t="264503" x="6299200" y="9296400"/>
          <p14:tracePt t="264542" x="6324600" y="9296400"/>
          <p14:tracePt t="264583" x="6337300" y="9296400"/>
          <p14:tracePt t="264639" x="6362700" y="9296400"/>
          <p14:tracePt t="264695" x="6388100" y="9296400"/>
          <p14:tracePt t="264735" x="6413500" y="9296400"/>
          <p14:tracePt t="264759" x="6426200" y="9296400"/>
          <p14:tracePt t="264791" x="6451600" y="9296400"/>
          <p14:tracePt t="264823" x="6477000" y="9296400"/>
          <p14:tracePt t="264839" x="6477000" y="9283700"/>
          <p14:tracePt t="264871" x="6502400" y="9283700"/>
          <p14:tracePt t="264999" x="6502400" y="9258300"/>
          <p14:tracePt t="265032" x="6527800" y="9258300"/>
          <p14:tracePt t="265063" x="6527800" y="9232900"/>
          <p14:tracePt t="265232" x="6502400" y="9232900"/>
          <p14:tracePt t="265255" x="6477000" y="9232900"/>
          <p14:tracePt t="265288" x="6451600" y="9232900"/>
          <p14:tracePt t="265329" x="6426200" y="9258300"/>
          <p14:tracePt t="265375" x="6413500" y="9258300"/>
          <p14:tracePt t="265424" x="6388100" y="9283700"/>
          <p14:tracePt t="265471" x="6362700" y="9283700"/>
          <p14:tracePt t="265511" x="6337300" y="9283700"/>
          <p14:tracePt t="265565" x="6324600" y="9283700"/>
          <p14:tracePt t="265599" x="6299200" y="9283700"/>
          <p14:tracePt t="265616" x="6273800" y="9283700"/>
          <p14:tracePt t="265640" x="6248400" y="9283700"/>
          <p14:tracePt t="265665" x="6235700" y="9283700"/>
          <p14:tracePt t="265695" x="6210300" y="9283700"/>
          <p14:tracePt t="265736" x="6184900" y="9283700"/>
          <p14:tracePt t="265784" x="6159500" y="9283700"/>
          <p14:tracePt t="269587" x="6184900" y="9283700"/>
          <p14:tracePt t="269595" x="6210300" y="9283700"/>
          <p14:tracePt t="269603" x="6235700" y="9283700"/>
          <p14:tracePt t="269620" x="6248400" y="9296400"/>
          <p14:tracePt t="269643" x="6273800" y="9296400"/>
          <p14:tracePt t="269688" x="6299200" y="9296400"/>
          <p14:tracePt t="269723" x="6324600" y="9296400"/>
          <p14:tracePt t="269763" x="6337300" y="9296400"/>
          <p14:tracePt t="269795" x="6362700" y="9296400"/>
          <p14:tracePt t="269812" x="6388100" y="9296400"/>
          <p14:tracePt t="269832" x="6413500" y="9296400"/>
          <p14:tracePt t="269854" x="6426200" y="9296400"/>
          <p14:tracePt t="269870" x="6451600" y="9296400"/>
          <p14:tracePt t="269972" x="6477000" y="9296400"/>
          <p14:tracePt t="270220" x="6451600" y="9296400"/>
          <p14:tracePt t="270276" x="6426200" y="9296400"/>
          <p14:tracePt t="270320" x="6413500" y="9296400"/>
          <p14:tracePt t="270351" x="6388100" y="9296400"/>
          <p14:tracePt t="270388" x="6362700" y="9296400"/>
          <p14:tracePt t="270492" x="6337300" y="9296400"/>
          <p14:tracePt t="270540" x="6324600" y="9296400"/>
          <p14:tracePt t="270612" x="6299200" y="9296400"/>
          <p14:tracePt t="271349" x="6324600" y="9296400"/>
          <p14:tracePt t="271357" x="6362700" y="9296400"/>
          <p14:tracePt t="271366" x="6413500" y="9296400"/>
          <p14:tracePt t="271373" x="6477000" y="9296400"/>
          <p14:tracePt t="271383" x="6540500" y="9296400"/>
          <p14:tracePt t="271389" x="6591300" y="9296400"/>
          <p14:tracePt t="271398" x="6705600" y="9296400"/>
          <p14:tracePt t="271405" x="6769100" y="9296400"/>
          <p14:tracePt t="271413" x="6832600" y="9296400"/>
          <p14:tracePt t="271422" x="6921500" y="9296400"/>
          <p14:tracePt t="271432" x="6997700" y="9296400"/>
          <p14:tracePt t="271437" x="7086600" y="9296400"/>
          <p14:tracePt t="271449" x="7175500" y="9296400"/>
          <p14:tracePt t="271455" x="7302500" y="9296400"/>
          <p14:tracePt t="271466" x="7416800" y="9296400"/>
          <p14:tracePt t="271471" x="7531100" y="9296400"/>
          <p14:tracePt t="271482" x="7645400" y="9296400"/>
          <p14:tracePt t="271487" x="7772400" y="9296400"/>
          <p14:tracePt t="271499" x="7912100" y="9296400"/>
          <p14:tracePt t="271503" x="8140700" y="9296400"/>
          <p14:tracePt t="271516" x="8229600" y="9296400"/>
          <p14:tracePt t="271517" x="8407400" y="9283700"/>
          <p14:tracePt t="271525" x="8559800" y="9283700"/>
          <p14:tracePt t="271533" x="8737600" y="9283700"/>
          <p14:tracePt t="271541" x="8915400" y="9258300"/>
          <p14:tracePt t="271549" x="9093200" y="9232900"/>
          <p14:tracePt t="271557" x="9258300" y="9232900"/>
          <p14:tracePt t="271566" x="9410700" y="9207500"/>
          <p14:tracePt t="271573" x="9550400" y="9207500"/>
          <p14:tracePt t="271583" x="9664700" y="9194800"/>
          <p14:tracePt t="271590" x="9766300" y="9169400"/>
          <p14:tracePt t="271599" x="9817100" y="9169400"/>
          <p14:tracePt t="271605" x="9906000" y="9169400"/>
          <p14:tracePt t="271616" x="9969500" y="9144000"/>
          <p14:tracePt t="271623" x="10045700" y="9144000"/>
          <p14:tracePt t="271632" x="10147300" y="9118600"/>
          <p14:tracePt t="271638" x="10223500" y="9118600"/>
          <p14:tracePt t="271649" x="10312400" y="9118600"/>
          <p14:tracePt t="271655" x="10375900" y="9118600"/>
          <p14:tracePt t="271666" x="10464800" y="9093200"/>
          <p14:tracePt t="271671" x="10553700" y="9093200"/>
          <p14:tracePt t="271683" x="10642600" y="9093200"/>
          <p14:tracePt t="271689" x="10756900" y="9080500"/>
          <p14:tracePt t="271699" x="10845800" y="9080500"/>
          <p14:tracePt t="271703" x="10985500" y="9055100"/>
          <p14:tracePt t="271716" x="10998200" y="9055100"/>
          <p14:tracePt t="271717" x="11112500" y="9029700"/>
          <p14:tracePt t="271725" x="11188700" y="9004300"/>
          <p14:tracePt t="271733" x="11252200" y="8991600"/>
          <p14:tracePt t="271741" x="11366500" y="8966200"/>
          <p14:tracePt t="271753" x="11379200" y="8966200"/>
          <p14:tracePt t="271766" x="11544300" y="8902700"/>
          <p14:tracePt t="271773" x="11607800" y="8877300"/>
          <p14:tracePt t="271782" x="11671300" y="8851900"/>
          <p14:tracePt t="271789" x="11747500" y="8826500"/>
          <p14:tracePt t="271799" x="11785600" y="8813800"/>
          <p14:tracePt t="271805" x="11861800" y="8788400"/>
          <p14:tracePt t="271816" x="11925300" y="8788400"/>
          <p14:tracePt t="271821" x="11963400" y="8763000"/>
          <p14:tracePt t="271832" x="12039600" y="8763000"/>
          <p14:tracePt t="271837" x="12128500" y="8737600"/>
          <p14:tracePt t="271849" x="12192000" y="8712200"/>
          <p14:tracePt t="271856" x="12242800" y="8712200"/>
          <p14:tracePt t="271867" x="12280900" y="8712200"/>
          <p14:tracePt t="271871" x="12395200" y="8712200"/>
          <p14:tracePt t="271883" x="12420600" y="8712200"/>
          <p14:tracePt t="271890" x="12484100" y="8712200"/>
          <p14:tracePt t="271899" x="12547600" y="8712200"/>
          <p14:tracePt t="271903" x="12598400" y="8712200"/>
          <p14:tracePt t="271917" x="12661900" y="8712200"/>
          <p14:tracePt t="271919" x="12712700" y="8712200"/>
          <p14:tracePt t="271926" x="12750800" y="8712200"/>
          <p14:tracePt t="271933" x="12801600" y="8712200"/>
          <p14:tracePt t="271941" x="12814300" y="8712200"/>
          <p14:tracePt t="271953" x="12839700" y="8712200"/>
          <p14:tracePt t="271966" x="12903200" y="8712200"/>
          <p14:tracePt t="271973" x="12928600" y="8737600"/>
          <p14:tracePt t="272870" x="13093700" y="8267700"/>
          <p14:tracePt t="273153" x="13106400" y="8267700"/>
          <p14:tracePt t="273158" x="13157200" y="8267700"/>
          <p14:tracePt t="273166" x="13182600" y="8267700"/>
          <p14:tracePt t="273174" x="13195300" y="8293100"/>
          <p14:tracePt t="273186" x="13246100" y="8318500"/>
          <p14:tracePt t="273199" x="13335000" y="8331200"/>
          <p14:tracePt t="273206" x="13360400" y="8356600"/>
          <p14:tracePt t="273216" x="13398500" y="8356600"/>
          <p14:tracePt t="273223" x="13423900" y="8356600"/>
          <p14:tracePt t="273232" x="13449300" y="8356600"/>
          <p14:tracePt t="273238" x="13449300" y="8382000"/>
          <p14:tracePt t="273249" x="13474700" y="8382000"/>
          <p14:tracePt t="273270" x="13487400" y="8382000"/>
          <p14:tracePt t="273302" x="13487400" y="8407400"/>
          <p14:tracePt t="273342" x="13487400" y="8432800"/>
          <p14:tracePt t="273353" x="13512800" y="8432800"/>
          <p14:tracePt t="273366" x="13512800" y="8445500"/>
          <p14:tracePt t="273384" x="13538200" y="8470900"/>
          <p14:tracePt t="273390" x="13563600" y="8470900"/>
          <p14:tracePt t="273399" x="13563600" y="8496300"/>
          <p14:tracePt t="273418" x="13576300" y="8521700"/>
          <p14:tracePt t="273423" x="13576300" y="8534400"/>
          <p14:tracePt t="273432" x="13601700" y="8559800"/>
          <p14:tracePt t="273450" x="13601700" y="8585200"/>
          <p14:tracePt t="273462" x="13627100" y="8610600"/>
          <p14:tracePt t="273478" x="13627100" y="8623300"/>
          <p14:tracePt t="273499" x="13627100" y="8674100"/>
          <p14:tracePt t="273503" x="13627100" y="8699500"/>
          <p14:tracePt t="273516" x="13627100" y="8737600"/>
          <p14:tracePt t="273521" x="13627100" y="8763000"/>
          <p14:tracePt t="273533" x="13627100" y="8826500"/>
          <p14:tracePt t="273537" x="13627100" y="8877300"/>
          <p14:tracePt t="273549" x="13601700" y="8915400"/>
          <p14:tracePt t="273550" x="13601700" y="8966200"/>
          <p14:tracePt t="273559" x="13601700" y="9004300"/>
          <p14:tracePt t="273567" x="13576300" y="9029700"/>
          <p14:tracePt t="273575" x="13576300" y="9055100"/>
          <p14:tracePt t="273586" x="13576300" y="9080500"/>
          <p14:tracePt t="273599" x="13576300" y="9093200"/>
          <p14:tracePt t="273623" x="13563600" y="9093200"/>
          <p14:tracePt t="273678" x="13538200" y="9093200"/>
          <p14:tracePt t="273703" x="13512800" y="9080500"/>
          <p14:tracePt t="273719" x="13487400" y="9080500"/>
          <p14:tracePt t="273727" x="13487400" y="9055100"/>
          <p14:tracePt t="273759" x="13487400" y="9029700"/>
          <p14:tracePt t="273807" x="13487400" y="9004300"/>
          <p14:tracePt t="273839" x="13487400" y="8991600"/>
          <p14:tracePt t="273863" x="13487400" y="8966200"/>
          <p14:tracePt t="273887" x="13487400" y="8940800"/>
          <p14:tracePt t="273927" x="13487400" y="8915400"/>
          <p14:tracePt t="276306" x="13474700" y="8915400"/>
          <p14:tracePt t="276322" x="13449300" y="8940800"/>
          <p14:tracePt t="276338" x="13423900" y="8940800"/>
          <p14:tracePt t="276349" x="13423900" y="8966200"/>
          <p14:tracePt t="276378" x="13398500" y="8966200"/>
          <p14:tracePt t="276386" x="13398500" y="8991600"/>
          <p14:tracePt t="276434" x="13385800" y="8991600"/>
          <p14:tracePt t="276458" x="13360400" y="8991600"/>
          <p14:tracePt t="276474" x="13335000" y="8991600"/>
          <p14:tracePt t="276490" x="13309600" y="8991600"/>
          <p14:tracePt t="276506" x="13284200" y="8991600"/>
          <p14:tracePt t="276530" x="13271500" y="8991600"/>
          <p14:tracePt t="276562" x="13246100" y="8991600"/>
          <p14:tracePt t="276658" x="13271500" y="8966200"/>
          <p14:tracePt t="276690" x="13284200" y="8966200"/>
          <p14:tracePt t="276706" x="13309600" y="8966200"/>
          <p14:tracePt t="276722" x="13335000" y="8940800"/>
          <p14:tracePt t="276754" x="13360400" y="8940800"/>
          <p14:tracePt t="276794" x="13360400" y="8966200"/>
          <p14:tracePt t="276826" x="13360400" y="8991600"/>
          <p14:tracePt t="276866" x="13360400" y="9004300"/>
          <p14:tracePt t="276950" x="13335000" y="9004300"/>
          <p14:tracePt t="276994" x="13335000" y="8991600"/>
          <p14:tracePt t="277002" x="13335000" y="8966200"/>
          <p14:tracePt t="277018" x="13360400" y="8966200"/>
          <p14:tracePt t="277026" x="13385800" y="8940800"/>
          <p14:tracePt t="277034" x="13398500" y="8915400"/>
          <p14:tracePt t="277051" x="13423900" y="8915400"/>
          <p14:tracePt t="277058" x="13449300" y="8902700"/>
          <p14:tracePt t="277066" x="13474700" y="8902700"/>
          <p14:tracePt t="277083" x="13487400" y="8902700"/>
          <p14:tracePt t="277099" x="13512800" y="8902700"/>
          <p14:tracePt t="277132" x="13538200" y="8902700"/>
          <p14:tracePt t="277155" x="13538200" y="8915400"/>
          <p14:tracePt t="277202" x="13538200" y="8940800"/>
          <p14:tracePt t="277226" x="13512800" y="8940800"/>
          <p14:tracePt t="277234" x="13487400" y="8940800"/>
          <p14:tracePt t="277251" x="13474700" y="8940800"/>
          <p14:tracePt t="277266" x="13449300" y="8940800"/>
          <p14:tracePt t="277291" x="13423900" y="8940800"/>
          <p14:tracePt t="277394" x="13449300" y="8940800"/>
          <p14:tracePt t="277402" x="13449300" y="8915400"/>
          <p14:tracePt t="277419" x="13474700" y="8915400"/>
          <p14:tracePt t="277435" x="13487400" y="8902700"/>
          <p14:tracePt t="277458" x="13512800" y="8902700"/>
          <p14:tracePt t="277523" x="13512800" y="8915400"/>
          <p14:tracePt t="277550" x="13512800" y="8940800"/>
          <p14:tracePt t="277571" x="13512800" y="8966200"/>
          <p14:tracePt t="277579" x="13512800" y="8991600"/>
          <p14:tracePt t="277603" x="13512800" y="9004300"/>
          <p14:tracePt t="277627" x="13487400" y="9004300"/>
          <p14:tracePt t="277635" x="13487400" y="9029700"/>
          <p14:tracePt t="277685" x="13487400" y="9004300"/>
          <p14:tracePt t="277699" x="13487400" y="8991600"/>
          <p14:tracePt t="277715" x="13487400" y="8966200"/>
          <p14:tracePt t="277732" x="13487400" y="8940800"/>
          <p14:tracePt t="277748" x="13487400" y="8915400"/>
          <p14:tracePt t="277755" x="13512800" y="8915400"/>
          <p14:tracePt t="277795" x="13538200" y="8915400"/>
          <p14:tracePt t="277851" x="13538200" y="8940800"/>
          <p14:tracePt t="277867" x="13538200" y="8966200"/>
          <p14:tracePt t="277891" x="13538200" y="8991600"/>
          <p14:tracePt t="277899" x="13512800" y="8991600"/>
          <p14:tracePt t="277923" x="13487400" y="8991600"/>
          <p14:tracePt t="277939" x="13474700" y="8991600"/>
          <p14:tracePt t="277956" x="13449300" y="8991600"/>
          <p14:tracePt t="277971" x="13423900" y="8991600"/>
          <p14:tracePt t="277999" x="13398500" y="8991600"/>
          <p14:tracePt t="278043" x="13398500" y="8966200"/>
          <p14:tracePt t="278075" x="13423900" y="8966200"/>
          <p14:tracePt t="278084" x="13449300" y="8966200"/>
          <p14:tracePt t="278091" x="13474700" y="8966200"/>
          <p14:tracePt t="278100" x="13487400" y="8966200"/>
          <p14:tracePt t="278107" x="13512800" y="8966200"/>
          <p14:tracePt t="278123" x="13538200" y="8966200"/>
          <p14:tracePt t="278133" x="13563600" y="8966200"/>
          <p14:tracePt t="278155" x="13576300" y="8966200"/>
          <p14:tracePt t="278227" x="13576300" y="8991600"/>
          <p14:tracePt t="278259" x="13563600" y="8991600"/>
          <p14:tracePt t="278291" x="13538200" y="8991600"/>
          <p14:tracePt t="278323" x="13512800" y="8991600"/>
          <p14:tracePt t="278339" x="13487400" y="8991600"/>
          <p14:tracePt t="278355" x="13487400" y="8966200"/>
          <p14:tracePt t="278366" x="13474700" y="8966200"/>
          <p14:tracePt t="278388" x="13474700" y="8940800"/>
          <p14:tracePt t="280045" x="13487400" y="8940800"/>
          <p14:tracePt t="280060" x="13512800" y="8940800"/>
          <p14:tracePt t="280077" x="13538200" y="8940800"/>
          <p14:tracePt t="280093" x="13538200" y="8966200"/>
          <p14:tracePt t="280109" x="13563600" y="8966200"/>
          <p14:tracePt t="280133" x="13576300" y="8966200"/>
          <p14:tracePt t="280141" x="13576300" y="8991600"/>
          <p14:tracePt t="280157" x="13601700" y="8991600"/>
          <p14:tracePt t="280173" x="13627100" y="8991600"/>
          <p14:tracePt t="280189" x="13652500" y="9004300"/>
          <p14:tracePt t="280199" x="13665200" y="9004300"/>
          <p14:tracePt t="280205" x="13690600" y="9004300"/>
          <p14:tracePt t="280216" x="13741400" y="9004300"/>
          <p14:tracePt t="280222" x="13766800" y="9004300"/>
          <p14:tracePt t="280237" x="13779500" y="9029700"/>
          <p14:tracePt t="280249" x="13804900" y="9029700"/>
          <p14:tracePt t="280270" x="13830300" y="9029700"/>
          <p14:tracePt t="280333" x="13855700" y="9029700"/>
          <p14:tracePt t="280417" x="13868400" y="9029700"/>
          <p14:tracePt t="280429" x="13868400" y="9004300"/>
          <p14:tracePt t="280461" x="13893800" y="9004300"/>
          <p14:tracePt t="280469" x="13893800" y="8991600"/>
          <p14:tracePt t="280509" x="13893800" y="8966200"/>
          <p14:tracePt t="280550" x="13868400" y="8966200"/>
          <p14:tracePt t="280605" x="13855700" y="8966200"/>
          <p14:tracePt t="280693" x="13830300" y="8966200"/>
          <p14:tracePt t="281758" x="13804900" y="8966200"/>
          <p14:tracePt t="281886" x="13779500" y="8966200"/>
          <p14:tracePt t="281990" x="13766800" y="8966200"/>
          <p14:tracePt t="282119" x="13741400" y="8966200"/>
          <p14:tracePt t="282248" x="13716000" y="8966200"/>
          <p14:tracePt t="282313" x="13690600" y="8966200"/>
          <p14:tracePt t="282343" x="13665200" y="8966200"/>
          <p14:tracePt t="282367" x="13652500" y="8966200"/>
          <p14:tracePt t="282383" x="13627100" y="8966200"/>
          <p14:tracePt t="282391" x="13601700" y="8966200"/>
          <p14:tracePt t="282407" x="13576300" y="8966200"/>
          <p14:tracePt t="282416" x="13563600" y="8966200"/>
          <p14:tracePt t="282423" x="13512800" y="8940800"/>
          <p14:tracePt t="282433" x="13487400" y="8940800"/>
          <p14:tracePt t="282439" x="13474700" y="8940800"/>
          <p14:tracePt t="282450" x="13423900" y="8915400"/>
          <p14:tracePt t="282458" x="13398500" y="8915400"/>
          <p14:tracePt t="282471" x="13385800" y="8915400"/>
          <p14:tracePt t="282483" x="13360400" y="8902700"/>
          <p14:tracePt t="282516" x="13360400" y="8877300"/>
          <p14:tracePt t="282559" x="13360400" y="8851900"/>
          <p14:tracePt t="282583" x="13385800" y="8851900"/>
          <p14:tracePt t="282607" x="13398500" y="8851900"/>
          <p14:tracePt t="282632" x="13423900" y="8851900"/>
          <p14:tracePt t="282663" x="13449300" y="8851900"/>
          <p14:tracePt t="282746" x="13474700" y="8851900"/>
          <p14:tracePt t="282751" x="13474700" y="8877300"/>
          <p14:tracePt t="282791" x="13474700" y="8902700"/>
          <p14:tracePt t="282799" x="13487400" y="8902700"/>
          <p14:tracePt t="282823" x="13487400" y="8915400"/>
          <p14:tracePt t="282839" x="13487400" y="8940800"/>
          <p14:tracePt t="282872" x="13487400" y="8966200"/>
          <p14:tracePt t="282883" x="13474700" y="8966200"/>
          <p14:tracePt t="282896" x="13449300" y="8966200"/>
          <p14:tracePt t="282913" x="13423900" y="8966200"/>
          <p14:tracePt t="282927" x="13398500" y="8966200"/>
          <p14:tracePt t="282950" x="13398500" y="8940800"/>
          <p14:tracePt t="282955" x="13385800" y="8940800"/>
          <p14:tracePt t="282966" x="13385800" y="8915400"/>
          <p14:tracePt t="282984" x="13385800" y="8902700"/>
          <p14:tracePt t="283017" x="13385800" y="8877300"/>
          <p14:tracePt t="283071" x="13385800" y="8851900"/>
          <p14:tracePt t="283092" x="13398500" y="8851900"/>
          <p14:tracePt t="283104" x="13423900" y="8851900"/>
          <p14:tracePt t="283122" x="13449300" y="8851900"/>
          <p14:tracePt t="283151" x="13474700" y="8851900"/>
          <p14:tracePt t="283200" x="13474700" y="8877300"/>
          <p14:tracePt t="283217" x="13474700" y="8902700"/>
          <p14:tracePt t="283234" x="13474700" y="8915400"/>
          <p14:tracePt t="283242" x="13474700" y="8940800"/>
          <p14:tracePt t="283257" x="13474700" y="8966200"/>
          <p14:tracePt t="283272" x="13474700" y="8991600"/>
          <p14:tracePt t="283283" x="13487400" y="8991600"/>
          <p14:tracePt t="283290" x="13487400" y="9004300"/>
          <p14:tracePt t="283321" x="13487400" y="9029700"/>
          <p14:tracePt t="283424" x="13487400" y="9004300"/>
          <p14:tracePt t="283548" x="13474700" y="9004300"/>
          <p14:tracePt t="286883" x="13487400" y="9004300"/>
          <p14:tracePt t="286889" x="13512800" y="9004300"/>
          <p14:tracePt t="286899" x="13576300" y="9004300"/>
          <p14:tracePt t="286905" x="13601700" y="9004300"/>
          <p14:tracePt t="286917" x="13665200" y="9029700"/>
          <p14:tracePt t="286922" x="13716000" y="9029700"/>
          <p14:tracePt t="286933" x="13766800" y="9055100"/>
          <p14:tracePt t="286938" x="13779500" y="9055100"/>
          <p14:tracePt t="286950" x="13804900" y="9080500"/>
          <p14:tracePt t="286956" x="13830300" y="9080500"/>
          <p14:tracePt t="286971" x="13855700" y="9080500"/>
          <p14:tracePt t="288349" x="13830300" y="9080500"/>
          <p14:tracePt t="288355" x="13741400" y="9080500"/>
          <p14:tracePt t="288363" x="13627100" y="9055100"/>
          <p14:tracePt t="288371" x="13487400" y="9029700"/>
          <p14:tracePt t="288383" x="13309600" y="9004300"/>
          <p14:tracePt t="288388" x="13106400" y="8966200"/>
          <p14:tracePt t="288400" x="12712700" y="8902700"/>
          <p14:tracePt t="288405" x="12458700" y="8826500"/>
          <p14:tracePt t="288417" x="12014200" y="8737600"/>
          <p14:tracePt t="288422" x="11582400" y="8648700"/>
          <p14:tracePt t="288433" x="11188700" y="8534400"/>
          <p14:tracePt t="288437" x="11049000" y="8470900"/>
          <p14:tracePt t="288450" x="10756900" y="8382000"/>
          <p14:tracePt t="288451" x="10528300" y="8293100"/>
          <p14:tracePt t="288459" x="10350500" y="8204200"/>
          <p14:tracePt t="288467" x="10223500" y="8140700"/>
          <p14:tracePt t="288477" x="10109200" y="8051800"/>
          <p14:tracePt t="288484" x="9994900" y="7950200"/>
          <p14:tracePt t="288491" x="9880600" y="7848600"/>
          <p14:tracePt t="288500" x="9791700" y="7734300"/>
          <p14:tracePt t="288516" x="9702800" y="7645400"/>
          <p14:tracePt t="288517" x="9677400" y="7594600"/>
          <p14:tracePt t="288523" x="9613900" y="7505700"/>
          <p14:tracePt t="288533" x="9588500" y="7467600"/>
          <p14:tracePt t="288539" x="9550400" y="7391400"/>
          <p14:tracePt t="288550" x="9525000" y="7378700"/>
          <p14:tracePt t="288555" x="9525000" y="7327900"/>
          <p14:tracePt t="288566" x="9499600" y="7327900"/>
          <p14:tracePt t="288571" x="9499600" y="7302500"/>
          <p14:tracePt t="288587" x="9499600" y="7289800"/>
          <p14:tracePt t="288619" x="9499600" y="7264400"/>
          <p14:tracePt t="288620" x="9474200" y="7239000"/>
          <p14:tracePt t="288633" x="9436100" y="7213600"/>
          <p14:tracePt t="288638" x="9385300" y="7175500"/>
          <p14:tracePt t="288650" x="9283700" y="7124700"/>
          <p14:tracePt t="288654" x="9169400" y="7035800"/>
          <p14:tracePt t="288667" x="9080500" y="7010400"/>
          <p14:tracePt t="288668" x="8915400" y="6921500"/>
          <p14:tracePt t="288683" x="8445500" y="6743700"/>
          <p14:tracePt t="288691" x="8242300" y="6680200"/>
          <p14:tracePt t="288709" x="7772400" y="6540500"/>
          <p14:tracePt t="288717" x="7531100" y="6502400"/>
          <p14:tracePt t="288723" x="7264400" y="6426200"/>
          <p14:tracePt t="288733" x="7124700" y="6413500"/>
          <p14:tracePt t="288740" x="6883400" y="6362700"/>
          <p14:tracePt t="288750" x="6718300" y="6324600"/>
          <p14:tracePt t="288756" x="6629400" y="6299200"/>
          <p14:tracePt t="288766" x="6527800" y="6248400"/>
          <p14:tracePt t="288772" x="6413500" y="6235700"/>
          <p14:tracePt t="288783" x="6337300" y="6184900"/>
          <p14:tracePt t="288789" x="6273800" y="6146800"/>
          <p14:tracePt t="288800" x="6248400" y="6121400"/>
          <p14:tracePt t="288805" x="6210300" y="6070600"/>
          <p14:tracePt t="288826" x="6210300" y="5981700"/>
          <p14:tracePt t="289080" x="6159500" y="5981700"/>
          <p14:tracePt t="289085" x="6096000" y="5943600"/>
          <p14:tracePt t="289092" x="6045200" y="5918200"/>
          <p14:tracePt t="289100" x="5956300" y="5854700"/>
          <p14:tracePt t="289108" x="5918200" y="5803900"/>
          <p14:tracePt t="289117" x="5854700" y="5765800"/>
          <p14:tracePt t="289124" x="5778500" y="5689600"/>
          <p14:tracePt t="289134" x="5740400" y="5651500"/>
          <p14:tracePt t="289140" x="5689600" y="5600700"/>
          <p14:tracePt t="289150" x="5651500" y="5575300"/>
          <p14:tracePt t="289156" x="5626100" y="5562600"/>
          <p14:tracePt t="289166" x="5626100" y="5537200"/>
          <p14:tracePt t="289183" x="5600700" y="5511800"/>
          <p14:tracePt t="289200" x="5575300" y="5486400"/>
          <p14:tracePt t="289207" x="5575300" y="5473700"/>
          <p14:tracePt t="289221" x="5575300" y="5448300"/>
          <p14:tracePt t="289233" x="5562600" y="5422900"/>
          <p14:tracePt t="289239" x="5562600" y="5397500"/>
          <p14:tracePt t="289251" x="5562600" y="5384800"/>
          <p14:tracePt t="289252" x="5537200" y="5359400"/>
          <p14:tracePt t="289260" x="5537200" y="5334000"/>
          <p14:tracePt t="289277" x="5537200" y="5308600"/>
          <p14:tracePt t="289284" x="5511800" y="5308600"/>
          <p14:tracePt t="289292" x="5511800" y="5283200"/>
          <p14:tracePt t="289508" x="5511800" y="5270500"/>
          <p14:tracePt t="289549" x="5511800" y="5245100"/>
          <p14:tracePt t="289566" x="5511800" y="5219700"/>
          <p14:tracePt t="289580" x="5486400" y="5219700"/>
          <p14:tracePt t="289588" x="5486400" y="5194300"/>
          <p14:tracePt t="289596" x="5486400" y="5181600"/>
          <p14:tracePt t="289616" x="5473700" y="5156200"/>
          <p14:tracePt t="289628" x="5473700" y="5130800"/>
          <p14:tracePt t="289645" x="5448300" y="5105400"/>
          <p14:tracePt t="289652" x="5448300" y="5092700"/>
          <p14:tracePt t="289668" x="5448300" y="5067300"/>
          <p14:tracePt t="289684" x="5422900" y="5041900"/>
          <p14:tracePt t="289701" x="5422900" y="5016500"/>
          <p14:tracePt t="289708" x="5422900" y="5003800"/>
          <p14:tracePt t="289772" x="5397500" y="5003800"/>
          <p14:tracePt t="289900" x="5397500" y="4978400"/>
          <p14:tracePt t="289913" x="5384800" y="4978400"/>
          <p14:tracePt t="290046" x="5359400" y="4978400"/>
          <p14:tracePt t="290180" x="5359400" y="4953000"/>
          <p14:tracePt t="290869" x="5384800" y="4953000"/>
          <p14:tracePt t="290912" x="5397500" y="4953000"/>
          <p14:tracePt t="290982" x="5422900" y="4953000"/>
          <p14:tracePt t="291085" x="5448300" y="4953000"/>
          <p14:tracePt t="291205" x="5422900" y="4953000"/>
          <p14:tracePt t="291222" x="5397500" y="4953000"/>
          <p14:tracePt t="291237" x="5384800" y="4953000"/>
          <p14:tracePt t="291249" x="5359400" y="4953000"/>
          <p14:tracePt t="291255" x="5334000" y="4953000"/>
          <p14:tracePt t="291261" x="5308600" y="4953000"/>
          <p14:tracePt t="291269" x="5283200" y="4953000"/>
          <p14:tracePt t="291284" x="5245100" y="4953000"/>
          <p14:tracePt t="291288" x="5219700" y="4953000"/>
          <p14:tracePt t="291300" x="5181600" y="4953000"/>
          <p14:tracePt t="291305" x="5156200" y="4953000"/>
          <p14:tracePt t="291317" x="5130800" y="4953000"/>
          <p14:tracePt t="291318" x="5105400" y="4953000"/>
          <p14:tracePt t="291325" x="5105400" y="4927600"/>
          <p14:tracePt t="291334" x="5092700" y="4927600"/>
          <p14:tracePt t="291351" x="5067300" y="4927600"/>
          <p14:tracePt t="291613" x="5092700" y="4927600"/>
          <p14:tracePt t="291726" x="5105400" y="4927600"/>
          <p14:tracePt t="292046" x="5130800" y="4927600"/>
          <p14:tracePt t="292518" x="5181600" y="4927600"/>
          <p14:tracePt t="292526" x="5270500" y="4927600"/>
          <p14:tracePt t="292534" x="5422900" y="4953000"/>
          <p14:tracePt t="292544" x="5765800" y="5016500"/>
          <p14:tracePt t="292550" x="6184900" y="5105400"/>
          <p14:tracePt t="292559" x="6705600" y="5194300"/>
          <p14:tracePt t="292567" x="7327900" y="5397500"/>
          <p14:tracePt t="292584" x="8623300" y="5803900"/>
          <p14:tracePt t="292590" x="9283700" y="6045200"/>
          <p14:tracePt t="292601" x="9575800" y="6184900"/>
          <p14:tracePt t="292607" x="10109200" y="6388100"/>
          <p14:tracePt t="292617" x="10579100" y="6565900"/>
          <p14:tracePt t="292623" x="10960100" y="6743700"/>
          <p14:tracePt t="292634" x="11341100" y="6883400"/>
          <p14:tracePt t="292639" x="11455400" y="6921500"/>
          <p14:tracePt t="292650" x="11747500" y="7010400"/>
          <p14:tracePt t="292656" x="11963400" y="7099300"/>
          <p14:tracePt t="292667" x="12166600" y="7175500"/>
          <p14:tracePt t="292673" x="12331700" y="7239000"/>
          <p14:tracePt t="292683" x="12458700" y="7289800"/>
          <p14:tracePt t="292689" x="12522200" y="7302500"/>
          <p14:tracePt t="292700" x="12687300" y="7391400"/>
          <p14:tracePt t="292706" x="12725400" y="7416800"/>
          <p14:tracePt t="292717" x="12776200" y="7442200"/>
          <p14:tracePt t="292722" x="12839700" y="7480300"/>
          <p14:tracePt t="292743" x="12928600" y="7594600"/>
          <p14:tracePt t="292752" x="12954000" y="7620000"/>
          <p14:tracePt t="292759" x="12979400" y="7645400"/>
          <p14:tracePt t="292767" x="12979400" y="7670800"/>
          <p14:tracePt t="292783" x="12979400" y="7683500"/>
          <p14:tracePt t="292790" x="12979400" y="7708900"/>
          <p14:tracePt t="292822" x="12979400" y="7734300"/>
          <p14:tracePt t="292833" x="12954000" y="7759700"/>
          <p14:tracePt t="292840" x="12928600" y="7797800"/>
          <p14:tracePt t="292850" x="12890500" y="7848600"/>
          <p14:tracePt t="292856" x="12839700" y="7886700"/>
          <p14:tracePt t="292867" x="12776200" y="7950200"/>
          <p14:tracePt t="292873" x="12750800" y="8001000"/>
          <p14:tracePt t="292883" x="12712700" y="8064500"/>
          <p14:tracePt t="292889" x="12687300" y="8115300"/>
          <p14:tracePt t="292900" x="12636500" y="8178800"/>
          <p14:tracePt t="292907" x="12636500" y="8229600"/>
          <p14:tracePt t="292917" x="12636500" y="8318500"/>
          <p14:tracePt t="292921" x="12636500" y="8356600"/>
          <p14:tracePt t="292934" x="12661900" y="8432800"/>
          <p14:tracePt t="292939" x="12725400" y="8496300"/>
          <p14:tracePt t="292952" x="12928600" y="8610600"/>
          <p14:tracePt t="292960" x="13157200" y="8699500"/>
          <p14:tracePt t="292968" x="13271500" y="8712200"/>
          <p14:tracePt t="292984" x="13563600" y="8788400"/>
          <p14:tracePt t="292991" x="13627100" y="8813800"/>
          <p14:tracePt t="293001" x="13716000" y="8826500"/>
          <p14:tracePt t="293007" x="13804900" y="8826500"/>
          <p14:tracePt t="293018" x="13855700" y="8826500"/>
          <p14:tracePt t="293023" x="13893800" y="8851900"/>
          <p14:tracePt t="293034" x="13919200" y="8851900"/>
          <p14:tracePt t="293040" x="13944600" y="8851900"/>
          <p14:tracePt t="293051" x="13957300" y="8851900"/>
          <p14:tracePt t="293068" x="13982700" y="8851900"/>
          <p14:tracePt t="293084" x="13982700" y="8877300"/>
          <p14:tracePt t="293112" x="14008100" y="8877300"/>
          <p14:tracePt t="293159" x="14008100" y="8902700"/>
          <p14:tracePt t="293216" x="14008100" y="8915400"/>
          <p14:tracePt t="293247" x="14008100" y="8940800"/>
          <p14:tracePt t="293255" x="13982700" y="8940800"/>
          <p14:tracePt t="293263" x="13957300" y="8966200"/>
          <p14:tracePt t="293271" x="13944600" y="8966200"/>
          <p14:tracePt t="293284" x="13919200" y="8991600"/>
          <p14:tracePt t="293300" x="13893800" y="8991600"/>
          <p14:tracePt t="293305" x="13868400" y="8991600"/>
          <p14:tracePt t="293317" x="13855700" y="9004300"/>
          <p14:tracePt t="293322" x="13830300" y="9004300"/>
          <p14:tracePt t="293354" x="13804900" y="9029700"/>
          <p14:tracePt t="293471" x="13779500" y="9029700"/>
          <p14:tracePt t="293511" x="13779500" y="9055100"/>
          <p14:tracePt t="293527" x="13766800" y="9055100"/>
          <p14:tracePt t="293583" x="13741400" y="9055100"/>
          <p14:tracePt t="293612" x="13716000" y="9055100"/>
          <p14:tracePt t="293641" x="13690600" y="9055100"/>
          <p14:tracePt t="293663" x="13665200" y="9055100"/>
          <p14:tracePt t="293983" x="13665200" y="9029700"/>
          <p14:tracePt t="294016" x="13665200" y="9004300"/>
          <p14:tracePt t="294055" x="13665200" y="8991600"/>
          <p14:tracePt t="294103" x="13665200" y="8966200"/>
          <p14:tracePt t="294175" x="13665200" y="8940800"/>
          <p14:tracePt t="294255" x="13652500" y="8940800"/>
          <p14:tracePt t="294312" x="13652500" y="8915400"/>
          <p14:tracePt t="294808" x="13665200" y="8915400"/>
          <p14:tracePt t="294984" x="13652500" y="8915400"/>
          <p14:tracePt t="295000" x="13627100" y="8915400"/>
          <p14:tracePt t="295016" x="13601700" y="8915400"/>
          <p14:tracePt t="295033" x="13576300" y="8915400"/>
          <p14:tracePt t="295050" x="13563600" y="8915400"/>
          <p14:tracePt t="295056" x="13538200" y="8915400"/>
          <p14:tracePt t="295067" x="13512800" y="8915400"/>
          <p14:tracePt t="295084" x="13487400" y="8915400"/>
          <p14:tracePt t="295089" x="13474700" y="8915400"/>
          <p14:tracePt t="295100" x="13449300" y="8915400"/>
          <p14:tracePt t="295116" x="13423900" y="8915400"/>
          <p14:tracePt t="295134" x="13398500" y="8915400"/>
          <p14:tracePt t="295149" x="13385800" y="8915400"/>
          <p14:tracePt t="296289" x="13385800" y="8940800"/>
          <p14:tracePt t="296329" x="13385800" y="8966200"/>
          <p14:tracePt t="296361" x="13385800" y="8991600"/>
          <p14:tracePt t="296393" x="13385800" y="9004300"/>
          <p14:tracePt t="296417" x="13360400" y="9029700"/>
          <p14:tracePt t="296465" x="13335000" y="9029700"/>
          <p14:tracePt t="296529" x="13335000" y="9004300"/>
          <p14:tracePt t="296550" x="13335000" y="8991600"/>
          <p14:tracePt t="296566" x="13335000" y="8966200"/>
          <p14:tracePt t="296583" x="13335000" y="8940800"/>
          <p14:tracePt t="296600" x="13335000" y="8915400"/>
          <p14:tracePt t="296604" x="13335000" y="8902700"/>
          <p14:tracePt t="296625" x="13335000" y="8877300"/>
          <p14:tracePt t="296641" x="13360400" y="8877300"/>
          <p14:tracePt t="296674" x="13385800" y="8877300"/>
          <p14:tracePt t="296713" x="13398500" y="8877300"/>
          <p14:tracePt t="296721" x="13398500" y="8902700"/>
          <p14:tracePt t="296753" x="13423900" y="8902700"/>
          <p14:tracePt t="296778" x="13423900" y="8915400"/>
          <p14:tracePt t="296794" x="13449300" y="8915400"/>
          <p14:tracePt t="296818" x="13449300" y="8940800"/>
          <p14:tracePt t="296858" x="13449300" y="8966200"/>
          <p14:tracePt t="296910" x="13449300" y="8991600"/>
          <p14:tracePt t="296930" x="13423900" y="8991600"/>
          <p14:tracePt t="296970" x="13398500" y="8991600"/>
          <p14:tracePt t="297034" x="13385800" y="8991600"/>
          <p14:tracePt t="297107" x="13360400" y="8991600"/>
          <p14:tracePt t="297194" x="13360400" y="8966200"/>
          <p14:tracePt t="297250" x="13385800" y="8940800"/>
          <p14:tracePt t="297290" x="13398500" y="8940800"/>
          <p14:tracePt t="297308" x="13398500" y="8915400"/>
          <p14:tracePt t="297322" x="13423900" y="8915400"/>
          <p14:tracePt t="297786" x="13423900" y="8940800"/>
          <p14:tracePt t="297810" x="13398500" y="8940800"/>
          <p14:tracePt t="297883" x="13385800" y="8940800"/>
          <p14:tracePt t="297922" x="13360400" y="8940800"/>
          <p14:tracePt t="297963" x="13335000" y="8940800"/>
          <p14:tracePt t="298019" x="13335000" y="8915400"/>
          <p14:tracePt t="298043" x="13335000" y="8902700"/>
          <p14:tracePt t="298059" x="13335000" y="8877300"/>
          <p14:tracePt t="298075" x="13335000" y="8851900"/>
          <p14:tracePt t="298083" x="13360400" y="8851900"/>
          <p14:tracePt t="298100" x="13360400" y="8826500"/>
          <p14:tracePt t="298107" x="13385800" y="8813800"/>
          <p14:tracePt t="298123" x="13398500" y="8813800"/>
          <p14:tracePt t="298133" x="13398500" y="8788400"/>
          <p14:tracePt t="298150" x="13423900" y="8763000"/>
          <p14:tracePt t="298155" x="13449300" y="8763000"/>
          <p14:tracePt t="298199" x="13474700" y="8763000"/>
          <p14:tracePt t="298220" x="13487400" y="8763000"/>
          <p14:tracePt t="298250" x="13512800" y="8763000"/>
          <p14:tracePt t="298283" x="13538200" y="8763000"/>
          <p14:tracePt t="298355" x="13538200" y="8788400"/>
          <p14:tracePt t="298387" x="13538200" y="8813800"/>
          <p14:tracePt t="298406" x="13538200" y="8826500"/>
          <p14:tracePt t="298419" x="13538200" y="8851900"/>
          <p14:tracePt t="298443" x="13538200" y="8877300"/>
          <p14:tracePt t="298459" x="13538200" y="8902700"/>
          <p14:tracePt t="298467" x="13512800" y="8902700"/>
          <p14:tracePt t="298491" x="13487400" y="8915400"/>
          <p14:tracePt t="298523" x="13474700" y="8915400"/>
          <p14:tracePt t="298550" x="13474700" y="8940800"/>
          <p14:tracePt t="298555" x="13449300" y="8940800"/>
          <p14:tracePt t="298675" x="13449300" y="8915400"/>
          <p14:tracePt t="298717" x="13449300" y="8902700"/>
          <p14:tracePt t="298747" x="13449300" y="8877300"/>
          <p14:tracePt t="298763" x="13474700" y="8877300"/>
          <p14:tracePt t="298795" x="13487400" y="8851900"/>
          <p14:tracePt t="298811" x="13512800" y="8851900"/>
          <p14:tracePt t="298827" x="13538200" y="8851900"/>
          <p14:tracePt t="298843" x="13563600" y="8851900"/>
          <p14:tracePt t="298859" x="13576300" y="8851900"/>
          <p14:tracePt t="298875" x="13601700" y="8851900"/>
          <p14:tracePt t="298883" x="13627100" y="8851900"/>
          <p14:tracePt t="298900" x="13652500" y="8851900"/>
          <p14:tracePt t="298917" x="13665200" y="8851900"/>
          <p14:tracePt t="298940" x="13690600" y="8851900"/>
          <p14:tracePt t="298963" x="13716000" y="8851900"/>
          <p14:tracePt t="298983" x="13741400" y="8851900"/>
          <p14:tracePt t="299003" x="13766800" y="8851900"/>
          <p14:tracePt t="299036" x="13779500" y="8851900"/>
          <p14:tracePt t="299067" x="13804900" y="8851900"/>
          <p14:tracePt t="299108" x="13830300" y="8851900"/>
          <p14:tracePt t="299142" x="13830300" y="8877300"/>
          <p14:tracePt t="299180" x="13804900" y="8877300"/>
          <p14:tracePt t="299195" x="13804900" y="8902700"/>
          <p14:tracePt t="299227" x="13779500" y="8902700"/>
          <p14:tracePt t="299238" x="13779500" y="8915400"/>
          <p14:tracePt t="299260" x="13766800" y="8915400"/>
          <p14:tracePt t="299268" x="13766800" y="8940800"/>
          <p14:tracePt t="299276" x="13741400" y="8940800"/>
          <p14:tracePt t="299292" x="13741400" y="8966200"/>
          <p14:tracePt t="299316" x="13716000" y="8966200"/>
          <p14:tracePt t="299540" x="13716000" y="8940800"/>
          <p14:tracePt t="299588" x="13716000" y="8915400"/>
          <p14:tracePt t="299596" x="13690600" y="8915400"/>
          <p14:tracePt t="299620" x="13665200" y="8902700"/>
          <p14:tracePt t="299633" x="13652500" y="8902700"/>
          <p14:tracePt t="299654" x="13627100" y="8902700"/>
          <p14:tracePt t="299666" x="13601700" y="8902700"/>
          <p14:tracePt t="299671" x="13601700" y="8877300"/>
          <p14:tracePt t="299683" x="13576300" y="8877300"/>
          <p14:tracePt t="299700" x="13563600" y="8877300"/>
          <p14:tracePt t="299717" x="13538200" y="8877300"/>
          <p14:tracePt t="299749" x="13512800" y="8877300"/>
          <p14:tracePt t="299772" x="13487400" y="8877300"/>
          <p14:tracePt t="299839" x="13487400" y="8902700"/>
          <p14:tracePt t="299852" x="13474700" y="8902700"/>
          <p14:tracePt t="300020" x="13474700" y="8877300"/>
          <p14:tracePt t="300028" x="13487400" y="8877300"/>
          <p14:tracePt t="300061" x="13487400" y="8851900"/>
          <p14:tracePt t="300068" x="13512800" y="8851900"/>
          <p14:tracePt t="300084" x="13512800" y="8826500"/>
          <p14:tracePt t="300108" x="13538200" y="8813800"/>
          <p14:tracePt t="300140" x="13563600" y="8788400"/>
          <p14:tracePt t="300174" x="13576300" y="8763000"/>
          <p14:tracePt t="300197" x="13601700" y="8763000"/>
          <p14:tracePt t="300245" x="13627100" y="8763000"/>
          <p14:tracePt t="300333" x="13627100" y="8788400"/>
          <p14:tracePt t="300374" x="13627100" y="8813800"/>
          <p14:tracePt t="300437" x="13627100" y="8826500"/>
          <p14:tracePt t="300485" x="13627100" y="8851900"/>
          <p14:tracePt t="300582" x="13601700" y="8851900"/>
          <p14:tracePt t="300621" x="13576300" y="8851900"/>
          <p14:tracePt t="300645" x="13576300" y="8826500"/>
          <p14:tracePt t="300653" x="13563600" y="8826500"/>
          <p14:tracePt t="300693" x="13538200" y="8826500"/>
          <p14:tracePt t="300701" x="13538200" y="8813800"/>
          <p14:tracePt t="300750" x="13512800" y="8813800"/>
          <p14:tracePt t="300853" x="13487400" y="8813800"/>
          <p14:tracePt t="300925" x="13474700" y="8813800"/>
          <p14:tracePt t="301007" x="13474700" y="8826500"/>
          <p14:tracePt t="301021" x="13449300" y="8826500"/>
          <p14:tracePt t="301053" x="13449300" y="8851900"/>
          <p14:tracePt t="301790" x="13474700" y="8851900"/>
          <p14:tracePt t="302937" x="13474700" y="8877300"/>
          <p14:tracePt t="302943" x="13474700" y="8915400"/>
          <p14:tracePt t="302959" x="13487400" y="8940800"/>
          <p14:tracePt t="302967" x="13487400" y="8966200"/>
          <p14:tracePt t="302975" x="13487400" y="8991600"/>
          <p14:tracePt t="302983" x="13487400" y="9004300"/>
          <p14:tracePt t="302991" x="13487400" y="9029700"/>
          <p14:tracePt t="303000" x="13487400" y="9055100"/>
          <p14:tracePt t="303007" x="13487400" y="9080500"/>
          <p14:tracePt t="303023" x="13487400" y="9093200"/>
          <p14:tracePt t="303039" x="13474700" y="9118600"/>
          <p14:tracePt t="303063" x="13449300" y="9144000"/>
          <p14:tracePt t="303083" x="13449300" y="9169400"/>
          <p14:tracePt t="303087" x="13423900" y="9169400"/>
          <p14:tracePt t="303121" x="13398500" y="9169400"/>
          <p14:tracePt t="303135" x="13385800" y="9169400"/>
          <p14:tracePt t="303151" x="13360400" y="9169400"/>
          <p14:tracePt t="303167" x="13335000" y="9169400"/>
          <p14:tracePt t="303183" x="13309600" y="9169400"/>
          <p14:tracePt t="303223" x="13284200" y="9169400"/>
          <p14:tracePt t="303247" x="13284200" y="9144000"/>
          <p14:tracePt t="303263" x="13284200" y="9118600"/>
          <p14:tracePt t="303283" x="13284200" y="9093200"/>
          <p14:tracePt t="303287" x="13309600" y="9080500"/>
          <p14:tracePt t="303304" x="13335000" y="9055100"/>
          <p14:tracePt t="303316" x="13360400" y="9029700"/>
          <p14:tracePt t="303321" x="13360400" y="9004300"/>
          <p14:tracePt t="303333" x="13385800" y="9004300"/>
          <p14:tracePt t="303339" x="13398500" y="8991600"/>
          <p14:tracePt t="303351" x="13423900" y="8991600"/>
          <p14:tracePt t="303359" x="13423900" y="8966200"/>
          <p14:tracePt t="303367" x="13449300" y="8966200"/>
          <p14:tracePt t="303391" x="13474700" y="8966200"/>
          <p14:tracePt t="303423" x="13487400" y="8966200"/>
          <p14:tracePt t="303455" x="13512800" y="8966200"/>
          <p14:tracePt t="303495" x="13538200" y="8966200"/>
          <p14:tracePt t="303511" x="13538200" y="8991600"/>
          <p14:tracePt t="303543" x="13538200" y="9004300"/>
          <p14:tracePt t="303575" x="13538200" y="9029700"/>
          <p14:tracePt t="303583" x="13512800" y="9029700"/>
          <p14:tracePt t="303607" x="13487400" y="9055100"/>
          <p14:tracePt t="303616" x="13474700" y="9055100"/>
          <p14:tracePt t="304120" x="13474700" y="9029700"/>
          <p14:tracePt t="304144" x="13474700" y="9004300"/>
          <p14:tracePt t="304170" x="13474700" y="8991600"/>
          <p14:tracePt t="304240" x="13487400" y="8991600"/>
          <p14:tracePt t="304288" x="13512800" y="8991600"/>
          <p14:tracePt t="304392" x="13512800" y="9004300"/>
          <p14:tracePt t="304417" x="13487400" y="9004300"/>
          <p14:tracePt t="304424" x="13487400" y="9029700"/>
          <p14:tracePt t="304440" x="13474700" y="9029700"/>
          <p14:tracePt t="304464" x="13474700" y="9055100"/>
          <p14:tracePt t="304472" x="13449300" y="9055100"/>
          <p14:tracePt t="304520" x="13423900" y="9055100"/>
          <p14:tracePt t="304570" x="13423900" y="9029700"/>
          <p14:tracePt t="304592" x="13423900" y="9004300"/>
          <p14:tracePt t="304616" x="13423900" y="8991600"/>
          <p14:tracePt t="304640" x="13449300" y="8966200"/>
          <p14:tracePt t="304672" x="13474700" y="8940800"/>
          <p14:tracePt t="304712" x="13487400" y="8940800"/>
          <p14:tracePt t="304760" x="13512800" y="8940800"/>
          <p14:tracePt t="304920" x="13487400" y="8940800"/>
          <p14:tracePt t="304937" x="13487400" y="8966200"/>
          <p14:tracePt t="304971" x="13474700" y="8966200"/>
          <p14:tracePt t="305016" x="13449300" y="8966200"/>
          <p14:tracePt t="305064" x="13423900" y="8966200"/>
          <p14:tracePt t="305152" x="13423900" y="8940800"/>
          <p14:tracePt t="305312" x="13449300" y="8940800"/>
          <p14:tracePt t="305457" x="13449300" y="8966200"/>
          <p14:tracePt t="305489" x="13449300" y="8991600"/>
          <p14:tracePt t="305521" x="13449300" y="9004300"/>
          <p14:tracePt t="305553" x="13449300" y="9029700"/>
          <p14:tracePt t="305561" x="13474700" y="9029700"/>
          <p14:tracePt t="305577" x="13474700" y="9055100"/>
          <p14:tracePt t="305593" x="13487400" y="9055100"/>
          <p14:tracePt t="305604" x="13487400" y="9080500"/>
          <p14:tracePt t="305617" x="13512800" y="9080500"/>
          <p14:tracePt t="305625" x="13512800" y="9093200"/>
          <p14:tracePt t="305650" x="13538200" y="9093200"/>
          <p14:tracePt t="305657" x="13538200" y="9118600"/>
          <p14:tracePt t="305865" x="13538200" y="9144000"/>
          <p14:tracePt t="306105" x="13538200" y="9118600"/>
          <p14:tracePt t="306121" x="13512800" y="9118600"/>
          <p14:tracePt t="306138" x="13512800" y="9093200"/>
          <p14:tracePt t="306154" x="13512800" y="9080500"/>
          <p14:tracePt t="306161" x="13487400" y="9080500"/>
          <p14:tracePt t="306184" x="13487400" y="9055100"/>
          <p14:tracePt t="306200" x="13487400" y="9029700"/>
          <p14:tracePt t="306201" x="13474700" y="9029700"/>
          <p14:tracePt t="306209" x="13474700" y="9004300"/>
          <p14:tracePt t="306217" x="13474700" y="8991600"/>
          <p14:tracePt t="306226" x="13449300" y="8991600"/>
          <p14:tracePt t="306237" x="13449300" y="8966200"/>
          <p14:tracePt t="306250" x="13449300" y="8940800"/>
          <p14:tracePt t="306258" x="13423900" y="8940800"/>
          <p14:tracePt t="306267" x="13423900" y="8915400"/>
          <p14:tracePt t="306289" x="13398500" y="8902700"/>
          <p14:tracePt t="306322" x="13398500" y="8877300"/>
          <p14:tracePt t="307114" x="13423900" y="8877300"/>
          <p14:tracePt t="307122" x="13449300" y="8877300"/>
          <p14:tracePt t="307131" x="13449300" y="8902700"/>
          <p14:tracePt t="307140" x="13474700" y="8902700"/>
          <p14:tracePt t="307155" x="13487400" y="8915400"/>
          <p14:tracePt t="307173" x="13512800" y="8915400"/>
          <p14:tracePt t="307205" x="13538200" y="8915400"/>
          <p14:tracePt t="307459" x="13512800" y="8915400"/>
          <p14:tracePt t="307507" x="13487400" y="8915400"/>
          <p14:tracePt t="307539" x="13474700" y="8915400"/>
          <p14:tracePt t="307547" x="13474700" y="8940800"/>
          <p14:tracePt t="307579" x="13449300" y="8940800"/>
          <p14:tracePt t="307611" x="13423900" y="8940800"/>
          <p14:tracePt t="307667" x="13398500" y="8940800"/>
          <p14:tracePt t="307827" x="13385800" y="8966200"/>
          <p14:tracePt t="307875" x="13360400" y="8966200"/>
          <p14:tracePt t="307923" x="13335000" y="8966200"/>
          <p14:tracePt t="307931" x="13335000" y="8991600"/>
          <p14:tracePt t="307987" x="13309600" y="8991600"/>
          <p14:tracePt t="308040" x="13284200" y="8991600"/>
          <p14:tracePt t="308051" x="13284200" y="9004300"/>
          <p14:tracePt t="308099" x="13271500" y="9004300"/>
          <p14:tracePt t="308155" x="13246100" y="9004300"/>
          <p14:tracePt t="308179" x="13246100" y="9029700"/>
          <p14:tracePt t="308219" x="13220700" y="9029700"/>
          <p14:tracePt t="308283" x="13195300" y="9029700"/>
          <p14:tracePt t="308475" x="13195300" y="9004300"/>
          <p14:tracePt t="308596" x="13195300" y="8991600"/>
          <p14:tracePt t="310317" x="13195300" y="9004300"/>
          <p14:tracePt t="310325" x="13195300" y="9029700"/>
          <p14:tracePt t="310333" x="13220700" y="9029700"/>
          <p14:tracePt t="310341" x="13246100" y="9080500"/>
          <p14:tracePt t="310350" x="13246100" y="9093200"/>
          <p14:tracePt t="310357" x="13271500" y="9118600"/>
          <p14:tracePt t="310370" x="13284200" y="9144000"/>
          <p14:tracePt t="310375" x="13309600" y="9169400"/>
          <p14:tracePt t="310383" x="13335000" y="9194800"/>
          <p14:tracePt t="310397" x="13360400" y="9207500"/>
          <p14:tracePt t="310417" x="13385800" y="9207500"/>
          <p14:tracePt t="310422" x="13385800" y="9232900"/>
          <p14:tracePt t="310433" x="13398500" y="9232900"/>
          <p14:tracePt t="310589" x="13398500" y="9258300"/>
          <p14:tracePt t="310917" x="13385800" y="9258300"/>
          <p14:tracePt t="311013" x="13360400" y="9258300"/>
          <p14:tracePt t="311062" x="13335000" y="9258300"/>
          <p14:tracePt t="311110" x="13335000" y="9232900"/>
          <p14:tracePt t="311150" x="13309600" y="9232900"/>
          <p14:tracePt t="311174" x="13309600" y="9207500"/>
          <p14:tracePt t="311286" x="13284200" y="9194800"/>
          <p14:tracePt t="311374" x="13284200" y="9169400"/>
          <p14:tracePt t="311446" x="13284200" y="9144000"/>
          <p14:tracePt t="311454" x="13271500" y="9144000"/>
          <p14:tracePt t="311526" x="13246100" y="9144000"/>
          <p14:tracePt t="311558" x="13246100" y="9118600"/>
          <p14:tracePt t="311984" x="13271500" y="9118600"/>
          <p14:tracePt t="312014" x="13284200" y="9118600"/>
          <p14:tracePt t="312038" x="13284200" y="9093200"/>
          <p14:tracePt t="312046" x="13309600" y="9093200"/>
          <p14:tracePt t="312062" x="13309600" y="9080500"/>
          <p14:tracePt t="312084" x="13335000" y="9080500"/>
          <p14:tracePt t="312088" x="13360400" y="9055100"/>
          <p14:tracePt t="312100" x="13385800" y="9055100"/>
          <p14:tracePt t="312107" x="13398500" y="9029700"/>
          <p14:tracePt t="312121" x="13449300" y="9004300"/>
          <p14:tracePt t="312134" x="13487400" y="8991600"/>
          <p14:tracePt t="312135" x="13512800" y="8991600"/>
          <p14:tracePt t="312142" x="13563600" y="8966200"/>
          <p14:tracePt t="312151" x="13601700" y="8940800"/>
          <p14:tracePt t="312158" x="13652500" y="8940800"/>
          <p14:tracePt t="312167" x="13665200" y="8915400"/>
          <p14:tracePt t="312175" x="13690600" y="8915400"/>
          <p14:tracePt t="312184" x="13716000" y="8902700"/>
          <p14:tracePt t="312190" x="13741400" y="8902700"/>
          <p14:tracePt t="312201" x="13766800" y="8902700"/>
          <p14:tracePt t="312207" x="13779500" y="8902700"/>
          <p14:tracePt t="312217" x="13804900" y="8877300"/>
          <p14:tracePt t="312223" x="13830300" y="8877300"/>
          <p14:tracePt t="312239" x="13855700" y="8877300"/>
          <p14:tracePt t="312255" x="13855700" y="8851900"/>
          <p14:tracePt t="312273" x="13868400" y="8851900"/>
          <p14:tracePt t="312487" x="13855700" y="8851900"/>
          <p14:tracePt t="312495" x="13855700" y="8877300"/>
          <p14:tracePt t="312522" x="13830300" y="8877300"/>
          <p14:tracePt t="312543" x="13804900" y="8877300"/>
          <p14:tracePt t="312584" x="13779500" y="8877300"/>
          <p14:tracePt t="312671" x="13804900" y="8851900"/>
          <p14:tracePt t="312704" x="13830300" y="8851900"/>
          <p14:tracePt t="312711" x="13830300" y="8826500"/>
          <p14:tracePt t="312751" x="13830300" y="8813800"/>
          <p14:tracePt t="312767" x="13855700" y="8813800"/>
          <p14:tracePt t="313127" x="13830300" y="8813800"/>
          <p14:tracePt t="313136" x="13830300" y="8788400"/>
          <p14:tracePt t="313171" x="13804900" y="8788400"/>
          <p14:tracePt t="313207" x="13779500" y="8788400"/>
          <p14:tracePt t="313407" x="13804900" y="8763000"/>
          <p14:tracePt t="313436" x="13830300" y="8763000"/>
          <p14:tracePt t="313455" x="13830300" y="8737600"/>
          <p14:tracePt t="313467" x="13855700" y="8737600"/>
          <p14:tracePt t="313528" x="13855700" y="8712200"/>
          <p14:tracePt t="313592" x="13830300" y="8712200"/>
          <p14:tracePt t="313617" x="13804900" y="8712200"/>
          <p14:tracePt t="313635" x="13779500" y="8712200"/>
          <p14:tracePt t="313704" x="13779500" y="8737600"/>
          <p14:tracePt t="313760" x="13779500" y="8763000"/>
          <p14:tracePt t="313872" x="13804900" y="8763000"/>
          <p14:tracePt t="313912" x="13830300" y="8763000"/>
          <p14:tracePt t="314017" x="13830300" y="8737600"/>
          <p14:tracePt t="314272" x="13830300" y="8763000"/>
          <p14:tracePt t="314305" x="13830300" y="8788400"/>
          <p14:tracePt t="314337" x="13804900" y="8788400"/>
          <p14:tracePt t="314817" x="13779500" y="8788400"/>
          <p14:tracePt t="314825" x="13766800" y="8788400"/>
          <p14:tracePt t="314834" x="13741400" y="8788400"/>
          <p14:tracePt t="314841" x="13741400" y="8813800"/>
          <p14:tracePt t="314850" x="13716000" y="8813800"/>
          <p14:tracePt t="314857" x="13690600" y="8813800"/>
          <p14:tracePt t="314867" x="13665200" y="8813800"/>
          <p14:tracePt t="314873" x="13665200" y="8826500"/>
          <p14:tracePt t="314884" x="13652500" y="8826500"/>
          <p14:tracePt t="314889" x="13627100" y="8826500"/>
          <p14:tracePt t="314906" x="13601700" y="8851900"/>
          <p14:tracePt t="314917" x="13576300" y="8851900"/>
          <p14:tracePt t="314922" x="13563600" y="8851900"/>
          <p14:tracePt t="314934" x="13538200" y="8877300"/>
          <p14:tracePt t="314941" x="13512800" y="8877300"/>
          <p14:tracePt t="314950" x="13487400" y="8877300"/>
          <p14:tracePt t="314956" x="13474700" y="8902700"/>
          <p14:tracePt t="314967" x="13449300" y="8902700"/>
          <p14:tracePt t="314974" x="13423900" y="8902700"/>
          <p14:tracePt t="314984" x="13423900" y="8915400"/>
          <p14:tracePt t="314988" x="13398500" y="8915400"/>
          <p14:tracePt t="315001" x="13385800" y="8915400"/>
          <p14:tracePt t="315009" x="13385800" y="8940800"/>
          <p14:tracePt t="315017" x="13360400" y="8940800"/>
          <p14:tracePt t="315041" x="13335000" y="8940800"/>
          <p14:tracePt t="315068" x="13309600" y="8966200"/>
          <p14:tracePt t="315100" x="13284200" y="8966200"/>
          <p14:tracePt t="315133" x="13271500" y="8966200"/>
          <p14:tracePt t="315153" x="13246100" y="8966200"/>
          <p14:tracePt t="315161" x="13246100" y="8991600"/>
          <p14:tracePt t="315170" x="13220700" y="8991600"/>
          <p14:tracePt t="315187" x="13195300" y="8991600"/>
          <p14:tracePt t="315201" x="13182600" y="8991600"/>
          <p14:tracePt t="315209" x="13182600" y="9004300"/>
          <p14:tracePt t="315217" x="13157200" y="9004300"/>
          <p14:tracePt t="315235" x="13131800" y="9004300"/>
          <p14:tracePt t="315269" x="13106400" y="9004300"/>
          <p14:tracePt t="315313" x="13093700" y="9004300"/>
          <p14:tracePt t="315338" x="13093700" y="9029700"/>
          <p14:tracePt t="315441" x="13093700" y="9004300"/>
          <p14:tracePt t="315468" x="13093700" y="8991600"/>
          <p14:tracePt t="315481" x="13093700" y="8966200"/>
          <p14:tracePt t="315489" x="13068300" y="8966200"/>
          <p14:tracePt t="315502" x="13068300" y="8940800"/>
          <p14:tracePt t="315507" x="13068300" y="8915400"/>
          <p14:tracePt t="315534" x="13042900" y="8902700"/>
          <p14:tracePt t="315550" x="13042900" y="8877300"/>
          <p14:tracePt t="315555" x="13017500" y="8877300"/>
          <p14:tracePt t="315572" x="13017500" y="8851900"/>
          <p14:tracePt t="315584" x="13004800" y="8851900"/>
          <p14:tracePt t="315588" x="13004800" y="8826500"/>
          <p14:tracePt t="315601" x="12979400" y="8826500"/>
          <p14:tracePt t="315609" x="12979400" y="8813800"/>
          <p14:tracePt t="315625" x="12954000" y="8813800"/>
          <p14:tracePt t="315635" x="12954000" y="8788400"/>
          <p14:tracePt t="315641" x="12928600" y="8788400"/>
          <p14:tracePt t="315650" x="12928600" y="8763000"/>
          <p14:tracePt t="315657" x="12903200" y="8763000"/>
          <p14:tracePt t="315667" x="12890500" y="8737600"/>
          <p14:tracePt t="315681" x="12865100" y="8712200"/>
          <p14:tracePt t="315690" x="12839700" y="8712200"/>
          <p14:tracePt t="315700" x="12839700" y="8699500"/>
          <p14:tracePt t="315706" x="12814300" y="8699500"/>
          <p14:tracePt t="315721" x="12801600" y="8699500"/>
          <p14:tracePt t="315753" x="12776200" y="8699500"/>
          <p14:tracePt t="315786" x="12750800" y="8699500"/>
          <p14:tracePt t="315826" x="12725400" y="8699500"/>
          <p14:tracePt t="315890" x="12725400" y="8674100"/>
          <p14:tracePt t="315945" x="12750800" y="8674100"/>
          <p14:tracePt t="315970" x="12776200" y="8674100"/>
          <p14:tracePt t="315994" x="12801600" y="8674100"/>
          <p14:tracePt t="316017" x="12814300" y="8674100"/>
          <p14:tracePt t="316026" x="12839700" y="8674100"/>
          <p14:tracePt t="316035" x="12865100" y="8674100"/>
          <p14:tracePt t="316042" x="12890500" y="8674100"/>
          <p14:tracePt t="316058" x="12903200" y="8699500"/>
          <p14:tracePt t="316067" x="12928600" y="8712200"/>
          <p14:tracePt t="316074" x="12954000" y="8712200"/>
          <p14:tracePt t="316084" x="12954000" y="8737600"/>
          <p14:tracePt t="316090" x="12979400" y="8763000"/>
          <p14:tracePt t="316100" x="13004800" y="8763000"/>
          <p14:tracePt t="316107" x="13004800" y="8788400"/>
          <p14:tracePt t="316117" x="13017500" y="8813800"/>
          <p14:tracePt t="316134" x="13042900" y="8826500"/>
          <p14:tracePt t="316150" x="13068300" y="8851900"/>
          <p14:tracePt t="316167" x="13068300" y="8877300"/>
          <p14:tracePt t="316173" x="13093700" y="8877300"/>
          <p14:tracePt t="316185" x="13093700" y="8902700"/>
          <p14:tracePt t="316202" x="13106400" y="8902700"/>
          <p14:tracePt t="316226" x="13106400" y="8915400"/>
          <p14:tracePt t="316290" x="13131800" y="8940800"/>
          <p14:tracePt t="316338" x="13131800" y="8966200"/>
          <p14:tracePt t="316346" x="13157200" y="8966200"/>
          <p14:tracePt t="316394" x="13182600" y="8991600"/>
          <p14:tracePt t="316418" x="13195300" y="8991600"/>
          <p14:tracePt t="316435" x="13195300" y="9004300"/>
          <p14:tracePt t="316450" x="13220700" y="9004300"/>
          <p14:tracePt t="316484" x="13246100" y="9004300"/>
          <p14:tracePt t="316501" x="13246100" y="9029700"/>
          <p14:tracePt t="316522" x="13271500" y="9029700"/>
          <p14:tracePt t="316603" x="13284200" y="9055100"/>
          <p14:tracePt t="316738" x="13309600" y="9055100"/>
          <p14:tracePt t="317379" x="13284200" y="9055100"/>
          <p14:tracePt t="317436" x="13271500" y="9055100"/>
          <p14:tracePt t="317555" x="13284200" y="9055100"/>
          <p14:tracePt t="317571" x="13284200" y="9029700"/>
          <p14:tracePt t="317579" x="13309600" y="9029700"/>
          <p14:tracePt t="317595" x="13335000" y="9029700"/>
          <p14:tracePt t="317604" x="13360400" y="9004300"/>
          <p14:tracePt t="317617" x="13398500" y="8991600"/>
          <p14:tracePt t="317622" x="13449300" y="8991600"/>
          <p14:tracePt t="317634" x="13512800" y="8940800"/>
          <p14:tracePt t="317641" x="13576300" y="8940800"/>
          <p14:tracePt t="317650" x="13601700" y="8915400"/>
          <p14:tracePt t="317655" x="13665200" y="8902700"/>
          <p14:tracePt t="317667" x="13779500" y="8851900"/>
          <p14:tracePt t="317675" x="13830300" y="8851900"/>
          <p14:tracePt t="317684" x="13868400" y="8826500"/>
          <p14:tracePt t="317691" x="13893800" y="8826500"/>
          <p14:tracePt t="317701" x="13919200" y="8826500"/>
          <p14:tracePt t="317708" x="13944600" y="8813800"/>
          <p14:tracePt t="317717" x="13957300" y="8813800"/>
          <p14:tracePt t="317734" x="13982700" y="8813800"/>
          <p14:tracePt t="317766" x="14008100" y="8813800"/>
          <p14:tracePt t="317979" x="13982700" y="8813800"/>
          <p14:tracePt t="318091" x="13982700" y="8826500"/>
          <p14:tracePt t="318100" x="13957300" y="8826500"/>
          <p14:tracePt t="319877" x="13919200" y="8826500"/>
          <p14:tracePt t="319884" x="13893800" y="8826500"/>
          <p14:tracePt t="319893" x="13855700" y="8826500"/>
          <p14:tracePt t="319904" x="13804900" y="8826500"/>
          <p14:tracePt t="319909" x="13766800" y="8851900"/>
          <p14:tracePt t="319917" x="13716000" y="8877300"/>
          <p14:tracePt t="319925" x="13665200" y="8877300"/>
          <p14:tracePt t="319934" x="13652500" y="8902700"/>
          <p14:tracePt t="319941" x="13601700" y="8902700"/>
          <p14:tracePt t="319951" x="13576300" y="8915400"/>
          <p14:tracePt t="319958" x="13563600" y="8915400"/>
          <p14:tracePt t="319973" x="13538200" y="8915400"/>
          <p14:tracePt t="319989" x="13538200" y="8940800"/>
          <p14:tracePt t="320013" x="13512800" y="8940800"/>
          <p14:tracePt t="320070" x="13487400" y="8940800"/>
          <p14:tracePt t="320093" x="13487400" y="8966200"/>
          <p14:tracePt t="320150" x="13474700" y="8966200"/>
          <p14:tracePt t="320173" x="13449300" y="8991600"/>
          <p14:tracePt t="320189" x="13423900" y="8991600"/>
          <p14:tracePt t="320206" x="13398500" y="8991600"/>
          <p14:tracePt t="320217" x="13385800" y="8991600"/>
          <p14:tracePt t="320250" x="13360400" y="8991600"/>
          <p14:tracePt t="320285" x="13335000" y="8991600"/>
          <p14:tracePt t="320335" x="13309600" y="8991600"/>
          <p14:tracePt t="320373" x="13284200" y="8991600"/>
          <p14:tracePt t="320405" x="13271500" y="8991600"/>
          <p14:tracePt t="320422" x="13246100" y="8991600"/>
          <p14:tracePt t="320493" x="13220700" y="8991600"/>
          <p14:tracePt t="320701" x="13246100" y="8991600"/>
          <p14:tracePt t="320735" x="13271500" y="8991600"/>
          <p14:tracePt t="320757" x="13284200" y="8991600"/>
          <p14:tracePt t="320783" x="13309600" y="8991600"/>
          <p14:tracePt t="320801" x="13335000" y="8991600"/>
          <p14:tracePt t="320806" x="13335000" y="8966200"/>
          <p14:tracePt t="320814" x="13360400" y="8966200"/>
          <p14:tracePt t="320845" x="13385800" y="8966200"/>
          <p14:tracePt t="320910" x="13398500" y="8966200"/>
          <p14:tracePt t="321142" x="13385800" y="8966200"/>
          <p14:tracePt t="321254" x="13398500" y="8966200"/>
          <p14:tracePt t="321271" x="13423900" y="8966200"/>
          <p14:tracePt t="321278" x="13449300" y="8966200"/>
          <p14:tracePt t="321294" x="13474700" y="8966200"/>
          <p14:tracePt t="321304" x="13474700" y="8940800"/>
          <p14:tracePt t="321317" x="13487400" y="8940800"/>
          <p14:tracePt t="321342" x="13512800" y="8940800"/>
          <p14:tracePt t="321422" x="13538200" y="8915400"/>
          <p14:tracePt t="321470" x="13563600" y="8915400"/>
          <p14:tracePt t="321494" x="13563600" y="8902700"/>
          <p14:tracePt t="321526" x="13576300" y="8902700"/>
          <p14:tracePt t="322038" x="13576300" y="8915400"/>
          <p14:tracePt t="322071" x="13601700" y="8915400"/>
          <p14:tracePt t="322087" x="13627100" y="8915400"/>
          <p14:tracePt t="322095" x="13652500" y="8915400"/>
          <p14:tracePt t="322103" x="13665200" y="8915400"/>
          <p14:tracePt t="322111" x="13690600" y="8915400"/>
          <p14:tracePt t="322119" x="13716000" y="8915400"/>
          <p14:tracePt t="322127" x="13741400" y="8915400"/>
          <p14:tracePt t="322138" x="13766800" y="8915400"/>
          <p14:tracePt t="322151" x="13779500" y="8915400"/>
          <p14:tracePt t="322151" x="13804900" y="8915400"/>
          <p14:tracePt t="322167" x="13830300" y="8915400"/>
          <p14:tracePt t="322184" x="13855700" y="8915400"/>
          <p14:tracePt t="322215" x="13868400" y="8915400"/>
          <p14:tracePt t="322279" x="13868400" y="8902700"/>
          <p14:tracePt t="322407" x="13868400" y="8877300"/>
          <p14:tracePt t="322416" x="13855700" y="8877300"/>
          <p14:tracePt t="322455" x="13830300" y="8877300"/>
          <p14:tracePt t="322487" x="13804900" y="8877300"/>
          <p14:tracePt t="322527" x="13804900" y="8851900"/>
          <p14:tracePt t="322559" x="13779500" y="8851900"/>
          <p14:tracePt t="322703" x="13779500" y="8826500"/>
          <p14:tracePt t="324234" x="13779500" y="8851900"/>
          <p14:tracePt t="324250" x="13766800" y="8877300"/>
          <p14:tracePt t="324256" x="13766800" y="8902700"/>
          <p14:tracePt t="324267" x="13741400" y="8902700"/>
          <p14:tracePt t="324273" x="13741400" y="8915400"/>
          <p14:tracePt t="324284" x="13716000" y="8940800"/>
          <p14:tracePt t="324290" x="13690600" y="8991600"/>
          <p14:tracePt t="324301" x="13665200" y="9004300"/>
          <p14:tracePt t="324308" x="13652500" y="9029700"/>
          <p14:tracePt t="324317" x="13627100" y="9080500"/>
          <p14:tracePt t="324323" x="13601700" y="9118600"/>
          <p14:tracePt t="324334" x="13576300" y="9144000"/>
          <p14:tracePt t="324342" x="13563600" y="9194800"/>
          <p14:tracePt t="324351" x="13538200" y="9207500"/>
          <p14:tracePt t="324357" x="13512800" y="9232900"/>
          <p14:tracePt t="324367" x="13487400" y="9258300"/>
          <p14:tracePt t="324369" x="13474700" y="9258300"/>
          <p14:tracePt t="324376" x="13474700" y="9283700"/>
          <p14:tracePt t="324393" x="13449300" y="9283700"/>
          <p14:tracePt t="324404" x="13449300" y="9296400"/>
          <p14:tracePt t="324424" x="13423900" y="9296400"/>
          <p14:tracePt t="324434" x="13423900" y="9321800"/>
          <p14:tracePt t="324457" x="13398500" y="9321800"/>
          <p14:tracePt t="324489" x="13385800" y="9321800"/>
          <p14:tracePt t="324505" x="13360400" y="9321800"/>
          <p14:tracePt t="324530" x="13335000" y="9321800"/>
          <p14:tracePt t="324545" x="13309600" y="9321800"/>
          <p14:tracePt t="324576" x="13284200" y="9321800"/>
          <p14:tracePt t="324592" x="13284200" y="9296400"/>
          <p14:tracePt t="324601" x="13284200" y="9283700"/>
          <p14:tracePt t="324609" x="13271500" y="9258300"/>
          <p14:tracePt t="324625" x="13271500" y="9232900"/>
          <p14:tracePt t="324634" x="13271500" y="9207500"/>
          <p14:tracePt t="324641" x="13271500" y="9194800"/>
          <p14:tracePt t="324657" x="13271500" y="9169400"/>
          <p14:tracePt t="324673" x="13271500" y="9144000"/>
          <p14:tracePt t="324684" x="13284200" y="9144000"/>
          <p14:tracePt t="324690" x="13284200" y="9118600"/>
          <p14:tracePt t="324717" x="13284200" y="9093200"/>
          <p14:tracePt t="324722" x="13309600" y="9093200"/>
          <p14:tracePt t="324751" x="13309600" y="9080500"/>
          <p14:tracePt t="324756" x="13335000" y="9080500"/>
          <p14:tracePt t="324773" x="13360400" y="9055100"/>
          <p14:tracePt t="324800" x="13385800" y="9029700"/>
          <p14:tracePt t="324817" x="13398500" y="9029700"/>
          <p14:tracePt t="324825" x="13398500" y="9004300"/>
          <p14:tracePt t="324834" x="13423900" y="9004300"/>
          <p14:tracePt t="324857" x="13449300" y="9004300"/>
          <p14:tracePt t="324866" x="13474700" y="9004300"/>
          <p14:tracePt t="324873" x="13474700" y="8991600"/>
          <p14:tracePt t="324881" x="13487400" y="8991600"/>
          <p14:tracePt t="324889" x="13512800" y="8991600"/>
          <p14:tracePt t="324901" x="13512800" y="8966200"/>
          <p14:tracePt t="324917" x="13538200" y="8966200"/>
          <p14:tracePt t="324934" x="13563600" y="8966200"/>
          <p14:tracePt t="324945" x="13563600" y="8940800"/>
          <p14:tracePt t="324953" x="13576300" y="8940800"/>
          <p14:tracePt t="325089" x="13563600" y="8940800"/>
          <p14:tracePt t="325105" x="13538200" y="8940800"/>
          <p14:tracePt t="325121" x="13512800" y="8940800"/>
          <p14:tracePt t="325137" x="13487400" y="8940800"/>
          <p14:tracePt t="325167" x="13474700" y="8940800"/>
          <p14:tracePt t="325193" x="13449300" y="8940800"/>
          <p14:tracePt t="325234" x="13423900" y="8940800"/>
          <p14:tracePt t="325257" x="13423900" y="8966200"/>
          <p14:tracePt t="325385" x="13449300" y="8966200"/>
          <p14:tracePt t="325441" x="13449300" y="8940800"/>
          <p14:tracePt t="325733" x="13449300" y="8915400"/>
          <p14:tracePt t="325890" x="13449300" y="8940800"/>
          <p14:tracePt t="326426" x="13423900" y="8940800"/>
          <p14:tracePt t="326443" x="13398500" y="8940800"/>
          <p14:tracePt t="326458" x="13385800" y="8940800"/>
          <p14:tracePt t="326474" x="13360400" y="8940800"/>
          <p14:tracePt t="326484" x="13335000" y="8940800"/>
          <p14:tracePt t="326501" x="13309600" y="8940800"/>
          <p14:tracePt t="326514" x="13284200" y="8940800"/>
          <p14:tracePt t="326546" x="13271500" y="8940800"/>
          <p14:tracePt t="326594" x="13246100" y="8940800"/>
          <p14:tracePt t="326668" x="13220700" y="8940800"/>
          <p14:tracePt t="326715" x="13220700" y="8966200"/>
          <p14:tracePt t="326771" x="13195300" y="8966200"/>
          <p14:tracePt t="326875" x="13220700" y="8966200"/>
          <p14:tracePt t="327003" x="13220700" y="8940800"/>
          <p14:tracePt t="327100" x="13246100" y="8940800"/>
          <p14:tracePt t="327147" x="13271500" y="8940800"/>
          <p14:tracePt t="327164" x="13271500" y="8915400"/>
          <p14:tracePt t="327203" x="13284200" y="8915400"/>
          <p14:tracePt t="327243" x="13309600" y="8915400"/>
          <p14:tracePt t="327251" x="13309600" y="8902700"/>
          <p14:tracePt t="327300" x="13335000" y="8902700"/>
          <p14:tracePt t="327347" x="13360400" y="8902700"/>
          <p14:tracePt t="327403" x="13385800" y="8902700"/>
          <p14:tracePt t="327863" x="13360400" y="8902700"/>
          <p14:tracePt t="327892" x="13360400" y="8915400"/>
          <p14:tracePt t="327917" x="13335000" y="8915400"/>
          <p14:tracePt t="327933" x="13335000" y="8940800"/>
          <p14:tracePt t="327948" x="13309600" y="8940800"/>
          <p14:tracePt t="327964" x="13309600" y="8966200"/>
          <p14:tracePt t="327980" x="13284200" y="8966200"/>
          <p14:tracePt t="327997" x="13284200" y="8991600"/>
          <p14:tracePt t="328012" x="13284200" y="9004300"/>
          <p14:tracePt t="328044" x="13284200" y="9029700"/>
          <p14:tracePt t="328108" x="13284200" y="9055100"/>
          <p14:tracePt t="328124" x="13309600" y="9055100"/>
          <p14:tracePt t="328140" x="13335000" y="9055100"/>
          <p14:tracePt t="328172" x="13360400" y="9055100"/>
          <p14:tracePt t="328200" x="13385800" y="9055100"/>
          <p14:tracePt t="328220" x="13398500" y="9055100"/>
          <p14:tracePt t="328237" x="13423900" y="9055100"/>
          <p14:tracePt t="328244" x="13449300" y="9029700"/>
          <p14:tracePt t="328252" x="13474700" y="9029700"/>
          <p14:tracePt t="328267" x="13487400" y="9004300"/>
          <p14:tracePt t="328276" x="13512800" y="8991600"/>
          <p14:tracePt t="328284" x="13538200" y="8966200"/>
          <p14:tracePt t="328292" x="13563600" y="8966200"/>
          <p14:tracePt t="328308" x="13576300" y="8966200"/>
          <p14:tracePt t="328318" x="13576300" y="8940800"/>
          <p14:tracePt t="328324" x="13601700" y="8940800"/>
          <p14:tracePt t="328348" x="13601700" y="8915400"/>
          <p14:tracePt t="328356" x="13627100" y="8915400"/>
          <p14:tracePt t="328661" x="13601700" y="8915400"/>
          <p14:tracePt t="328716" x="13576300" y="8915400"/>
          <p14:tracePt t="328852" x="13563600" y="8915400"/>
          <p14:tracePt t="328876" x="13563600" y="8940800"/>
          <p14:tracePt t="329029" x="13576300" y="8940800"/>
          <p14:tracePt t="329085" x="13576300" y="8915400"/>
          <p14:tracePt t="329124" x="13576300" y="8902700"/>
          <p14:tracePt t="329230" x="13576300" y="8915400"/>
          <p14:tracePt t="336738" x="13576300" y="8902700"/>
          <p14:tracePt t="336770" x="13601700" y="8902700"/>
          <p14:tracePt t="336786" x="13601700" y="8877300"/>
          <p14:tracePt t="336818" x="13627100" y="8877300"/>
          <p14:tracePt t="336979" x="13601700" y="8877300"/>
          <p14:tracePt t="337019" x="13576300" y="8877300"/>
          <p14:tracePt t="338940" x="13563600" y="8902700"/>
          <p14:tracePt t="338948" x="13538200" y="8915400"/>
          <p14:tracePt t="338967" x="13512800" y="8940800"/>
          <p14:tracePt t="338968" x="13487400" y="8966200"/>
          <p14:tracePt t="338974" x="13487400" y="8991600"/>
          <p14:tracePt t="338984" x="13474700" y="9004300"/>
          <p14:tracePt t="339001" x="13449300" y="9029700"/>
          <p14:tracePt t="339017" x="13449300" y="9055100"/>
          <p14:tracePt t="339205" x="13423900" y="9055100"/>
          <p14:tracePt t="339245" x="13398500" y="9055100"/>
          <p14:tracePt t="339253" x="13398500" y="9029700"/>
          <p14:tracePt t="339269" x="13398500" y="9004300"/>
          <p14:tracePt t="339277" x="13385800" y="8991600"/>
          <p14:tracePt t="339293" x="13385800" y="8966200"/>
          <p14:tracePt t="339301" x="13360400" y="8940800"/>
          <p14:tracePt t="339309" x="13360400" y="8915400"/>
          <p14:tracePt t="339317" x="13360400" y="8902700"/>
          <p14:tracePt t="339327" x="13360400" y="8877300"/>
          <p14:tracePt t="339334" x="13360400" y="8851900"/>
          <p14:tracePt t="339350" x="13360400" y="8826500"/>
          <p14:tracePt t="339373" x="13360400" y="8813800"/>
          <p14:tracePt t="339384" x="13385800" y="8813800"/>
          <p14:tracePt t="339413" x="13398500" y="8813800"/>
          <p14:tracePt t="339451" x="13423900" y="8813800"/>
          <p14:tracePt t="339477" x="13449300" y="8813800"/>
          <p14:tracePt t="339509" x="13474700" y="8813800"/>
          <p14:tracePt t="339525" x="13474700" y="8826500"/>
          <p14:tracePt t="339541" x="13487400" y="8826500"/>
          <p14:tracePt t="339550" x="13487400" y="8851900"/>
          <p14:tracePt t="339581" x="13487400" y="8877300"/>
          <p14:tracePt t="339605" x="13487400" y="8902700"/>
          <p14:tracePt t="339638" x="13487400" y="8915400"/>
          <p14:tracePt t="339677" x="13487400" y="8940800"/>
          <p14:tracePt t="339709" x="13487400" y="8966200"/>
          <p14:tracePt t="339749" x="13474700" y="8991600"/>
          <p14:tracePt t="339773" x="13449300" y="8991600"/>
          <p14:tracePt t="339784" x="13423900" y="8991600"/>
          <p14:tracePt t="339805" x="13398500" y="8991600"/>
          <p14:tracePt t="339821" x="13385800" y="8991600"/>
          <p14:tracePt t="339845" x="13385800" y="8966200"/>
          <p14:tracePt t="339861" x="13385800" y="8940800"/>
          <p14:tracePt t="339869" x="13385800" y="8915400"/>
          <p14:tracePt t="339885" x="13385800" y="8902700"/>
          <p14:tracePt t="339893" x="13385800" y="8877300"/>
          <p14:tracePt t="339901" x="13385800" y="8851900"/>
          <p14:tracePt t="339909" x="13398500" y="8826500"/>
          <p14:tracePt t="339925" x="13398500" y="8788400"/>
          <p14:tracePt t="339934" x="13423900" y="8763000"/>
          <p14:tracePt t="339941" x="13423900" y="8737600"/>
          <p14:tracePt t="339951" x="13449300" y="8712200"/>
          <p14:tracePt t="339967" x="13474700" y="8712200"/>
          <p14:tracePt t="339968" x="13474700" y="8699500"/>
          <p14:tracePt t="339973" x="13487400" y="8699500"/>
          <p14:tracePt t="340001" x="13512800" y="8674100"/>
          <p14:tracePt t="340034" x="13538200" y="8674100"/>
          <p14:tracePt t="340061" x="13538200" y="8699500"/>
          <p14:tracePt t="340093" x="13538200" y="8712200"/>
          <p14:tracePt t="340117" x="13538200" y="8737600"/>
          <p14:tracePt t="340134" x="13563600" y="8737600"/>
          <p14:tracePt t="340142" x="13563600" y="8763000"/>
          <p14:tracePt t="340168" x="13576300" y="8788400"/>
          <p14:tracePt t="340201" x="13576300" y="8813800"/>
          <p14:tracePt t="340206" x="13576300" y="8826500"/>
          <p14:tracePt t="340234" x="13576300" y="8851900"/>
          <p14:tracePt t="340255" x="13576300" y="8877300"/>
          <p14:tracePt t="340272" x="13576300" y="8902700"/>
          <p14:tracePt t="340289" x="13576300" y="8915400"/>
          <p14:tracePt t="340318" x="13563600" y="8940800"/>
          <p14:tracePt t="340334" x="13563600" y="8966200"/>
          <p14:tracePt t="340351" x="13563600" y="8991600"/>
          <p14:tracePt t="340359" x="13538200" y="8991600"/>
          <p14:tracePt t="340382" x="13538200" y="9004300"/>
          <p14:tracePt t="340401" x="13512800" y="9004300"/>
          <p14:tracePt t="340434" x="13487400" y="9029700"/>
          <p14:tracePt t="340440" x="13474700" y="9029700"/>
          <p14:tracePt t="340456" x="13449300" y="9029700"/>
          <p14:tracePt t="340470" x="13423900" y="9029700"/>
          <p14:tracePt t="340494" x="13398500" y="9029700"/>
          <p14:tracePt t="340502" x="13385800" y="9029700"/>
          <p14:tracePt t="340526" x="13360400" y="9029700"/>
          <p14:tracePt t="340542" x="13360400" y="9004300"/>
          <p14:tracePt t="340551" x="13335000" y="9004300"/>
          <p14:tracePt t="340567" x="13335000" y="8991600"/>
          <p14:tracePt t="340574" x="13309600" y="8991600"/>
          <p14:tracePt t="340601" x="13309600" y="8966200"/>
          <p14:tracePt t="340606" x="13309600" y="8940800"/>
          <p14:tracePt t="340623" x="13309600" y="8915400"/>
          <p14:tracePt t="340634" x="13309600" y="8902700"/>
          <p14:tracePt t="340639" x="13309600" y="8877300"/>
          <p14:tracePt t="340655" x="13335000" y="8851900"/>
          <p14:tracePt t="340671" x="13335000" y="8826500"/>
          <p14:tracePt t="340684" x="13360400" y="8826500"/>
          <p14:tracePt t="340701" x="13385800" y="8813800"/>
          <p14:tracePt t="340734" x="13398500" y="8813800"/>
          <p14:tracePt t="340758" x="13423900" y="8813800"/>
          <p14:tracePt t="340782" x="13449300" y="8813800"/>
          <p14:tracePt t="340801" x="13474700" y="8826500"/>
          <p14:tracePt t="340806" x="13487400" y="8851900"/>
          <p14:tracePt t="340817" x="13512800" y="8877300"/>
          <p14:tracePt t="340823" x="13538200" y="8902700"/>
          <p14:tracePt t="340834" x="13563600" y="8915400"/>
          <p14:tracePt t="340839" x="13576300" y="8940800"/>
          <p14:tracePt t="340851" x="13601700" y="8966200"/>
          <p14:tracePt t="340857" x="13601700" y="8991600"/>
          <p14:tracePt t="340867" x="13601700" y="9004300"/>
          <p14:tracePt t="340872" x="13627100" y="9029700"/>
          <p14:tracePt t="340889" x="13627100" y="9055100"/>
          <p14:tracePt t="340904" x="13627100" y="9080500"/>
          <p14:tracePt t="340918" x="13627100" y="9093200"/>
          <p14:tracePt t="340950" x="13627100" y="9118600"/>
          <p14:tracePt t="341024" x="13627100" y="9144000"/>
          <p14:tracePt t="341030" x="13601700" y="9144000"/>
          <p14:tracePt t="341062" x="13576300" y="9144000"/>
          <p14:tracePt t="341078" x="13563600" y="9144000"/>
          <p14:tracePt t="341094" x="13538200" y="9144000"/>
          <p14:tracePt t="341102" x="13512800" y="9144000"/>
          <p14:tracePt t="341110" x="13512800" y="9118600"/>
          <p14:tracePt t="341118" x="13474700" y="9093200"/>
          <p14:tracePt t="341134" x="13449300" y="9080500"/>
          <p14:tracePt t="341135" x="13423900" y="9055100"/>
          <p14:tracePt t="341142" x="13423900" y="9029700"/>
          <p14:tracePt t="341151" x="13398500" y="9004300"/>
          <p14:tracePt t="341168" x="13385800" y="8966200"/>
          <p14:tracePt t="341175" x="13385800" y="8940800"/>
          <p14:tracePt t="341201" x="13385800" y="8915400"/>
          <p14:tracePt t="341206" x="13385800" y="8902700"/>
          <p14:tracePt t="343480" x="13385800" y="8915400"/>
          <p14:tracePt t="343505" x="13385800" y="8940800"/>
          <p14:tracePt t="343522" x="13385800" y="8966200"/>
          <p14:tracePt t="343534" x="13360400" y="8991600"/>
          <p14:tracePt t="343551" x="13360400" y="9004300"/>
          <p14:tracePt t="343557" x="13335000" y="9029700"/>
          <p14:tracePt t="343577" x="13335000" y="9055100"/>
          <p14:tracePt t="343592" x="13309600" y="9080500"/>
          <p14:tracePt t="343712" x="13284200" y="9080500"/>
          <p14:tracePt t="343745" x="13284200" y="9055100"/>
          <p14:tracePt t="343761" x="13284200" y="9029700"/>
          <p14:tracePt t="343777" x="13284200" y="9004300"/>
          <p14:tracePt t="343785" x="13284200" y="8991600"/>
          <p14:tracePt t="343793" x="13284200" y="8966200"/>
          <p14:tracePt t="343809" x="13284200" y="8940800"/>
          <p14:tracePt t="343825" x="13284200" y="8915400"/>
          <p14:tracePt t="343841" x="13309600" y="8902700"/>
          <p14:tracePt t="343850" x="13309600" y="8877300"/>
          <p14:tracePt t="343857" x="13335000" y="8877300"/>
          <p14:tracePt t="343881" x="13360400" y="8851900"/>
          <p14:tracePt t="343891" x="13385800" y="8851900"/>
          <p14:tracePt t="343906" x="13398500" y="8851900"/>
          <p14:tracePt t="343923" x="13423900" y="8851900"/>
          <p14:tracePt t="343934" x="13449300" y="8851900"/>
          <p14:tracePt t="343939" x="13474700" y="8851900"/>
          <p14:tracePt t="343951" x="13487400" y="8851900"/>
          <p14:tracePt t="343956" x="13512800" y="8851900"/>
          <p14:tracePt t="343968" x="13538200" y="8851900"/>
          <p14:tracePt t="343969" x="13563600" y="8851900"/>
          <p14:tracePt t="343977" x="13576300" y="8851900"/>
          <p14:tracePt t="343985" x="13601700" y="8851900"/>
          <p14:tracePt t="344001" x="13652500" y="8851900"/>
          <p14:tracePt t="344009" x="13665200" y="8851900"/>
          <p14:tracePt t="344018" x="13690600" y="8877300"/>
          <p14:tracePt t="344035" x="13716000" y="8902700"/>
          <p14:tracePt t="344050" x="13741400" y="8915400"/>
          <p14:tracePt t="344060" x="13766800" y="8966200"/>
          <p14:tracePt t="344068" x="13766800" y="8991600"/>
          <p14:tracePt t="344073" x="13779500" y="9029700"/>
          <p14:tracePt t="344085" x="13804900" y="9080500"/>
          <p14:tracePt t="344092" x="13804900" y="9118600"/>
          <p14:tracePt t="344101" x="13830300" y="9169400"/>
          <p14:tracePt t="344107" x="13855700" y="9207500"/>
          <p14:tracePt t="344118" x="13855700" y="9258300"/>
          <p14:tracePt t="344124" x="13855700" y="9283700"/>
          <p14:tracePt t="344134" x="13855700" y="9296400"/>
          <p14:tracePt t="344139" x="13855700" y="9321800"/>
          <p14:tracePt t="344151" x="13855700" y="9347200"/>
          <p14:tracePt t="344157" x="13855700" y="9372600"/>
          <p14:tracePt t="344168" x="13855700" y="9385300"/>
          <p14:tracePt t="344172" x="13855700" y="9436100"/>
          <p14:tracePt t="344185" x="13855700" y="9474200"/>
          <p14:tracePt t="344201" x="13855700" y="9550400"/>
          <p14:tracePt t="344209" x="13855700" y="9575800"/>
          <p14:tracePt t="344218" x="13855700" y="9588500"/>
          <p14:tracePt t="344235" x="13830300" y="9664700"/>
          <p14:tracePt t="344250" x="13830300" y="9677400"/>
          <p14:tracePt t="344268" x="13830300" y="9702800"/>
          <p14:tracePt t="344369" x="13804900" y="9702800"/>
          <p14:tracePt t="344385" x="13804900" y="9677400"/>
          <p14:tracePt t="344401" x="13804900" y="9664700"/>
          <p14:tracePt t="344409" x="13779500" y="9664700"/>
          <p14:tracePt t="344418" x="13779500" y="9639300"/>
          <p14:tracePt t="344435" x="13779500" y="9613900"/>
          <p14:tracePt t="344451" x="13779500" y="9588500"/>
          <p14:tracePt t="344468" x="13779500" y="9575800"/>
          <p14:tracePt t="344474" x="13779500" y="9550400"/>
          <p14:tracePt t="344484" x="13779500" y="9525000"/>
          <p14:tracePt t="344501" x="13779500" y="9499600"/>
          <p14:tracePt t="344518" x="13779500" y="9474200"/>
          <p14:tracePt t="344524" x="13804900" y="9474200"/>
          <p14:tracePt t="344539" x="13830300" y="9474200"/>
          <p14:tracePt t="344556" x="13855700" y="9474200"/>
          <p14:tracePt t="344601" x="13868400" y="9474200"/>
          <p14:tracePt t="344625" x="13868400" y="9499600"/>
          <p14:tracePt t="344634" x="13868400" y="9525000"/>
          <p14:tracePt t="344642" x="13868400" y="9550400"/>
          <p14:tracePt t="344651" x="13868400" y="9575800"/>
          <p14:tracePt t="344661" x="13868400" y="9588500"/>
          <p14:tracePt t="344668" x="13868400" y="9613900"/>
          <p14:tracePt t="344673" x="13868400" y="9639300"/>
          <p14:tracePt t="344684" x="13868400" y="9664700"/>
          <p14:tracePt t="344701" x="13855700" y="9677400"/>
          <p14:tracePt t="344734" x="13830300" y="9677400"/>
          <p14:tracePt t="344756" x="13804900" y="9677400"/>
          <p14:tracePt t="344768" x="13779500" y="9677400"/>
          <p14:tracePt t="344772" x="13779500" y="9664700"/>
          <p14:tracePt t="344784" x="13766800" y="9613900"/>
          <p14:tracePt t="344786" x="13716000" y="9550400"/>
          <p14:tracePt t="344793" x="13690600" y="9474200"/>
          <p14:tracePt t="344802" x="13627100" y="9321800"/>
          <p14:tracePt t="344810" x="13601700" y="9207500"/>
          <p14:tracePt t="345525" x="13576300" y="9207500"/>
          <p14:tracePt t="345538" x="13563600" y="9207500"/>
          <p14:tracePt t="345557" x="13538200" y="9207500"/>
          <p14:tracePt t="345570" x="13512800" y="9207500"/>
          <p14:tracePt t="345602" x="13487400" y="9194800"/>
          <p14:tracePt t="345658" x="13474700" y="9194800"/>
          <p14:tracePt t="345668" x="13474700" y="9169400"/>
          <p14:tracePt t="345757" x="13474700" y="9144000"/>
          <p14:tracePt t="345790" x="13474700" y="9118600"/>
          <p14:tracePt t="345795" x="13474700" y="9093200"/>
          <p14:tracePt t="345802" x="13487400" y="9093200"/>
          <p14:tracePt t="345810" x="13487400" y="9080500"/>
          <p14:tracePt t="345826" x="13512800" y="9055100"/>
          <p14:tracePt t="345842" x="13538200" y="9029700"/>
          <p14:tracePt t="345851" x="13538200" y="9004300"/>
          <p14:tracePt t="345868" x="13563600" y="9004300"/>
          <p14:tracePt t="345874" x="13563600" y="8991600"/>
          <p14:tracePt t="345884" x="13576300" y="8991600"/>
          <p14:tracePt t="345939" x="13601700" y="8991600"/>
          <p14:tracePt t="345979" x="13627100" y="8991600"/>
          <p14:tracePt t="345991" x="13652500" y="8991600"/>
          <p14:tracePt t="346005" x="13665200" y="8991600"/>
          <p14:tracePt t="346018" x="13690600" y="8991600"/>
          <p14:tracePt t="346027" x="13716000" y="8991600"/>
          <p14:tracePt t="346051" x="13741400" y="8991600"/>
          <p14:tracePt t="346068" x="13766800" y="8991600"/>
          <p14:tracePt t="346084" x="13766800" y="9004300"/>
          <p14:tracePt t="346163" x="13741400" y="9004300"/>
          <p14:tracePt t="346179" x="13716000" y="9004300"/>
          <p14:tracePt t="346201" x="13690600" y="9004300"/>
          <p14:tracePt t="346205" x="13665200" y="9004300"/>
          <p14:tracePt t="346218" x="13652500" y="9004300"/>
          <p14:tracePt t="346219" x="13627100" y="9004300"/>
          <p14:tracePt t="346235" x="13601700" y="9004300"/>
          <p14:tracePt t="346235" x="13576300" y="8991600"/>
          <p14:tracePt t="346243" x="13563600" y="8991600"/>
          <p14:tracePt t="346251" x="13538200" y="8991600"/>
          <p14:tracePt t="346259" x="13512800" y="8991600"/>
          <p14:tracePt t="346275" x="13487400" y="8991600"/>
          <p14:tracePt t="346291" x="13474700" y="8991600"/>
          <p14:tracePt t="346315" x="13449300" y="8991600"/>
          <p14:tracePt t="346334" x="13449300" y="8966200"/>
          <p14:tracePt t="347332" x="13449300" y="9029700"/>
          <p14:tracePt t="347340" x="13449300" y="9080500"/>
          <p14:tracePt t="347348" x="13449300" y="9093200"/>
          <p14:tracePt t="347357" x="13449300" y="9118600"/>
          <p14:tracePt t="347368" x="13449300" y="9144000"/>
          <p14:tracePt t="347373" x="13474700" y="9169400"/>
          <p14:tracePt t="347390" x="13474700" y="9207500"/>
          <p14:tracePt t="347405" x="13487400" y="9232900"/>
          <p14:tracePt t="347423" x="13487400" y="9258300"/>
          <p14:tracePt t="347434" x="13512800" y="9258300"/>
          <p14:tracePt t="347439" x="13512800" y="9283700"/>
          <p14:tracePt t="347460" x="13538200" y="9296400"/>
          <p14:tracePt t="347484" x="13563600" y="9296400"/>
          <p14:tracePt t="347494" x="13563600" y="9321800"/>
          <p14:tracePt t="347501" x="13576300" y="9321800"/>
          <p14:tracePt t="347524" x="13601700" y="9321800"/>
          <p14:tracePt t="347533" x="13627100" y="9321800"/>
          <p14:tracePt t="347548" x="13652500" y="9321800"/>
          <p14:tracePt t="347557" x="13665200" y="9321800"/>
          <p14:tracePt t="347568" x="13690600" y="9321800"/>
          <p14:tracePt t="347572" x="13716000" y="9321800"/>
          <p14:tracePt t="347585" x="13741400" y="9321800"/>
          <p14:tracePt t="347596" x="13766800" y="9321800"/>
          <p14:tracePt t="347612" x="13766800" y="9296400"/>
          <p14:tracePt t="347623" x="13779500" y="9296400"/>
          <p14:tracePt t="347653" x="13779500" y="9283700"/>
          <p14:tracePt t="347676" x="13779500" y="9258300"/>
          <p14:tracePt t="347692" x="13766800" y="9232900"/>
          <p14:tracePt t="347708" x="13766800" y="9207500"/>
          <p14:tracePt t="347718" x="13741400" y="9207500"/>
          <p14:tracePt t="347724" x="13716000" y="9194800"/>
          <p14:tracePt t="347740" x="13690600" y="9169400"/>
          <p14:tracePt t="347748" x="13665200" y="9144000"/>
          <p14:tracePt t="347757" x="13652500" y="9118600"/>
          <p14:tracePt t="347768" x="13627100" y="9093200"/>
          <p14:tracePt t="347773" x="13576300" y="9080500"/>
          <p14:tracePt t="347784" x="13563600" y="9055100"/>
          <p14:tracePt t="347790" x="13538200" y="9029700"/>
          <p14:tracePt t="347801" x="13512800" y="9004300"/>
          <p14:tracePt t="347806" x="13487400" y="8991600"/>
          <p14:tracePt t="347823" x="13474700" y="8991600"/>
          <p14:tracePt t="347834" x="13474700" y="8966200"/>
          <p14:tracePt t="347839" x="13449300" y="8966200"/>
          <p14:tracePt t="347868" x="13423900" y="8966200"/>
          <p14:tracePt t="348021" x="13398500" y="8966200"/>
          <p14:tracePt t="348044" x="13398500" y="8940800"/>
          <p14:tracePt t="348076" x="13398500" y="8915400"/>
          <p14:tracePt t="348101" x="13385800" y="8915400"/>
          <p14:tracePt t="348212" x="13398500" y="8915400"/>
          <p14:tracePt t="348221" x="13398500" y="8940800"/>
          <p14:tracePt t="348244" x="13398500" y="8966200"/>
          <p14:tracePt t="348255" x="13423900" y="8966200"/>
          <p14:tracePt t="348260" x="13423900" y="9004300"/>
          <p14:tracePt t="348268" x="13423900" y="9080500"/>
          <p14:tracePt t="348277" x="13449300" y="9118600"/>
          <p14:tracePt t="348288" x="13449300" y="9169400"/>
          <p14:tracePt t="348301" x="13474700" y="9283700"/>
          <p14:tracePt t="348308" x="13474700" y="9321800"/>
          <p14:tracePt t="348318" x="13487400" y="9372600"/>
          <p14:tracePt t="348325" x="13487400" y="9385300"/>
          <p14:tracePt t="348334" x="13487400" y="9410700"/>
          <p14:tracePt t="348340" x="13487400" y="9436100"/>
          <p14:tracePt t="348365" x="13487400" y="9461500"/>
          <p14:tracePt t="348437" x="13487400" y="9436100"/>
          <p14:tracePt t="348444" x="13487400" y="9410700"/>
          <p14:tracePt t="348455" x="13487400" y="9385300"/>
          <p14:tracePt t="348461" x="13487400" y="9372600"/>
          <p14:tracePt t="348469" x="13487400" y="9347200"/>
          <p14:tracePt t="348477" x="13487400" y="9321800"/>
          <p14:tracePt t="348488" x="13487400" y="9283700"/>
          <p14:tracePt t="348501" x="13487400" y="9207500"/>
          <p14:tracePt t="348509" x="13487400" y="9169400"/>
          <p14:tracePt t="348518" x="13487400" y="9144000"/>
          <p14:tracePt t="348525" x="13487400" y="9093200"/>
          <p14:tracePt t="348534" x="13487400" y="9080500"/>
          <p14:tracePt t="348541" x="13474700" y="9055100"/>
          <p14:tracePt t="348551" x="13474700" y="9029700"/>
          <p14:tracePt t="348557" x="13474700" y="9004300"/>
          <p14:tracePt t="348573" x="13474700" y="8991600"/>
          <p14:tracePt t="348645" x="13474700" y="9004300"/>
          <p14:tracePt t="348661" x="13474700" y="9029700"/>
          <p14:tracePt t="348677" x="13474700" y="9055100"/>
          <p14:tracePt t="348688" x="13474700" y="9080500"/>
          <p14:tracePt t="348720" x="13474700" y="9093200"/>
          <p14:tracePt t="348749" x="13474700" y="9118600"/>
          <p14:tracePt t="348781" x="13474700" y="9144000"/>
          <p14:tracePt t="348805" x="13474700" y="9169400"/>
          <p14:tracePt t="348845" x="13474700" y="9194800"/>
          <p14:tracePt t="349349" x="13423900" y="9194800"/>
          <p14:tracePt t="349358" x="13398500" y="9194800"/>
          <p14:tracePt t="349368" x="13385800" y="9194800"/>
          <p14:tracePt t="349373" x="13335000" y="9169400"/>
          <p14:tracePt t="349384" x="13246100" y="9144000"/>
          <p14:tracePt t="349390" x="13220700" y="9118600"/>
          <p14:tracePt t="349401" x="13182600" y="9093200"/>
          <p14:tracePt t="349406" x="13157200" y="9080500"/>
          <p14:tracePt t="349418" x="13106400" y="9029700"/>
          <p14:tracePt t="349424" x="13093700" y="9004300"/>
          <p14:tracePt t="349434" x="13093700" y="8991600"/>
          <p14:tracePt t="349439" x="13068300" y="8966200"/>
          <p14:tracePt t="349451" x="13068300" y="8915400"/>
          <p14:tracePt t="349457" x="13068300" y="8902700"/>
          <p14:tracePt t="349468" x="13068300" y="8851900"/>
          <p14:tracePt t="349472" x="13068300" y="8826500"/>
          <p14:tracePt t="349484" x="13068300" y="8813800"/>
          <p14:tracePt t="349486" x="13068300" y="8788400"/>
          <p14:tracePt t="349493" x="13068300" y="8763000"/>
          <p14:tracePt t="349509" x="13093700" y="8737600"/>
          <p14:tracePt t="349526" x="13093700" y="8712200"/>
          <p14:tracePt t="349534" x="13106400" y="8712200"/>
          <p14:tracePt t="349552" x="13131800" y="8712200"/>
          <p14:tracePt t="349557" x="13131800" y="8699500"/>
          <p14:tracePt t="349568" x="13157200" y="8699500"/>
          <p14:tracePt t="349574" x="13182600" y="8699500"/>
          <p14:tracePt t="349584" x="13195300" y="8699500"/>
          <p14:tracePt t="349601" x="13220700" y="8699500"/>
          <p14:tracePt t="349606" x="13246100" y="8699500"/>
          <p14:tracePt t="349621" x="13271500" y="8699500"/>
          <p14:tracePt t="349622" x="13284200" y="8699500"/>
          <p14:tracePt t="349638" x="13309600" y="8699500"/>
          <p14:tracePt t="349651" x="13309600" y="8712200"/>
          <p14:tracePt t="349657" x="13335000" y="8712200"/>
          <p14:tracePt t="349668" x="13335000" y="8737600"/>
          <p14:tracePt t="349672" x="13360400" y="8737600"/>
          <p14:tracePt t="349684" x="13360400" y="8763000"/>
          <p14:tracePt t="349686" x="13385800" y="8763000"/>
          <p14:tracePt t="349694" x="13385800" y="8788400"/>
          <p14:tracePt t="349710" x="13385800" y="8813800"/>
          <p14:tracePt t="349726" x="13385800" y="8826500"/>
          <p14:tracePt t="349742" x="13385800" y="8851900"/>
          <p14:tracePt t="349751" x="13385800" y="8877300"/>
          <p14:tracePt t="349758" x="13385800" y="8902700"/>
          <p14:tracePt t="349774" x="13385800" y="8915400"/>
          <p14:tracePt t="349789" x="13360400" y="8940800"/>
          <p14:tracePt t="349798" x="13335000" y="8966200"/>
          <p14:tracePt t="349805" x="13335000" y="8991600"/>
          <p14:tracePt t="349814" x="13309600" y="8991600"/>
          <p14:tracePt t="349834" x="13284200" y="9004300"/>
          <p14:tracePt t="349840" x="13271500" y="9004300"/>
          <p14:tracePt t="349851" x="13271500" y="9029700"/>
          <p14:tracePt t="349868" x="13246100" y="9029700"/>
          <p14:tracePt t="349942" x="13246100" y="9004300"/>
          <p14:tracePt t="349967" x="13271500" y="8991600"/>
          <p14:tracePt t="349990" x="13284200" y="8991600"/>
          <p14:tracePt t="350022" x="13309600" y="8991600"/>
          <p14:tracePt t="350046" x="13335000" y="8991600"/>
          <p14:tracePt t="350068" x="13360400" y="8991600"/>
          <p14:tracePt t="350084" x="13385800" y="9004300"/>
          <p14:tracePt t="350090" x="13398500" y="9004300"/>
          <p14:tracePt t="350104" x="13423900" y="9029700"/>
          <p14:tracePt t="350118" x="13449300" y="9029700"/>
          <p14:tracePt t="350118" x="13474700" y="9029700"/>
          <p14:tracePt t="350126" x="13474700" y="9055100"/>
          <p14:tracePt t="350134" x="13487400" y="9055100"/>
          <p14:tracePt t="350142" x="13512800" y="9080500"/>
          <p14:tracePt t="350151" x="13538200" y="9080500"/>
          <p14:tracePt t="350167" x="13563600" y="9093200"/>
          <p14:tracePt t="350198" x="13576300" y="9093200"/>
          <p14:tracePt t="350222" x="13601700" y="9093200"/>
          <p14:tracePt t="350430" x="13576300" y="9093200"/>
          <p14:tracePt t="350470" x="13563600" y="9093200"/>
          <p14:tracePt t="350494" x="13538200" y="9093200"/>
          <p14:tracePt t="350510" x="13512800" y="9093200"/>
          <p14:tracePt t="350519" x="13487400" y="9093200"/>
          <p14:tracePt t="350534" x="13474700" y="9093200"/>
          <p14:tracePt t="350542" x="13449300" y="9093200"/>
          <p14:tracePt t="350552" x="13423900" y="9093200"/>
          <p14:tracePt t="350567" x="13398500" y="9093200"/>
          <p14:tracePt t="350587" x="13385800" y="9093200"/>
          <p14:tracePt t="350606" x="13360400" y="9080500"/>
          <p14:tracePt t="350623" x="13360400" y="9055100"/>
          <p14:tracePt t="350654" x="13360400" y="9029700"/>
          <p14:tracePt t="350678" x="13360400" y="9004300"/>
          <p14:tracePt t="350694" x="13360400" y="8991600"/>
          <p14:tracePt t="350719" x="13385800" y="8991600"/>
          <p14:tracePt t="350742" x="13398500" y="8991600"/>
          <p14:tracePt t="350774" x="13423900" y="8991600"/>
          <p14:tracePt t="350806" x="13449300" y="8991600"/>
          <p14:tracePt t="350839" x="13474700" y="8991600"/>
          <p14:tracePt t="350847" x="13474700" y="9004300"/>
          <p14:tracePt t="350894" x="13474700" y="9029700"/>
          <p14:tracePt t="350927" x="13474700" y="9055100"/>
          <p14:tracePt t="350958" x="13474700" y="9080500"/>
          <p14:tracePt t="350985" x="13449300" y="9080500"/>
          <p14:tracePt t="351007" x="13423900" y="9093200"/>
          <p14:tracePt t="351031" x="13398500" y="9093200"/>
          <p14:tracePt t="351063" x="13385800" y="9093200"/>
          <p14:tracePt t="351490" x="13385800" y="9080500"/>
          <p14:tracePt t="351495" x="13385800" y="9029700"/>
          <p14:tracePt t="351503" x="13398500" y="8991600"/>
          <p14:tracePt t="351511" x="13423900" y="8915400"/>
          <p14:tracePt t="351522" x="13449300" y="8851900"/>
          <p14:tracePt t="351535" x="13474700" y="8737600"/>
          <p14:tracePt t="351536" x="13474700" y="8674100"/>
          <p14:tracePt t="351543" x="13487400" y="8585200"/>
          <p14:tracePt t="351556" x="13487400" y="8496300"/>
          <p14:tracePt t="351568" x="13487400" y="8318500"/>
          <p14:tracePt t="351575" x="13487400" y="8229600"/>
          <p14:tracePt t="351585" x="13487400" y="8178800"/>
          <p14:tracePt t="351591" x="13487400" y="8115300"/>
          <p14:tracePt t="351602" x="13487400" y="8051800"/>
          <p14:tracePt t="351607" x="13487400" y="7975600"/>
          <p14:tracePt t="351618" x="13487400" y="7912100"/>
          <p14:tracePt t="351625" x="13487400" y="7861300"/>
          <p14:tracePt t="351635" x="13487400" y="7823200"/>
          <p14:tracePt t="351640" x="13487400" y="7772400"/>
          <p14:tracePt t="351651" x="13487400" y="7759700"/>
          <p14:tracePt t="351658" x="13487400" y="7734300"/>
          <p14:tracePt t="351668" x="13487400" y="7708900"/>
          <p14:tracePt t="351673" x="13474700" y="7683500"/>
          <p14:tracePt t="351685" x="13474700" y="7670800"/>
          <p14:tracePt t="351691" x="13449300" y="7670800"/>
          <p14:tracePt t="351701" x="13423900" y="7670800"/>
          <p14:tracePt t="351718" x="13398500" y="7670800"/>
          <p14:tracePt t="351719" x="13385800" y="7670800"/>
          <p14:tracePt t="351727" x="13360400" y="7670800"/>
          <p14:tracePt t="351744" x="13335000" y="7670800"/>
          <p14:tracePt t="351754" x="13309600" y="7670800"/>
          <p14:tracePt t="351768" x="13284200" y="7670800"/>
          <p14:tracePt t="351775" x="13284200" y="7683500"/>
          <p14:tracePt t="351784" x="13284200" y="7708900"/>
          <p14:tracePt t="351791" x="13271500" y="7734300"/>
          <p14:tracePt t="351800" x="13271500" y="7759700"/>
          <p14:tracePt t="351807" x="13271500" y="7772400"/>
          <p14:tracePt t="351815" x="13271500" y="7797800"/>
          <p14:tracePt t="351824" x="13271500" y="7823200"/>
          <p14:tracePt t="351831" x="13271500" y="7848600"/>
          <p14:tracePt t="351839" x="13271500" y="7861300"/>
          <p14:tracePt t="351847" x="13284200" y="7886700"/>
          <p14:tracePt t="351858" x="13309600" y="7912100"/>
          <p14:tracePt t="351868" x="13335000" y="7937500"/>
          <p14:tracePt t="351873" x="13385800" y="7950200"/>
          <p14:tracePt t="351885" x="13423900" y="7950200"/>
          <p14:tracePt t="351891" x="13449300" y="7975600"/>
          <p14:tracePt t="351901" x="13474700" y="7975600"/>
          <p14:tracePt t="351906" x="13487400" y="7975600"/>
          <p14:tracePt t="351918" x="13538200" y="7975600"/>
          <p14:tracePt t="351927" x="13563600" y="7975600"/>
          <p14:tracePt t="351956" x="13563600" y="7950200"/>
          <p14:tracePt t="351962" x="13563600" y="7937500"/>
          <p14:tracePt t="351968" x="13563600" y="7912100"/>
          <p14:tracePt t="351975" x="13563600" y="7886700"/>
          <p14:tracePt t="351985" x="13563600" y="7861300"/>
          <p14:tracePt t="352001" x="13563600" y="7848600"/>
          <p14:tracePt t="352007" x="13538200" y="7848600"/>
          <p14:tracePt t="352017" x="13538200" y="7823200"/>
          <p14:tracePt t="352024" x="13512800" y="7823200"/>
          <p14:tracePt t="352039" x="13487400" y="7823200"/>
          <p14:tracePt t="352055" x="13474700" y="7823200"/>
          <p14:tracePt t="352064" x="13449300" y="7823200"/>
          <p14:tracePt t="352079" x="13449300" y="7848600"/>
          <p14:tracePt t="352088" x="13423900" y="7861300"/>
          <p14:tracePt t="352101" x="13398500" y="7912100"/>
          <p14:tracePt t="352106" x="13398500" y="7950200"/>
          <p14:tracePt t="352118" x="13398500" y="8026400"/>
          <p14:tracePt t="352123" x="13398500" y="8051800"/>
          <p14:tracePt t="352134" x="13398500" y="8115300"/>
          <p14:tracePt t="352135" x="13398500" y="8153400"/>
          <p14:tracePt t="352143" x="13398500" y="8178800"/>
          <p14:tracePt t="352155" x="13398500" y="8204200"/>
          <p14:tracePt t="352168" x="13398500" y="8242300"/>
          <p14:tracePt t="352176" x="13398500" y="8267700"/>
          <p14:tracePt t="352191" x="13423900" y="8267700"/>
          <p14:tracePt t="352201" x="13449300" y="8267700"/>
          <p14:tracePt t="352224" x="13474700" y="8267700"/>
          <p14:tracePt t="352240" x="13474700" y="8242300"/>
          <p14:tracePt t="352256" x="13474700" y="8229600"/>
          <p14:tracePt t="352268" x="13474700" y="8204200"/>
          <p14:tracePt t="352284" x="13474700" y="8178800"/>
          <p14:tracePt t="352301" x="13474700" y="8153400"/>
          <p14:tracePt t="352338" x="13449300" y="8153400"/>
          <p14:tracePt t="352352" x="13423900" y="8153400"/>
          <p14:tracePt t="352368" x="13398500" y="8153400"/>
          <p14:tracePt t="352376" x="13398500" y="8178800"/>
          <p14:tracePt t="352386" x="13385800" y="8204200"/>
          <p14:tracePt t="352392" x="13385800" y="8229600"/>
          <p14:tracePt t="352401" x="13385800" y="8267700"/>
          <p14:tracePt t="352408" x="13360400" y="8293100"/>
          <p14:tracePt t="352418" x="13360400" y="8331200"/>
          <p14:tracePt t="352424" x="13360400" y="8407400"/>
          <p14:tracePt t="352434" x="13360400" y="8470900"/>
          <p14:tracePt t="352440" x="13360400" y="8534400"/>
          <p14:tracePt t="352451" x="13360400" y="8610600"/>
          <p14:tracePt t="352457" x="13385800" y="8674100"/>
          <p14:tracePt t="352468" x="13398500" y="8712200"/>
          <p14:tracePt t="352473" x="13449300" y="8788400"/>
          <p14:tracePt t="352485" x="13474700" y="8813800"/>
          <p14:tracePt t="352492" x="13487400" y="8877300"/>
          <p14:tracePt t="352501" x="13512800" y="8915400"/>
          <p14:tracePt t="352507" x="13538200" y="8966200"/>
          <p14:tracePt t="352518" x="13563600" y="9004300"/>
          <p14:tracePt t="352534" x="13563600" y="9029700"/>
          <p14:tracePt t="352538" x="13576300" y="9055100"/>
          <p14:tracePt t="352552" x="13576300" y="9080500"/>
          <p14:tracePt t="352576" x="13576300" y="9093200"/>
          <p14:tracePt t="352704" x="13563600" y="9093200"/>
          <p14:tracePt t="352736" x="13563600" y="9118600"/>
          <p14:tracePt t="352760" x="13538200" y="9118600"/>
          <p14:tracePt t="353312" x="13538200" y="9055100"/>
          <p14:tracePt t="353322" x="13576300" y="8966200"/>
          <p14:tracePt t="353335" x="13627100" y="8851900"/>
          <p14:tracePt t="353340" x="13665200" y="8712200"/>
          <p14:tracePt t="353351" x="13741400" y="8585200"/>
          <p14:tracePt t="353353" x="13779500" y="8432800"/>
          <p14:tracePt t="353361" x="13855700" y="8267700"/>
          <p14:tracePt t="353369" x="13944600" y="7950200"/>
          <p14:tracePt t="353377" x="14046200" y="7594600"/>
          <p14:tracePt t="353388" x="14160500" y="7213600"/>
          <p14:tracePt t="353401" x="14338300" y="6426200"/>
          <p14:tracePt t="353409" x="14427200" y="6032500"/>
          <p14:tracePt t="353418" x="14528800" y="5575300"/>
          <p14:tracePt t="353425" x="14592300" y="5130800"/>
          <p14:tracePt t="353434" x="14655800" y="4660900"/>
          <p14:tracePt t="353441" x="14719300" y="4216400"/>
          <p14:tracePt t="353451" x="14795500" y="3810000"/>
          <p14:tracePt t="353458" x="14859000" y="3378200"/>
          <p14:tracePt t="353468" x="14922500" y="2997200"/>
          <p14:tracePt t="353473" x="14947900" y="2819400"/>
          <p14:tracePt t="353489" x="15011400" y="2514600"/>
          <p14:tracePt t="353490" x="15062200" y="2260600"/>
          <p14:tracePt t="353501" x="15087600" y="2044700"/>
          <p14:tracePt t="353507" x="15125700" y="1854200"/>
          <p14:tracePt t="353518" x="15151100" y="1701800"/>
          <p14:tracePt t="353526" x="15176500" y="1549400"/>
          <p14:tracePt t="353535" x="15176500" y="1409700"/>
          <p14:tracePt t="353540" x="15214600" y="1282700"/>
          <p14:tracePt t="353551" x="15214600" y="1117600"/>
          <p14:tracePt t="353553" x="15265400" y="990600"/>
          <p14:tracePt t="353561" x="15290800" y="825500"/>
          <p14:tracePt t="353569" x="15328900" y="647700"/>
          <p14:tracePt t="353577" x="15354300" y="495300"/>
          <p14:tracePt t="353588" x="15379700" y="330200"/>
          <p14:tracePt t="353601" x="15392400" y="139700"/>
          <p14:tracePt t="353609" x="15417800" y="2540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54332">
            <a:off x="-3330297" y="8320208"/>
            <a:ext cx="7420259" cy="3696638"/>
          </a:xfrm>
          <a:custGeom>
            <a:avLst/>
            <a:gdLst/>
            <a:ahLst/>
            <a:cxnLst/>
            <a:rect l="l" t="t" r="r" b="b"/>
            <a:pathLst>
              <a:path w="7420259" h="3696638">
                <a:moveTo>
                  <a:pt x="0" y="0"/>
                </a:moveTo>
                <a:lnTo>
                  <a:pt x="7420259" y="0"/>
                </a:lnTo>
                <a:lnTo>
                  <a:pt x="7420259" y="3696638"/>
                </a:lnTo>
                <a:lnTo>
                  <a:pt x="0" y="36966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-8627438">
            <a:off x="12597522" y="-2517127"/>
            <a:ext cx="11784566" cy="5870857"/>
          </a:xfrm>
          <a:custGeom>
            <a:avLst/>
            <a:gdLst/>
            <a:ahLst/>
            <a:cxnLst/>
            <a:rect l="l" t="t" r="r" b="b"/>
            <a:pathLst>
              <a:path w="11784566" h="5870857">
                <a:moveTo>
                  <a:pt x="0" y="0"/>
                </a:moveTo>
                <a:lnTo>
                  <a:pt x="11784566" y="0"/>
                </a:lnTo>
                <a:lnTo>
                  <a:pt x="11784566" y="5870857"/>
                </a:lnTo>
                <a:lnTo>
                  <a:pt x="0" y="58708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 rot="-1902186">
            <a:off x="1929902" y="1605897"/>
            <a:ext cx="2237566" cy="1276578"/>
          </a:xfrm>
          <a:custGeom>
            <a:avLst/>
            <a:gdLst/>
            <a:ahLst/>
            <a:cxnLst/>
            <a:rect l="l" t="t" r="r" b="b"/>
            <a:pathLst>
              <a:path w="2237566" h="1276578">
                <a:moveTo>
                  <a:pt x="0" y="0"/>
                </a:moveTo>
                <a:lnTo>
                  <a:pt x="2237566" y="0"/>
                </a:lnTo>
                <a:lnTo>
                  <a:pt x="2237566" y="1276578"/>
                </a:lnTo>
                <a:lnTo>
                  <a:pt x="0" y="12765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 rot="-6954834">
            <a:off x="3905637" y="-592314"/>
            <a:ext cx="3040078" cy="3411028"/>
          </a:xfrm>
          <a:custGeom>
            <a:avLst/>
            <a:gdLst/>
            <a:ahLst/>
            <a:cxnLst/>
            <a:rect l="l" t="t" r="r" b="b"/>
            <a:pathLst>
              <a:path w="3040078" h="3411028">
                <a:moveTo>
                  <a:pt x="0" y="0"/>
                </a:moveTo>
                <a:lnTo>
                  <a:pt x="3040079" y="0"/>
                </a:lnTo>
                <a:lnTo>
                  <a:pt x="3040079" y="3411028"/>
                </a:lnTo>
                <a:lnTo>
                  <a:pt x="0" y="34110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2314928" y="3248647"/>
            <a:ext cx="9076072" cy="5582640"/>
          </a:xfrm>
          <a:custGeom>
            <a:avLst/>
            <a:gdLst/>
            <a:ahLst/>
            <a:cxnLst/>
            <a:rect l="l" t="t" r="r" b="b"/>
            <a:pathLst>
              <a:path w="9076072" h="5582640">
                <a:moveTo>
                  <a:pt x="0" y="0"/>
                </a:moveTo>
                <a:lnTo>
                  <a:pt x="9076072" y="0"/>
                </a:lnTo>
                <a:lnTo>
                  <a:pt x="9076072" y="5582640"/>
                </a:lnTo>
                <a:lnTo>
                  <a:pt x="0" y="55826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TextBox 7"/>
          <p:cNvSpPr txBox="1"/>
          <p:nvPr/>
        </p:nvSpPr>
        <p:spPr>
          <a:xfrm>
            <a:off x="4269663" y="174558"/>
            <a:ext cx="10683858" cy="1877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FE415E"/>
                </a:solidFill>
                <a:latin typeface="TAN Kindred"/>
              </a:rPr>
              <a:t>VASCULARISATION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1594489" y="4353959"/>
            <a:ext cx="6693511" cy="2500579"/>
            <a:chOff x="0" y="0"/>
            <a:chExt cx="5049681" cy="188647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049681" cy="1886473"/>
            </a:xfrm>
            <a:custGeom>
              <a:avLst/>
              <a:gdLst/>
              <a:ahLst/>
              <a:cxnLst/>
              <a:rect l="l" t="t" r="r" b="b"/>
              <a:pathLst>
                <a:path w="5049681" h="1886473">
                  <a:moveTo>
                    <a:pt x="34699" y="0"/>
                  </a:moveTo>
                  <a:lnTo>
                    <a:pt x="5014982" y="0"/>
                  </a:lnTo>
                  <a:cubicBezTo>
                    <a:pt x="5024185" y="0"/>
                    <a:pt x="5033011" y="3656"/>
                    <a:pt x="5039518" y="10163"/>
                  </a:cubicBezTo>
                  <a:cubicBezTo>
                    <a:pt x="5046026" y="16670"/>
                    <a:pt x="5049681" y="25496"/>
                    <a:pt x="5049681" y="34699"/>
                  </a:cubicBezTo>
                  <a:lnTo>
                    <a:pt x="5049681" y="1851774"/>
                  </a:lnTo>
                  <a:cubicBezTo>
                    <a:pt x="5049681" y="1870938"/>
                    <a:pt x="5034146" y="1886473"/>
                    <a:pt x="5014982" y="1886473"/>
                  </a:cubicBezTo>
                  <a:lnTo>
                    <a:pt x="34699" y="1886473"/>
                  </a:lnTo>
                  <a:cubicBezTo>
                    <a:pt x="15535" y="1886473"/>
                    <a:pt x="0" y="1870938"/>
                    <a:pt x="0" y="1851774"/>
                  </a:cubicBezTo>
                  <a:lnTo>
                    <a:pt x="0" y="34699"/>
                  </a:lnTo>
                  <a:cubicBezTo>
                    <a:pt x="0" y="15535"/>
                    <a:pt x="15535" y="0"/>
                    <a:pt x="34699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5049681" cy="193409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Bord Gauche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l’AMS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= 10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à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11 branches</a:t>
              </a: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Bord droit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l’AMS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= 3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artères</a:t>
              </a:r>
              <a:endParaRPr lang="en-US" sz="2399" dirty="0">
                <a:solidFill>
                  <a:srgbClr val="FE415E"/>
                </a:solidFill>
                <a:latin typeface="TT Hoves Bold"/>
              </a:endParaRPr>
            </a:p>
            <a:p>
              <a:pPr marL="518157" lvl="1" indent="-259078">
                <a:lnSpc>
                  <a:spcPts val="3359"/>
                </a:lnSpc>
                <a:buFont typeface="Arial"/>
                <a:buChar char="•"/>
              </a:pP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Arcade de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Rioland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</a:t>
              </a:r>
              <a:r>
                <a:rPr lang="en-US" sz="2399" dirty="0" err="1">
                  <a:solidFill>
                    <a:srgbClr val="FE415E"/>
                  </a:solidFill>
                  <a:latin typeface="TT Hoves Bold"/>
                </a:rPr>
                <a:t>relie</a:t>
              </a:r>
              <a:r>
                <a:rPr lang="en-US" sz="2399" dirty="0">
                  <a:solidFill>
                    <a:srgbClr val="FE415E"/>
                  </a:solidFill>
                  <a:latin typeface="TT Hoves Bold"/>
                </a:rPr>
                <a:t> AMS et AMI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01"/>
    </mc:Choice>
    <mc:Fallback xmlns="">
      <p:transition spd="slow" advTm="171101"/>
    </mc:Fallback>
  </mc:AlternateContent>
  <p:extLst>
    <p:ext uri="{3A86A75C-4F4B-4683-9AE1-C65F6400EC91}">
      <p14:laserTraceLst xmlns:p14="http://schemas.microsoft.com/office/powerpoint/2010/main">
        <p14:tracePtLst>
          <p14:tracePt t="13422" x="8915400" y="152400"/>
          <p14:tracePt t="13431" x="8851900" y="381000"/>
          <p14:tracePt t="13438" x="8788400" y="622300"/>
          <p14:tracePt t="13447" x="8699500" y="850900"/>
          <p14:tracePt t="13453" x="8623300" y="965200"/>
          <p14:tracePt t="13463" x="8445500" y="1371600"/>
          <p14:tracePt t="13468" x="8318500" y="1638300"/>
          <p14:tracePt t="13479" x="8140700" y="1879600"/>
          <p14:tracePt t="13487" x="7975600" y="2146300"/>
          <p14:tracePt t="13496" x="7886700" y="2260600"/>
          <p14:tracePt t="13502" x="7734300" y="2489200"/>
          <p14:tracePt t="13513" x="7569200" y="2692400"/>
          <p14:tracePt t="13520" x="7467600" y="2844800"/>
          <p14:tracePt t="13836" x="7416800" y="2870200"/>
          <p14:tracePt t="13848" x="7378700" y="2908300"/>
          <p14:tracePt t="13861" x="7289800" y="2997200"/>
          <p14:tracePt t="13868" x="7188200" y="3098800"/>
          <p14:tracePt t="13878" x="7099300" y="3200400"/>
          <p14:tracePt t="13885" x="7010400" y="3289300"/>
          <p14:tracePt t="13895" x="6997700" y="3340100"/>
          <p14:tracePt t="13900" x="6921500" y="3403600"/>
          <p14:tracePt t="13911" x="6883400" y="3479800"/>
          <p14:tracePt t="13918" x="6832600" y="3517900"/>
          <p14:tracePt t="13928" x="6807200" y="3543300"/>
          <p14:tracePt t="13932" x="6769100" y="3581400"/>
          <p14:tracePt t="13945" x="6769100" y="3606800"/>
          <p14:tracePt t="13950" x="6743700" y="3632200"/>
          <p14:tracePt t="13962" x="6743700" y="3657600"/>
          <p14:tracePt t="13967" x="6743700" y="3670300"/>
          <p14:tracePt t="13978" x="6743700" y="3695700"/>
          <p14:tracePt t="13994" x="6743700" y="3721100"/>
          <p14:tracePt t="14011" x="6743700" y="3746500"/>
          <p14:tracePt t="14036" x="6743700" y="3759200"/>
          <p14:tracePt t="14061" x="6743700" y="3784600"/>
          <p14:tracePt t="14068" x="6743700" y="3810000"/>
          <p14:tracePt t="14078" x="6743700" y="3860800"/>
          <p14:tracePt t="14084" x="6743700" y="3873500"/>
          <p14:tracePt t="14094" x="6743700" y="3898900"/>
          <p14:tracePt t="14100" x="6718300" y="3949700"/>
          <p14:tracePt t="14111" x="6718300" y="3987800"/>
          <p14:tracePt t="14117" x="6705600" y="4013200"/>
          <p14:tracePt t="14128" x="6680200" y="4038600"/>
          <p14:tracePt t="14132" x="6680200" y="4051300"/>
          <p14:tracePt t="14149" x="6654800" y="4076700"/>
          <p14:tracePt t="14161" x="6654800" y="4102100"/>
          <p14:tracePt t="14165" x="6629400" y="4102100"/>
          <p14:tracePt t="14182" x="6629400" y="4127500"/>
          <p14:tracePt t="14212" x="6629400" y="4140200"/>
          <p14:tracePt t="14284" x="6629400" y="4165600"/>
          <p14:tracePt t="14311" x="6629400" y="4191000"/>
          <p14:tracePt t="14324" x="6629400" y="4216400"/>
          <p14:tracePt t="14332" x="6629400" y="4241800"/>
          <p14:tracePt t="14344" x="6654800" y="4254500"/>
          <p14:tracePt t="14349" x="6654800" y="4279900"/>
          <p14:tracePt t="14361" x="6654800" y="4305300"/>
          <p14:tracePt t="14365" x="6654800" y="4330700"/>
          <p14:tracePt t="14378" x="6680200" y="4368800"/>
          <p14:tracePt t="14385" x="6680200" y="4394200"/>
          <p14:tracePt t="14394" x="6680200" y="4419600"/>
          <p14:tracePt t="14399" x="6680200" y="4432300"/>
          <p14:tracePt t="14411" x="6680200" y="4457700"/>
          <p14:tracePt t="14412" x="6680200" y="4483100"/>
          <p14:tracePt t="14420" x="6680200" y="4508500"/>
          <p14:tracePt t="14428" x="6680200" y="4521200"/>
          <p14:tracePt t="14452" x="6680200" y="4546600"/>
          <p14:tracePt t="14468" x="6680200" y="4572000"/>
          <p14:tracePt t="14484" x="6680200" y="4597400"/>
          <p14:tracePt t="14500" x="6680200" y="4622800"/>
          <p14:tracePt t="14517" x="6705600" y="4635500"/>
          <p14:tracePt t="14528" x="6705600" y="4660900"/>
          <p14:tracePt t="14544" x="6718300" y="4686300"/>
          <p14:tracePt t="14550" x="6718300" y="4711700"/>
          <p14:tracePt t="14561" x="6718300" y="4724400"/>
          <p14:tracePt t="14566" x="6743700" y="4749800"/>
          <p14:tracePt t="14578" x="6743700" y="4775200"/>
          <p14:tracePt t="14583" x="6743700" y="4800600"/>
          <p14:tracePt t="14594" x="6743700" y="4838700"/>
          <p14:tracePt t="14598" x="6769100" y="4889500"/>
          <p14:tracePt t="14611" x="6769100" y="4953000"/>
          <p14:tracePt t="14612" x="6769100" y="5003800"/>
          <p14:tracePt t="14620" x="6769100" y="5092700"/>
          <p14:tracePt t="14628" x="6769100" y="5156200"/>
          <p14:tracePt t="14636" x="6769100" y="5270500"/>
          <p14:tracePt t="14648" x="6769100" y="5359400"/>
          <p14:tracePt t="14661" x="6769100" y="5651500"/>
          <p14:tracePt t="14669" x="6769100" y="5778500"/>
          <p14:tracePt t="14678" x="6769100" y="5943600"/>
          <p14:tracePt t="14684" x="6769100" y="6096000"/>
          <p14:tracePt t="14694" x="6769100" y="6248400"/>
          <p14:tracePt t="14701" x="6743700" y="6388100"/>
          <p14:tracePt t="14711" x="6743700" y="6540500"/>
          <p14:tracePt t="14717" x="6743700" y="6680200"/>
          <p14:tracePt t="14728" x="6743700" y="6794500"/>
          <p14:tracePt t="14733" x="6743700" y="6921500"/>
          <p14:tracePt t="14748" x="6743700" y="7010400"/>
          <p14:tracePt t="14749" x="6743700" y="7124700"/>
          <p14:tracePt t="14761" x="6743700" y="7239000"/>
          <p14:tracePt t="14765" x="6743700" y="7353300"/>
          <p14:tracePt t="14778" x="6769100" y="7416800"/>
          <p14:tracePt t="14784" x="6769100" y="7480300"/>
          <p14:tracePt t="14795" x="6794500" y="7556500"/>
          <p14:tracePt t="15085" x="6807200" y="7556500"/>
          <p14:tracePt t="15094" x="6832600" y="7556500"/>
          <p14:tracePt t="15101" x="6883400" y="7556500"/>
          <p14:tracePt t="15111" x="6921500" y="7556500"/>
          <p14:tracePt t="15117" x="6997700" y="7556500"/>
          <p14:tracePt t="15128" x="7086600" y="7556500"/>
          <p14:tracePt t="15133" x="7150100" y="7556500"/>
          <p14:tracePt t="15144" x="7239000" y="7556500"/>
          <p14:tracePt t="15150" x="7289800" y="7556500"/>
          <p14:tracePt t="15161" x="7353300" y="7531100"/>
          <p14:tracePt t="15166" x="7391400" y="7505700"/>
          <p14:tracePt t="15178" x="7442200" y="7480300"/>
          <p14:tracePt t="15184" x="7480300" y="7467600"/>
          <p14:tracePt t="15194" x="7505700" y="7442200"/>
          <p14:tracePt t="15200" x="7531100" y="7416800"/>
          <p14:tracePt t="15211" x="7569200" y="7378700"/>
          <p14:tracePt t="15218" x="7594600" y="7353300"/>
          <p14:tracePt t="15228" x="7645400" y="7289800"/>
          <p14:tracePt t="15232" x="7670800" y="7239000"/>
          <p14:tracePt t="15245" x="7708900" y="7150100"/>
          <p14:tracePt t="15245" x="7759700" y="7086600"/>
          <p14:tracePt t="15254" x="7797800" y="7010400"/>
          <p14:tracePt t="15261" x="7823200" y="6972300"/>
          <p14:tracePt t="15269" x="7861300" y="6921500"/>
          <p14:tracePt t="15278" x="7886700" y="6908800"/>
          <p14:tracePt t="15285" x="7886700" y="6858000"/>
          <p14:tracePt t="15295" x="7912100" y="6832600"/>
          <p14:tracePt t="15301" x="7937500" y="6794500"/>
          <p14:tracePt t="15311" x="7937500" y="6769100"/>
          <p14:tracePt t="15317" x="7950200" y="6718300"/>
          <p14:tracePt t="15328" x="7975600" y="6680200"/>
          <p14:tracePt t="15333" x="7975600" y="6629400"/>
          <p14:tracePt t="15344" x="8001000" y="6565900"/>
          <p14:tracePt t="15352" x="8026400" y="6502400"/>
          <p14:tracePt t="15361" x="8064500" y="6413500"/>
          <p14:tracePt t="15366" x="8089900" y="6362700"/>
          <p14:tracePt t="15378" x="8089900" y="6299200"/>
          <p14:tracePt t="15383" x="8115300" y="6235700"/>
          <p14:tracePt t="15395" x="8140700" y="6159500"/>
          <p14:tracePt t="15399" x="8153400" y="6121400"/>
          <p14:tracePt t="15411" x="8178800" y="6070600"/>
          <p14:tracePt t="15418" x="8178800" y="6032500"/>
          <p14:tracePt t="15428" x="8204200" y="6007100"/>
          <p14:tracePt t="15432" x="8204200" y="5981700"/>
          <p14:tracePt t="15445" x="8204200" y="5956300"/>
          <p14:tracePt t="15445" x="8229600" y="5956300"/>
          <p14:tracePt t="15453" x="8229600" y="5943600"/>
          <p14:tracePt t="15478" x="8229600" y="5918200"/>
          <p14:tracePt t="15494" x="8242300" y="5918200"/>
          <p14:tracePt t="15511" x="8242300" y="5892800"/>
          <p14:tracePt t="15517" x="8267700" y="5892800"/>
          <p14:tracePt t="15525" x="8318500" y="5854700"/>
          <p14:tracePt t="15533" x="8331200" y="5829300"/>
          <p14:tracePt t="15544" x="8356600" y="5829300"/>
          <p14:tracePt t="15549" x="8382000" y="5803900"/>
          <p14:tracePt t="15561" x="8407400" y="5778500"/>
          <p14:tracePt t="15566" x="8432800" y="5765800"/>
          <p14:tracePt t="15582" x="8445500" y="5765800"/>
          <p14:tracePt t="15598" x="8470900" y="5765800"/>
          <p14:tracePt t="15611" x="8470900" y="5740400"/>
          <p14:tracePt t="15638" x="8496300" y="5740400"/>
          <p14:tracePt t="15647" x="8521700" y="5740400"/>
          <p14:tracePt t="16511" x="8496300" y="5765800"/>
          <p14:tracePt t="16518" x="8445500" y="5803900"/>
          <p14:tracePt t="16528" x="8407400" y="5854700"/>
          <p14:tracePt t="16534" x="8356600" y="5892800"/>
          <p14:tracePt t="16544" x="8331200" y="5943600"/>
          <p14:tracePt t="16551" x="8318500" y="5956300"/>
          <p14:tracePt t="16561" x="8293100" y="6007100"/>
          <p14:tracePt t="16566" x="8229600" y="6096000"/>
          <p14:tracePt t="16578" x="8153400" y="6159500"/>
          <p14:tracePt t="16584" x="8115300" y="6235700"/>
          <p14:tracePt t="16595" x="8089900" y="6273800"/>
          <p14:tracePt t="16599" x="8051800" y="6324600"/>
          <p14:tracePt t="16611" x="8001000" y="6362700"/>
          <p14:tracePt t="16617" x="7975600" y="6413500"/>
          <p14:tracePt t="16628" x="7950200" y="6451600"/>
          <p14:tracePt t="16633" x="7937500" y="6477000"/>
          <p14:tracePt t="16649" x="7886700" y="6502400"/>
          <p14:tracePt t="16661" x="7861300" y="6540500"/>
          <p14:tracePt t="16665" x="7848600" y="6565900"/>
          <p14:tracePt t="16678" x="7823200" y="6565900"/>
          <p14:tracePt t="16679" x="7797800" y="6616700"/>
          <p14:tracePt t="16687" x="7759700" y="6629400"/>
          <p14:tracePt t="16695" x="7708900" y="6680200"/>
          <p14:tracePt t="16703" x="7670800" y="6705600"/>
          <p14:tracePt t="16711" x="7620000" y="6743700"/>
          <p14:tracePt t="16719" x="7569200" y="6794500"/>
          <p14:tracePt t="16728" x="7505700" y="6858000"/>
          <p14:tracePt t="16734" x="7480300" y="6858000"/>
          <p14:tracePt t="16744" x="7442200" y="6908800"/>
          <p14:tracePt t="16751" x="7391400" y="6921500"/>
          <p14:tracePt t="16761" x="7391400" y="6946900"/>
          <p14:tracePt t="16767" x="7353300" y="6972300"/>
          <p14:tracePt t="16794" x="7327900" y="6997700"/>
          <p14:tracePt t="16795" x="7302500" y="6997700"/>
          <p14:tracePt t="16815" x="7289800" y="6997700"/>
          <p14:tracePt t="16878" x="7289800" y="6972300"/>
          <p14:tracePt t="16886" x="7289800" y="6946900"/>
          <p14:tracePt t="16895" x="7289800" y="6921500"/>
          <p14:tracePt t="16903" x="7302500" y="6858000"/>
          <p14:tracePt t="16911" x="7327900" y="6807200"/>
          <p14:tracePt t="16919" x="7378700" y="6769100"/>
          <p14:tracePt t="16928" x="7442200" y="6705600"/>
          <p14:tracePt t="16935" x="7480300" y="6654800"/>
          <p14:tracePt t="16944" x="7556500" y="6565900"/>
          <p14:tracePt t="16951" x="7594600" y="6540500"/>
          <p14:tracePt t="16962" x="7708900" y="6451600"/>
          <p14:tracePt t="16968" x="7734300" y="6426200"/>
          <p14:tracePt t="16978" x="7772400" y="6388100"/>
          <p14:tracePt t="16985" x="7848600" y="6362700"/>
          <p14:tracePt t="16995" x="7861300" y="6337300"/>
          <p14:tracePt t="16999" x="7886700" y="6324600"/>
          <p14:tracePt t="17011" x="7912100" y="6299200"/>
          <p14:tracePt t="17018" x="7937500" y="6299200"/>
          <p14:tracePt t="17028" x="7950200" y="6273800"/>
          <p14:tracePt t="17044" x="7975600" y="6273800"/>
          <p14:tracePt t="17050" x="8001000" y="6248400"/>
          <p14:tracePt t="17061" x="8051800" y="6248400"/>
          <p14:tracePt t="17065" x="8089900" y="6248400"/>
          <p14:tracePt t="17078" x="8140700" y="6235700"/>
          <p14:tracePt t="17079" x="8153400" y="6235700"/>
          <p14:tracePt t="17559" x="8140700" y="6235700"/>
          <p14:tracePt t="17567" x="8089900" y="6235700"/>
          <p14:tracePt t="17578" x="8026400" y="6248400"/>
          <p14:tracePt t="17584" x="7975600" y="6273800"/>
          <p14:tracePt t="17594" x="7937500" y="6299200"/>
          <p14:tracePt t="17600" x="7886700" y="6337300"/>
          <p14:tracePt t="17611" x="7861300" y="6362700"/>
          <p14:tracePt t="17617" x="7797800" y="6388100"/>
          <p14:tracePt t="17628" x="7759700" y="6413500"/>
          <p14:tracePt t="17632" x="7734300" y="6451600"/>
          <p14:tracePt t="17645" x="7683500" y="6477000"/>
          <p14:tracePt t="17661" x="7670800" y="6477000"/>
          <p14:tracePt t="17665" x="7670800" y="6502400"/>
          <p14:tracePt t="17682" x="7670800" y="6527800"/>
          <p14:tracePt t="17698" x="7645400" y="6527800"/>
          <p14:tracePt t="17799" x="7645400" y="6540500"/>
          <p14:tracePt t="17831" x="7645400" y="6565900"/>
          <p14:tracePt t="17880" x="7645400" y="6591300"/>
          <p14:tracePt t="18712" x="7645400" y="6616700"/>
          <p14:tracePt t="18720" x="7569200" y="6654800"/>
          <p14:tracePt t="18728" x="7531100" y="6718300"/>
          <p14:tracePt t="18736" x="7467600" y="6807200"/>
          <p14:tracePt t="18745" x="7391400" y="6883400"/>
          <p14:tracePt t="18752" x="7327900" y="6972300"/>
          <p14:tracePt t="18761" x="7264400" y="7035800"/>
          <p14:tracePt t="18768" x="7188200" y="7124700"/>
          <p14:tracePt t="18778" x="7175500" y="7150100"/>
          <p14:tracePt t="18784" x="7099300" y="7213600"/>
          <p14:tracePt t="18795" x="7035800" y="7302500"/>
          <p14:tracePt t="18800" x="7010400" y="7327900"/>
          <p14:tracePt t="18811" x="6946900" y="7391400"/>
          <p14:tracePt t="18818" x="6908800" y="7442200"/>
          <p14:tracePt t="18828" x="6858000" y="7480300"/>
          <p14:tracePt t="18833" x="6769100" y="7556500"/>
          <p14:tracePt t="18845" x="6718300" y="7569200"/>
          <p14:tracePt t="18851" x="6654800" y="7620000"/>
          <p14:tracePt t="18861" x="6616700" y="7645400"/>
          <p14:tracePt t="18866" x="6565900" y="7670800"/>
          <p14:tracePt t="18878" x="6502400" y="7708900"/>
          <p14:tracePt t="18884" x="6413500" y="7734300"/>
          <p14:tracePt t="18894" x="6337300" y="7759700"/>
          <p14:tracePt t="18899" x="6248400" y="7797800"/>
          <p14:tracePt t="18911" x="6159500" y="7823200"/>
          <p14:tracePt t="18912" x="6070600" y="7848600"/>
          <p14:tracePt t="18920" x="5956300" y="7886700"/>
          <p14:tracePt t="18928" x="5867400" y="7912100"/>
          <p14:tracePt t="18945" x="5689600" y="7950200"/>
          <p14:tracePt t="18953" x="5600700" y="7950200"/>
          <p14:tracePt t="18961" x="5562600" y="7975600"/>
          <p14:tracePt t="18968" x="5422900" y="8001000"/>
          <p14:tracePt t="18978" x="5384800" y="8001000"/>
          <p14:tracePt t="18984" x="5308600" y="8026400"/>
          <p14:tracePt t="18994" x="5194300" y="8026400"/>
          <p14:tracePt t="19001" x="5130800" y="8026400"/>
          <p14:tracePt t="19011" x="5067300" y="8026400"/>
          <p14:tracePt t="19017" x="5003800" y="8026400"/>
          <p14:tracePt t="19028" x="4978400" y="8001000"/>
          <p14:tracePt t="19033" x="4927600" y="7975600"/>
          <p14:tracePt t="19045" x="4889500" y="7937500"/>
          <p14:tracePt t="19051" x="4838700" y="7912100"/>
          <p14:tracePt t="19061" x="4775200" y="7848600"/>
          <p14:tracePt t="19067" x="4749800" y="7772400"/>
          <p14:tracePt t="19078" x="4724400" y="7734300"/>
          <p14:tracePt t="19085" x="4711700" y="7683500"/>
          <p14:tracePt t="19095" x="4711700" y="7645400"/>
          <p14:tracePt t="19099" x="4711700" y="7594600"/>
          <p14:tracePt t="19111" x="4711700" y="7556500"/>
          <p14:tracePt t="19117" x="4711700" y="7505700"/>
          <p14:tracePt t="19128" x="4711700" y="7480300"/>
          <p14:tracePt t="19131" x="4711700" y="7467600"/>
          <p14:tracePt t="19144" x="4711700" y="7442200"/>
          <p14:tracePt t="19145" x="4711700" y="7416800"/>
          <p14:tracePt t="19161" x="4749800" y="7378700"/>
          <p14:tracePt t="19169" x="4775200" y="7353300"/>
          <p14:tracePt t="19178" x="4800600" y="7327900"/>
          <p14:tracePt t="19185" x="4813300" y="7302500"/>
          <p14:tracePt t="19194" x="4838700" y="7264400"/>
          <p14:tracePt t="19201" x="4864100" y="7239000"/>
          <p14:tracePt t="19211" x="4889500" y="7188200"/>
          <p14:tracePt t="19217" x="4927600" y="7175500"/>
          <p14:tracePt t="19228" x="4953000" y="7150100"/>
          <p14:tracePt t="19233" x="4953000" y="7124700"/>
          <p14:tracePt t="19245" x="4978400" y="7124700"/>
          <p14:tracePt t="19250" x="4978400" y="7099300"/>
          <p14:tracePt t="19261" x="5003800" y="7086600"/>
          <p14:tracePt t="19266" x="5016500" y="7086600"/>
          <p14:tracePt t="19278" x="5067300" y="7086600"/>
          <p14:tracePt t="19283" x="5105400" y="7061200"/>
          <p14:tracePt t="19295" x="5156200" y="7061200"/>
          <p14:tracePt t="19299" x="5219700" y="7061200"/>
          <p14:tracePt t="19311" x="5283200" y="7061200"/>
          <p14:tracePt t="19316" x="5334000" y="7061200"/>
          <p14:tracePt t="19328" x="5397500" y="7061200"/>
          <p14:tracePt t="19329" x="5448300" y="7061200"/>
          <p14:tracePt t="19345" x="5511800" y="7061200"/>
          <p14:tracePt t="19345" x="5562600" y="7086600"/>
          <p14:tracePt t="19353" x="5600700" y="7099300"/>
          <p14:tracePt t="19361" x="5626100" y="7124700"/>
          <p14:tracePt t="19379" x="5651500" y="7150100"/>
          <p14:tracePt t="19379" x="5651500" y="7188200"/>
          <p14:tracePt t="19385" x="5664200" y="7213600"/>
          <p14:tracePt t="19395" x="5664200" y="7239000"/>
          <p14:tracePt t="19411" x="5664200" y="7264400"/>
          <p14:tracePt t="19417" x="5664200" y="7289800"/>
          <p14:tracePt t="19429" x="5651500" y="7302500"/>
          <p14:tracePt t="19433" x="5575300" y="7327900"/>
          <p14:tracePt t="19445" x="5537200" y="7353300"/>
          <p14:tracePt t="19451" x="5448300" y="7378700"/>
          <p14:tracePt t="19461" x="5397500" y="7391400"/>
          <p14:tracePt t="19467" x="5334000" y="7416800"/>
          <p14:tracePt t="19478" x="5283200" y="7416800"/>
          <p14:tracePt t="19483" x="5219700" y="7442200"/>
          <p14:tracePt t="19495" x="5181600" y="7467600"/>
          <p14:tracePt t="19500" x="5130800" y="7467600"/>
          <p14:tracePt t="19512" x="5067300" y="7467600"/>
          <p14:tracePt t="19513" x="5041900" y="7467600"/>
          <p14:tracePt t="19521" x="5016500" y="7467600"/>
          <p14:tracePt t="19529" x="5003800" y="7467600"/>
          <p14:tracePt t="19545" x="4978400" y="7467600"/>
          <p14:tracePt t="19553" x="4978400" y="7442200"/>
          <p14:tracePt t="19569" x="4978400" y="7416800"/>
          <p14:tracePt t="19578" x="4978400" y="7391400"/>
          <p14:tracePt t="19585" x="4978400" y="7378700"/>
          <p14:tracePt t="19601" x="4978400" y="7353300"/>
          <p14:tracePt t="19611" x="4978400" y="7327900"/>
          <p14:tracePt t="19617" x="5003800" y="7327900"/>
          <p14:tracePt t="19628" x="5003800" y="7302500"/>
          <p14:tracePt t="19633" x="5016500" y="7302500"/>
          <p14:tracePt t="19649" x="5041900" y="7289800"/>
          <p14:tracePt t="19661" x="5067300" y="7289800"/>
          <p14:tracePt t="19665" x="5092700" y="7289800"/>
          <p14:tracePt t="19678" x="5105400" y="7289800"/>
          <p14:tracePt t="19683" x="5130800" y="7289800"/>
          <p14:tracePt t="19698" x="5156200" y="7289800"/>
          <p14:tracePt t="19716" x="5181600" y="7289800"/>
          <p14:tracePt t="19729" x="5194300" y="7302500"/>
          <p14:tracePt t="19745" x="5194300" y="7327900"/>
          <p14:tracePt t="19746" x="5219700" y="7353300"/>
          <p14:tracePt t="19753" x="5219700" y="7416800"/>
          <p14:tracePt t="20938" x="5194300" y="7416800"/>
          <p14:tracePt t="20946" x="5194300" y="7378700"/>
          <p14:tracePt t="20954" x="5181600" y="7353300"/>
          <p14:tracePt t="20962" x="5156200" y="7327900"/>
          <p14:tracePt t="20972" x="5130800" y="7302500"/>
          <p14:tracePt t="20978" x="5105400" y="7289800"/>
          <p14:tracePt t="20986" x="5092700" y="7264400"/>
          <p14:tracePt t="20995" x="5067300" y="7213600"/>
          <p14:tracePt t="21011" x="5003800" y="7175500"/>
          <p14:tracePt t="21018" x="4953000" y="7124700"/>
          <p14:tracePt t="21028" x="4902200" y="7086600"/>
          <p14:tracePt t="21035" x="4864100" y="7035800"/>
          <p14:tracePt t="21045" x="4800600" y="6946900"/>
          <p14:tracePt t="21050" x="4749800" y="6883400"/>
          <p14:tracePt t="21061" x="4686300" y="6769100"/>
          <p14:tracePt t="21067" x="4635500" y="6705600"/>
          <p14:tracePt t="21078" x="4622800" y="6629400"/>
          <p14:tracePt t="21083" x="4572000" y="6565900"/>
          <p14:tracePt t="21095" x="4546600" y="6477000"/>
          <p14:tracePt t="21099" x="4508500" y="6413500"/>
          <p14:tracePt t="21111" x="4508500" y="6362700"/>
          <p14:tracePt t="21116" x="4483100" y="6324600"/>
          <p14:tracePt t="21128" x="4483100" y="6273800"/>
          <p14:tracePt t="21132" x="4483100" y="6248400"/>
          <p14:tracePt t="21149" x="4483100" y="6235700"/>
          <p14:tracePt t="21164" x="4483100" y="6210300"/>
          <p14:tracePt t="21195" x="4508500" y="6184900"/>
          <p14:tracePt t="21203" x="4546600" y="6184900"/>
          <p14:tracePt t="21211" x="4572000" y="6184900"/>
          <p14:tracePt t="21219" x="4622800" y="6159500"/>
          <p14:tracePt t="21228" x="4686300" y="6159500"/>
          <p14:tracePt t="21234" x="4749800" y="6159500"/>
          <p14:tracePt t="21827" x="4775200" y="6159500"/>
          <p14:tracePt t="21835" x="4800600" y="6159500"/>
          <p14:tracePt t="21845" x="4889500" y="6159500"/>
          <p14:tracePt t="21851" x="4978400" y="6159500"/>
          <p14:tracePt t="21861" x="5092700" y="6184900"/>
          <p14:tracePt t="21867" x="5245100" y="6210300"/>
          <p14:tracePt t="21878" x="5486400" y="6273800"/>
          <p14:tracePt t="21883" x="5715000" y="6324600"/>
          <p14:tracePt t="21895" x="5943600" y="6388100"/>
          <p14:tracePt t="21899" x="6045200" y="6413500"/>
          <p14:tracePt t="21911" x="6248400" y="6502400"/>
          <p14:tracePt t="21916" x="6477000" y="6591300"/>
          <p14:tracePt t="21928" x="6680200" y="6654800"/>
          <p14:tracePt t="23229" x="6705600" y="6654800"/>
          <p14:tracePt t="23240" x="6718300" y="6680200"/>
          <p14:tracePt t="23245" x="6743700" y="6680200"/>
          <p14:tracePt t="23253" x="6794500" y="6705600"/>
          <p14:tracePt t="23261" x="6807200" y="6718300"/>
          <p14:tracePt t="23278" x="6946900" y="6769100"/>
          <p14:tracePt t="23285" x="7010400" y="6794500"/>
          <p14:tracePt t="23295" x="7099300" y="6807200"/>
          <p14:tracePt t="23311" x="7289800" y="6858000"/>
          <p14:tracePt t="23317" x="7378700" y="6883400"/>
          <p14:tracePt t="23328" x="7467600" y="6908800"/>
          <p14:tracePt t="23333" x="7505700" y="6908800"/>
          <p14:tracePt t="23345" x="7569200" y="6908800"/>
          <p14:tracePt t="23349" x="7645400" y="6921500"/>
          <p14:tracePt t="23361" x="7670800" y="6921500"/>
          <p14:tracePt t="23365" x="7708900" y="6921500"/>
          <p14:tracePt t="23378" x="7759700" y="6921500"/>
          <p14:tracePt t="23383" x="7772400" y="6921500"/>
          <p14:tracePt t="23395" x="7797800" y="6921500"/>
          <p14:tracePt t="23398" x="7823200" y="6921500"/>
          <p14:tracePt t="23411" x="7848600" y="6908800"/>
          <p14:tracePt t="23412" x="7861300" y="6908800"/>
          <p14:tracePt t="23421" x="7912100" y="6883400"/>
          <p14:tracePt t="23429" x="7937500" y="6858000"/>
          <p14:tracePt t="23445" x="7975600" y="6832600"/>
          <p14:tracePt t="23453" x="8001000" y="6807200"/>
          <p14:tracePt t="23462" x="8051800" y="6794500"/>
          <p14:tracePt t="23478" x="8089900" y="6769100"/>
          <p14:tracePt t="23485" x="8115300" y="6743700"/>
          <p14:tracePt t="23495" x="8140700" y="6718300"/>
          <p14:tracePt t="23517" x="8153400" y="6718300"/>
          <p14:tracePt t="23528" x="8153400" y="6705600"/>
          <p14:tracePt t="23545" x="8178800" y="6680200"/>
          <p14:tracePt t="23549" x="8204200" y="6654800"/>
          <p14:tracePt t="23562" x="8229600" y="6654800"/>
          <p14:tracePt t="23566" x="8229600" y="6629400"/>
          <p14:tracePt t="23582" x="8242300" y="6616700"/>
          <p14:tracePt t="23598" x="8267700" y="6616700"/>
          <p14:tracePt t="23616" x="8267700" y="6591300"/>
          <p14:tracePt t="25014" x="8242300" y="6591300"/>
          <p14:tracePt t="25022" x="8229600" y="6591300"/>
          <p14:tracePt t="25030" x="8204200" y="6616700"/>
          <p14:tracePt t="25039" x="8140700" y="6629400"/>
          <p14:tracePt t="25046" x="8115300" y="6629400"/>
          <p14:tracePt t="25054" x="8064500" y="6654800"/>
          <p14:tracePt t="25062" x="8001000" y="6654800"/>
          <p14:tracePt t="25078" x="7950200" y="6680200"/>
          <p14:tracePt t="25079" x="7912100" y="6680200"/>
          <p14:tracePt t="25086" x="7861300" y="6705600"/>
          <p14:tracePt t="25095" x="7848600" y="6705600"/>
          <p14:tracePt t="25111" x="7772400" y="6705600"/>
          <p14:tracePt t="25118" x="7759700" y="6705600"/>
          <p14:tracePt t="25128" x="7708900" y="6705600"/>
          <p14:tracePt t="25134" x="7670800" y="6654800"/>
          <p14:tracePt t="25145" x="7620000" y="6629400"/>
          <p14:tracePt t="25150" x="7594600" y="6591300"/>
          <p14:tracePt t="25161" x="7569200" y="6565900"/>
          <p14:tracePt t="25166" x="7556500" y="6527800"/>
          <p14:tracePt t="25178" x="7531100" y="6477000"/>
          <p14:tracePt t="25183" x="7505700" y="6426200"/>
          <p14:tracePt t="25195" x="7480300" y="6388100"/>
          <p14:tracePt t="25200" x="7480300" y="6337300"/>
          <p14:tracePt t="25211" x="7467600" y="6273800"/>
          <p14:tracePt t="25216" x="7467600" y="6210300"/>
          <p14:tracePt t="25228" x="7467600" y="6146800"/>
          <p14:tracePt t="25232" x="7467600" y="5981700"/>
          <p14:tracePt t="25245" x="7467600" y="5892800"/>
          <p14:tracePt t="25249" x="7467600" y="5740400"/>
          <p14:tracePt t="25261" x="7480300" y="5626100"/>
          <p14:tracePt t="25266" x="7480300" y="5562600"/>
          <p14:tracePt t="25282" x="7505700" y="5422900"/>
          <p14:tracePt t="25283" x="7505700" y="5334000"/>
          <p14:tracePt t="25295" x="7505700" y="5181600"/>
          <p14:tracePt t="25311" x="7505700" y="5041900"/>
          <p14:tracePt t="25318" x="7505700" y="5003800"/>
          <p14:tracePt t="25328" x="7505700" y="4953000"/>
          <p14:tracePt t="25345" x="7505700" y="4864100"/>
          <p14:tracePt t="25350" x="7505700" y="4813300"/>
          <p14:tracePt t="25361" x="7505700" y="4775200"/>
          <p14:tracePt t="25367" x="7505700" y="4724400"/>
          <p14:tracePt t="25383" x="7505700" y="4686300"/>
          <p14:tracePt t="25398" x="7505700" y="4660900"/>
          <p14:tracePt t="25411" x="7505700" y="4635500"/>
          <p14:tracePt t="25462" x="7531100" y="4635500"/>
          <p14:tracePt t="25487" x="7556500" y="4686300"/>
          <p14:tracePt t="25495" x="7556500" y="4724400"/>
          <p14:tracePt t="25512" x="7556500" y="4838700"/>
          <p14:tracePt t="25519" x="7556500" y="4927600"/>
          <p14:tracePt t="25528" x="7556500" y="5016500"/>
          <p14:tracePt t="25545" x="7556500" y="5219700"/>
          <p14:tracePt t="25550" x="7556500" y="5308600"/>
          <p14:tracePt t="25562" x="7556500" y="5448300"/>
          <p14:tracePt t="25567" x="7556500" y="5562600"/>
          <p14:tracePt t="25578" x="7556500" y="5664200"/>
          <p14:tracePt t="25583" x="7556500" y="5803900"/>
          <p14:tracePt t="25596" x="7556500" y="5854700"/>
          <p14:tracePt t="25600" x="7556500" y="6007100"/>
          <p14:tracePt t="25612" x="7556500" y="6045200"/>
          <p14:tracePt t="25616" x="7556500" y="6159500"/>
          <p14:tracePt t="25629" x="7556500" y="6248400"/>
          <p14:tracePt t="25633" x="7556500" y="6299200"/>
          <p14:tracePt t="25645" x="7569200" y="6426200"/>
          <p14:tracePt t="25650" x="7569200" y="6451600"/>
          <p14:tracePt t="25663" x="7594600" y="6540500"/>
          <p14:tracePt t="25664" x="7620000" y="6616700"/>
          <p14:tracePt t="25672" x="7620000" y="6654800"/>
          <p14:tracePt t="25679" x="7620000" y="6718300"/>
          <p14:tracePt t="25687" x="7645400" y="6769100"/>
          <p14:tracePt t="25695" x="7645400" y="6794500"/>
          <p14:tracePt t="25711" x="7645400" y="6832600"/>
          <p14:tracePt t="25728" x="7645400" y="6858000"/>
          <p14:tracePt t="25791" x="7645400" y="6883400"/>
          <p14:tracePt t="25840" x="7620000" y="6883400"/>
          <p14:tracePt t="25847" x="7594600" y="6858000"/>
          <p14:tracePt t="25855" x="7569200" y="6807200"/>
          <p14:tracePt t="25863" x="7531100" y="6769100"/>
          <p14:tracePt t="25878" x="7480300" y="6705600"/>
          <p14:tracePt t="25879" x="7467600" y="6629400"/>
          <p14:tracePt t="25887" x="7416800" y="6527800"/>
          <p14:tracePt t="25895" x="7391400" y="6413500"/>
          <p14:tracePt t="25912" x="7378700" y="6146800"/>
          <p14:tracePt t="25919" x="7378700" y="5981700"/>
          <p14:tracePt t="25928" x="7378700" y="5829300"/>
          <p14:tracePt t="25945" x="7378700" y="5511800"/>
          <p14:tracePt t="25951" x="7378700" y="5448300"/>
          <p14:tracePt t="25962" x="7391400" y="5334000"/>
          <p14:tracePt t="25978" x="7416800" y="5194300"/>
          <p14:tracePt t="25983" x="7416800" y="5156200"/>
          <p14:tracePt t="25995" x="7416800" y="5130800"/>
          <p14:tracePt t="25999" x="7442200" y="5105400"/>
          <p14:tracePt t="26111" x="7467600" y="5105400"/>
          <p14:tracePt t="26128" x="7467600" y="5181600"/>
          <p14:tracePt t="26135" x="7480300" y="5270500"/>
          <p14:tracePt t="27178" x="7480300" y="5245100"/>
          <p14:tracePt t="27184" x="7505700" y="5194300"/>
          <p14:tracePt t="27192" x="7531100" y="5130800"/>
          <p14:tracePt t="27203" x="7556500" y="5092700"/>
          <p14:tracePt t="27211" x="7594600" y="5041900"/>
          <p14:tracePt t="27216" x="7670800" y="4953000"/>
          <p14:tracePt t="27228" x="7708900" y="4902200"/>
          <p14:tracePt t="27233" x="7734300" y="4864100"/>
          <p14:tracePt t="27245" x="7797800" y="4800600"/>
          <p14:tracePt t="27249" x="7848600" y="4775200"/>
          <p14:tracePt t="27261" x="7886700" y="4749800"/>
          <p14:tracePt t="27266" x="7937500" y="4711700"/>
          <p14:tracePt t="27278" x="7975600" y="4686300"/>
          <p14:tracePt t="27283" x="8001000" y="4660900"/>
          <p14:tracePt t="27295" x="8051800" y="4635500"/>
          <p14:tracePt t="27299" x="8064500" y="4635500"/>
          <p14:tracePt t="27311" x="8089900" y="4622800"/>
          <p14:tracePt t="27328" x="8115300" y="4597400"/>
          <p14:tracePt t="27345" x="8140700" y="4597400"/>
          <p14:tracePt t="27352" x="8140700" y="4572000"/>
          <p14:tracePt t="27378" x="8140700" y="4546600"/>
          <p14:tracePt t="27400" x="8140700" y="4521200"/>
          <p14:tracePt t="27424" x="8140700" y="4508500"/>
          <p14:tracePt t="27432" x="8140700" y="4483100"/>
          <p14:tracePt t="27449" x="8140700" y="4457700"/>
          <p14:tracePt t="27462" x="8115300" y="4432300"/>
          <p14:tracePt t="27466" x="8089900" y="4432300"/>
          <p14:tracePt t="27478" x="8064500" y="4419600"/>
          <p14:tracePt t="27482" x="8051800" y="4394200"/>
          <p14:tracePt t="27498" x="8026400" y="4394200"/>
          <p14:tracePt t="27511" x="8001000" y="4394200"/>
          <p14:tracePt t="27515" x="7975600" y="4394200"/>
          <p14:tracePt t="27529" x="7950200" y="4394200"/>
          <p14:tracePt t="27545" x="7912100" y="4394200"/>
          <p14:tracePt t="27552" x="7886700" y="4394200"/>
          <p14:tracePt t="27570" x="7861300" y="4394200"/>
          <p14:tracePt t="27592" x="7848600" y="4394200"/>
          <p14:tracePt t="27713" x="7848600" y="4368800"/>
          <p14:tracePt t="28017" x="7861300" y="4368800"/>
          <p14:tracePt t="28033" x="7886700" y="4368800"/>
          <p14:tracePt t="28041" x="7912100" y="4368800"/>
          <p14:tracePt t="28049" x="7937500" y="4368800"/>
          <p14:tracePt t="28057" x="7950200" y="4368800"/>
          <p14:tracePt t="28065" x="7975600" y="4368800"/>
          <p14:tracePt t="28078" x="8001000" y="4368800"/>
          <p14:tracePt t="28089" x="8051800" y="4368800"/>
          <p14:tracePt t="28097" x="8064500" y="4368800"/>
          <p14:tracePt t="28111" x="8115300" y="4368800"/>
          <p14:tracePt t="28115" x="8140700" y="4368800"/>
          <p14:tracePt t="28128" x="8153400" y="4368800"/>
          <p14:tracePt t="28129" x="8178800" y="4368800"/>
          <p14:tracePt t="28145" x="8204200" y="4368800"/>
          <p14:tracePt t="28146" x="8242300" y="4368800"/>
          <p14:tracePt t="28161" x="8267700" y="4368800"/>
          <p14:tracePt t="28172" x="8293100" y="4368800"/>
          <p14:tracePt t="28178" x="8318500" y="4368800"/>
          <p14:tracePt t="28194" x="8331200" y="4368800"/>
          <p14:tracePt t="28204" x="8382000" y="4368800"/>
          <p14:tracePt t="28211" x="8432800" y="4368800"/>
          <p14:tracePt t="28217" x="8470900" y="4368800"/>
          <p14:tracePt t="28228" x="8496300" y="4368800"/>
          <p14:tracePt t="28233" x="8585200" y="4394200"/>
          <p14:tracePt t="28245" x="8610600" y="4394200"/>
          <p14:tracePt t="28249" x="8648700" y="4432300"/>
          <p14:tracePt t="28261" x="8712200" y="4432300"/>
          <p14:tracePt t="31059" x="8699500" y="4457700"/>
          <p14:tracePt t="31069" x="8699500" y="4483100"/>
          <p14:tracePt t="31078" x="8674100" y="4546600"/>
          <p14:tracePt t="31083" x="8648700" y="4597400"/>
          <p14:tracePt t="31095" x="8623300" y="4635500"/>
          <p14:tracePt t="31100" x="8610600" y="4686300"/>
          <p14:tracePt t="31111" x="8585200" y="4749800"/>
          <p14:tracePt t="31116" x="8585200" y="4800600"/>
          <p14:tracePt t="31128" x="8585200" y="4838700"/>
          <p14:tracePt t="31132" x="8585200" y="4902200"/>
          <p14:tracePt t="31145" x="8585200" y="4953000"/>
          <p14:tracePt t="31149" x="8585200" y="5003800"/>
          <p14:tracePt t="31161" x="8585200" y="5016500"/>
          <p14:tracePt t="31166" x="8623300" y="5067300"/>
          <p14:tracePt t="31178" x="8674100" y="5130800"/>
          <p14:tracePt t="31182" x="8737600" y="5181600"/>
          <p14:tracePt t="31195" x="8788400" y="5219700"/>
          <p14:tracePt t="31196" x="8851900" y="5270500"/>
          <p14:tracePt t="31211" x="9029700" y="5384800"/>
          <p14:tracePt t="31219" x="9118600" y="5397500"/>
          <p14:tracePt t="31228" x="9144000" y="5448300"/>
          <p14:tracePt t="31245" x="9258300" y="5486400"/>
          <p14:tracePt t="31251" x="9296400" y="5486400"/>
          <p14:tracePt t="31262" x="9321800" y="5511800"/>
          <p14:tracePt t="31278" x="9347200" y="5511800"/>
          <p14:tracePt t="31283" x="9372600" y="5537200"/>
          <p14:tracePt t="31372" x="9372600" y="5562600"/>
          <p14:tracePt t="31379" x="9321800" y="5575300"/>
          <p14:tracePt t="31387" x="9258300" y="5626100"/>
          <p14:tracePt t="31395" x="9169400" y="5664200"/>
          <p14:tracePt t="31405" x="9093200" y="5740400"/>
          <p14:tracePt t="31412" x="8991600" y="5803900"/>
          <p14:tracePt t="31420" x="8915400" y="5854700"/>
          <p14:tracePt t="31428" x="8826500" y="5892800"/>
          <p14:tracePt t="31445" x="8648700" y="5981700"/>
          <p14:tracePt t="31452" x="8623300" y="6007100"/>
          <p14:tracePt t="31462" x="8559800" y="6007100"/>
          <p14:tracePt t="31478" x="8432800" y="6045200"/>
          <p14:tracePt t="31484" x="8407400" y="6070600"/>
          <p14:tracePt t="31495" x="8331200" y="6096000"/>
          <p14:tracePt t="31500" x="8318500" y="6121400"/>
          <p14:tracePt t="31512" x="8267700" y="6121400"/>
          <p14:tracePt t="31516" x="8242300" y="6159500"/>
          <p14:tracePt t="31528" x="8229600" y="6184900"/>
          <p14:tracePt t="31533" x="8178800" y="6210300"/>
          <p14:tracePt t="31545" x="8140700" y="6248400"/>
          <p14:tracePt t="31550" x="8115300" y="6299200"/>
          <p14:tracePt t="31562" x="8089900" y="6362700"/>
          <p14:tracePt t="31568" x="8064500" y="6426200"/>
          <p14:tracePt t="31578" x="8051800" y="6502400"/>
          <p14:tracePt t="31583" x="8051800" y="6540500"/>
          <p14:tracePt t="31595" x="8026400" y="6616700"/>
          <p14:tracePt t="31596" x="8001000" y="6680200"/>
          <p14:tracePt t="31612" x="7975600" y="6743700"/>
          <p14:tracePt t="31612" x="7975600" y="6807200"/>
          <p14:tracePt t="31620" x="7950200" y="6858000"/>
          <p14:tracePt t="31628" x="7937500" y="6908800"/>
          <p14:tracePt t="31645" x="7912100" y="6972300"/>
          <p14:tracePt t="31652" x="7912100" y="6997700"/>
          <p14:tracePt t="31661" x="7886700" y="7010400"/>
          <p14:tracePt t="31678" x="7861300" y="7035800"/>
          <p14:tracePt t="31704" x="7861300" y="7061200"/>
          <p14:tracePt t="31716" x="7848600" y="7061200"/>
          <p14:tracePt t="31732" x="7848600" y="7086600"/>
          <p14:tracePt t="31740" x="7823200" y="7086600"/>
          <p14:tracePt t="31748" x="7797800" y="7086600"/>
          <p14:tracePt t="31756" x="7772400" y="7086600"/>
          <p14:tracePt t="31764" x="7759700" y="7086600"/>
          <p14:tracePt t="31778" x="7708900" y="7099300"/>
          <p14:tracePt t="31783" x="7683500" y="7099300"/>
          <p14:tracePt t="31798" x="7670800" y="7099300"/>
          <p14:tracePt t="31812" x="7645400" y="7099300"/>
          <p14:tracePt t="31812" x="7620000" y="7099300"/>
          <p14:tracePt t="31828" x="7594600" y="7099300"/>
          <p14:tracePt t="31837" x="7569200" y="7099300"/>
          <p14:tracePt t="31852" x="7569200" y="7086600"/>
          <p14:tracePt t="31861" x="7556500" y="7061200"/>
          <p14:tracePt t="31878" x="7556500" y="6997700"/>
          <p14:tracePt t="31884" x="7556500" y="6921500"/>
          <p14:tracePt t="31895" x="7556500" y="6883400"/>
          <p14:tracePt t="31912" x="7594600" y="6794500"/>
          <p14:tracePt t="31916" x="7645400" y="6718300"/>
          <p14:tracePt t="31928" x="7683500" y="6654800"/>
          <p14:tracePt t="31932" x="7759700" y="6616700"/>
          <p14:tracePt t="31945" x="7797800" y="6540500"/>
          <p14:tracePt t="31949" x="7823200" y="6527800"/>
          <p14:tracePt t="31963" x="7912100" y="6451600"/>
          <p14:tracePt t="31968" x="7950200" y="6426200"/>
          <p14:tracePt t="31978" x="8051800" y="6337300"/>
          <p14:tracePt t="31983" x="8089900" y="6324600"/>
          <p14:tracePt t="31995" x="8140700" y="6299200"/>
          <p14:tracePt t="31999" x="8178800" y="6273800"/>
          <p14:tracePt t="32011" x="8229600" y="6248400"/>
          <p14:tracePt t="32012" x="8242300" y="6235700"/>
          <p14:tracePt t="32020" x="8293100" y="6210300"/>
          <p14:tracePt t="32028" x="8318500" y="6210300"/>
          <p14:tracePt t="32045" x="8331200" y="6159500"/>
          <p14:tracePt t="32052" x="8356600" y="6146800"/>
          <p14:tracePt t="32062" x="8382000" y="6121400"/>
          <p14:tracePt t="32078" x="8407400" y="6070600"/>
          <p14:tracePt t="32079" x="8432800" y="6045200"/>
          <p14:tracePt t="32086" x="8445500" y="5981700"/>
          <p14:tracePt t="32096" x="8496300" y="5943600"/>
          <p14:tracePt t="32101" x="8521700" y="5867400"/>
          <p14:tracePt t="32112" x="8534400" y="5829300"/>
          <p14:tracePt t="32118" x="8559800" y="5778500"/>
          <p14:tracePt t="32129" x="8585200" y="5740400"/>
          <p14:tracePt t="32134" x="8610600" y="5689600"/>
          <p14:tracePt t="32146" x="8610600" y="5651500"/>
          <p14:tracePt t="32149" x="8623300" y="5626100"/>
          <p14:tracePt t="32162" x="8623300" y="5575300"/>
          <p14:tracePt t="32168" x="8623300" y="5537200"/>
          <p14:tracePt t="32179" x="8648700" y="5511800"/>
          <p14:tracePt t="32183" x="8648700" y="5486400"/>
          <p14:tracePt t="32196" x="8648700" y="5473700"/>
          <p14:tracePt t="32197" x="8674100" y="5448300"/>
          <p14:tracePt t="32204" x="8674100" y="5422900"/>
          <p14:tracePt t="32220" x="8674100" y="5397500"/>
          <p14:tracePt t="32236" x="8674100" y="5384800"/>
          <p14:tracePt t="32340" x="8674100" y="5397500"/>
          <p14:tracePt t="32348" x="8648700" y="5448300"/>
          <p14:tracePt t="32356" x="8623300" y="5473700"/>
          <p14:tracePt t="32364" x="8610600" y="5537200"/>
          <p14:tracePt t="32373" x="8585200" y="5562600"/>
          <p14:tracePt t="32381" x="8559800" y="5600700"/>
          <p14:tracePt t="32388" x="8534400" y="5664200"/>
          <p14:tracePt t="32396" x="8521700" y="5715000"/>
          <p14:tracePt t="32412" x="8521700" y="5778500"/>
          <p14:tracePt t="32415" x="8496300" y="5803900"/>
          <p14:tracePt t="32428" x="8470900" y="5854700"/>
          <p14:tracePt t="32429" x="8470900" y="5892800"/>
          <p14:tracePt t="32445" x="8445500" y="5956300"/>
          <p14:tracePt t="32452" x="8445500" y="5981700"/>
          <p14:tracePt t="32462" x="8445500" y="6032500"/>
          <p14:tracePt t="32478" x="8432800" y="6146800"/>
          <p14:tracePt t="32485" x="8432800" y="6184900"/>
          <p14:tracePt t="32495" x="8407400" y="6273800"/>
          <p14:tracePt t="32511" x="8407400" y="6362700"/>
          <p14:tracePt t="32517" x="8382000" y="6426200"/>
          <p14:tracePt t="32528" x="8382000" y="6477000"/>
          <p14:tracePt t="32545" x="8356600" y="6540500"/>
          <p14:tracePt t="32550" x="8356600" y="6591300"/>
          <p14:tracePt t="32562" x="8356600" y="6616700"/>
          <p14:tracePt t="32566" x="8331200" y="6654800"/>
          <p14:tracePt t="32578" x="8331200" y="6680200"/>
          <p14:tracePt t="32582" x="8318500" y="6705600"/>
          <p14:tracePt t="32595" x="8318500" y="6743700"/>
          <p14:tracePt t="32612" x="8293100" y="6769100"/>
          <p14:tracePt t="32612" x="8293100" y="6794500"/>
          <p14:tracePt t="32613" x="8267700" y="6807200"/>
          <p14:tracePt t="32621" x="8267700" y="6832600"/>
          <p14:tracePt t="32629" x="8242300" y="6883400"/>
          <p14:tracePt t="32645" x="8229600" y="6921500"/>
          <p14:tracePt t="32653" x="8204200" y="6946900"/>
          <p14:tracePt t="32662" x="8178800" y="6997700"/>
          <p14:tracePt t="32678" x="8140700" y="7035800"/>
          <p14:tracePt t="32685" x="8115300" y="7086600"/>
          <p14:tracePt t="32695" x="8064500" y="7099300"/>
          <p14:tracePt t="32712" x="8026400" y="7150100"/>
          <p14:tracePt t="32717" x="8001000" y="7175500"/>
          <p14:tracePt t="32728" x="8001000" y="7188200"/>
          <p14:tracePt t="32745" x="7950200" y="7213600"/>
          <p14:tracePt t="32749" x="7937500" y="7213600"/>
          <p14:tracePt t="32766" x="7912100" y="7239000"/>
          <p14:tracePt t="32778" x="7886700" y="7239000"/>
          <p14:tracePt t="32782" x="7861300" y="7239000"/>
          <p14:tracePt t="32795" x="7848600" y="7239000"/>
          <p14:tracePt t="32812" x="7823200" y="7239000"/>
          <p14:tracePt t="32813" x="7772400" y="7239000"/>
          <p14:tracePt t="32829" x="7759700" y="7239000"/>
          <p14:tracePt t="32845" x="7708900" y="7239000"/>
          <p14:tracePt t="32853" x="7683500" y="7239000"/>
          <p14:tracePt t="32862" x="7670800" y="7239000"/>
          <p14:tracePt t="32879" x="7594600" y="7124700"/>
          <p14:tracePt t="32885" x="7569200" y="7099300"/>
          <p14:tracePt t="32895" x="7569200" y="7035800"/>
          <p14:tracePt t="32912" x="7556500" y="6946900"/>
          <p14:tracePt t="32918" x="7531100" y="6883400"/>
          <p14:tracePt t="32929" x="7531100" y="6858000"/>
          <p14:tracePt t="32934" x="7531100" y="6807200"/>
          <p14:tracePt t="32946" x="7531100" y="6743700"/>
          <p14:tracePt t="32949" x="7531100" y="6705600"/>
          <p14:tracePt t="32963" x="7531100" y="6680200"/>
          <p14:tracePt t="32967" x="7556500" y="6629400"/>
          <p14:tracePt t="32979" x="7569200" y="6616700"/>
          <p14:tracePt t="32985" x="7594600" y="6565900"/>
          <p14:tracePt t="32996" x="7620000" y="6540500"/>
          <p14:tracePt t="33001" x="7645400" y="6527800"/>
          <p14:tracePt t="33013" x="7670800" y="6502400"/>
          <p14:tracePt t="33013" x="7683500" y="6477000"/>
          <p14:tracePt t="33021" x="7708900" y="6477000"/>
          <p14:tracePt t="33029" x="7759700" y="6451600"/>
          <p14:tracePt t="33045" x="7797800" y="6451600"/>
          <p14:tracePt t="33045" x="7861300" y="6451600"/>
          <p14:tracePt t="33053" x="7886700" y="6451600"/>
          <p14:tracePt t="33062" x="7937500" y="6477000"/>
          <p14:tracePt t="33080" x="8001000" y="6540500"/>
          <p14:tracePt t="33085" x="8051800" y="6591300"/>
          <p14:tracePt t="33096" x="8089900" y="6616700"/>
          <p14:tracePt t="33102" x="8140700" y="6654800"/>
          <p14:tracePt t="33112" x="8153400" y="6705600"/>
          <p14:tracePt t="33118" x="8178800" y="6743700"/>
          <p14:tracePt t="33129" x="8178800" y="6769100"/>
          <p14:tracePt t="33146" x="8229600" y="6832600"/>
          <p14:tracePt t="33151" x="8229600" y="6883400"/>
          <p14:tracePt t="33163" x="8242300" y="6946900"/>
          <p14:tracePt t="33170" x="8242300" y="6997700"/>
          <p14:tracePt t="33179" x="8242300" y="7035800"/>
          <p14:tracePt t="33184" x="8242300" y="7099300"/>
          <p14:tracePt t="33195" x="8242300" y="7150100"/>
          <p14:tracePt t="33200" x="8242300" y="7188200"/>
          <p14:tracePt t="33212" x="8229600" y="7213600"/>
          <p14:tracePt t="33217" x="8204200" y="7264400"/>
          <p14:tracePt t="33229" x="8153400" y="7302500"/>
          <p14:tracePt t="33246" x="8089900" y="7327900"/>
          <p14:tracePt t="33253" x="8064500" y="7327900"/>
          <p14:tracePt t="33263" x="8026400" y="7353300"/>
          <p14:tracePt t="33279" x="7950200" y="7353300"/>
          <p14:tracePt t="33285" x="7937500" y="7353300"/>
          <p14:tracePt t="33296" x="7912100" y="7353300"/>
          <p14:tracePt t="33312" x="7861300" y="7353300"/>
          <p14:tracePt t="33325" x="7848600" y="7327900"/>
          <p14:tracePt t="33345" x="7848600" y="7302500"/>
          <p14:tracePt t="33357" x="7848600" y="7289800"/>
          <p14:tracePt t="33369" x="7848600" y="7264400"/>
          <p14:tracePt t="33378" x="7848600" y="7213600"/>
          <p14:tracePt t="33382" x="7861300" y="7188200"/>
          <p14:tracePt t="33395" x="7886700" y="7175500"/>
          <p14:tracePt t="33400" x="7912100" y="7124700"/>
          <p14:tracePt t="33412" x="7950200" y="7099300"/>
          <p14:tracePt t="33416" x="8001000" y="7086600"/>
          <p14:tracePt t="33429" x="8026400" y="7061200"/>
          <p14:tracePt t="33430" x="8064500" y="7010400"/>
          <p14:tracePt t="33438" x="8089900" y="7010400"/>
          <p14:tracePt t="33446" x="8140700" y="6997700"/>
          <p14:tracePt t="33453" x="8153400" y="6997700"/>
          <p14:tracePt t="33462" x="8178800" y="6972300"/>
          <p14:tracePt t="33480" x="8229600" y="6946900"/>
          <p14:tracePt t="33486" x="8242300" y="6946900"/>
          <p14:tracePt t="33496" x="8293100" y="6921500"/>
          <p14:tracePt t="33512" x="8382000" y="6908800"/>
          <p14:tracePt t="33518" x="8445500" y="6908800"/>
          <p14:tracePt t="33529" x="8470900" y="6908800"/>
          <p14:tracePt t="33546" x="8559800" y="6883400"/>
          <p14:tracePt t="33550" x="8585200" y="6883400"/>
          <p14:tracePt t="33563" x="8623300" y="6883400"/>
          <p14:tracePt t="33569" x="8648700" y="6883400"/>
          <p14:tracePt t="33601" x="8648700" y="6921500"/>
          <p14:tracePt t="33612" x="8648700" y="6946900"/>
          <p14:tracePt t="33616" x="8623300" y="6972300"/>
          <p14:tracePt t="33629" x="8585200" y="7035800"/>
          <p14:tracePt t="33630" x="8521700" y="7061200"/>
          <p14:tracePt t="33639" x="8470900" y="7099300"/>
          <p14:tracePt t="33645" x="8382000" y="7124700"/>
          <p14:tracePt t="33654" x="8318500" y="7150100"/>
          <p14:tracePt t="33662" x="8267700" y="7150100"/>
          <p14:tracePt t="33681" x="8140700" y="7175500"/>
          <p14:tracePt t="33696" x="7975600" y="7124700"/>
          <p14:tracePt t="33712" x="7861300" y="7035800"/>
          <p14:tracePt t="33718" x="7861300" y="7010400"/>
          <p14:tracePt t="33728" x="7823200" y="6946900"/>
          <p14:tracePt t="33746" x="7759700" y="6807200"/>
          <p14:tracePt t="33751" x="7759700" y="6769100"/>
          <p14:tracePt t="33762" x="7759700" y="6718300"/>
          <p14:tracePt t="33766" x="7759700" y="6629400"/>
          <p14:tracePt t="33782" x="7759700" y="6565900"/>
          <p14:tracePt t="33796" x="7759700" y="6527800"/>
          <p14:tracePt t="33800" x="7759700" y="6477000"/>
          <p14:tracePt t="33812" x="7759700" y="6451600"/>
          <p14:tracePt t="33816" x="7772400" y="6413500"/>
          <p14:tracePt t="33829" x="7823200" y="6388100"/>
          <p14:tracePt t="33830" x="7848600" y="6337300"/>
          <p14:tracePt t="33839" x="7848600" y="6324600"/>
          <p14:tracePt t="33846" x="7861300" y="6299200"/>
          <p14:tracePt t="33854" x="7886700" y="6273800"/>
          <p14:tracePt t="33862" x="7912100" y="6248400"/>
          <p14:tracePt t="33879" x="7950200" y="6235700"/>
          <p14:tracePt t="33886" x="7975600" y="6235700"/>
          <p14:tracePt t="33895" x="8001000" y="6210300"/>
          <p14:tracePt t="33913" x="8051800" y="6210300"/>
          <p14:tracePt t="33918" x="8064500" y="6210300"/>
          <p14:tracePt t="33929" x="8115300" y="6210300"/>
          <p14:tracePt t="33946" x="8178800" y="6210300"/>
          <p14:tracePt t="33951" x="8204200" y="6210300"/>
          <p14:tracePt t="33964" x="8229600" y="6235700"/>
          <p14:tracePt t="33971" x="8242300" y="6248400"/>
          <p14:tracePt t="33979" x="8267700" y="6273800"/>
          <p14:tracePt t="33985" x="8267700" y="6324600"/>
          <p14:tracePt t="33996" x="8267700" y="6362700"/>
          <p14:tracePt t="34001" x="8267700" y="6388100"/>
          <p14:tracePt t="34013" x="8267700" y="6426200"/>
          <p14:tracePt t="34016" x="8229600" y="6477000"/>
          <p14:tracePt t="34029" x="8204200" y="6527800"/>
          <p14:tracePt t="34030" x="8153400" y="6565900"/>
          <p14:tracePt t="34039" x="8115300" y="6591300"/>
          <p14:tracePt t="34046" x="8064500" y="6629400"/>
          <p14:tracePt t="34054" x="8026400" y="6654800"/>
          <p14:tracePt t="34062" x="8001000" y="6680200"/>
          <p14:tracePt t="34078" x="7886700" y="6718300"/>
          <p14:tracePt t="34086" x="7848600" y="6718300"/>
          <p14:tracePt t="34095" x="7772400" y="6743700"/>
          <p14:tracePt t="34112" x="7683500" y="6743700"/>
          <p14:tracePt t="34118" x="7620000" y="6743700"/>
          <p14:tracePt t="34128" x="7594600" y="6718300"/>
          <p14:tracePt t="34146" x="7556500" y="6654800"/>
          <p14:tracePt t="34152" x="7505700" y="6616700"/>
          <p14:tracePt t="34162" x="7480300" y="6591300"/>
          <p14:tracePt t="34167" x="7480300" y="6540500"/>
          <p14:tracePt t="34179" x="7467600" y="6477000"/>
          <p14:tracePt t="34185" x="7467600" y="6426200"/>
          <p14:tracePt t="34196" x="7467600" y="6362700"/>
          <p14:tracePt t="34200" x="7467600" y="6337300"/>
          <p14:tracePt t="34212" x="7467600" y="6299200"/>
          <p14:tracePt t="34216" x="7480300" y="6235700"/>
          <p14:tracePt t="34229" x="7531100" y="6184900"/>
          <p14:tracePt t="34233" x="7569200" y="6146800"/>
          <p14:tracePt t="34245" x="7594600" y="6121400"/>
          <p14:tracePt t="34249" x="7645400" y="6070600"/>
          <p14:tracePt t="34262" x="7683500" y="6032500"/>
          <p14:tracePt t="34262" x="7734300" y="6007100"/>
          <p14:tracePt t="34278" x="7848600" y="5943600"/>
          <p14:tracePt t="34286" x="7912100" y="5892800"/>
          <p14:tracePt t="34295" x="7950200" y="5867400"/>
          <p14:tracePt t="34313" x="8089900" y="5803900"/>
          <p14:tracePt t="34318" x="8178800" y="5765800"/>
          <p14:tracePt t="34329" x="8267700" y="5715000"/>
          <p14:tracePt t="34346" x="8382000" y="5651500"/>
          <p14:tracePt t="34351" x="8445500" y="5626100"/>
          <p14:tracePt t="34362" x="8496300" y="5575300"/>
          <p14:tracePt t="34368" x="8534400" y="5537200"/>
          <p14:tracePt t="34378" x="8559800" y="5486400"/>
          <p14:tracePt t="34383" x="8585200" y="5473700"/>
          <p14:tracePt t="34396" x="8610600" y="5422900"/>
          <p14:tracePt t="34402" x="8610600" y="5397500"/>
          <p14:tracePt t="34412" x="8610600" y="5359400"/>
          <p14:tracePt t="34416" x="8610600" y="5334000"/>
          <p14:tracePt t="34429" x="8610600" y="5270500"/>
          <p14:tracePt t="34433" x="8585200" y="5245100"/>
          <p14:tracePt t="34446" x="8534400" y="5194300"/>
          <p14:tracePt t="34447" x="8496300" y="5156200"/>
          <p14:tracePt t="34455" x="8432800" y="5105400"/>
          <p14:tracePt t="34463" x="8407400" y="5092700"/>
          <p14:tracePt t="34478" x="8293100" y="5041900"/>
          <p14:tracePt t="34479" x="8267700" y="5016500"/>
          <p14:tracePt t="34487" x="8204200" y="5003800"/>
          <p14:tracePt t="34495" x="8140700" y="4978400"/>
          <p14:tracePt t="34513" x="8026400" y="4953000"/>
          <p14:tracePt t="34519" x="7975600" y="4927600"/>
          <p14:tracePt t="34529" x="7937500" y="4927600"/>
          <p14:tracePt t="34546" x="7861300" y="4927600"/>
          <p14:tracePt t="34551" x="7848600" y="4927600"/>
          <p14:tracePt t="34562" x="7823200" y="4927600"/>
          <p14:tracePt t="34568" x="7797800" y="4927600"/>
          <p14:tracePt t="34583" x="7772400" y="4927600"/>
          <p14:tracePt t="34615" x="7759700" y="4927600"/>
          <p14:tracePt t="34623" x="7759700" y="4902200"/>
          <p14:tracePt t="34655" x="7759700" y="4889500"/>
          <p14:tracePt t="34663" x="7759700" y="4864100"/>
          <p14:tracePt t="34671" x="7759700" y="4838700"/>
          <p14:tracePt t="34679" x="7759700" y="4813300"/>
          <p14:tracePt t="34687" x="7759700" y="4800600"/>
          <p14:tracePt t="34695" x="7759700" y="4775200"/>
          <p14:tracePt t="34712" x="7759700" y="4749800"/>
          <p14:tracePt t="34718" x="7759700" y="4724400"/>
          <p14:tracePt t="34775" x="7734300" y="4724400"/>
          <p14:tracePt t="34802" x="7708900" y="4724400"/>
          <p14:tracePt t="34815" x="7683500" y="4724400"/>
          <p14:tracePt t="34839" x="7670800" y="4724400"/>
          <p14:tracePt t="34863" x="7670800" y="4749800"/>
          <p14:tracePt t="34895" x="7670800" y="4775200"/>
          <p14:tracePt t="34912" x="7670800" y="4813300"/>
          <p14:tracePt t="34919" x="7670800" y="4838700"/>
          <p14:tracePt t="34945" x="7708900" y="4902200"/>
          <p14:tracePt t="34951" x="7734300" y="4927600"/>
          <p14:tracePt t="34963" x="7759700" y="4953000"/>
          <p14:tracePt t="34969" x="7759700" y="4978400"/>
          <p14:tracePt t="34978" x="7772400" y="5003800"/>
          <p14:tracePt t="34983" x="7772400" y="5016500"/>
          <p14:tracePt t="34995" x="7797800" y="5041900"/>
          <p14:tracePt t="35000" x="7797800" y="5067300"/>
          <p14:tracePt t="35012" x="7823200" y="5092700"/>
          <p14:tracePt t="35016" x="7823200" y="5130800"/>
          <p14:tracePt t="35028" x="7823200" y="5181600"/>
          <p14:tracePt t="35032" x="7848600" y="5194300"/>
          <p14:tracePt t="35045" x="7848600" y="5270500"/>
          <p14:tracePt t="35049" x="7848600" y="5308600"/>
          <p14:tracePt t="35062" x="7848600" y="5359400"/>
          <p14:tracePt t="35066" x="7848600" y="5397500"/>
          <p14:tracePt t="35078" x="7848600" y="5422900"/>
          <p14:tracePt t="35079" x="7848600" y="5473700"/>
          <p14:tracePt t="35087" x="7848600" y="5486400"/>
          <p14:tracePt t="35095" x="7848600" y="5511800"/>
          <p14:tracePt t="35112" x="7823200" y="5600700"/>
          <p14:tracePt t="35119" x="7772400" y="5626100"/>
          <p14:tracePt t="35128" x="7734300" y="5664200"/>
          <p14:tracePt t="35145" x="7670800" y="5740400"/>
          <p14:tracePt t="35151" x="7645400" y="5778500"/>
          <p14:tracePt t="35162" x="7594600" y="5829300"/>
          <p14:tracePt t="35179" x="7531100" y="5892800"/>
          <p14:tracePt t="35183" x="7505700" y="5943600"/>
          <p14:tracePt t="35195" x="7480300" y="5956300"/>
          <p14:tracePt t="35200" x="7467600" y="5981700"/>
          <p14:tracePt t="35212" x="7467600" y="6007100"/>
          <p14:tracePt t="35216" x="7442200" y="6032500"/>
          <p14:tracePt t="35229" x="7442200" y="6045200"/>
          <p14:tracePt t="35233" x="7442200" y="6070600"/>
          <p14:tracePt t="35245" x="7442200" y="6096000"/>
          <p14:tracePt t="35249" x="7442200" y="6146800"/>
          <p14:tracePt t="35263" x="7442200" y="6159500"/>
          <p14:tracePt t="35264" x="7442200" y="6210300"/>
          <p14:tracePt t="35271" x="7442200" y="6235700"/>
          <p14:tracePt t="35279" x="7467600" y="6273800"/>
          <p14:tracePt t="35287" x="7480300" y="6299200"/>
          <p14:tracePt t="35296" x="7505700" y="6324600"/>
          <p14:tracePt t="35313" x="7556500" y="6362700"/>
          <p14:tracePt t="35320" x="7569200" y="6388100"/>
          <p14:tracePt t="35329" x="7594600" y="6388100"/>
          <p14:tracePt t="35346" x="7620000" y="6413500"/>
          <p14:tracePt t="35369" x="7620000" y="6426200"/>
          <p14:tracePt t="35375" x="7645400" y="6426200"/>
          <p14:tracePt t="35391" x="7645400" y="6451600"/>
          <p14:tracePt t="35402" x="7645400" y="6502400"/>
          <p14:tracePt t="35412" x="7620000" y="6527800"/>
          <p14:tracePt t="35416" x="7594600" y="6565900"/>
          <p14:tracePt t="35428" x="7569200" y="6591300"/>
          <p14:tracePt t="35433" x="7531100" y="6616700"/>
          <p14:tracePt t="35445" x="7505700" y="6629400"/>
          <p14:tracePt t="35450" x="7467600" y="6680200"/>
          <p14:tracePt t="35462" x="7442200" y="6705600"/>
          <p14:tracePt t="35480" x="7416800" y="6718300"/>
          <p14:tracePt t="35481" x="7391400" y="6743700"/>
          <p14:tracePt t="35488" x="7378700" y="6743700"/>
          <p14:tracePt t="35503" x="7378700" y="6769100"/>
          <p14:tracePt t="35583" x="7391400" y="6769100"/>
          <p14:tracePt t="35592" x="7416800" y="6769100"/>
          <p14:tracePt t="35601" x="7442200" y="6794500"/>
          <p14:tracePt t="35612" x="7480300" y="6794500"/>
          <p14:tracePt t="35616" x="7505700" y="6794500"/>
          <p14:tracePt t="35628" x="7531100" y="6794500"/>
          <p14:tracePt t="35633" x="7556500" y="6807200"/>
          <p14:tracePt t="35662" x="7569200" y="6807200"/>
          <p14:tracePt t="35679" x="7594600" y="6807200"/>
          <p14:tracePt t="35688" x="7620000" y="6807200"/>
          <p14:tracePt t="35703" x="7645400" y="6807200"/>
          <p14:tracePt t="35720" x="7670800" y="6807200"/>
          <p14:tracePt t="36128" x="7670800" y="6794500"/>
          <p14:tracePt t="36145" x="7670800" y="6705600"/>
          <p14:tracePt t="36152" x="7670800" y="6616700"/>
          <p14:tracePt t="36162" x="7670800" y="6527800"/>
          <p14:tracePt t="36178" x="7708900" y="6413500"/>
          <p14:tracePt t="36184" x="7708900" y="6337300"/>
          <p14:tracePt t="36195" x="7734300" y="6273800"/>
          <p14:tracePt t="36212" x="7772400" y="6184900"/>
          <p14:tracePt t="36216" x="7772400" y="6146800"/>
          <p14:tracePt t="36228" x="7797800" y="6121400"/>
          <p14:tracePt t="36234" x="7797800" y="6045200"/>
          <p14:tracePt t="36249" x="7797800" y="6032500"/>
          <p14:tracePt t="36262" x="7797800" y="5981700"/>
          <p14:tracePt t="36266" x="7797800" y="5956300"/>
          <p14:tracePt t="36278" x="7797800" y="5892800"/>
          <p14:tracePt t="36283" x="7797800" y="5867400"/>
          <p14:tracePt t="36295" x="7797800" y="5829300"/>
          <p14:tracePt t="36299" x="7797800" y="5765800"/>
          <p14:tracePt t="36312" x="7797800" y="5740400"/>
          <p14:tracePt t="36312" x="7797800" y="5689600"/>
          <p14:tracePt t="36320" x="7797800" y="5664200"/>
          <p14:tracePt t="36328" x="7797800" y="5651500"/>
          <p14:tracePt t="36345" x="7797800" y="5600700"/>
          <p14:tracePt t="36352" x="7797800" y="5575300"/>
          <p14:tracePt t="36362" x="7772400" y="5537200"/>
          <p14:tracePt t="36378" x="7772400" y="5486400"/>
          <p14:tracePt t="36384" x="7759700" y="5448300"/>
          <p14:tracePt t="36395" x="7759700" y="5397500"/>
          <p14:tracePt t="36401" x="7734300" y="5384800"/>
          <p14:tracePt t="36412" x="7734300" y="5359400"/>
          <p14:tracePt t="36416" x="7734300" y="5334000"/>
          <p14:tracePt t="36428" x="7734300" y="5308600"/>
          <p14:tracePt t="36432" x="7734300" y="5283200"/>
          <p14:tracePt t="36445" x="7708900" y="5245100"/>
          <p14:tracePt t="36462" x="7708900" y="5219700"/>
          <p14:tracePt t="36468" x="7708900" y="5181600"/>
          <p14:tracePt t="36478" x="7708900" y="5156200"/>
          <p14:tracePt t="36483" x="7708900" y="5130800"/>
          <p14:tracePt t="36495" x="7708900" y="5105400"/>
          <p14:tracePt t="36499" x="7708900" y="5092700"/>
          <p14:tracePt t="36512" x="7708900" y="5067300"/>
          <p14:tracePt t="36513" x="7708900" y="5041900"/>
          <p14:tracePt t="36528" x="7708900" y="5016500"/>
          <p14:tracePt t="36536" x="7683500" y="5016500"/>
          <p14:tracePt t="36552" x="7683500" y="5003800"/>
          <p14:tracePt t="36616" x="7683500" y="4978400"/>
          <p14:tracePt t="36656" x="7683500" y="4953000"/>
          <p14:tracePt t="36680" x="7670800" y="4927600"/>
          <p14:tracePt t="36705" x="7670800" y="4902200"/>
          <p14:tracePt t="36720" x="7670800" y="4889500"/>
          <p14:tracePt t="36736" x="7645400" y="4864100"/>
          <p14:tracePt t="36752" x="7645400" y="4838700"/>
          <p14:tracePt t="36785" x="7620000" y="4813300"/>
          <p14:tracePt t="36825" x="7620000" y="4800600"/>
          <p14:tracePt t="36834" x="7594600" y="4800600"/>
          <p14:tracePt t="37137" x="7594600" y="4813300"/>
          <p14:tracePt t="37193" x="7594600" y="4838700"/>
          <p14:tracePt t="37225" x="7594600" y="4864100"/>
          <p14:tracePt t="37249" x="7594600" y="4889500"/>
          <p14:tracePt t="37265" x="7594600" y="4902200"/>
          <p14:tracePt t="37295" x="7594600" y="4927600"/>
          <p14:tracePt t="37300" x="7594600" y="4953000"/>
          <p14:tracePt t="37315" x="7594600" y="4978400"/>
          <p14:tracePt t="37329" x="7620000" y="4978400"/>
          <p14:tracePt t="37329" x="7620000" y="5003800"/>
          <p14:tracePt t="37345" x="7620000" y="5016500"/>
          <p14:tracePt t="37361" x="7620000" y="5041900"/>
          <p14:tracePt t="37378" x="7620000" y="5067300"/>
          <p14:tracePt t="37394" x="7620000" y="5092700"/>
          <p14:tracePt t="37402" x="7620000" y="5105400"/>
          <p14:tracePt t="37412" x="7620000" y="5130800"/>
          <p14:tracePt t="37425" x="7620000" y="5156200"/>
          <p14:tracePt t="37434" x="7620000" y="5181600"/>
          <p14:tracePt t="37445" x="7620000" y="5194300"/>
          <p14:tracePt t="37457" x="7620000" y="5219700"/>
          <p14:tracePt t="37478" x="7620000" y="5245100"/>
          <p14:tracePt t="37495" x="7620000" y="5270500"/>
          <p14:tracePt t="37515" x="7620000" y="5283200"/>
          <p14:tracePt t="37528" x="7620000" y="5308600"/>
          <p14:tracePt t="37545" x="7620000" y="5334000"/>
          <p14:tracePt t="37561" x="7620000" y="5359400"/>
          <p14:tracePt t="37578" x="7620000" y="5397500"/>
          <p14:tracePt t="37594" x="7620000" y="5422900"/>
          <p14:tracePt t="37612" x="7620000" y="5448300"/>
          <p14:tracePt t="37617" x="7594600" y="5448300"/>
          <p14:tracePt t="37628" x="7594600" y="5473700"/>
          <p14:tracePt t="37634" x="7594600" y="5486400"/>
          <p14:tracePt t="37645" x="7569200" y="5486400"/>
          <p14:tracePt t="37649" x="7569200" y="5511800"/>
          <p14:tracePt t="37662" x="7569200" y="5537200"/>
          <p14:tracePt t="37666" x="7556500" y="5562600"/>
          <p14:tracePt t="37678" x="7556500" y="5575300"/>
          <p14:tracePt t="37682" x="7556500" y="5600700"/>
          <p14:tracePt t="37695" x="7531100" y="5626100"/>
          <p14:tracePt t="37700" x="7531100" y="5651500"/>
          <p14:tracePt t="37712" x="7531100" y="5664200"/>
          <p14:tracePt t="37716" x="7505700" y="5715000"/>
          <p14:tracePt t="37728" x="7505700" y="5765800"/>
          <p14:tracePt t="37733" x="7480300" y="5803900"/>
          <p14:tracePt t="37745" x="7467600" y="5829300"/>
          <p14:tracePt t="37746" x="7467600" y="5867400"/>
          <p14:tracePt t="37753" x="7467600" y="5918200"/>
          <p14:tracePt t="37762" x="7442200" y="5943600"/>
          <p14:tracePt t="37778" x="7416800" y="6007100"/>
          <p14:tracePt t="37786" x="7416800" y="6032500"/>
          <p14:tracePt t="37795" x="7391400" y="6045200"/>
          <p14:tracePt t="37812" x="7391400" y="6096000"/>
          <p14:tracePt t="37826" x="7391400" y="6121400"/>
          <p14:tracePt t="37834" x="7391400" y="6146800"/>
          <p14:tracePt t="37845" x="7391400" y="6159500"/>
          <p14:tracePt t="37850" x="7378700" y="6159500"/>
          <p14:tracePt t="37862" x="7378700" y="6184900"/>
          <p14:tracePt t="37867" x="7378700" y="6210300"/>
          <p14:tracePt t="37878" x="7378700" y="6235700"/>
          <p14:tracePt t="37882" x="7353300" y="6235700"/>
          <p14:tracePt t="37895" x="7353300" y="6273800"/>
          <p14:tracePt t="37899" x="7327900" y="6324600"/>
          <p14:tracePt t="37912" x="7302500" y="6362700"/>
          <p14:tracePt t="37916" x="7302500" y="6388100"/>
          <p14:tracePt t="37928" x="7289800" y="6451600"/>
          <p14:tracePt t="37933" x="7264400" y="6502400"/>
          <p14:tracePt t="37945" x="7239000" y="6540500"/>
          <p14:tracePt t="37946" x="7239000" y="6565900"/>
          <p14:tracePt t="37954" x="7213600" y="6591300"/>
          <p14:tracePt t="37962" x="7188200" y="6629400"/>
          <p14:tracePt t="37979" x="7188200" y="6654800"/>
          <p14:tracePt t="37986" x="7188200" y="6680200"/>
          <p14:tracePt t="38018" x="7175500" y="6705600"/>
          <p14:tracePt t="38146" x="7188200" y="6705600"/>
          <p14:tracePt t="38154" x="7213600" y="6680200"/>
          <p14:tracePt t="38162" x="7239000" y="6654800"/>
          <p14:tracePt t="38171" x="7264400" y="6629400"/>
          <p14:tracePt t="38178" x="7302500" y="6616700"/>
          <p14:tracePt t="38186" x="7353300" y="6565900"/>
          <p14:tracePt t="38195" x="7416800" y="6527800"/>
          <p14:tracePt t="38212" x="7505700" y="6413500"/>
          <p14:tracePt t="38218" x="7569200" y="6362700"/>
          <p14:tracePt t="38228" x="7620000" y="6299200"/>
          <p14:tracePt t="38234" x="7645400" y="6273800"/>
          <p14:tracePt t="38245" x="7683500" y="6210300"/>
          <p14:tracePt t="38250" x="7734300" y="6146800"/>
          <p14:tracePt t="38262" x="7797800" y="6045200"/>
          <p14:tracePt t="38269" x="7823200" y="5981700"/>
          <p14:tracePt t="38278" x="7861300" y="5918200"/>
          <p14:tracePt t="38283" x="7912100" y="5854700"/>
          <p14:tracePt t="38295" x="7937500" y="5803900"/>
          <p14:tracePt t="38301" x="7950200" y="5740400"/>
          <p14:tracePt t="38312" x="8001000" y="5651500"/>
          <p14:tracePt t="38316" x="8001000" y="5600700"/>
          <p14:tracePt t="38328" x="8051800" y="5562600"/>
          <p14:tracePt t="38334" x="8051800" y="5511800"/>
          <p14:tracePt t="38345" x="8051800" y="5473700"/>
          <p14:tracePt t="38348" x="8064500" y="5448300"/>
          <p14:tracePt t="38362" x="8064500" y="5422900"/>
          <p14:tracePt t="38362" x="8064500" y="5397500"/>
          <p14:tracePt t="38402" x="8064500" y="5384800"/>
          <p14:tracePt t="38458" x="8051800" y="5359400"/>
          <p14:tracePt t="38478" x="8026400" y="5334000"/>
          <p14:tracePt t="38495" x="8001000" y="5334000"/>
          <p14:tracePt t="38499" x="8001000" y="5308600"/>
          <p14:tracePt t="38512" x="7975600" y="5308600"/>
          <p14:tracePt t="38528" x="7950200" y="5283200"/>
          <p14:tracePt t="38548" x="7937500" y="5270500"/>
          <p14:tracePt t="38563" x="7937500" y="5245100"/>
          <p14:tracePt t="38579" x="7912100" y="5219700"/>
          <p14:tracePt t="38586" x="7912100" y="5194300"/>
          <p14:tracePt t="38612" x="7912100" y="5181600"/>
          <p14:tracePt t="38778" x="7912100" y="5194300"/>
          <p14:tracePt t="38802" x="7912100" y="5219700"/>
          <p14:tracePt t="38835" x="7912100" y="5245100"/>
          <p14:tracePt t="38868" x="7912100" y="5270500"/>
          <p14:tracePt t="38882" x="7912100" y="5283200"/>
          <p14:tracePt t="38890" x="7912100" y="5308600"/>
          <p14:tracePt t="38899" x="7886700" y="5308600"/>
          <p14:tracePt t="38912" x="7886700" y="5334000"/>
          <p14:tracePt t="38928" x="7886700" y="5359400"/>
          <p14:tracePt t="38945" x="7886700" y="5384800"/>
          <p14:tracePt t="38949" x="7886700" y="5397500"/>
          <p14:tracePt t="38964" x="7886700" y="5422900"/>
          <p14:tracePt t="38978" x="7886700" y="5448300"/>
          <p14:tracePt t="38995" x="7886700" y="5473700"/>
          <p14:tracePt t="39003" x="7861300" y="5486400"/>
          <p14:tracePt t="39028" x="7861300" y="5511800"/>
          <p14:tracePt t="39045" x="7861300" y="5537200"/>
          <p14:tracePt t="39068" x="7848600" y="5562600"/>
          <p14:tracePt t="39090" x="7848600" y="5575300"/>
          <p14:tracePt t="39116" x="7823200" y="5575300"/>
          <p14:tracePt t="39128" x="7823200" y="5600700"/>
          <p14:tracePt t="39162" x="7823200" y="5626100"/>
          <p14:tracePt t="39275" x="7848600" y="5626100"/>
          <p14:tracePt t="39291" x="7861300" y="5626100"/>
          <p14:tracePt t="39312" x="7886700" y="5600700"/>
          <p14:tracePt t="39328" x="7912100" y="5600700"/>
          <p14:tracePt t="39345" x="7937500" y="5575300"/>
          <p14:tracePt t="39350" x="7950200" y="5562600"/>
          <p14:tracePt t="39362" x="7975600" y="5537200"/>
          <p14:tracePt t="39367" x="8001000" y="5511800"/>
          <p14:tracePt t="39378" x="8026400" y="5486400"/>
          <p14:tracePt t="39379" x="8051800" y="5448300"/>
          <p14:tracePt t="39387" x="8051800" y="5422900"/>
          <p14:tracePt t="39395" x="8064500" y="5422900"/>
          <p14:tracePt t="39403" x="8064500" y="5397500"/>
          <p14:tracePt t="39412" x="8089900" y="5384800"/>
          <p14:tracePt t="39469" x="8089900" y="5359400"/>
          <p14:tracePt t="39571" x="8089900" y="5384800"/>
          <p14:tracePt t="39619" x="8089900" y="5397500"/>
          <p14:tracePt t="39651" x="8089900" y="5422900"/>
          <p14:tracePt t="39675" x="8089900" y="5448300"/>
          <p14:tracePt t="39683" x="8089900" y="5473700"/>
          <p14:tracePt t="39700" x="8089900" y="5486400"/>
          <p14:tracePt t="39715" x="8089900" y="5511800"/>
          <p14:tracePt t="39739" x="8089900" y="5537200"/>
          <p14:tracePt t="39755" x="8089900" y="5562600"/>
          <p14:tracePt t="39787" x="8089900" y="5575300"/>
          <p14:tracePt t="39803" x="8064500" y="5575300"/>
          <p14:tracePt t="39819" x="8064500" y="5600700"/>
          <p14:tracePt t="39851" x="8064500" y="5626100"/>
          <p14:tracePt t="39875" x="8051800" y="5626100"/>
          <p14:tracePt t="39883" x="8051800" y="5651500"/>
          <p14:tracePt t="39907" x="8051800" y="5664200"/>
          <p14:tracePt t="39916" x="8026400" y="5664200"/>
          <p14:tracePt t="39923" x="8026400" y="5689600"/>
          <p14:tracePt t="39945" x="8026400" y="5715000"/>
          <p14:tracePt t="39963" x="8001000" y="5740400"/>
          <p14:tracePt t="39972" x="8001000" y="5765800"/>
          <p14:tracePt t="39979" x="8001000" y="5778500"/>
          <p14:tracePt t="39988" x="7975600" y="5803900"/>
          <p14:tracePt t="40003" x="7975600" y="5829300"/>
          <p14:tracePt t="40012" x="7950200" y="5854700"/>
          <p14:tracePt t="40019" x="7950200" y="5867400"/>
          <p14:tracePt t="40028" x="7937500" y="5892800"/>
          <p14:tracePt t="40035" x="7937500" y="5918200"/>
          <p14:tracePt t="40045" x="7912100" y="5943600"/>
          <p14:tracePt t="40051" x="7912100" y="5956300"/>
          <p14:tracePt t="40062" x="7886700" y="5981700"/>
          <p14:tracePt t="40069" x="7886700" y="6007100"/>
          <p14:tracePt t="40078" x="7886700" y="6032500"/>
          <p14:tracePt t="40084" x="7861300" y="6045200"/>
          <p14:tracePt t="40095" x="7848600" y="6070600"/>
          <p14:tracePt t="40101" x="7848600" y="6096000"/>
          <p14:tracePt t="40112" x="7823200" y="6121400"/>
          <p14:tracePt t="40117" x="7823200" y="6146800"/>
          <p14:tracePt t="40128" x="7797800" y="6184900"/>
          <p14:tracePt t="40134" x="7772400" y="6210300"/>
          <p14:tracePt t="40145" x="7759700" y="6248400"/>
          <p14:tracePt t="40150" x="7734300" y="6273800"/>
          <p14:tracePt t="40162" x="7708900" y="6299200"/>
          <p14:tracePt t="40168" x="7683500" y="6324600"/>
          <p14:tracePt t="40178" x="7670800" y="6362700"/>
          <p14:tracePt t="40183" x="7645400" y="6388100"/>
          <p14:tracePt t="40195" x="7620000" y="6413500"/>
          <p14:tracePt t="40196" x="7569200" y="6451600"/>
          <p14:tracePt t="40204" x="7556500" y="6477000"/>
          <p14:tracePt t="40212" x="7531100" y="6502400"/>
          <p14:tracePt t="40220" x="7505700" y="6527800"/>
          <p14:tracePt t="40228" x="7467600" y="6540500"/>
          <p14:tracePt t="40245" x="7416800" y="6591300"/>
          <p14:tracePt t="40252" x="7416800" y="6616700"/>
          <p14:tracePt t="40262" x="7391400" y="6616700"/>
          <p14:tracePt t="40278" x="7378700" y="6629400"/>
          <p14:tracePt t="40302" x="7378700" y="6654800"/>
          <p14:tracePt t="50750" x="7416800" y="6654800"/>
          <p14:tracePt t="50758" x="7467600" y="6654800"/>
          <p14:tracePt t="50766" x="7505700" y="6654800"/>
          <p14:tracePt t="50774" x="7569200" y="6680200"/>
          <p14:tracePt t="50782" x="7594600" y="6680200"/>
          <p14:tracePt t="50790" x="7670800" y="6705600"/>
          <p14:tracePt t="50799" x="7759700" y="6705600"/>
          <p14:tracePt t="50812" x="7848600" y="6718300"/>
          <p14:tracePt t="50817" x="7912100" y="6718300"/>
          <p14:tracePt t="50829" x="7950200" y="6718300"/>
          <p14:tracePt t="50834" x="8064500" y="6743700"/>
          <p14:tracePt t="50845" x="8153400" y="6743700"/>
          <p14:tracePt t="50846" x="8204200" y="6743700"/>
          <p14:tracePt t="50854" x="8267700" y="6743700"/>
          <p14:tracePt t="50866" x="8331200" y="6743700"/>
          <p14:tracePt t="50879" x="8470900" y="6743700"/>
          <p14:tracePt t="50886" x="8521700" y="6743700"/>
          <p14:tracePt t="50896" x="8559800" y="6743700"/>
          <p14:tracePt t="50902" x="8610600" y="6769100"/>
          <p14:tracePt t="50912" x="8648700" y="6769100"/>
          <p14:tracePt t="50918" x="8699500" y="6794500"/>
          <p14:tracePt t="50929" x="8737600" y="6794500"/>
          <p14:tracePt t="50942" x="8788400" y="6807200"/>
          <p14:tracePt t="50950" x="8813800" y="6807200"/>
          <p14:tracePt t="50962" x="8826500" y="6807200"/>
          <p14:tracePt t="50966" x="8851900" y="6832600"/>
          <p14:tracePt t="50983" x="8877300" y="6832600"/>
          <p14:tracePt t="50999" x="8902700" y="6832600"/>
          <p14:tracePt t="51030" x="8915400" y="6832600"/>
          <p14:tracePt t="51063" x="8940800" y="6832600"/>
          <p14:tracePt t="51070" x="8966200" y="6832600"/>
          <p14:tracePt t="51078" x="8991600" y="6832600"/>
          <p14:tracePt t="51086" x="9004300" y="6832600"/>
          <p14:tracePt t="51095" x="9029700" y="6832600"/>
          <p14:tracePt t="51112" x="9055100" y="6832600"/>
          <p14:tracePt t="51118" x="9055100" y="6807200"/>
          <p14:tracePt t="51142" x="9080500" y="6807200"/>
          <p14:tracePt t="51183" x="9055100" y="6794500"/>
          <p14:tracePt t="51191" x="9004300" y="6794500"/>
          <p14:tracePt t="51200" x="8940800" y="6769100"/>
          <p14:tracePt t="51212" x="8877300" y="6718300"/>
          <p14:tracePt t="51217" x="8813800" y="6705600"/>
          <p14:tracePt t="51229" x="8712200" y="6680200"/>
          <p14:tracePt t="51236" x="8699500" y="6654800"/>
          <p14:tracePt t="51245" x="8623300" y="6629400"/>
          <p14:tracePt t="51250" x="8559800" y="6616700"/>
          <p14:tracePt t="51262" x="8521700" y="6591300"/>
          <p14:tracePt t="51263" x="8470900" y="6565900"/>
          <p14:tracePt t="51271" x="8445500" y="6540500"/>
          <p14:tracePt t="51279" x="8432800" y="6540500"/>
          <p14:tracePt t="51287" x="8407400" y="6527800"/>
          <p14:tracePt t="51303" x="8407400" y="6502400"/>
          <p14:tracePt t="51329" x="8407400" y="6477000"/>
          <p14:tracePt t="52145" x="8407400" y="6502400"/>
          <p14:tracePt t="52152" x="8407400" y="6527800"/>
          <p14:tracePt t="52162" x="8407400" y="6565900"/>
          <p14:tracePt t="52168" x="8407400" y="6591300"/>
          <p14:tracePt t="52179" x="8407400" y="6616700"/>
          <p14:tracePt t="52184" x="8407400" y="6654800"/>
          <p14:tracePt t="52200" x="8407400" y="6680200"/>
          <p14:tracePt t="52216" x="8407400" y="6705600"/>
          <p14:tracePt t="56680" x="8432800" y="6705600"/>
          <p14:tracePt t="56688" x="8470900" y="6718300"/>
          <p14:tracePt t="56696" x="8496300" y="6743700"/>
          <p14:tracePt t="56704" x="8559800" y="6794500"/>
          <p14:tracePt t="56712" x="8623300" y="6807200"/>
          <p14:tracePt t="56721" x="8699500" y="6858000"/>
          <p14:tracePt t="56729" x="8763000" y="6921500"/>
          <p14:tracePt t="56736" x="8826500" y="6946900"/>
          <p14:tracePt t="56746" x="8915400" y="6997700"/>
          <p14:tracePt t="56752" x="8940800" y="7010400"/>
          <p14:tracePt t="56762" x="9004300" y="7061200"/>
          <p14:tracePt t="56769" x="9080500" y="7086600"/>
          <p14:tracePt t="56779" x="9118600" y="7099300"/>
          <p14:tracePt t="56785" x="9169400" y="7124700"/>
          <p14:tracePt t="56796" x="9194800" y="7150100"/>
          <p14:tracePt t="56802" x="9207500" y="7150100"/>
          <p14:tracePt t="56812" x="9232900" y="7175500"/>
          <p14:tracePt t="56833" x="9258300" y="7175500"/>
          <p14:tracePt t="56849" x="9258300" y="7188200"/>
          <p14:tracePt t="56904" x="9258300" y="7213600"/>
          <p14:tracePt t="56920" x="9283700" y="7213600"/>
          <p14:tracePt t="56928" x="9283700" y="7239000"/>
          <p14:tracePt t="56945" x="9283700" y="7264400"/>
          <p14:tracePt t="56952" x="9296400" y="7264400"/>
          <p14:tracePt t="56962" x="9296400" y="7289800"/>
          <p14:tracePt t="56969" x="9296400" y="7302500"/>
          <p14:tracePt t="56979" x="9321800" y="7327900"/>
          <p14:tracePt t="56996" x="9347200" y="7353300"/>
          <p14:tracePt t="57001" x="9347200" y="7378700"/>
          <p14:tracePt t="57012" x="9347200" y="7391400"/>
          <p14:tracePt t="57017" x="9372600" y="7391400"/>
          <p14:tracePt t="57029" x="9372600" y="7416800"/>
          <p14:tracePt t="57034" x="9372600" y="7467600"/>
          <p14:tracePt t="57045" x="9372600" y="7480300"/>
          <p14:tracePt t="57049" x="9372600" y="7505700"/>
          <p14:tracePt t="57066" x="9372600" y="7531100"/>
          <p14:tracePt t="57066" x="9372600" y="7556500"/>
          <p14:tracePt t="57079" x="9372600" y="7569200"/>
          <p14:tracePt t="57083" x="9372600" y="7594600"/>
          <p14:tracePt t="57096" x="9372600" y="7620000"/>
          <p14:tracePt t="57104" x="9347200" y="7645400"/>
          <p14:tracePt t="57113" x="9321800" y="7670800"/>
          <p14:tracePt t="57121" x="9296400" y="7670800"/>
          <p14:tracePt t="57129" x="9258300" y="7683500"/>
          <p14:tracePt t="57137" x="9232900" y="7683500"/>
          <p14:tracePt t="57146" x="9207500" y="7683500"/>
          <p14:tracePt t="57153" x="9169400" y="7683500"/>
          <p14:tracePt t="57162" x="9118600" y="7683500"/>
          <p14:tracePt t="57169" x="9080500" y="7683500"/>
          <p14:tracePt t="57179" x="9004300" y="7683500"/>
          <p14:tracePt t="57185" x="8966200" y="7670800"/>
          <p14:tracePt t="57195" x="8902700" y="7620000"/>
          <p14:tracePt t="57202" x="8877300" y="7594600"/>
          <p14:tracePt t="57212" x="8826500" y="7556500"/>
          <p14:tracePt t="57217" x="8788400" y="7505700"/>
          <p14:tracePt t="57229" x="8737600" y="7467600"/>
          <p14:tracePt t="57236" x="8699500" y="7442200"/>
          <p14:tracePt t="57246" x="8674100" y="7416800"/>
          <p14:tracePt t="57250" x="8648700" y="7391400"/>
          <p14:tracePt t="57262" x="8648700" y="7378700"/>
          <p14:tracePt t="57279" x="8623300" y="7378700"/>
          <p14:tracePt t="57283" x="8623300" y="7353300"/>
          <p14:tracePt t="57312" x="8610600" y="7353300"/>
          <p14:tracePt t="57315" x="8585200" y="7327900"/>
          <p14:tracePt t="57330" x="8559800" y="7302500"/>
          <p14:tracePt t="57337" x="8534400" y="7302500"/>
          <p14:tracePt t="57346" x="8521700" y="7289800"/>
          <p14:tracePt t="57353" x="8496300" y="7264400"/>
          <p14:tracePt t="57362" x="8470900" y="7264400"/>
          <p14:tracePt t="57369" x="8445500" y="7239000"/>
          <p14:tracePt t="57379" x="8407400" y="7213600"/>
          <p14:tracePt t="57385" x="8382000" y="7213600"/>
          <p14:tracePt t="57396" x="8356600" y="7188200"/>
          <p14:tracePt t="57402" x="8331200" y="7175500"/>
          <p14:tracePt t="57412" x="8318500" y="7150100"/>
          <p14:tracePt t="57417" x="8293100" y="7124700"/>
          <p14:tracePt t="57429" x="8267700" y="7099300"/>
          <p14:tracePt t="57435" x="8229600" y="7086600"/>
          <p14:tracePt t="57446" x="8229600" y="7061200"/>
          <p14:tracePt t="57451" x="8204200" y="7035800"/>
          <p14:tracePt t="57466" x="8204200" y="7010400"/>
          <p14:tracePt t="57467" x="8178800" y="6997700"/>
          <p14:tracePt t="57497" x="8178800" y="6972300"/>
          <p14:tracePt t="57562" x="8178800" y="6997700"/>
          <p14:tracePt t="57569" x="8178800" y="7010400"/>
          <p14:tracePt t="57579" x="8204200" y="7010400"/>
          <p14:tracePt t="57585" x="8229600" y="7035800"/>
          <p14:tracePt t="57596" x="8267700" y="7061200"/>
          <p14:tracePt t="57602" x="8318500" y="7099300"/>
          <p14:tracePt t="57612" x="8331200" y="7124700"/>
          <p14:tracePt t="57617" x="8382000" y="7124700"/>
          <p14:tracePt t="57629" x="8407400" y="7150100"/>
          <p14:tracePt t="57636" x="8432800" y="7175500"/>
          <p14:tracePt t="57646" x="8445500" y="7188200"/>
          <p14:tracePt t="57650" x="8470900" y="7188200"/>
          <p14:tracePt t="57662" x="8470900" y="7213600"/>
          <p14:tracePt t="57679" x="8496300" y="7213600"/>
          <p14:tracePt t="57699" x="8470900" y="7213600"/>
          <p14:tracePt t="57712" x="8432800" y="7213600"/>
          <p14:tracePt t="57717" x="8407400" y="7213600"/>
          <p14:tracePt t="57729" x="8356600" y="7213600"/>
          <p14:tracePt t="57730" x="8331200" y="7188200"/>
          <p14:tracePt t="57738" x="8293100" y="7150100"/>
          <p14:tracePt t="57746" x="8242300" y="7124700"/>
          <p14:tracePt t="57754" x="8229600" y="7099300"/>
          <p14:tracePt t="57762" x="8178800" y="7061200"/>
          <p14:tracePt t="57770" x="8153400" y="7035800"/>
          <p14:tracePt t="57779" x="8153400" y="7010400"/>
          <p14:tracePt t="57785" x="8140700" y="6997700"/>
          <p14:tracePt t="57796" x="8140700" y="6972300"/>
          <p14:tracePt t="57810" x="8115300" y="6946900"/>
          <p14:tracePt t="57862" x="8140700" y="6946900"/>
          <p14:tracePt t="57866" x="8153400" y="6946900"/>
          <p14:tracePt t="57879" x="8178800" y="6972300"/>
          <p14:tracePt t="57885" x="8204200" y="7010400"/>
          <p14:tracePt t="57896" x="8242300" y="7035800"/>
          <p14:tracePt t="57902" x="8267700" y="7086600"/>
          <p14:tracePt t="57912" x="8318500" y="7124700"/>
          <p14:tracePt t="57917" x="8331200" y="7150100"/>
          <p14:tracePt t="57929" x="8356600" y="7175500"/>
          <p14:tracePt t="57930" x="8356600" y="7188200"/>
          <p14:tracePt t="57938" x="8382000" y="7213600"/>
          <p14:tracePt t="57962" x="8407400" y="7239000"/>
          <p14:tracePt t="58002" x="8382000" y="7239000"/>
          <p14:tracePt t="58010" x="8356600" y="7213600"/>
          <p14:tracePt t="58018" x="8318500" y="7175500"/>
          <p14:tracePt t="58029" x="8267700" y="7124700"/>
          <p14:tracePt t="58034" x="8242300" y="7099300"/>
          <p14:tracePt t="58045" x="8204200" y="7061200"/>
          <p14:tracePt t="58050" x="8178800" y="6997700"/>
          <p14:tracePt t="58066" x="8153400" y="6946900"/>
          <p14:tracePt t="58066" x="8115300" y="6921500"/>
          <p14:tracePt t="58079" x="8115300" y="6908800"/>
          <p14:tracePt t="58083" x="8089900" y="6883400"/>
          <p14:tracePt t="58096" x="8089900" y="6858000"/>
          <p14:tracePt t="58101" x="8089900" y="6832600"/>
          <p14:tracePt t="58154" x="8115300" y="6832600"/>
          <p14:tracePt t="58162" x="8153400" y="6832600"/>
          <p14:tracePt t="58170" x="8229600" y="6858000"/>
          <p14:tracePt t="58179" x="8242300" y="6908800"/>
          <p14:tracePt t="58186" x="8318500" y="6921500"/>
          <p14:tracePt t="58196" x="8356600" y="6946900"/>
          <p14:tracePt t="58202" x="8407400" y="7010400"/>
          <p14:tracePt t="58212" x="8445500" y="7035800"/>
          <p14:tracePt t="58218" x="8496300" y="7061200"/>
          <p14:tracePt t="58229" x="8521700" y="7099300"/>
          <p14:tracePt t="58236" x="8534400" y="7099300"/>
          <p14:tracePt t="58246" x="8559800" y="7124700"/>
          <p14:tracePt t="58250" x="8559800" y="7150100"/>
          <p14:tracePt t="58267" x="8585200" y="7150100"/>
          <p14:tracePt t="58279" x="8585200" y="7175500"/>
          <p14:tracePt t="58299" x="8559800" y="7175500"/>
          <p14:tracePt t="58312" x="8521700" y="7175500"/>
          <p14:tracePt t="58316" x="8445500" y="7150100"/>
          <p14:tracePt t="58329" x="8382000" y="7124700"/>
          <p14:tracePt t="58330" x="8318500" y="7061200"/>
          <p14:tracePt t="58338" x="8267700" y="7010400"/>
          <p14:tracePt t="58346" x="8178800" y="6946900"/>
          <p14:tracePt t="58354" x="8153400" y="6908800"/>
          <p14:tracePt t="58363" x="8115300" y="6858000"/>
          <p14:tracePt t="58370" x="8064500" y="6794500"/>
          <p14:tracePt t="58379" x="8051800" y="6743700"/>
          <p14:tracePt t="58386" x="8026400" y="6718300"/>
          <p14:tracePt t="58396" x="8026400" y="6705600"/>
          <p14:tracePt t="58402" x="8001000" y="6680200"/>
          <p14:tracePt t="58412" x="8001000" y="6654800"/>
          <p14:tracePt t="58429" x="8001000" y="6629400"/>
          <p14:tracePt t="58482" x="8026400" y="6629400"/>
          <p14:tracePt t="58493" x="8051800" y="6629400"/>
          <p14:tracePt t="58499" x="8064500" y="6629400"/>
          <p14:tracePt t="58506" x="8140700" y="6680200"/>
          <p14:tracePt t="58514" x="8153400" y="6705600"/>
          <p14:tracePt t="58529" x="8178800" y="6718300"/>
          <p14:tracePt t="58533" x="8229600" y="6769100"/>
          <p14:tracePt t="58546" x="8267700" y="6807200"/>
          <p14:tracePt t="58547" x="8318500" y="6858000"/>
          <p14:tracePt t="58554" x="8356600" y="6883400"/>
          <p14:tracePt t="58563" x="8382000" y="6921500"/>
          <p14:tracePt t="58571" x="8432800" y="6946900"/>
          <p14:tracePt t="58579" x="8432800" y="6972300"/>
          <p14:tracePt t="58586" x="8445500" y="6972300"/>
          <p14:tracePt t="58596" x="8445500" y="6997700"/>
          <p14:tracePt t="58611" x="8470900" y="7010400"/>
          <p14:tracePt t="58642" x="8432800" y="7010400"/>
          <p14:tracePt t="58650" x="8382000" y="7010400"/>
          <p14:tracePt t="58662" x="8318500" y="7010400"/>
          <p14:tracePt t="58666" x="8242300" y="7010400"/>
          <p14:tracePt t="58679" x="8178800" y="6997700"/>
          <p14:tracePt t="58683" x="8115300" y="6972300"/>
          <p14:tracePt t="58696" x="8051800" y="6921500"/>
          <p14:tracePt t="58702" x="8001000" y="6908800"/>
          <p14:tracePt t="58712" x="7937500" y="6883400"/>
          <p14:tracePt t="58717" x="7886700" y="6832600"/>
          <p14:tracePt t="58729" x="7823200" y="6807200"/>
          <p14:tracePt t="58735" x="7797800" y="6794500"/>
          <p14:tracePt t="58746" x="7772400" y="6769100"/>
          <p14:tracePt t="58750" x="7734300" y="6743700"/>
          <p14:tracePt t="58763" x="7708900" y="6743700"/>
          <p14:tracePt t="58770" x="7708900" y="6718300"/>
          <p14:tracePt t="58834" x="7734300" y="6718300"/>
          <p14:tracePt t="58843" x="7759700" y="6718300"/>
          <p14:tracePt t="58850" x="7797800" y="6718300"/>
          <p14:tracePt t="58862" x="7861300" y="6718300"/>
          <p14:tracePt t="58867" x="7937500" y="6718300"/>
          <p14:tracePt t="58879" x="8051800" y="6743700"/>
          <p14:tracePt t="58884" x="8140700" y="6794500"/>
          <p14:tracePt t="58895" x="8229600" y="6832600"/>
          <p14:tracePt t="58902" x="8293100" y="6832600"/>
          <p14:tracePt t="58912" x="8356600" y="6883400"/>
          <p14:tracePt t="58917" x="8432800" y="6908800"/>
          <p14:tracePt t="58929" x="8496300" y="6921500"/>
          <p14:tracePt t="58936" x="8521700" y="6946900"/>
          <p14:tracePt t="58946" x="8559800" y="6972300"/>
          <p14:tracePt t="58950" x="8585200" y="6972300"/>
          <p14:tracePt t="58967" x="8585200" y="6997700"/>
          <p14:tracePt t="58967" x="8610600" y="6997700"/>
          <p14:tracePt t="58986" x="8610600" y="7010400"/>
          <p14:tracePt t="59035" x="8585200" y="7010400"/>
          <p14:tracePt t="59043" x="8559800" y="7010400"/>
          <p14:tracePt t="59051" x="8534400" y="7010400"/>
          <p14:tracePt t="59065" x="8496300" y="7010400"/>
          <p14:tracePt t="59079" x="8407400" y="6946900"/>
          <p14:tracePt t="59084" x="8356600" y="6921500"/>
          <p14:tracePt t="59096" x="8318500" y="6883400"/>
          <p14:tracePt t="59103" x="8293100" y="6858000"/>
          <p14:tracePt t="59112" x="8242300" y="6807200"/>
          <p14:tracePt t="59117" x="8204200" y="6769100"/>
          <p14:tracePt t="59129" x="8178800" y="6718300"/>
          <p14:tracePt t="59136" x="8178800" y="6705600"/>
          <p14:tracePt t="59146" x="8153400" y="6654800"/>
          <p14:tracePt t="59151" x="8153400" y="6629400"/>
          <p14:tracePt t="59162" x="8153400" y="6616700"/>
          <p14:tracePt t="59171" x="8153400" y="6591300"/>
          <p14:tracePt t="59219" x="8153400" y="6565900"/>
          <p14:tracePt t="59243" x="8178800" y="6565900"/>
          <p14:tracePt t="59259" x="8204200" y="6565900"/>
          <p14:tracePt t="59267" x="8229600" y="6565900"/>
          <p14:tracePt t="59275" x="8242300" y="6565900"/>
          <p14:tracePt t="59283" x="8293100" y="6565900"/>
          <p14:tracePt t="59296" x="8318500" y="6565900"/>
          <p14:tracePt t="59312" x="8331200" y="6591300"/>
          <p14:tracePt t="59317" x="8356600" y="6616700"/>
          <p14:tracePt t="59329" x="8382000" y="6629400"/>
          <p14:tracePt t="59336" x="8407400" y="6629400"/>
          <p14:tracePt t="59346" x="8407400" y="6654800"/>
          <p14:tracePt t="59362" x="8432800" y="6680200"/>
          <p14:tracePt t="59371" x="8445500" y="6705600"/>
          <p14:tracePt t="59379" x="8445500" y="6718300"/>
          <p14:tracePt t="59387" x="8445500" y="6743700"/>
          <p14:tracePt t="59403" x="8470900" y="6743700"/>
          <p14:tracePt t="59412" x="8470900" y="6769100"/>
          <p14:tracePt t="59435" x="8470900" y="6794500"/>
          <p14:tracePt t="59507" x="8470900" y="6743700"/>
          <p14:tracePt t="59515" x="8470900" y="6680200"/>
          <p14:tracePt t="59529" x="8470900" y="6629400"/>
          <p14:tracePt t="59533" x="8470900" y="6591300"/>
          <p14:tracePt t="59546" x="8470900" y="6540500"/>
          <p14:tracePt t="59550" x="8470900" y="6477000"/>
          <p14:tracePt t="59566" x="8470900" y="6426200"/>
          <p14:tracePt t="59566" x="8496300" y="6413500"/>
          <p14:tracePt t="59579" x="8496300" y="6388100"/>
          <p14:tracePt t="59580" x="8496300" y="6362700"/>
          <p14:tracePt t="59587" x="8521700" y="6337300"/>
          <p14:tracePt t="59603" x="8521700" y="6324600"/>
          <p14:tracePt t="59683" x="8534400" y="6324600"/>
          <p14:tracePt t="59707" x="8559800" y="6324600"/>
          <p14:tracePt t="59724" x="8585200" y="6337300"/>
          <p14:tracePt t="59731" x="8610600" y="6362700"/>
          <p14:tracePt t="59739" x="8623300" y="6362700"/>
          <p14:tracePt t="59747" x="8648700" y="6388100"/>
          <p14:tracePt t="59762" x="8648700" y="6413500"/>
          <p14:tracePt t="59766" x="8699500" y="6426200"/>
          <p14:tracePt t="59780" x="8712200" y="6451600"/>
          <p14:tracePt t="59787" x="8712200" y="6477000"/>
          <p14:tracePt t="59803" x="8737600" y="6502400"/>
          <p14:tracePt t="59819" x="8737600" y="6527800"/>
          <p14:tracePt t="59851" x="8737600" y="6540500"/>
          <p14:tracePt t="59883" x="8712200" y="6540500"/>
          <p14:tracePt t="59892" x="8674100" y="6540500"/>
          <p14:tracePt t="59899" x="8648700" y="6540500"/>
          <p14:tracePt t="59907" x="8623300" y="6540500"/>
          <p14:tracePt t="59915" x="8585200" y="6527800"/>
          <p14:tracePt t="59929" x="8559800" y="6502400"/>
          <p14:tracePt t="59934" x="8521700" y="6477000"/>
          <p14:tracePt t="59946" x="8470900" y="6451600"/>
          <p14:tracePt t="59951" x="8445500" y="6426200"/>
          <p14:tracePt t="59967" x="8432800" y="6413500"/>
          <p14:tracePt t="59968" x="8407400" y="6362700"/>
          <p14:tracePt t="59979" x="8407400" y="6324600"/>
          <p14:tracePt t="59980" x="8407400" y="6299200"/>
          <p14:tracePt t="59996" x="8407400" y="6235700"/>
          <p14:tracePt t="60004" x="8407400" y="6210300"/>
          <p14:tracePt t="60020" x="8407400" y="6184900"/>
          <p14:tracePt t="60029" x="8432800" y="6159500"/>
          <p14:tracePt t="60045" x="8445500" y="6146800"/>
          <p14:tracePt t="60060" x="8470900" y="6146800"/>
          <p14:tracePt t="60067" x="8496300" y="6146800"/>
          <p14:tracePt t="60076" x="8521700" y="6146800"/>
          <p14:tracePt t="60084" x="8534400" y="6146800"/>
          <p14:tracePt t="60096" x="8585200" y="6146800"/>
          <p14:tracePt t="60100" x="8610600" y="6146800"/>
          <p14:tracePt t="60112" x="8674100" y="6146800"/>
          <p14:tracePt t="60116" x="8699500" y="6159500"/>
          <p14:tracePt t="60129" x="8737600" y="6210300"/>
          <p14:tracePt t="60135" x="8788400" y="6235700"/>
          <p14:tracePt t="60146" x="8813800" y="6273800"/>
          <p14:tracePt t="60151" x="8851900" y="6299200"/>
          <p14:tracePt t="60162" x="8851900" y="6324600"/>
          <p14:tracePt t="60167" x="8877300" y="6337300"/>
          <p14:tracePt t="60182" x="8902700" y="6337300"/>
          <p14:tracePt t="60196" x="8902700" y="6362700"/>
          <p14:tracePt t="60229" x="8877300" y="6337300"/>
          <p14:tracePt t="60236" x="8877300" y="6299200"/>
          <p14:tracePt t="60245" x="8851900" y="6248400"/>
          <p14:tracePt t="60252" x="8826500" y="6210300"/>
          <p14:tracePt t="60262" x="8826500" y="6146800"/>
          <p14:tracePt t="60268" x="8813800" y="6096000"/>
          <p14:tracePt t="60279" x="8813800" y="6045200"/>
          <p14:tracePt t="60284" x="8813800" y="6007100"/>
          <p14:tracePt t="60296" x="8813800" y="5956300"/>
          <p14:tracePt t="60301" x="8813800" y="5943600"/>
          <p14:tracePt t="60312" x="8813800" y="5918200"/>
          <p14:tracePt t="60316" x="8813800" y="5892800"/>
          <p14:tracePt t="60345" x="8813800" y="5867400"/>
          <p14:tracePt t="60396" x="8826500" y="5867400"/>
          <p14:tracePt t="60404" x="8851900" y="5892800"/>
          <p14:tracePt t="60412" x="8877300" y="5892800"/>
          <p14:tracePt t="60420" x="8902700" y="5943600"/>
          <p14:tracePt t="60429" x="8915400" y="5956300"/>
          <p14:tracePt t="60436" x="8966200" y="6007100"/>
          <p14:tracePt t="60446" x="9004300" y="6045200"/>
          <p14:tracePt t="60452" x="9029700" y="6070600"/>
          <p14:tracePt t="60462" x="9055100" y="6096000"/>
          <p14:tracePt t="60470" x="9080500" y="6146800"/>
          <p14:tracePt t="60484" x="9093200" y="6159500"/>
          <p14:tracePt t="60500" x="9093200" y="6184900"/>
          <p14:tracePt t="60540" x="9093200" y="6210300"/>
          <p14:tracePt t="61172" x="9080500" y="6210300"/>
          <p14:tracePt t="61180" x="9055100" y="6235700"/>
          <p14:tracePt t="61192" x="9004300" y="6273800"/>
          <p14:tracePt t="61197" x="8991600" y="6299200"/>
          <p14:tracePt t="61205" x="8940800" y="6324600"/>
          <p14:tracePt t="61213" x="8902700" y="6362700"/>
          <p14:tracePt t="61220" x="8877300" y="6388100"/>
          <p14:tracePt t="61229" x="8826500" y="6426200"/>
          <p14:tracePt t="61237" x="8813800" y="6451600"/>
          <p14:tracePt t="61246" x="8763000" y="6477000"/>
          <p14:tracePt t="61253" x="8737600" y="6502400"/>
          <p14:tracePt t="61262" x="8712200" y="6527800"/>
          <p14:tracePt t="61269" x="8699500" y="6540500"/>
          <p14:tracePt t="61279" x="8674100" y="6540500"/>
          <p14:tracePt t="61285" x="8648700" y="6565900"/>
          <p14:tracePt t="61296" x="8623300" y="6565900"/>
          <p14:tracePt t="61309" x="8610600" y="6591300"/>
          <p14:tracePt t="61325" x="8585200" y="6591300"/>
          <p14:tracePt t="61333" x="8585200" y="6616700"/>
          <p14:tracePt t="61365" x="8559800" y="6616700"/>
          <p14:tracePt t="61392" x="8559800" y="6629400"/>
          <p14:tracePt t="61445" x="8534400" y="6629400"/>
          <p14:tracePt t="63070" x="8521700" y="6654800"/>
          <p14:tracePt t="63110" x="8496300" y="6680200"/>
          <p14:tracePt t="63135" x="8470900" y="6680200"/>
          <p14:tracePt t="63150" x="8470900" y="6705600"/>
          <p14:tracePt t="63159" x="8445500" y="6705600"/>
          <p14:tracePt t="63182" x="8432800" y="6705600"/>
          <p14:tracePt t="63191" x="8432800" y="6718300"/>
          <p14:tracePt t="63214" x="8407400" y="6718300"/>
          <p14:tracePt t="63238" x="8407400" y="6743700"/>
          <p14:tracePt t="63246" x="8382000" y="6743700"/>
          <p14:tracePt t="63263" x="8356600" y="6769100"/>
          <p14:tracePt t="63271" x="8331200" y="6769100"/>
          <p14:tracePt t="63279" x="8318500" y="6769100"/>
          <p14:tracePt t="63296" x="8267700" y="6807200"/>
          <p14:tracePt t="63303" x="8229600" y="6832600"/>
          <p14:tracePt t="63312" x="8178800" y="6858000"/>
          <p14:tracePt t="63319" x="8140700" y="6883400"/>
          <p14:tracePt t="63329" x="8064500" y="6908800"/>
          <p14:tracePt t="63335" x="8051800" y="6921500"/>
          <p14:tracePt t="63346" x="8001000" y="6946900"/>
          <p14:tracePt t="63351" x="7937500" y="6972300"/>
          <p14:tracePt t="63362" x="7886700" y="6972300"/>
          <p14:tracePt t="63367" x="7848600" y="6997700"/>
          <p14:tracePt t="63379" x="7772400" y="7010400"/>
          <p14:tracePt t="63384" x="7734300" y="7035800"/>
          <p14:tracePt t="63396" x="7683500" y="7061200"/>
          <p14:tracePt t="63402" x="7645400" y="7061200"/>
          <p14:tracePt t="63412" x="7594600" y="7086600"/>
          <p14:tracePt t="63417" x="7505700" y="7099300"/>
          <p14:tracePt t="63429" x="7442200" y="7124700"/>
          <p14:tracePt t="63435" x="7378700" y="7150100"/>
          <p14:tracePt t="63446" x="7289800" y="7175500"/>
          <p14:tracePt t="63447" x="7188200" y="7213600"/>
          <p14:tracePt t="63465" x="7150100" y="7213600"/>
          <p14:tracePt t="63466" x="7099300" y="7239000"/>
          <p14:tracePt t="63479" x="7010400" y="7289800"/>
          <p14:tracePt t="63496" x="6946900" y="7289800"/>
          <p14:tracePt t="63503" x="6921500" y="7302500"/>
          <p14:tracePt t="63512" x="6908800" y="7302500"/>
          <p14:tracePt t="63529" x="6883400" y="7302500"/>
          <p14:tracePt t="63535" x="6858000" y="7302500"/>
          <p14:tracePt t="63546" x="6832600" y="7302500"/>
          <p14:tracePt t="63551" x="6807200" y="7302500"/>
          <p14:tracePt t="63566" x="6794500" y="7302500"/>
          <p14:tracePt t="63579" x="6769100" y="7302500"/>
          <p14:tracePt t="63583" x="6743700" y="7302500"/>
          <p14:tracePt t="63600" x="6718300" y="7302500"/>
          <p14:tracePt t="63616" x="6705600" y="7302500"/>
          <p14:tracePt t="63633" x="6680200" y="7302500"/>
          <p14:tracePt t="63648" x="6654800" y="7302500"/>
          <p14:tracePt t="63664" x="6654800" y="7289800"/>
          <p14:tracePt t="63671" x="6629400" y="7289800"/>
          <p14:tracePt t="63679" x="6629400" y="7264400"/>
          <p14:tracePt t="63696" x="6616700" y="7239000"/>
          <p14:tracePt t="63728" x="6616700" y="7213600"/>
          <p14:tracePt t="63767" x="6616700" y="7188200"/>
          <p14:tracePt t="63807" x="6616700" y="7175500"/>
          <p14:tracePt t="63815" x="6629400" y="7175500"/>
          <p14:tracePt t="63862" x="6654800" y="7175500"/>
          <p14:tracePt t="63863" x="6654800" y="7150100"/>
          <p14:tracePt t="63890" x="6680200" y="7150100"/>
          <p14:tracePt t="63911" x="6705600" y="7124700"/>
          <p14:tracePt t="63959" x="6718300" y="7124700"/>
          <p14:tracePt t="63999" x="6743700" y="7124700"/>
          <p14:tracePt t="64039" x="6769100" y="7124700"/>
          <p14:tracePt t="64063" x="6794500" y="7099300"/>
          <p14:tracePt t="64079" x="6807200" y="7099300"/>
          <p14:tracePt t="64096" x="6832600" y="7099300"/>
          <p14:tracePt t="64112" x="6858000" y="7099300"/>
          <p14:tracePt t="64129" x="6883400" y="7099300"/>
          <p14:tracePt t="64151" x="6908800" y="7099300"/>
          <p14:tracePt t="64184" x="6921500" y="7099300"/>
          <p14:tracePt t="64223" x="6946900" y="7099300"/>
          <p14:tracePt t="64231" x="6946900" y="7086600"/>
          <p14:tracePt t="64256" x="6972300" y="7086600"/>
          <p14:tracePt t="64271" x="6997700" y="7086600"/>
          <p14:tracePt t="64296" x="7010400" y="7086600"/>
          <p14:tracePt t="64304" x="7035800" y="7061200"/>
          <p14:tracePt t="64323" x="7061200" y="7061200"/>
          <p14:tracePt t="64335" x="7086600" y="7061200"/>
          <p14:tracePt t="64351" x="7099300" y="7061200"/>
          <p14:tracePt t="64362" x="7099300" y="7035800"/>
          <p14:tracePt t="64376" x="7124700" y="7035800"/>
          <p14:tracePt t="64400" x="7150100" y="7035800"/>
          <p14:tracePt t="64425" x="7150100" y="7010400"/>
          <p14:tracePt t="64431" x="7175500" y="7010400"/>
          <p14:tracePt t="64458" x="7188200" y="7010400"/>
          <p14:tracePt t="64464" x="7213600" y="6997700"/>
          <p14:tracePt t="64480" x="7239000" y="6997700"/>
          <p14:tracePt t="64496" x="7264400" y="6997700"/>
          <p14:tracePt t="64504" x="7264400" y="6972300"/>
          <p14:tracePt t="64513" x="7289800" y="6972300"/>
          <p14:tracePt t="64529" x="7327900" y="6946900"/>
          <p14:tracePt t="64536" x="7353300" y="6946900"/>
          <p14:tracePt t="64546" x="7378700" y="6921500"/>
          <p14:tracePt t="64563" x="7391400" y="6921500"/>
          <p14:tracePt t="64568" x="7416800" y="6921500"/>
          <p14:tracePt t="64579" x="7416800" y="6908800"/>
          <p14:tracePt t="64584" x="7442200" y="6908800"/>
          <p14:tracePt t="64616" x="7467600" y="6908800"/>
          <p14:tracePt t="64632" x="7467600" y="6883400"/>
          <p14:tracePt t="64691" x="7480300" y="6883400"/>
          <p14:tracePt t="64696" x="7480300" y="6858000"/>
          <p14:tracePt t="64736" x="7480300" y="6832600"/>
          <p14:tracePt t="64745" x="7505700" y="6832600"/>
          <p14:tracePt t="64784" x="7531100" y="6807200"/>
          <p14:tracePt t="64824" x="7531100" y="6794500"/>
          <p14:tracePt t="64832" x="7556500" y="6794500"/>
          <p14:tracePt t="64864" x="7569200" y="6794500"/>
          <p14:tracePt t="64872" x="7569200" y="6769100"/>
          <p14:tracePt t="64896" x="7594600" y="6769100"/>
          <p14:tracePt t="64920" x="7594600" y="6743700"/>
          <p14:tracePt t="64929" x="7620000" y="6743700"/>
          <p14:tracePt t="64960" x="7645400" y="6743700"/>
          <p14:tracePt t="64976" x="7645400" y="6718300"/>
          <p14:tracePt t="64992" x="7670800" y="6718300"/>
          <p14:tracePt t="65008" x="7670800" y="6705600"/>
          <p14:tracePt t="65024" x="7683500" y="6705600"/>
          <p14:tracePt t="65048" x="7683500" y="6680200"/>
          <p14:tracePt t="65057" x="7708900" y="6680200"/>
          <p14:tracePt t="65096" x="7734300" y="6654800"/>
          <p14:tracePt t="65129" x="7734300" y="6629400"/>
          <p14:tracePt t="65136" x="7759700" y="6629400"/>
          <p14:tracePt t="65160" x="7759700" y="6616700"/>
          <p14:tracePt t="65176" x="7772400" y="6591300"/>
          <p14:tracePt t="65200" x="7772400" y="6565900"/>
          <p14:tracePt t="65208" x="7797800" y="6565900"/>
          <p14:tracePt t="65232" x="7797800" y="6540500"/>
          <p14:tracePt t="65264" x="7823200" y="6527800"/>
          <p14:tracePt t="65291" x="7823200" y="6502400"/>
          <p14:tracePt t="65312" x="7823200" y="6477000"/>
          <p14:tracePt t="65324" x="7848600" y="6477000"/>
          <p14:tracePt t="65337" x="7848600" y="6451600"/>
          <p14:tracePt t="65346" x="7848600" y="6426200"/>
          <p14:tracePt t="65368" x="7861300" y="6413500"/>
          <p14:tracePt t="65384" x="7861300" y="6388100"/>
          <p14:tracePt t="65417" x="7861300" y="6362700"/>
          <p14:tracePt t="65429" x="7886700" y="6362700"/>
          <p14:tracePt t="65446" x="7886700" y="6337300"/>
          <p14:tracePt t="65479" x="7912100" y="6324600"/>
          <p14:tracePt t="65499" x="7912100" y="6299200"/>
          <p14:tracePt t="65512" x="7937500" y="6299200"/>
          <p14:tracePt t="65529" x="7937500" y="6273800"/>
          <p14:tracePt t="65537" x="7950200" y="6273800"/>
          <p14:tracePt t="65563" x="7950200" y="6248400"/>
          <p14:tracePt t="65568" x="7975600" y="6248400"/>
          <p14:tracePt t="65608" x="8001000" y="6235700"/>
          <p14:tracePt t="65641" x="8026400" y="6235700"/>
          <p14:tracePt t="65657" x="8026400" y="6210300"/>
          <p14:tracePt t="65672" x="8051800" y="6210300"/>
          <p14:tracePt t="65690" x="8051800" y="6184900"/>
          <p14:tracePt t="65713" x="8064500" y="6184900"/>
          <p14:tracePt t="65745" x="8064500" y="6159500"/>
          <p14:tracePt t="65753" x="8089900" y="6159500"/>
          <p14:tracePt t="65793" x="8089900" y="6146800"/>
          <p14:tracePt t="65809" x="8115300" y="6146800"/>
          <p14:tracePt t="65825" x="8115300" y="6121400"/>
          <p14:tracePt t="65858" x="8140700" y="6096000"/>
          <p14:tracePt t="65881" x="8140700" y="6070600"/>
          <p14:tracePt t="65905" x="8140700" y="6045200"/>
          <p14:tracePt t="65913" x="8153400" y="6045200"/>
          <p14:tracePt t="65929" x="8153400" y="6032500"/>
          <p14:tracePt t="65937" x="8178800" y="6032500"/>
          <p14:tracePt t="65945" x="8178800" y="6007100"/>
          <p14:tracePt t="65969" x="8204200" y="5981700"/>
          <p14:tracePt t="65996" x="8204200" y="5956300"/>
          <p14:tracePt t="66001" x="8229600" y="5943600"/>
          <p14:tracePt t="66029" x="8242300" y="5918200"/>
          <p14:tracePt t="66049" x="8242300" y="5892800"/>
          <p14:tracePt t="66073" x="8267700" y="5867400"/>
          <p14:tracePt t="66097" x="8267700" y="5854700"/>
          <p14:tracePt t="66124" x="8267700" y="5829300"/>
          <p14:tracePt t="66145" x="8293100" y="5829300"/>
          <p14:tracePt t="66162" x="8293100" y="5803900"/>
          <p14:tracePt t="66201" x="8293100" y="5778500"/>
          <p14:tracePt t="66217" x="8318500" y="5778500"/>
          <p14:tracePt t="66234" x="8318500" y="5765800"/>
          <p14:tracePt t="66249" x="8318500" y="5740400"/>
          <p14:tracePt t="66262" x="8331200" y="5740400"/>
          <p14:tracePt t="66267" x="8331200" y="5715000"/>
          <p14:tracePt t="66283" x="8356600" y="5715000"/>
          <p14:tracePt t="66296" x="8356600" y="5689600"/>
          <p14:tracePt t="66312" x="8356600" y="5664200"/>
          <p14:tracePt t="66316" x="8382000" y="5664200"/>
          <p14:tracePt t="66337" x="8382000" y="5651500"/>
          <p14:tracePt t="66346" x="8407400" y="5651500"/>
          <p14:tracePt t="66379" x="8407400" y="5626100"/>
          <p14:tracePt t="66385" x="8432800" y="5626100"/>
          <p14:tracePt t="66409" x="8432800" y="5600700"/>
          <p14:tracePt t="66417" x="8445500" y="5600700"/>
          <p14:tracePt t="66441" x="8445500" y="5575300"/>
          <p14:tracePt t="66473" x="8470900" y="5575300"/>
          <p14:tracePt t="66481" x="8470900" y="5562600"/>
          <p14:tracePt t="66515" x="8470900" y="5537200"/>
          <p14:tracePt t="66530" x="8496300" y="5537200"/>
          <p14:tracePt t="66538" x="8496300" y="5511800"/>
          <p14:tracePt t="66563" x="8521700" y="5511800"/>
          <p14:tracePt t="66569" x="8521700" y="5486400"/>
          <p14:tracePt t="66595" x="8534400" y="5486400"/>
          <p14:tracePt t="66617" x="8534400" y="5473700"/>
          <p14:tracePt t="66629" x="8559800" y="5473700"/>
          <p14:tracePt t="66681" x="8623300" y="5473700"/>
          <p14:tracePt t="67074" x="8610600" y="5473700"/>
          <p14:tracePt t="67082" x="8585200" y="5473700"/>
          <p14:tracePt t="67096" x="8534400" y="5473700"/>
          <p14:tracePt t="67100" x="8470900" y="5473700"/>
          <p14:tracePt t="67112" x="8432800" y="5473700"/>
          <p14:tracePt t="67116" x="8356600" y="5473700"/>
          <p14:tracePt t="67129" x="8318500" y="5473700"/>
          <p14:tracePt t="67130" x="8242300" y="5473700"/>
          <p14:tracePt t="67138" x="8204200" y="5473700"/>
          <p14:tracePt t="67146" x="8140700" y="5473700"/>
          <p14:tracePt t="67162" x="8051800" y="5473700"/>
          <p14:tracePt t="67170" x="8001000" y="5473700"/>
          <p14:tracePt t="67179" x="7950200" y="5473700"/>
          <p14:tracePt t="67196" x="7861300" y="5448300"/>
          <p14:tracePt t="67202" x="7848600" y="5422900"/>
          <p14:tracePt t="67212" x="7797800" y="5397500"/>
          <p14:tracePt t="67229" x="7759700" y="5384800"/>
          <p14:tracePt t="67234" x="7734300" y="5359400"/>
          <p14:tracePt t="67246" x="7708900" y="5359400"/>
          <p14:tracePt t="67250" x="7683500" y="5334000"/>
          <p14:tracePt t="67263" x="7683500" y="5308600"/>
          <p14:tracePt t="67267" x="7670800" y="5308600"/>
          <p14:tracePt t="67279" x="7670800" y="5283200"/>
          <p14:tracePt t="67283" x="7645400" y="5270500"/>
          <p14:tracePt t="67296" x="7620000" y="5245100"/>
          <p14:tracePt t="67301" x="7594600" y="5219700"/>
          <p14:tracePt t="67312" x="7594600" y="5194300"/>
          <p14:tracePt t="67317" x="7569200" y="5181600"/>
          <p14:tracePt t="67329" x="7556500" y="5156200"/>
          <p14:tracePt t="67346" x="7531100" y="5130800"/>
          <p14:tracePt t="67346" x="7531100" y="5105400"/>
          <p14:tracePt t="67363" x="7531100" y="5092700"/>
          <p14:tracePt t="67458" x="7556500" y="5092700"/>
          <p14:tracePt t="67466" x="7569200" y="5092700"/>
          <p14:tracePt t="67474" x="7594600" y="5092700"/>
          <p14:tracePt t="67482" x="7645400" y="5105400"/>
          <p14:tracePt t="67496" x="7670800" y="5105400"/>
          <p14:tracePt t="67500" x="7683500" y="5130800"/>
          <p14:tracePt t="67513" x="7734300" y="5156200"/>
          <p14:tracePt t="67518" x="7759700" y="5181600"/>
          <p14:tracePt t="67529" x="7797800" y="5194300"/>
          <p14:tracePt t="67534" x="7848600" y="5219700"/>
          <p14:tracePt t="67546" x="7886700" y="5270500"/>
          <p14:tracePt t="67546" x="7912100" y="5283200"/>
          <p14:tracePt t="67565" x="7975600" y="5334000"/>
          <p14:tracePt t="67579" x="8026400" y="5384800"/>
          <p14:tracePt t="67596" x="8064500" y="5397500"/>
          <p14:tracePt t="67610" x="8089900" y="5397500"/>
          <p14:tracePt t="67626" x="8089900" y="5422900"/>
          <p14:tracePt t="67666" x="8115300" y="5422900"/>
          <p14:tracePt t="67730" x="8115300" y="5448300"/>
          <p14:tracePt t="67763" x="8089900" y="5448300"/>
          <p14:tracePt t="67770" x="8051800" y="5448300"/>
          <p14:tracePt t="67779" x="7975600" y="5448300"/>
          <p14:tracePt t="67787" x="7886700" y="5448300"/>
          <p14:tracePt t="67796" x="7797800" y="5448300"/>
          <p14:tracePt t="67803" x="7734300" y="5448300"/>
          <p14:tracePt t="67812" x="7645400" y="5448300"/>
          <p14:tracePt t="67829" x="7505700" y="5448300"/>
          <p14:tracePt t="67835" x="7467600" y="5448300"/>
          <p14:tracePt t="67846" x="7416800" y="5473700"/>
          <p14:tracePt t="67851" x="7391400" y="5473700"/>
          <p14:tracePt t="67867" x="7378700" y="5473700"/>
          <p14:tracePt t="67915" x="7378700" y="5486400"/>
          <p14:tracePt t="67931" x="7391400" y="5511800"/>
          <p14:tracePt t="67939" x="7416800" y="5537200"/>
          <p14:tracePt t="67947" x="7467600" y="5575300"/>
          <p14:tracePt t="67963" x="7480300" y="5575300"/>
          <p14:tracePt t="67964" x="7569200" y="5626100"/>
          <p14:tracePt t="67971" x="7620000" y="5664200"/>
          <p14:tracePt t="67979" x="7645400" y="5689600"/>
          <p14:tracePt t="67996" x="7734300" y="5740400"/>
          <p14:tracePt t="68003" x="7772400" y="5765800"/>
          <p14:tracePt t="68013" x="7797800" y="5778500"/>
          <p14:tracePt t="68029" x="7823200" y="5803900"/>
          <p14:tracePt t="68035" x="7848600" y="5803900"/>
          <p14:tracePt t="68063" x="7848600" y="5829300"/>
          <p14:tracePt t="68082" x="7848600" y="5854700"/>
          <p14:tracePt t="68091" x="7797800" y="5867400"/>
          <p14:tracePt t="68099" x="7759700" y="5918200"/>
          <p14:tracePt t="68107" x="7708900" y="5943600"/>
          <p14:tracePt t="68115" x="7670800" y="5981700"/>
          <p14:tracePt t="68129" x="7620000" y="6007100"/>
          <p14:tracePt t="68134" x="7594600" y="6045200"/>
          <p14:tracePt t="68146" x="7556500" y="6070600"/>
          <p14:tracePt t="68150" x="7531100" y="6096000"/>
          <p14:tracePt t="68163" x="7531100" y="6121400"/>
          <p14:tracePt t="68163" x="7505700" y="6146800"/>
          <p14:tracePt t="68171" x="7505700" y="6159500"/>
          <p14:tracePt t="68179" x="7505700" y="6184900"/>
          <p14:tracePt t="68196" x="7505700" y="6248400"/>
          <p14:tracePt t="68203" x="7505700" y="6299200"/>
          <p14:tracePt t="68213" x="7505700" y="6337300"/>
          <p14:tracePt t="68229" x="7531100" y="6413500"/>
          <p14:tracePt t="68235" x="7531100" y="6426200"/>
          <p14:tracePt t="68246" x="7556500" y="6477000"/>
          <p14:tracePt t="68251" x="7556500" y="6502400"/>
          <p14:tracePt t="68262" x="7556500" y="6540500"/>
          <p14:tracePt t="68267" x="7556500" y="6591300"/>
          <p14:tracePt t="68279" x="7531100" y="6629400"/>
          <p14:tracePt t="68284" x="7480300" y="6680200"/>
          <p14:tracePt t="68296" x="7416800" y="6718300"/>
          <p14:tracePt t="68300" x="7353300" y="6769100"/>
          <p14:tracePt t="68312" x="7327900" y="6807200"/>
          <p14:tracePt t="68318" x="7289800" y="6858000"/>
          <p14:tracePt t="68329" x="7239000" y="6883400"/>
          <p14:tracePt t="68334" x="7188200" y="6908800"/>
          <p14:tracePt t="68346" x="7150100" y="6946900"/>
          <p14:tracePt t="68349" x="7124700" y="6972300"/>
          <p14:tracePt t="68363" x="7086600" y="6997700"/>
          <p14:tracePt t="68371" x="7061200" y="7010400"/>
          <p14:tracePt t="68379" x="7035800" y="7010400"/>
          <p14:tracePt t="68397" x="6997700" y="7035800"/>
          <p14:tracePt t="68403" x="6972300" y="7035800"/>
          <p14:tracePt t="68413" x="6946900" y="7035800"/>
          <p14:tracePt t="68430" x="6921500" y="7061200"/>
          <p14:tracePt t="68436" x="6908800" y="7086600"/>
          <p14:tracePt t="68446" x="6883400" y="7086600"/>
          <p14:tracePt t="68463" x="6832600" y="7099300"/>
          <p14:tracePt t="68468" x="6807200" y="7099300"/>
          <p14:tracePt t="68480" x="6794500" y="7099300"/>
          <p14:tracePt t="68484" x="6769100" y="7099300"/>
          <p14:tracePt t="68496" x="6743700" y="7099300"/>
          <p14:tracePt t="68500" x="6718300" y="7099300"/>
          <p14:tracePt t="68512" x="6705600" y="7099300"/>
          <p14:tracePt t="68529" x="6680200" y="7099300"/>
          <p14:tracePt t="68546" x="6654800" y="7099300"/>
          <p14:tracePt t="68549" x="6654800" y="7086600"/>
          <p14:tracePt t="68597" x="6654800" y="7061200"/>
          <p14:tracePt t="68675" x="6680200" y="7061200"/>
          <p14:tracePt t="68686" x="6705600" y="7061200"/>
          <p14:tracePt t="68699" x="6718300" y="7061200"/>
          <p14:tracePt t="68716" x="6743700" y="7061200"/>
          <p14:tracePt t="68733" x="6769100" y="7061200"/>
          <p14:tracePt t="68749" x="6794500" y="7061200"/>
          <p14:tracePt t="68766" x="6794500" y="7086600"/>
          <p14:tracePt t="68779" x="6807200" y="7086600"/>
          <p14:tracePt t="68796" x="6832600" y="7086600"/>
          <p14:tracePt t="68812" x="6858000" y="7086600"/>
          <p14:tracePt t="68829" x="6883400" y="7086600"/>
          <p14:tracePt t="68852" x="6908800" y="7086600"/>
          <p14:tracePt t="68868" x="6921500" y="7086600"/>
          <p14:tracePt t="68891" x="6946900" y="7086600"/>
          <p14:tracePt t="68915" x="6972300" y="7086600"/>
          <p14:tracePt t="68932" x="6997700" y="7086600"/>
          <p14:tracePt t="68957" x="7010400" y="7086600"/>
          <p14:tracePt t="68979" x="7035800" y="7086600"/>
          <p14:tracePt t="69004" x="7061200" y="7086600"/>
          <p14:tracePt t="69036" x="7086600" y="7086600"/>
          <p14:tracePt t="69068" x="7099300" y="7086600"/>
          <p14:tracePt t="69084" x="7099300" y="7061200"/>
          <p14:tracePt t="69108" x="7124700" y="7061200"/>
          <p14:tracePt t="69124" x="7124700" y="7035800"/>
          <p14:tracePt t="69132" x="7150100" y="7035800"/>
          <p14:tracePt t="69140" x="7175500" y="7035800"/>
          <p14:tracePt t="69156" x="7188200" y="7010400"/>
          <p14:tracePt t="69164" x="7213600" y="7010400"/>
          <p14:tracePt t="69180" x="7239000" y="7010400"/>
          <p14:tracePt t="69196" x="7264400" y="6997700"/>
          <p14:tracePt t="69204" x="7289800" y="6997700"/>
          <p14:tracePt t="69213" x="7302500" y="6997700"/>
          <p14:tracePt t="69229" x="7327900" y="6972300"/>
          <p14:tracePt t="69236" x="7353300" y="6946900"/>
          <p14:tracePt t="69246" x="7378700" y="6946900"/>
          <p14:tracePt t="69262" x="7391400" y="6921500"/>
          <p14:tracePt t="69286" x="7416800" y="6921500"/>
          <p14:tracePt t="69292" x="7416800" y="6908800"/>
          <p14:tracePt t="69308" x="7442200" y="6908800"/>
          <p14:tracePt t="69332" x="7442200" y="6883400"/>
          <p14:tracePt t="69340" x="7467600" y="6883400"/>
          <p14:tracePt t="69372" x="7467600" y="6858000"/>
          <p14:tracePt t="69404" x="7480300" y="6858000"/>
          <p14:tracePt t="69444" x="7480300" y="6832600"/>
          <p14:tracePt t="69484" x="7505700" y="6807200"/>
          <p14:tracePt t="69508" x="7505700" y="6794500"/>
          <p14:tracePt t="69519" x="7531100" y="6794500"/>
          <p14:tracePt t="69540" x="7531100" y="6769100"/>
          <p14:tracePt t="69548" x="7556500" y="6769100"/>
          <p14:tracePt t="69572" x="7569200" y="6743700"/>
          <p14:tracePt t="69588" x="7594600" y="6743700"/>
          <p14:tracePt t="69612" x="7620000" y="6718300"/>
          <p14:tracePt t="69636" x="7645400" y="6705600"/>
          <p14:tracePt t="69663" x="7670800" y="6705600"/>
          <p14:tracePt t="69676" x="7683500" y="6680200"/>
          <p14:tracePt t="69700" x="7708900" y="6680200"/>
          <p14:tracePt t="69724" x="7708900" y="6654800"/>
          <p14:tracePt t="69732" x="7734300" y="6654800"/>
          <p14:tracePt t="69756" x="7759700" y="6654800"/>
          <p14:tracePt t="69764" x="7759700" y="6629400"/>
          <p14:tracePt t="69788" x="7772400" y="6629400"/>
          <p14:tracePt t="69804" x="7772400" y="6616700"/>
          <p14:tracePt t="69821" x="7797800" y="6616700"/>
          <p14:tracePt t="69844" x="7797800" y="6591300"/>
          <p14:tracePt t="69854" x="7823200" y="6591300"/>
          <p14:tracePt t="69884" x="7848600" y="6591300"/>
          <p14:tracePt t="69893" x="7848600" y="6565900"/>
          <p14:tracePt t="69908" x="7861300" y="6565900"/>
          <p14:tracePt t="69924" x="7886700" y="6565900"/>
          <p14:tracePt t="69933" x="7886700" y="6540500"/>
          <p14:tracePt t="69940" x="7912100" y="6540500"/>
          <p14:tracePt t="69949" x="7937500" y="6540500"/>
          <p14:tracePt t="69963" x="7937500" y="6527800"/>
          <p14:tracePt t="69979" x="7950200" y="6527800"/>
          <p14:tracePt t="69997" x="7975600" y="6502400"/>
          <p14:tracePt t="70023" x="8001000" y="6502400"/>
          <p14:tracePt t="70029" x="8001000" y="6477000"/>
          <p14:tracePt t="70062" x="8026400" y="6477000"/>
          <p14:tracePt t="70069" x="8026400" y="6451600"/>
          <p14:tracePt t="70100" x="8051800" y="6451600"/>
          <p14:tracePt t="70109" x="8051800" y="6426200"/>
          <p14:tracePt t="70140" x="8064500" y="6426200"/>
          <p14:tracePt t="70164" x="8064500" y="6413500"/>
          <p14:tracePt t="70229" x="8089900" y="6388100"/>
          <p14:tracePt t="70262" x="8089900" y="6362700"/>
          <p14:tracePt t="70277" x="8089900" y="6337300"/>
          <p14:tracePt t="70301" x="8089900" y="6324600"/>
          <p14:tracePt t="70317" x="8115300" y="6324600"/>
          <p14:tracePt t="70329" x="8115300" y="6299200"/>
          <p14:tracePt t="70349" x="8115300" y="6273800"/>
          <p14:tracePt t="70381" x="8115300" y="6248400"/>
          <p14:tracePt t="70413" x="8115300" y="6235700"/>
          <p14:tracePt t="70413" x="8115300" y="6210300"/>
          <p14:tracePt t="70429" x="8140700" y="6184900"/>
          <p14:tracePt t="70437" x="8140700" y="6159500"/>
          <p14:tracePt t="70463" x="8140700" y="6121400"/>
          <p14:tracePt t="70469" x="8140700" y="6096000"/>
          <p14:tracePt t="70479" x="8140700" y="6070600"/>
          <p14:tracePt t="70496" x="8140700" y="6045200"/>
          <p14:tracePt t="70501" x="8140700" y="6032500"/>
          <p14:tracePt t="70512" x="8140700" y="6007100"/>
          <p14:tracePt t="70533" x="8140700" y="5981700"/>
          <p14:tracePt t="70550" x="8153400" y="5956300"/>
          <p14:tracePt t="70581" x="8153400" y="5943600"/>
          <p14:tracePt t="70613" x="8153400" y="5918200"/>
          <p14:tracePt t="70629" x="8153400" y="5892800"/>
          <p14:tracePt t="70646" x="8178800" y="5892800"/>
          <p14:tracePt t="70663" x="8178800" y="5854700"/>
          <p14:tracePt t="70685" x="8178800" y="5829300"/>
          <p14:tracePt t="70693" x="8178800" y="5803900"/>
          <p14:tracePt t="70701" x="8204200" y="5803900"/>
          <p14:tracePt t="70709" x="8204200" y="5778500"/>
          <p14:tracePt t="70719" x="8204200" y="5765800"/>
          <p14:tracePt t="70729" x="8229600" y="5765800"/>
          <p14:tracePt t="70733" x="8229600" y="5740400"/>
          <p14:tracePt t="70750" x="8229600" y="5715000"/>
          <p14:tracePt t="70762" x="8242300" y="5715000"/>
          <p14:tracePt t="70780" x="8242300" y="5689600"/>
          <p14:tracePt t="70812" x="8267700" y="5689600"/>
          <p14:tracePt t="70816" x="8267700" y="5664200"/>
          <p14:tracePt t="70830" x="8293100" y="5651500"/>
          <p14:tracePt t="70855" x="8293100" y="5626100"/>
          <p14:tracePt t="70862" x="8318500" y="5626100"/>
          <p14:tracePt t="70886" x="8318500" y="5600700"/>
          <p14:tracePt t="70893" x="8331200" y="5600700"/>
          <p14:tracePt t="70917" x="8331200" y="5575300"/>
          <p14:tracePt t="70925" x="8356600" y="5575300"/>
          <p14:tracePt t="70941" x="8356600" y="5562600"/>
          <p14:tracePt t="70973" x="8356600" y="5537200"/>
          <p14:tracePt t="70981" x="8382000" y="5537200"/>
          <p14:tracePt t="71005" x="8382000" y="5511800"/>
          <p14:tracePt t="71021" x="8407400" y="5511800"/>
          <p14:tracePt t="71037" x="8407400" y="5486400"/>
          <p14:tracePt t="71046" x="8432800" y="5486400"/>
          <p14:tracePt t="71063" x="8445500" y="5473700"/>
          <p14:tracePt t="71070" x="8470900" y="5473700"/>
          <p14:tracePt t="71096" x="8521700" y="5473700"/>
          <p14:tracePt t="71109" x="8521700" y="5448300"/>
          <p14:tracePt t="71120" x="8534400" y="5448300"/>
          <p14:tracePt t="71150" x="8559800" y="5448300"/>
          <p14:tracePt t="71166" x="8559800" y="5422900"/>
          <p14:tracePt t="71183" x="8585200" y="5422900"/>
          <p14:tracePt t="71196" x="8585200" y="5397500"/>
          <p14:tracePt t="71200" x="8610600" y="5397500"/>
          <p14:tracePt t="71216" x="8610600" y="5384800"/>
          <p14:tracePt t="71229" x="8623300" y="5384800"/>
          <p14:tracePt t="71256" x="8648700" y="5359400"/>
          <p14:tracePt t="73473" x="8623300" y="5384800"/>
          <p14:tracePt t="73481" x="8585200" y="5448300"/>
          <p14:tracePt t="73496" x="8534400" y="5511800"/>
          <p14:tracePt t="73497" x="8496300" y="5562600"/>
          <p14:tracePt t="73505" x="8445500" y="5600700"/>
          <p14:tracePt t="73513" x="8407400" y="5664200"/>
          <p14:tracePt t="73529" x="8318500" y="5765800"/>
          <p14:tracePt t="73537" x="8267700" y="5829300"/>
          <p14:tracePt t="73546" x="8178800" y="5918200"/>
          <p14:tracePt t="73565" x="8001000" y="6096000"/>
          <p14:tracePt t="73579" x="7797800" y="6235700"/>
          <p14:tracePt t="73596" x="7594600" y="6362700"/>
          <p14:tracePt t="73601" x="7480300" y="6413500"/>
          <p14:tracePt t="73613" x="7391400" y="6451600"/>
          <p14:tracePt t="73617" x="7302500" y="6477000"/>
          <p14:tracePt t="73629" x="7188200" y="6477000"/>
          <p14:tracePt t="73634" x="7099300" y="6502400"/>
          <p14:tracePt t="73646" x="7010400" y="6502400"/>
          <p14:tracePt t="73650" x="6972300" y="6502400"/>
          <p14:tracePt t="73663" x="6908800" y="6502400"/>
          <p14:tracePt t="73666" x="6832600" y="6502400"/>
          <p14:tracePt t="73679" x="6769100" y="6502400"/>
          <p14:tracePt t="73684" x="6705600" y="6502400"/>
          <p14:tracePt t="73696" x="6629400" y="6477000"/>
          <p14:tracePt t="73700" x="6565900" y="6451600"/>
          <p14:tracePt t="73713" x="6527800" y="6413500"/>
          <p14:tracePt t="73713" x="6451600" y="6362700"/>
          <p14:tracePt t="73721" x="6413500" y="6324600"/>
          <p14:tracePt t="73729" x="6337300" y="6299200"/>
          <p14:tracePt t="73737" x="6248400" y="6235700"/>
          <p14:tracePt t="73746" x="6184900" y="6159500"/>
          <p14:tracePt t="73763" x="6032500" y="6070600"/>
          <p14:tracePt t="73769" x="5943600" y="6032500"/>
          <p14:tracePt t="73779" x="5918200" y="6007100"/>
          <p14:tracePt t="73796" x="5765800" y="5918200"/>
          <p14:tracePt t="73802" x="5715000" y="5867400"/>
          <p14:tracePt t="73813" x="5651500" y="5854700"/>
          <p14:tracePt t="73818" x="5600700" y="5778500"/>
          <p14:tracePt t="73831" x="5575300" y="5765800"/>
          <p14:tracePt t="73836" x="5562600" y="5715000"/>
          <p14:tracePt t="73847" x="5537200" y="5651500"/>
          <p14:tracePt t="73852" x="5537200" y="5575300"/>
          <p14:tracePt t="73864" x="5537200" y="5537200"/>
          <p14:tracePt t="73868" x="5537200" y="5473700"/>
          <p14:tracePt t="73881" x="5575300" y="5397500"/>
          <p14:tracePt t="73887" x="5651500" y="5334000"/>
          <p14:tracePt t="73897" x="5715000" y="5270500"/>
          <p14:tracePt t="73898" x="5740400" y="5245100"/>
          <p14:tracePt t="73906" x="5803900" y="5194300"/>
          <p14:tracePt t="73913" x="5854700" y="5130800"/>
          <p14:tracePt t="73931" x="5943600" y="5067300"/>
          <p14:tracePt t="73938" x="5956300" y="5041900"/>
          <p14:tracePt t="73947" x="5981700" y="5016500"/>
          <p14:tracePt t="73966" x="6007100" y="4978400"/>
          <p14:tracePt t="73980" x="6032500" y="4927600"/>
          <p14:tracePt t="73997" x="6032500" y="4902200"/>
          <p14:tracePt t="74002" x="6045200" y="4889500"/>
          <p14:tracePt t="74013" x="6045200" y="4864100"/>
          <p14:tracePt t="74030" x="6045200" y="4838700"/>
          <p14:tracePt t="74050" x="6045200" y="4813300"/>
          <p14:tracePt t="74130" x="6045200" y="4800600"/>
          <p14:tracePt t="74258" x="6032500" y="4775200"/>
          <p14:tracePt t="74337" x="6032500" y="4800600"/>
          <p14:tracePt t="74346" x="6032500" y="4813300"/>
          <p14:tracePt t="74363" x="6045200" y="4838700"/>
          <p14:tracePt t="74379" x="6045200" y="4864100"/>
          <p14:tracePt t="74396" x="6045200" y="4889500"/>
          <p14:tracePt t="74410" x="6045200" y="4902200"/>
          <p14:tracePt t="74421" x="6070600" y="4902200"/>
          <p14:tracePt t="74434" x="6070600" y="4927600"/>
          <p14:tracePt t="74465" x="6070600" y="4978400"/>
          <p14:tracePt t="74466" x="6096000" y="4978400"/>
          <p14:tracePt t="74479" x="6096000" y="5003800"/>
          <p14:tracePt t="74496" x="6096000" y="5016500"/>
          <p14:tracePt t="74500" x="6096000" y="5041900"/>
          <p14:tracePt t="74512" x="6121400" y="5067300"/>
          <p14:tracePt t="74529" x="6121400" y="5092700"/>
          <p14:tracePt t="74530" x="6121400" y="5105400"/>
          <p14:tracePt t="74538" x="6121400" y="5130800"/>
          <p14:tracePt t="74546" x="6146800" y="5156200"/>
          <p14:tracePt t="74565" x="6146800" y="5194300"/>
          <p14:tracePt t="74579" x="6146800" y="5245100"/>
          <p14:tracePt t="74596" x="6159500" y="5270500"/>
          <p14:tracePt t="74602" x="6159500" y="5283200"/>
          <p14:tracePt t="74629" x="6159500" y="5308600"/>
          <p14:tracePt t="74634" x="6159500" y="5334000"/>
          <p14:tracePt t="74667" x="6159500" y="5359400"/>
          <p14:tracePt t="78403" x="6159500" y="5384800"/>
          <p14:tracePt t="78412" x="6159500" y="5397500"/>
          <p14:tracePt t="78421" x="6159500" y="5422900"/>
          <p14:tracePt t="78435" x="6159500" y="5448300"/>
          <p14:tracePt t="78466" x="6159500" y="5486400"/>
          <p14:tracePt t="78480" x="6159500" y="5511800"/>
          <p14:tracePt t="78496" x="6159500" y="5537200"/>
          <p14:tracePt t="78500" x="6159500" y="5562600"/>
          <p14:tracePt t="78513" x="6159500" y="5575300"/>
          <p14:tracePt t="78530" x="6159500" y="5600700"/>
          <p14:tracePt t="78533" x="6159500" y="5626100"/>
          <p14:tracePt t="78549" x="6159500" y="5651500"/>
          <p14:tracePt t="78563" x="6159500" y="5664200"/>
          <p14:tracePt t="78571" x="6159500" y="5689600"/>
          <p14:tracePt t="78580" x="6159500" y="5715000"/>
          <p14:tracePt t="78597" x="6159500" y="5765800"/>
          <p14:tracePt t="78603" x="6159500" y="5803900"/>
          <p14:tracePt t="78613" x="6159500" y="5829300"/>
          <p14:tracePt t="78630" x="6159500" y="5867400"/>
          <p14:tracePt t="78635" x="6159500" y="5892800"/>
          <p14:tracePt t="78646" x="6159500" y="5943600"/>
          <p14:tracePt t="78663" x="6159500" y="5981700"/>
          <p14:tracePt t="78667" x="6159500" y="6007100"/>
          <p14:tracePt t="78679" x="6159500" y="6032500"/>
          <p14:tracePt t="78696" x="6159500" y="6045200"/>
          <p14:tracePt t="78700" x="6159500" y="6070600"/>
          <p14:tracePt t="78713" x="6159500" y="6096000"/>
          <p14:tracePt t="78718" x="6159500" y="6121400"/>
          <p14:tracePt t="78729" x="6159500" y="6146800"/>
          <p14:tracePt t="78746" x="6159500" y="6159500"/>
          <p14:tracePt t="78787" x="6159500" y="6184900"/>
          <p14:tracePt t="78860" x="6146800" y="6184900"/>
          <p14:tracePt t="80597" x="6146800" y="6159500"/>
          <p14:tracePt t="80605" x="6159500" y="6146800"/>
          <p14:tracePt t="80613" x="6184900" y="6096000"/>
          <p14:tracePt t="80622" x="6210300" y="6070600"/>
          <p14:tracePt t="80629" x="6235700" y="6045200"/>
          <p14:tracePt t="80637" x="6248400" y="6032500"/>
          <p14:tracePt t="80646" x="6248400" y="6007100"/>
          <p14:tracePt t="80653" x="6273800" y="5981700"/>
          <p14:tracePt t="80662" x="6273800" y="5956300"/>
          <p14:tracePt t="80669" x="6299200" y="5943600"/>
          <p14:tracePt t="80678" x="6299200" y="5918200"/>
          <p14:tracePt t="80685" x="6299200" y="5892800"/>
          <p14:tracePt t="80693" x="6324600" y="5867400"/>
          <p14:tracePt t="80709" x="6337300" y="5854700"/>
          <p14:tracePt t="80718" x="6337300" y="5829300"/>
          <p14:tracePt t="80733" x="6362700" y="5829300"/>
          <p14:tracePt t="80746" x="6362700" y="5803900"/>
          <p14:tracePt t="80763" x="6388100" y="5778500"/>
          <p14:tracePt t="80784" x="6388100" y="5765800"/>
          <p14:tracePt t="80796" x="6413500" y="5765800"/>
          <p14:tracePt t="80830" x="6413500" y="5740400"/>
          <p14:tracePt t="81278" x="6413500" y="5765800"/>
          <p14:tracePt t="81342" x="6413500" y="5778500"/>
          <p14:tracePt t="81383" x="6388100" y="5803900"/>
          <p14:tracePt t="81454" x="6362700" y="5829300"/>
          <p14:tracePt t="81542" x="6362700" y="5854700"/>
          <p14:tracePt t="81558" x="6337300" y="5854700"/>
          <p14:tracePt t="81654" x="6324600" y="5854700"/>
          <p14:tracePt t="81678" x="6324600" y="5867400"/>
          <p14:tracePt t="81785" x="6299200" y="5867400"/>
          <p14:tracePt t="81790" x="6299200" y="5892800"/>
          <p14:tracePt t="81830" x="6273800" y="5892800"/>
          <p14:tracePt t="81838" x="6273800" y="5918200"/>
          <p14:tracePt t="81863" x="6248400" y="5918200"/>
          <p14:tracePt t="81902" x="6248400" y="5943600"/>
          <p14:tracePt t="81910" x="6235700" y="5943600"/>
          <p14:tracePt t="81950" x="6210300" y="5956300"/>
          <p14:tracePt t="81990" x="6184900" y="5956300"/>
          <p14:tracePt t="81999" x="6184900" y="5981700"/>
          <p14:tracePt t="82017" x="6159500" y="5981700"/>
          <p14:tracePt t="82030" x="6146800" y="6007100"/>
          <p14:tracePt t="82054" x="6121400" y="6007100"/>
          <p14:tracePt t="82063" x="6121400" y="6032500"/>
          <p14:tracePt t="82070" x="6096000" y="6032500"/>
          <p14:tracePt t="82102" x="6070600" y="6045200"/>
          <p14:tracePt t="82126" x="6070600" y="6070600"/>
          <p14:tracePt t="82135" x="6045200" y="6070600"/>
          <p14:tracePt t="82175" x="6045200" y="6096000"/>
          <p14:tracePt t="82238" x="6032500" y="6096000"/>
          <p14:tracePt t="82263" x="6032500" y="6121400"/>
          <p14:tracePt t="82327" x="6032500" y="6146800"/>
          <p14:tracePt t="82335" x="6007100" y="6146800"/>
          <p14:tracePt t="82385" x="6007100" y="6159500"/>
          <p14:tracePt t="82391" x="5981700" y="6159500"/>
          <p14:tracePt t="82447" x="5981700" y="6184900"/>
          <p14:tracePt t="82463" x="5956300" y="6184900"/>
          <p14:tracePt t="82551" x="5956300" y="6210300"/>
          <p14:tracePt t="91560" x="5943600" y="6210300"/>
          <p14:tracePt t="91568" x="5892800" y="6210300"/>
          <p14:tracePt t="91575" x="5867400" y="6210300"/>
          <p14:tracePt t="91584" x="5829300" y="6210300"/>
          <p14:tracePt t="91596" x="5803900" y="6210300"/>
          <p14:tracePt t="91600" x="5765800" y="6210300"/>
          <p14:tracePt t="91613" x="5715000" y="6184900"/>
          <p14:tracePt t="91620" x="5664200" y="6184900"/>
          <p14:tracePt t="91630" x="5626100" y="6184900"/>
          <p14:tracePt t="91634" x="5575300" y="6184900"/>
          <p14:tracePt t="91647" x="5562600" y="6159500"/>
          <p14:tracePt t="91648" x="5511800" y="6159500"/>
          <p14:tracePt t="91656" x="5473700" y="6159500"/>
          <p14:tracePt t="91664" x="5448300" y="6146800"/>
          <p14:tracePt t="91672" x="5397500" y="6146800"/>
          <p14:tracePt t="91683" x="5359400" y="6146800"/>
          <p14:tracePt t="91696" x="5283200" y="6121400"/>
          <p14:tracePt t="91704" x="5245100" y="6121400"/>
          <p14:tracePt t="91714" x="5194300" y="6121400"/>
          <p14:tracePt t="91720" x="5156200" y="6096000"/>
          <p14:tracePt t="91730" x="5092700" y="6096000"/>
          <p14:tracePt t="91736" x="5041900" y="6070600"/>
          <p14:tracePt t="91747" x="4978400" y="6070600"/>
          <p14:tracePt t="91753" x="4902200" y="6045200"/>
          <p14:tracePt t="91764" x="4838700" y="6032500"/>
          <p14:tracePt t="91769" x="4813300" y="6032500"/>
          <p14:tracePt t="91780" x="4749800" y="6007100"/>
          <p14:tracePt t="91787" x="4686300" y="5981700"/>
          <p14:tracePt t="91797" x="4635500" y="5956300"/>
          <p14:tracePt t="91801" x="4572000" y="5956300"/>
          <p14:tracePt t="91814" x="4521200" y="5943600"/>
          <p14:tracePt t="91821" x="4483100" y="5918200"/>
          <p14:tracePt t="91830" x="4457700" y="5892800"/>
          <p14:tracePt t="91834" x="4432300" y="5892800"/>
          <p14:tracePt t="91847" x="4419600" y="5867400"/>
          <p14:tracePt t="91853" x="4394200" y="5867400"/>
          <p14:tracePt t="91866" x="4368800" y="5867400"/>
          <p14:tracePt t="91880" x="4368800" y="5854700"/>
          <p14:tracePt t="92056" x="4394200" y="5854700"/>
          <p14:tracePt t="92072" x="4419600" y="5854700"/>
          <p14:tracePt t="92088" x="4432300" y="5854700"/>
          <p14:tracePt t="92097" x="4457700" y="5854700"/>
          <p14:tracePt t="92104" x="4508500" y="5854700"/>
          <p14:tracePt t="92114" x="4521200" y="5854700"/>
          <p14:tracePt t="92120" x="4546600" y="5854700"/>
          <p14:tracePt t="92130" x="4572000" y="5854700"/>
          <p14:tracePt t="92136" x="4622800" y="5854700"/>
          <p14:tracePt t="92147" x="4635500" y="5854700"/>
          <p14:tracePt t="92153" x="4660900" y="5854700"/>
          <p14:tracePt t="92164" x="4686300" y="5829300"/>
          <p14:tracePt t="92169" x="4711700" y="5829300"/>
          <p14:tracePt t="92180" x="4724400" y="5829300"/>
          <p14:tracePt t="92196" x="4749800" y="5829300"/>
          <p14:tracePt t="92208" x="4775200" y="5829300"/>
          <p14:tracePt t="92296" x="4749800" y="5829300"/>
          <p14:tracePt t="92314" x="4724400" y="5829300"/>
          <p14:tracePt t="92320" x="4686300" y="5829300"/>
          <p14:tracePt t="92330" x="4660900" y="5803900"/>
          <p14:tracePt t="92336" x="4622800" y="5803900"/>
          <p14:tracePt t="92347" x="4597400" y="5778500"/>
          <p14:tracePt t="92354" x="4546600" y="5778500"/>
          <p14:tracePt t="92364" x="4521200" y="5765800"/>
          <p14:tracePt t="92368" x="4483100" y="5765800"/>
          <p14:tracePt t="92380" x="4432300" y="5740400"/>
          <p14:tracePt t="92386" x="4394200" y="5715000"/>
          <p14:tracePt t="92397" x="4368800" y="5715000"/>
          <p14:tracePt t="92401" x="4343400" y="5715000"/>
          <p14:tracePt t="92414" x="4330700" y="5715000"/>
          <p14:tracePt t="92419" x="4305300" y="5689600"/>
          <p14:tracePt t="92430" x="4279900" y="5689600"/>
          <p14:tracePt t="92447" x="4254500" y="5689600"/>
          <p14:tracePt t="92592" x="4279900" y="5689600"/>
          <p14:tracePt t="92601" x="4305300" y="5689600"/>
          <p14:tracePt t="92613" x="4343400" y="5689600"/>
          <p14:tracePt t="92617" x="4394200" y="5689600"/>
          <p14:tracePt t="92630" x="4457700" y="5689600"/>
          <p14:tracePt t="92634" x="4546600" y="5689600"/>
          <p14:tracePt t="92647" x="4622800" y="5689600"/>
          <p14:tracePt t="92653" x="4724400" y="5689600"/>
          <p14:tracePt t="92664" x="4813300" y="5715000"/>
          <p14:tracePt t="92668" x="4902200" y="5765800"/>
          <p14:tracePt t="92680" x="5016500" y="5803900"/>
          <p14:tracePt t="92681" x="5130800" y="5854700"/>
          <p14:tracePt t="92689" x="5245100" y="5918200"/>
          <p14:tracePt t="92697" x="5334000" y="5981700"/>
          <p14:tracePt t="92705" x="5422900" y="6045200"/>
          <p14:tracePt t="92714" x="5511800" y="6121400"/>
          <p14:tracePt t="92721" x="5562600" y="6210300"/>
          <p14:tracePt t="92730" x="5600700" y="6235700"/>
          <p14:tracePt t="92737" x="5651500" y="6299200"/>
          <p14:tracePt t="92747" x="5664200" y="6337300"/>
          <p14:tracePt t="92754" x="5664200" y="6362700"/>
          <p14:tracePt t="92764" x="5689600" y="6388100"/>
          <p14:tracePt t="92769" x="5689600" y="6413500"/>
          <p14:tracePt t="92780" x="5715000" y="6426200"/>
          <p14:tracePt t="92797" x="5715000" y="6451600"/>
          <p14:tracePt t="92809" x="5715000" y="6477000"/>
          <p14:tracePt t="92817" x="5715000" y="6502400"/>
          <p14:tracePt t="92825" x="5689600" y="6527800"/>
          <p14:tracePt t="92833" x="5664200" y="6540500"/>
          <p14:tracePt t="92841" x="5651500" y="6565900"/>
          <p14:tracePt t="92863" x="5626100" y="6591300"/>
          <p14:tracePt t="92864" x="5600700" y="6616700"/>
          <p14:tracePt t="92870" x="5575300" y="6629400"/>
          <p14:tracePt t="92880" x="5575300" y="6680200"/>
          <p14:tracePt t="92881" x="5562600" y="6680200"/>
          <p14:tracePt t="92889" x="5537200" y="6705600"/>
          <p14:tracePt t="92897" x="5537200" y="6718300"/>
          <p14:tracePt t="92905" x="5511800" y="6743700"/>
          <p14:tracePt t="92914" x="5511800" y="6769100"/>
          <p14:tracePt t="92930" x="5511800" y="6794500"/>
          <p14:tracePt t="92937" x="5511800" y="6807200"/>
          <p14:tracePt t="92953" x="5511800" y="6832600"/>
          <p14:tracePt t="92985" x="5511800" y="6858000"/>
          <p14:tracePt t="93065" x="5511800" y="6832600"/>
          <p14:tracePt t="93081" x="5511800" y="6807200"/>
          <p14:tracePt t="93105" x="5511800" y="6794500"/>
          <p14:tracePt t="93121" x="5511800" y="6769100"/>
          <p14:tracePt t="93163" x="5511800" y="6743700"/>
          <p14:tracePt t="93225" x="5511800" y="6718300"/>
          <p14:tracePt t="93273" x="5511800" y="6705600"/>
          <p14:tracePt t="93298" x="5511800" y="6680200"/>
          <p14:tracePt t="93305" x="5511800" y="6654800"/>
          <p14:tracePt t="93317" x="5511800" y="6629400"/>
          <p14:tracePt t="93330" x="5511800" y="6616700"/>
          <p14:tracePt t="93337" x="5511800" y="6591300"/>
          <p14:tracePt t="93362" x="5511800" y="6565900"/>
          <p14:tracePt t="93481" x="5511800" y="6591300"/>
          <p14:tracePt t="93489" x="5486400" y="6591300"/>
          <p14:tracePt t="93497" x="5486400" y="6616700"/>
          <p14:tracePt t="93514" x="5473700" y="6629400"/>
          <p14:tracePt t="93529" x="5473700" y="6654800"/>
          <p14:tracePt t="93537" x="5473700" y="6680200"/>
          <p14:tracePt t="93546" x="5448300" y="6680200"/>
          <p14:tracePt t="93563" x="5448300" y="6705600"/>
          <p14:tracePt t="93580" x="5422900" y="6705600"/>
          <p14:tracePt t="93585" x="5422900" y="6718300"/>
          <p14:tracePt t="93601" x="5422900" y="6743700"/>
          <p14:tracePt t="93630" x="5397500" y="6769100"/>
          <p14:tracePt t="93647" x="5397500" y="6794500"/>
          <p14:tracePt t="93652" x="5384800" y="6794500"/>
          <p14:tracePt t="93663" x="5384800" y="6807200"/>
          <p14:tracePt t="93680" x="5359400" y="6832600"/>
          <p14:tracePt t="93696" x="5359400" y="6858000"/>
          <p14:tracePt t="93698" x="5334000" y="6858000"/>
          <p14:tracePt t="93705" x="5334000" y="6883400"/>
          <p14:tracePt t="93716" x="5334000" y="6908800"/>
          <p14:tracePt t="93730" x="5308600" y="6921500"/>
          <p14:tracePt t="93737" x="5283200" y="6921500"/>
          <p14:tracePt t="93747" x="5283200" y="6946900"/>
          <p14:tracePt t="93763" x="5283200" y="6972300"/>
          <p14:tracePt t="93770" x="5270500" y="6997700"/>
          <p14:tracePt t="93785" x="5270500" y="7010400"/>
          <p14:tracePt t="93797" x="5245100" y="7035800"/>
          <p14:tracePt t="93802" x="5245100" y="7061200"/>
          <p14:tracePt t="93814" x="5245100" y="7086600"/>
          <p14:tracePt t="93819" x="5219700" y="7099300"/>
          <p14:tracePt t="93830" x="5219700" y="7124700"/>
          <p14:tracePt t="93834" x="5219700" y="7175500"/>
          <p14:tracePt t="93847" x="5219700" y="7188200"/>
          <p14:tracePt t="93853" x="5219700" y="7213600"/>
          <p14:tracePt t="93863" x="5219700" y="7264400"/>
          <p14:tracePt t="93867" x="5219700" y="7289800"/>
          <p14:tracePt t="93880" x="5194300" y="7327900"/>
          <p14:tracePt t="93887" x="5194300" y="7353300"/>
          <p14:tracePt t="93897" x="5194300" y="7391400"/>
          <p14:tracePt t="93900" x="5194300" y="7416800"/>
          <p14:tracePt t="93914" x="5194300" y="7467600"/>
          <p14:tracePt t="93915" x="5194300" y="7480300"/>
          <p14:tracePt t="93922" x="5194300" y="7505700"/>
          <p14:tracePt t="93930" x="5194300" y="7531100"/>
          <p14:tracePt t="93938" x="5194300" y="7556500"/>
          <p14:tracePt t="93947" x="5194300" y="7569200"/>
          <p14:tracePt t="93954" x="5194300" y="7594600"/>
          <p14:tracePt t="93963" x="5194300" y="7620000"/>
          <p14:tracePt t="93970" x="5194300" y="7645400"/>
          <p14:tracePt t="93986" x="5194300" y="7670800"/>
          <p14:tracePt t="93996" x="5194300" y="7683500"/>
          <p14:tracePt t="94013" x="5194300" y="7708900"/>
          <p14:tracePt t="94018" x="5194300" y="7734300"/>
          <p14:tracePt t="94030" x="5194300" y="7759700"/>
          <p14:tracePt t="94034" x="5194300" y="7772400"/>
          <p14:tracePt t="94047" x="5194300" y="7797800"/>
          <p14:tracePt t="94052" x="5194300" y="7823200"/>
          <p14:tracePt t="94063" x="5194300" y="7848600"/>
          <p14:tracePt t="94067" x="5194300" y="7861300"/>
          <p14:tracePt t="94080" x="5194300" y="7886700"/>
          <p14:tracePt t="94086" x="5194300" y="7912100"/>
          <p14:tracePt t="94100" x="5194300" y="7937500"/>
          <p14:tracePt t="94115" x="5219700" y="7975600"/>
          <p14:tracePt t="94123" x="5219700" y="8001000"/>
          <p14:tracePt t="94131" x="5219700" y="8026400"/>
          <p14:tracePt t="94138" x="5219700" y="8051800"/>
          <p14:tracePt t="94154" x="5219700" y="8064500"/>
          <p14:tracePt t="94164" x="5245100" y="8089900"/>
          <p14:tracePt t="94180" x="5245100" y="8115300"/>
          <p14:tracePt t="94202" x="5245100" y="8140700"/>
          <p14:tracePt t="94226" x="5245100" y="8153400"/>
          <p14:tracePt t="94242" x="5270500" y="8153400"/>
          <p14:tracePt t="94642" x="5270500" y="8140700"/>
          <p14:tracePt t="94650" x="5270500" y="8115300"/>
          <p14:tracePt t="94658" x="5270500" y="8064500"/>
          <p14:tracePt t="94666" x="5270500" y="8026400"/>
          <p14:tracePt t="94675" x="5270500" y="7950200"/>
          <p14:tracePt t="94682" x="5283200" y="7937500"/>
          <p14:tracePt t="94690" x="5283200" y="7861300"/>
          <p14:tracePt t="94698" x="5283200" y="7823200"/>
          <p14:tracePt t="94706" x="5283200" y="7797800"/>
          <p14:tracePt t="94717" x="5283200" y="7772400"/>
          <p14:tracePt t="94730" x="5308600" y="7759700"/>
          <p14:tracePt t="94731" x="5308600" y="7734300"/>
          <p14:tracePt t="94738" x="5308600" y="7708900"/>
          <p14:tracePt t="94747" x="5308600" y="7683500"/>
          <p14:tracePt t="94763" x="5308600" y="7670800"/>
          <p14:tracePt t="94780" x="5308600" y="7645400"/>
          <p14:tracePt t="94796" x="5308600" y="7620000"/>
          <p14:tracePt t="94802" x="5308600" y="7594600"/>
          <p14:tracePt t="94818" x="5308600" y="7569200"/>
          <p14:tracePt t="94830" x="5308600" y="7556500"/>
          <p14:tracePt t="94835" x="5334000" y="7505700"/>
          <p14:tracePt t="94847" x="5334000" y="7480300"/>
          <p14:tracePt t="94853" x="5334000" y="7467600"/>
          <p14:tracePt t="94863" x="5334000" y="7416800"/>
          <p14:tracePt t="94867" x="5334000" y="7391400"/>
          <p14:tracePt t="94880" x="5359400" y="7378700"/>
          <p14:tracePt t="94887" x="5359400" y="7353300"/>
          <p14:tracePt t="94897" x="5359400" y="7327900"/>
          <p14:tracePt t="94901" x="5359400" y="7302500"/>
          <p14:tracePt t="94913" x="5359400" y="7289800"/>
          <p14:tracePt t="94931" x="5359400" y="7264400"/>
          <p14:tracePt t="94955" x="5359400" y="7239000"/>
          <p14:tracePt t="94970" x="5359400" y="7213600"/>
          <p14:tracePt t="94980" x="5308600" y="7213600"/>
          <p14:tracePt t="94986" x="5270500" y="7188200"/>
          <p14:tracePt t="94997" x="5219700" y="7175500"/>
          <p14:tracePt t="95003" x="5181600" y="7124700"/>
          <p14:tracePt t="95013" x="5016500" y="7035800"/>
          <p14:tracePt t="95020" x="4864100" y="6946900"/>
          <p14:tracePt t="95030" x="4711700" y="6832600"/>
          <p14:tracePt t="95035" x="4483100" y="6680200"/>
          <p14:tracePt t="95047" x="4254500" y="6540500"/>
          <p14:tracePt t="95054" x="4038600" y="6362700"/>
          <p14:tracePt t="95063" x="3784600" y="6248400"/>
          <p14:tracePt t="95069" x="3670300" y="6184900"/>
          <p14:tracePt t="95080" x="3479800" y="6096000"/>
          <p14:tracePt t="95087" x="3289300" y="6032500"/>
          <p14:tracePt t="95096" x="3251200" y="6032500"/>
          <p14:tracePt t="95100" x="3136900" y="5981700"/>
          <p14:tracePt t="95113" x="3048000" y="5943600"/>
          <p14:tracePt t="95121" x="2997200" y="5943600"/>
          <p14:tracePt t="95130" x="2959100" y="5918200"/>
          <p14:tracePt t="95131" x="2933700" y="5918200"/>
          <p14:tracePt t="95139" x="2908300" y="5918200"/>
          <p14:tracePt t="95203" x="2895600" y="5918200"/>
          <p14:tracePt t="95235" x="2870200" y="5918200"/>
          <p14:tracePt t="95251" x="2844800" y="5918200"/>
          <p14:tracePt t="95267" x="2819400" y="5918200"/>
          <p14:tracePt t="95280" x="2806700" y="5918200"/>
          <p14:tracePt t="95286" x="2781300" y="5918200"/>
          <p14:tracePt t="95300" x="2755900" y="5918200"/>
          <p14:tracePt t="95314" x="2730500" y="5918200"/>
          <p14:tracePt t="95319" x="2730500" y="5892800"/>
          <p14:tracePt t="95330" x="2717800" y="5892800"/>
          <p14:tracePt t="95347" x="2692400" y="5892800"/>
          <p14:tracePt t="95355" x="2692400" y="5867400"/>
          <p14:tracePt t="95380" x="2667000" y="5867400"/>
          <p14:tracePt t="95555" x="2692400" y="5867400"/>
          <p14:tracePt t="95563" x="2717800" y="5867400"/>
          <p14:tracePt t="95571" x="2755900" y="5867400"/>
          <p14:tracePt t="95583" x="2806700" y="5867400"/>
          <p14:tracePt t="95597" x="2984500" y="5918200"/>
          <p14:tracePt t="95603" x="3098800" y="5943600"/>
          <p14:tracePt t="95613" x="3225800" y="5956300"/>
          <p14:tracePt t="95620" x="3378200" y="6007100"/>
          <p14:tracePt t="95630" x="3517900" y="6032500"/>
          <p14:tracePt t="95636" x="3670300" y="6070600"/>
          <p14:tracePt t="95647" x="3835400" y="6096000"/>
          <p14:tracePt t="95653" x="4013200" y="6159500"/>
          <p14:tracePt t="95664" x="4165600" y="6210300"/>
          <p14:tracePt t="95669" x="4330700" y="6273800"/>
          <p14:tracePt t="95680" x="4483100" y="6337300"/>
          <p14:tracePt t="95686" x="4622800" y="6413500"/>
          <p14:tracePt t="95697" x="4749800" y="6451600"/>
          <p14:tracePt t="95702" x="4864100" y="6502400"/>
          <p14:tracePt t="95713" x="4902200" y="6540500"/>
          <p14:tracePt t="95719" x="5003800" y="6565900"/>
          <p14:tracePt t="95730" x="5067300" y="6616700"/>
          <p14:tracePt t="95734" x="5130800" y="6629400"/>
          <p14:tracePt t="95747" x="5181600" y="6680200"/>
          <p14:tracePt t="95748" x="5219700" y="6705600"/>
          <p14:tracePt t="95756" x="5270500" y="6705600"/>
          <p14:tracePt t="95764" x="5283200" y="6718300"/>
          <p14:tracePt t="95771" x="5308600" y="6718300"/>
          <p14:tracePt t="95780" x="5308600" y="6743700"/>
          <p14:tracePt t="95796" x="5334000" y="6743700"/>
          <p14:tracePt t="95803" x="5334000" y="6769100"/>
          <p14:tracePt t="95813" x="5359400" y="6769100"/>
          <p14:tracePt t="95827" x="5359400" y="6794500"/>
          <p14:tracePt t="95836" x="5384800" y="6794500"/>
          <p14:tracePt t="95851" x="5397500" y="6807200"/>
          <p14:tracePt t="95863" x="5422900" y="6807200"/>
          <p14:tracePt t="95867" x="5448300" y="6832600"/>
          <p14:tracePt t="95880" x="5473700" y="6858000"/>
          <p14:tracePt t="95897" x="5486400" y="6858000"/>
          <p14:tracePt t="95900" x="5511800" y="6883400"/>
          <p14:tracePt t="95913" x="5537200" y="6883400"/>
          <p14:tracePt t="95919" x="5537200" y="6908800"/>
          <p14:tracePt t="96019" x="5537200" y="6883400"/>
          <p14:tracePt t="96044" x="5537200" y="6858000"/>
          <p14:tracePt t="96067" x="5537200" y="6832600"/>
          <p14:tracePt t="96099" x="5537200" y="6807200"/>
          <p14:tracePt t="96163" x="5537200" y="6794500"/>
          <p14:tracePt t="96220" x="5537200" y="6769100"/>
          <p14:tracePt t="96259" x="5537200" y="6743700"/>
          <p14:tracePt t="96280" x="5562600" y="6743700"/>
          <p14:tracePt t="96316" x="5562600" y="6718300"/>
          <p14:tracePt t="96436" x="5537200" y="6718300"/>
          <p14:tracePt t="96484" x="5511800" y="6718300"/>
          <p14:tracePt t="96517" x="5486400" y="6718300"/>
          <p14:tracePt t="96546" x="5473700" y="6718300"/>
          <p14:tracePt t="96580" x="5448300" y="6718300"/>
          <p14:tracePt t="96613" x="5448300" y="6743700"/>
          <p14:tracePt t="96636" x="5422900" y="6743700"/>
          <p14:tracePt t="96647" x="5422900" y="6769100"/>
          <p14:tracePt t="96680" x="5422900" y="6794500"/>
          <p14:tracePt t="96684" x="5397500" y="6794500"/>
          <p14:tracePt t="96700" x="5397500" y="6807200"/>
          <p14:tracePt t="96730" x="5397500" y="6832600"/>
          <p14:tracePt t="96733" x="5384800" y="6832600"/>
          <p14:tracePt t="96763" x="5384800" y="6858000"/>
          <p14:tracePt t="96788" x="5384800" y="6883400"/>
          <p14:tracePt t="96813" x="5359400" y="6883400"/>
          <p14:tracePt t="96820" x="5359400" y="6908800"/>
          <p14:tracePt t="96852" x="5359400" y="6921500"/>
          <p14:tracePt t="96885" x="5359400" y="6946900"/>
          <p14:tracePt t="96913" x="5359400" y="6972300"/>
          <p14:tracePt t="96950" x="5359400" y="6997700"/>
          <p14:tracePt t="96980" x="5359400" y="7010400"/>
          <p14:tracePt t="97020" x="5359400" y="7035800"/>
          <p14:tracePt t="97052" x="5359400" y="7061200"/>
          <p14:tracePt t="97084" x="5359400" y="7086600"/>
          <p14:tracePt t="97117" x="5359400" y="7099300"/>
          <p14:tracePt t="97163" x="5359400" y="7124700"/>
          <p14:tracePt t="97188" x="5359400" y="7150100"/>
          <p14:tracePt t="97228" x="5359400" y="7175500"/>
          <p14:tracePt t="97252" x="5359400" y="7188200"/>
          <p14:tracePt t="97301" x="5359400" y="7213600"/>
          <p14:tracePt t="97389" x="5359400" y="7239000"/>
          <p14:tracePt t="97469" x="5359400" y="7264400"/>
          <p14:tracePt t="97544" x="5384800" y="7289800"/>
          <p14:tracePt t="97621" x="5397500" y="7302500"/>
          <p14:tracePt t="97685" x="5422900" y="7302500"/>
          <p14:tracePt t="97773" x="5448300" y="7302500"/>
          <p14:tracePt t="97837" x="5448300" y="7327900"/>
          <p14:tracePt t="97879" x="5473700" y="7327900"/>
          <p14:tracePt t="97965" x="5486400" y="7327900"/>
          <p14:tracePt t="98037" x="5511800" y="7327900"/>
          <p14:tracePt t="98093" x="5511800" y="7353300"/>
          <p14:tracePt t="98157" x="5537200" y="7353300"/>
          <p14:tracePt t="98213" x="5562600" y="7353300"/>
          <p14:tracePt t="98253" x="5575300" y="7353300"/>
          <p14:tracePt t="98280" x="5600700" y="7353300"/>
          <p14:tracePt t="98310" x="5626100" y="7353300"/>
          <p14:tracePt t="98325" x="5651500" y="7353300"/>
          <p14:tracePt t="98357" x="5664200" y="7353300"/>
          <p14:tracePt t="98374" x="5689600" y="7353300"/>
          <p14:tracePt t="98446" x="5715000" y="7353300"/>
          <p14:tracePt t="98663" x="5689600" y="7353300"/>
          <p14:tracePt t="98679" x="5664200" y="7353300"/>
          <p14:tracePt t="98694" x="5651500" y="7353300"/>
          <p14:tracePt t="98702" x="5600700" y="7353300"/>
          <p14:tracePt t="98713" x="5575300" y="7353300"/>
          <p14:tracePt t="98718" x="5562600" y="7353300"/>
          <p14:tracePt t="98730" x="5537200" y="7353300"/>
          <p14:tracePt t="98734" x="5511800" y="7327900"/>
          <p14:tracePt t="98747" x="5473700" y="7327900"/>
          <p14:tracePt t="98752" x="5448300" y="7327900"/>
          <p14:tracePt t="98763" x="5448300" y="7302500"/>
          <p14:tracePt t="98767" x="5422900" y="7302500"/>
          <p14:tracePt t="98785" x="5397500" y="7302500"/>
          <p14:tracePt t="98800" x="5397500" y="7289800"/>
          <p14:tracePt t="100055" x="5397500" y="7302500"/>
          <p14:tracePt t="100127" x="5397500" y="7327900"/>
          <p14:tracePt t="100191" x="5397500" y="7353300"/>
          <p14:tracePt t="100263" x="5397500" y="7378700"/>
          <p14:tracePt t="100411" x="5397500" y="7391400"/>
          <p14:tracePt t="100727" x="5397500" y="7378700"/>
          <p14:tracePt t="100735" x="5384800" y="7378700"/>
          <p14:tracePt t="100767" x="5384800" y="7353300"/>
          <p14:tracePt t="100799" x="5384800" y="7327900"/>
          <p14:tracePt t="100847" x="5384800" y="7302500"/>
          <p14:tracePt t="100880" x="5384800" y="7289800"/>
          <p14:tracePt t="100913" x="5384800" y="7264400"/>
          <p14:tracePt t="100946" x="5384800" y="7239000"/>
          <p14:tracePt t="103866" x="5384800" y="7264400"/>
          <p14:tracePt t="103876" x="5359400" y="7289800"/>
          <p14:tracePt t="103882" x="5334000" y="7302500"/>
          <p14:tracePt t="103890" x="5334000" y="7327900"/>
          <p14:tracePt t="103898" x="5308600" y="7353300"/>
          <p14:tracePt t="103913" x="5270500" y="7391400"/>
          <p14:tracePt t="103914" x="5270500" y="7416800"/>
          <p14:tracePt t="103922" x="5245100" y="7442200"/>
          <p14:tracePt t="103930" x="5219700" y="7467600"/>
          <p14:tracePt t="103947" x="5194300" y="7480300"/>
          <p14:tracePt t="103954" x="5194300" y="7505700"/>
          <p14:tracePt t="103964" x="5181600" y="7505700"/>
          <p14:tracePt t="103980" x="5181600" y="7531100"/>
          <p14:tracePt t="103994" x="5156200" y="7556500"/>
          <p14:tracePt t="104034" x="5156200" y="7569200"/>
          <p14:tracePt t="104043" x="5130800" y="7569200"/>
          <p14:tracePt t="104098" x="5105400" y="7594600"/>
          <p14:tracePt t="104170" x="5105400" y="7569200"/>
          <p14:tracePt t="104181" x="5105400" y="7556500"/>
          <p14:tracePt t="104186" x="5105400" y="7531100"/>
          <p14:tracePt t="104197" x="5105400" y="7505700"/>
          <p14:tracePt t="104202" x="5105400" y="7480300"/>
          <p14:tracePt t="104213" x="5105400" y="7467600"/>
          <p14:tracePt t="104218" x="5105400" y="7442200"/>
          <p14:tracePt t="104230" x="5130800" y="7391400"/>
          <p14:tracePt t="104235" x="5130800" y="7378700"/>
          <p14:tracePt t="104247" x="5130800" y="7353300"/>
          <p14:tracePt t="104252" x="5156200" y="7327900"/>
          <p14:tracePt t="104263" x="5156200" y="7302500"/>
          <p14:tracePt t="104267" x="5156200" y="7289800"/>
          <p14:tracePt t="104285" x="5181600" y="7264400"/>
          <p14:tracePt t="104301" x="5181600" y="7239000"/>
          <p14:tracePt t="104313" x="5194300" y="7239000"/>
          <p14:tracePt t="104314" x="5194300" y="7213600"/>
          <p14:tracePt t="104338" x="5219700" y="7213600"/>
          <p14:tracePt t="104347" x="5219700" y="7188200"/>
          <p14:tracePt t="104370" x="5219700" y="7175500"/>
          <p14:tracePt t="104381" x="5245100" y="7175500"/>
          <p14:tracePt t="104387" x="5245100" y="7150100"/>
          <p14:tracePt t="104413" x="5245100" y="7124700"/>
          <p14:tracePt t="104554" x="5219700" y="7150100"/>
          <p14:tracePt t="104587" x="5219700" y="7175500"/>
          <p14:tracePt t="104619" x="5219700" y="7188200"/>
          <p14:tracePt t="104627" x="5194300" y="7188200"/>
          <p14:tracePt t="104651" x="5194300" y="7213600"/>
          <p14:tracePt t="104676" x="5194300" y="7239000"/>
          <p14:tracePt t="104691" x="5181600" y="7239000"/>
          <p14:tracePt t="104707" x="5181600" y="7264400"/>
          <p14:tracePt t="104747" x="5181600" y="7289800"/>
          <p14:tracePt t="104755" x="5156200" y="7289800"/>
          <p14:tracePt t="104787" x="5156200" y="7302500"/>
          <p14:tracePt t="104819" x="5130800" y="7302500"/>
          <p14:tracePt t="104827" x="5130800" y="7327900"/>
          <p14:tracePt t="104876" x="5105400" y="7353300"/>
          <p14:tracePt t="104923" x="5105400" y="7378700"/>
          <p14:tracePt t="104955" x="5092700" y="7378700"/>
          <p14:tracePt t="104987" x="5092700" y="7391400"/>
          <p14:tracePt t="105035" x="5067300" y="7391400"/>
          <p14:tracePt t="105077" x="5067300" y="7416800"/>
          <p14:tracePt t="105131" x="5041900" y="7416800"/>
          <p14:tracePt t="105147" x="5041900" y="7442200"/>
          <p14:tracePt t="105203" x="5041900" y="7467600"/>
          <p14:tracePt t="105219" x="5016500" y="7467600"/>
          <p14:tracePt t="105267" x="5016500" y="7480300"/>
          <p14:tracePt t="105309" x="5003800" y="7505700"/>
          <p14:tracePt t="105348" x="5003800" y="7531100"/>
          <p14:tracePt t="105380" x="4978400" y="7531100"/>
          <p14:tracePt t="105387" x="4978400" y="7556500"/>
          <p14:tracePt t="105435" x="4978400" y="7569200"/>
          <p14:tracePt t="105467" x="4953000" y="7569200"/>
          <p14:tracePt t="105509" x="4953000" y="7594600"/>
          <p14:tracePt t="105543" x="4927600" y="7594600"/>
          <p14:tracePt t="105555" x="4927600" y="7620000"/>
          <p14:tracePt t="105588" x="4902200" y="7645400"/>
          <p14:tracePt t="105635" x="4902200" y="7670800"/>
          <p14:tracePt t="105647" x="4889500" y="7670800"/>
          <p14:tracePt t="105691" x="4889500" y="7683500"/>
          <p14:tracePt t="105700" x="4864100" y="7683500"/>
          <p14:tracePt t="105747" x="4838700" y="7683500"/>
          <p14:tracePt t="105756" x="4838700" y="7708900"/>
          <p14:tracePt t="105788" x="4813300" y="7708900"/>
          <p14:tracePt t="105820" x="4800600" y="7708900"/>
          <p14:tracePt t="105836" x="4800600" y="7734300"/>
          <p14:tracePt t="105859" x="4775200" y="7734300"/>
          <p14:tracePt t="105884" x="4749800" y="7734300"/>
          <p14:tracePt t="105900" x="4749800" y="7759700"/>
          <p14:tracePt t="105916" x="4724400" y="7759700"/>
          <p14:tracePt t="105956" x="4711700" y="7759700"/>
          <p14:tracePt t="105975" x="4711700" y="7772400"/>
          <p14:tracePt t="105988" x="4686300" y="7772400"/>
          <p14:tracePt t="106028" x="4660900" y="7772400"/>
          <p14:tracePt t="106060" x="4660900" y="7797800"/>
          <p14:tracePt t="106068" x="4635500" y="7797800"/>
          <p14:tracePt t="106108" x="4622800" y="7797800"/>
          <p14:tracePt t="106196" x="4597400" y="7797800"/>
          <p14:tracePt t="106220" x="4597400" y="7823200"/>
          <p14:tracePt t="106284" x="4572000" y="7823200"/>
          <p14:tracePt t="106644" x="4597400" y="7823200"/>
          <p14:tracePt t="106853" x="4622800" y="7823200"/>
          <p14:tracePt t="106861" x="4635500" y="7823200"/>
          <p14:tracePt t="106877" x="4660900" y="7823200"/>
          <p14:tracePt t="106885" x="4711700" y="7823200"/>
          <p14:tracePt t="106892" x="4724400" y="7823200"/>
          <p14:tracePt t="106901" x="4749800" y="7823200"/>
          <p14:tracePt t="106914" x="4800600" y="7823200"/>
          <p14:tracePt t="106917" x="4813300" y="7823200"/>
          <p14:tracePt t="106930" x="4864100" y="7823200"/>
          <p14:tracePt t="106934" x="4889500" y="7823200"/>
          <p14:tracePt t="106947" x="4902200" y="7823200"/>
          <p14:tracePt t="106953" x="4927600" y="7823200"/>
          <p14:tracePt t="106964" x="4953000" y="7823200"/>
          <p14:tracePt t="106967" x="4978400" y="7823200"/>
          <p14:tracePt t="106980" x="5003800" y="7823200"/>
          <p14:tracePt t="106989" x="5016500" y="7823200"/>
          <p14:tracePt t="106997" x="5041900" y="7823200"/>
          <p14:tracePt t="107014" x="5067300" y="7797800"/>
          <p14:tracePt t="107021" x="5092700" y="7797800"/>
          <p14:tracePt t="107030" x="5105400" y="7772400"/>
          <p14:tracePt t="107037" x="5130800" y="7772400"/>
          <p14:tracePt t="107047" x="5130800" y="7759700"/>
          <p14:tracePt t="107053" x="5156200" y="7759700"/>
          <p14:tracePt t="107069" x="5156200" y="7734300"/>
          <p14:tracePt t="107080" x="5181600" y="7734300"/>
          <p14:tracePt t="107093" x="5181600" y="7708900"/>
          <p14:tracePt t="107101" x="5181600" y="7683500"/>
          <p14:tracePt t="107114" x="5194300" y="7670800"/>
          <p14:tracePt t="107118" x="5194300" y="7645400"/>
          <p14:tracePt t="107130" x="5194300" y="7620000"/>
          <p14:tracePt t="107134" x="5219700" y="7594600"/>
          <p14:tracePt t="107147" x="5219700" y="7569200"/>
          <p14:tracePt t="107153" x="5219700" y="7531100"/>
          <p14:tracePt t="107164" x="5219700" y="7505700"/>
          <p14:tracePt t="107167" x="5219700" y="7480300"/>
          <p14:tracePt t="107181" x="5219700" y="7467600"/>
          <p14:tracePt t="107189" x="5219700" y="7442200"/>
          <p14:tracePt t="107197" x="5219700" y="7416800"/>
          <p14:tracePt t="107213" x="5219700" y="7391400"/>
          <p14:tracePt t="107221" x="5219700" y="7378700"/>
          <p14:tracePt t="107247" x="5219700" y="7353300"/>
          <p14:tracePt t="107261" x="5219700" y="7327900"/>
          <p14:tracePt t="107285" x="5219700" y="7302500"/>
          <p14:tracePt t="107301" x="5219700" y="7289800"/>
          <p14:tracePt t="107325" x="5219700" y="7264400"/>
          <p14:tracePt t="107349" x="5219700" y="7239000"/>
          <p14:tracePt t="107357" x="5219700" y="7213600"/>
          <p14:tracePt t="107374" x="5219700" y="7188200"/>
          <p14:tracePt t="107381" x="5219700" y="7175500"/>
          <p14:tracePt t="107397" x="5219700" y="7150100"/>
          <p14:tracePt t="107409" x="5219700" y="7124700"/>
          <p14:tracePt t="107414" x="5219700" y="7099300"/>
          <p14:tracePt t="107421" x="5219700" y="7086600"/>
          <p14:tracePt t="107430" x="5219700" y="7061200"/>
          <p14:tracePt t="107447" x="5219700" y="7035800"/>
          <p14:tracePt t="107453" x="5219700" y="7010400"/>
          <p14:tracePt t="107464" x="5219700" y="6997700"/>
          <p14:tracePt t="107469" x="5219700" y="6972300"/>
          <p14:tracePt t="107480" x="5219700" y="6946900"/>
          <p14:tracePt t="107493" x="5219700" y="6921500"/>
          <p14:tracePt t="107501" x="5219700" y="6908800"/>
          <p14:tracePt t="107509" x="5219700" y="6883400"/>
          <p14:tracePt t="107533" x="5219700" y="6858000"/>
          <p14:tracePt t="107565" x="5219700" y="6832600"/>
          <p14:tracePt t="107621" x="5219700" y="6807200"/>
          <p14:tracePt t="107677" x="5219700" y="6794500"/>
          <p14:tracePt t="107749" x="5194300" y="6794500"/>
          <p14:tracePt t="107765" x="5181600" y="6794500"/>
          <p14:tracePt t="107781" x="5156200" y="6794500"/>
          <p14:tracePt t="107797" x="5130800" y="6794500"/>
          <p14:tracePt t="107814" x="5105400" y="6794500"/>
          <p14:tracePt t="107846" x="5092700" y="6794500"/>
          <p14:tracePt t="107853" x="5092700" y="6807200"/>
          <p14:tracePt t="107877" x="5067300" y="6807200"/>
          <p14:tracePt t="107918" x="5041900" y="6807200"/>
          <p14:tracePt t="107933" x="5041900" y="6832600"/>
          <p14:tracePt t="107957" x="5016500" y="6832600"/>
          <p14:tracePt t="107997" x="5003800" y="6832600"/>
          <p14:tracePt t="108008" x="5003800" y="6858000"/>
          <p14:tracePt t="108030" x="4978400" y="6858000"/>
          <p14:tracePt t="108047" x="4953000" y="6858000"/>
          <p14:tracePt t="108061" x="4953000" y="6883400"/>
          <p14:tracePt t="108072" x="4927600" y="6883400"/>
          <p14:tracePt t="108093" x="4902200" y="6883400"/>
          <p14:tracePt t="108110" x="4889500" y="6908800"/>
          <p14:tracePt t="108125" x="4864100" y="6908800"/>
          <p14:tracePt t="108134" x="4864100" y="6921500"/>
          <p14:tracePt t="108147" x="4838700" y="6921500"/>
          <p14:tracePt t="108163" x="4813300" y="6921500"/>
          <p14:tracePt t="108167" x="4813300" y="6946900"/>
          <p14:tracePt t="108183" x="4800600" y="6946900"/>
          <p14:tracePt t="108197" x="4775200" y="6972300"/>
          <p14:tracePt t="108214" x="4749800" y="6972300"/>
          <p14:tracePt t="108214" x="4749800" y="6997700"/>
          <p14:tracePt t="108222" x="4724400" y="6997700"/>
          <p14:tracePt t="108230" x="4711700" y="7010400"/>
          <p14:tracePt t="108247" x="4711700" y="7035800"/>
          <p14:tracePt t="108254" x="4686300" y="7061200"/>
          <p14:tracePt t="108280" x="4660900" y="7086600"/>
          <p14:tracePt t="108286" x="4635500" y="7086600"/>
          <p14:tracePt t="108302" x="4635500" y="7099300"/>
          <p14:tracePt t="108318" x="4622800" y="7124700"/>
          <p14:tracePt t="108347" x="4597400" y="7150100"/>
          <p14:tracePt t="108368" x="4597400" y="7175500"/>
          <p14:tracePt t="108380" x="4572000" y="7175500"/>
          <p14:tracePt t="108384" x="4572000" y="7188200"/>
          <p14:tracePt t="108414" x="4546600" y="7213600"/>
          <p14:tracePt t="108422" x="4546600" y="7239000"/>
          <p14:tracePt t="108447" x="4521200" y="7264400"/>
          <p14:tracePt t="108463" x="4521200" y="7289800"/>
          <p14:tracePt t="108470" x="4508500" y="7302500"/>
          <p14:tracePt t="108486" x="4508500" y="7327900"/>
          <p14:tracePt t="108494" x="4483100" y="7327900"/>
          <p14:tracePt t="108502" x="4483100" y="7353300"/>
          <p14:tracePt t="108518" x="4483100" y="7378700"/>
          <p14:tracePt t="108526" x="4457700" y="7391400"/>
          <p14:tracePt t="108542" x="4457700" y="7416800"/>
          <p14:tracePt t="108550" x="4432300" y="7416800"/>
          <p14:tracePt t="108558" x="4432300" y="7442200"/>
          <p14:tracePt t="108574" x="4432300" y="7467600"/>
          <p14:tracePt t="108582" x="4419600" y="7467600"/>
          <p14:tracePt t="108608" x="4419600" y="7480300"/>
          <p14:tracePt t="108622" x="4419600" y="7505700"/>
          <p14:tracePt t="108640" x="4394200" y="7505700"/>
          <p14:tracePt t="108654" x="4394200" y="7531100"/>
          <p14:tracePt t="108679" x="4368800" y="7531100"/>
          <p14:tracePt t="108686" x="4368800" y="7556500"/>
          <p14:tracePt t="108718" x="4368800" y="7569200"/>
          <p14:tracePt t="108726" x="4343400" y="7569200"/>
          <p14:tracePt t="108766" x="4330700" y="7569200"/>
          <p14:tracePt t="108784" x="4330700" y="7594600"/>
          <p14:tracePt t="108814" x="4305300" y="7594600"/>
          <p14:tracePt t="108847" x="4279900" y="7594600"/>
          <p14:tracePt t="108886" x="4254500" y="7594600"/>
          <p14:tracePt t="108942" x="4241800" y="7594600"/>
          <p14:tracePt t="109042" x="4241800" y="7569200"/>
          <p14:tracePt t="109070" x="4241800" y="7556500"/>
          <p14:tracePt t="109086" x="4241800" y="7531100"/>
          <p14:tracePt t="109110" x="4254500" y="7505700"/>
          <p14:tracePt t="109126" x="4254500" y="7480300"/>
          <p14:tracePt t="109143" x="4254500" y="7467600"/>
          <p14:tracePt t="109158" x="4279900" y="7467600"/>
          <p14:tracePt t="110656" x="4343400" y="7467600"/>
          <p14:tracePt t="110664" x="4419600" y="7416800"/>
          <p14:tracePt t="110673" x="4457700" y="7391400"/>
          <p14:tracePt t="110680" x="4572000" y="7353300"/>
          <p14:tracePt t="110688" x="4635500" y="7302500"/>
          <p14:tracePt t="110697" x="4749800" y="7289800"/>
          <p14:tracePt t="110714" x="4864100" y="7213600"/>
          <p14:tracePt t="110720" x="4927600" y="7188200"/>
          <p14:tracePt t="110730" x="5003800" y="7150100"/>
          <p14:tracePt t="110747" x="5105400" y="7099300"/>
          <p14:tracePt t="110752" x="5156200" y="7086600"/>
          <p14:tracePt t="110764" x="5194300" y="7061200"/>
          <p14:tracePt t="110768" x="5245100" y="7061200"/>
          <p14:tracePt t="110780" x="5270500" y="7035800"/>
          <p14:tracePt t="110785" x="5283200" y="7035800"/>
          <p14:tracePt t="110797" x="5308600" y="7010400"/>
          <p14:tracePt t="110802" x="5334000" y="7010400"/>
          <p14:tracePt t="110814" x="5359400" y="6997700"/>
          <p14:tracePt t="110830" x="5384800" y="6997700"/>
          <p14:tracePt t="110847" x="5384800" y="6972300"/>
          <p14:tracePt t="110848" x="5397500" y="6972300"/>
          <p14:tracePt t="110880" x="5422900" y="6972300"/>
          <p14:tracePt t="110888" x="5422900" y="6946900"/>
          <p14:tracePt t="110897" x="5422900" y="6921500"/>
          <p14:tracePt t="110906" x="5448300" y="6908800"/>
          <p14:tracePt t="110914" x="5473700" y="6883400"/>
          <p14:tracePt t="110920" x="5486400" y="6832600"/>
          <p14:tracePt t="110930" x="5511800" y="6807200"/>
          <p14:tracePt t="110947" x="5537200" y="6769100"/>
          <p14:tracePt t="110952" x="5537200" y="6743700"/>
          <p14:tracePt t="110964" x="5562600" y="6718300"/>
          <p14:tracePt t="110984" x="5562600" y="6705600"/>
          <p14:tracePt t="111024" x="5575300" y="6705600"/>
          <p14:tracePt t="111241" x="5575300" y="6680200"/>
          <p14:tracePt t="111248" x="5562600" y="6680200"/>
          <p14:tracePt t="111274" x="5562600" y="6654800"/>
          <p14:tracePt t="111288" x="5537200" y="6629400"/>
          <p14:tracePt t="111305" x="5537200" y="6616700"/>
          <p14:tracePt t="111320" x="5511800" y="6591300"/>
          <p14:tracePt t="111338" x="5486400" y="6565900"/>
          <p14:tracePt t="111344" x="5486400" y="6540500"/>
          <p14:tracePt t="111360" x="5486400" y="6527800"/>
          <p14:tracePt t="111371" x="5473700" y="6527800"/>
          <p14:tracePt t="111380" x="5473700" y="6502400"/>
          <p14:tracePt t="111392" x="5448300" y="6502400"/>
          <p14:tracePt t="111400" x="5448300" y="6477000"/>
          <p14:tracePt t="111414" x="5448300" y="6451600"/>
          <p14:tracePt t="111430" x="5422900" y="6451600"/>
          <p14:tracePt t="111434" x="5422900" y="6426200"/>
          <p14:tracePt t="111447" x="5397500" y="6413500"/>
          <p14:tracePt t="111464" x="5397500" y="6388100"/>
          <p14:tracePt t="111480" x="5384800" y="6362700"/>
          <p14:tracePt t="111488" x="5359400" y="6337300"/>
          <p14:tracePt t="111514" x="5359400" y="6324600"/>
          <p14:tracePt t="111520" x="5359400" y="6299200"/>
          <p14:tracePt t="111530" x="5334000" y="6299200"/>
          <p14:tracePt t="111552" x="5334000" y="6273800"/>
          <p14:tracePt t="111584" x="5308600" y="6248400"/>
          <p14:tracePt t="111608" x="5308600" y="6235700"/>
          <p14:tracePt t="111632" x="5283200" y="6235700"/>
          <p14:tracePt t="111647" x="5283200" y="6210300"/>
          <p14:tracePt t="111680" x="5283200" y="6184900"/>
          <p14:tracePt t="111697" x="5283200" y="6159500"/>
          <p14:tracePt t="111707" x="5270500" y="6159500"/>
          <p14:tracePt t="111714" x="5270500" y="6146800"/>
          <p14:tracePt t="111740" x="5270500" y="6121400"/>
          <p14:tracePt t="111753" x="5270500" y="6096000"/>
          <p14:tracePt t="111769" x="5270500" y="6070600"/>
          <p14:tracePt t="111776" x="5245100" y="6045200"/>
          <p14:tracePt t="111801" x="5245100" y="6032500"/>
          <p14:tracePt t="111817" x="5245100" y="6007100"/>
          <p14:tracePt t="111834" x="5245100" y="5981700"/>
          <p14:tracePt t="111850" x="5245100" y="5956300"/>
          <p14:tracePt t="111867" x="5245100" y="5943600"/>
          <p14:tracePt t="111889" x="5245100" y="5918200"/>
          <p14:tracePt t="111920" x="5245100" y="5892800"/>
          <p14:tracePt t="111945" x="5245100" y="5867400"/>
          <p14:tracePt t="111985" x="5245100" y="5854700"/>
          <p14:tracePt t="111993" x="5219700" y="5854700"/>
          <p14:tracePt t="112017" x="5219700" y="5829300"/>
          <p14:tracePt t="112049" x="5219700" y="5803900"/>
          <p14:tracePt t="112073" x="5219700" y="5778500"/>
          <p14:tracePt t="112089" x="5219700" y="5765800"/>
          <p14:tracePt t="112113" x="5219700" y="5740400"/>
          <p14:tracePt t="112146" x="5219700" y="5715000"/>
          <p14:tracePt t="112177" x="5219700" y="5689600"/>
          <p14:tracePt t="112217" x="5219700" y="5664200"/>
          <p14:tracePt t="112274" x="5219700" y="5651500"/>
          <p14:tracePt t="112321" x="5219700" y="5626100"/>
          <p14:tracePt t="112361" x="5219700" y="5600700"/>
          <p14:tracePt t="112401" x="5219700" y="5575300"/>
          <p14:tracePt t="112425" x="5219700" y="5562600"/>
          <p14:tracePt t="112457" x="5219700" y="5537200"/>
          <p14:tracePt t="112481" x="5219700" y="5511800"/>
          <p14:tracePt t="112521" x="5219700" y="5486400"/>
          <p14:tracePt t="112553" x="5219700" y="5473700"/>
          <p14:tracePt t="112593" x="5219700" y="5448300"/>
          <p14:tracePt t="112633" x="5219700" y="5422900"/>
          <p14:tracePt t="112667" x="5219700" y="5397500"/>
          <p14:tracePt t="112683" x="5219700" y="5384800"/>
          <p14:tracePt t="112714" x="5219700" y="5359400"/>
          <p14:tracePt t="112721" x="5219700" y="5334000"/>
          <p14:tracePt t="112747" x="5219700" y="5308600"/>
          <p14:tracePt t="112753" x="5219700" y="5283200"/>
          <p14:tracePt t="112780" x="5219700" y="5270500"/>
          <p14:tracePt t="112785" x="5219700" y="5245100"/>
          <p14:tracePt t="112814" x="5219700" y="5219700"/>
          <p14:tracePt t="112830" x="5219700" y="5194300"/>
          <p14:tracePt t="112847" x="5219700" y="5181600"/>
          <p14:tracePt t="112857" x="5219700" y="5156200"/>
          <p14:tracePt t="112873" x="5219700" y="5130800"/>
          <p14:tracePt t="112881" x="5194300" y="5105400"/>
          <p14:tracePt t="112890" x="5194300" y="5092700"/>
          <p14:tracePt t="112898" x="5194300" y="5067300"/>
          <p14:tracePt t="112914" x="5194300" y="5016500"/>
          <p14:tracePt t="112921" x="5194300" y="5003800"/>
          <p14:tracePt t="112930" x="5181600" y="4953000"/>
          <p14:tracePt t="112947" x="5181600" y="4902200"/>
          <p14:tracePt t="112954" x="5181600" y="4889500"/>
          <p14:tracePt t="112964" x="5181600" y="4864100"/>
          <p14:tracePt t="112980" x="5181600" y="4813300"/>
          <p14:tracePt t="112986" x="5156200" y="4800600"/>
          <p14:tracePt t="112997" x="5156200" y="4775200"/>
          <p14:tracePt t="113013" x="5156200" y="4749800"/>
          <p14:tracePt t="113014" x="5156200" y="4724400"/>
          <p14:tracePt t="113030" x="5156200" y="4711700"/>
          <p14:tracePt t="113035" x="5156200" y="4686300"/>
          <p14:tracePt t="113047" x="5156200" y="4660900"/>
          <p14:tracePt t="113051" x="5156200" y="4635500"/>
          <p14:tracePt t="113066" x="5156200" y="4622800"/>
          <p14:tracePt t="113080" x="5156200" y="4597400"/>
          <p14:tracePt t="113084" x="5156200" y="4572000"/>
          <p14:tracePt t="113100" x="5156200" y="4546600"/>
          <p14:tracePt t="113114" x="5156200" y="4521200"/>
          <p14:tracePt t="113130" x="5156200" y="4508500"/>
          <p14:tracePt t="113147" x="5156200" y="4483100"/>
          <p14:tracePt t="113173" x="5156200" y="4457700"/>
          <p14:tracePt t="113202" x="5156200" y="4432300"/>
          <p14:tracePt t="113242" x="5156200" y="4419600"/>
          <p14:tracePt t="113266" x="5156200" y="4394200"/>
          <p14:tracePt t="113290" x="5130800" y="4394200"/>
          <p14:tracePt t="113306" x="5130800" y="4368800"/>
          <p14:tracePt t="113373" x="5105400" y="4368800"/>
          <p14:tracePt t="114291" x="5105400" y="4394200"/>
          <p14:tracePt t="114299" x="5105400" y="4432300"/>
          <p14:tracePt t="114307" x="5092700" y="4508500"/>
          <p14:tracePt t="114315" x="5067300" y="4597400"/>
          <p14:tracePt t="114323" x="5041900" y="4686300"/>
          <p14:tracePt t="114331" x="5016500" y="4800600"/>
          <p14:tracePt t="114347" x="5003800" y="5067300"/>
          <p14:tracePt t="114355" x="4978400" y="5194300"/>
          <p14:tracePt t="114364" x="4978400" y="5359400"/>
          <p14:tracePt t="114380" x="4978400" y="5651500"/>
          <p14:tracePt t="114387" x="4978400" y="5778500"/>
          <p14:tracePt t="114397" x="4978400" y="5892800"/>
          <p14:tracePt t="114414" x="5003800" y="6121400"/>
          <p14:tracePt t="114419" x="5041900" y="6248400"/>
          <p14:tracePt t="114430" x="5067300" y="6324600"/>
          <p14:tracePt t="114446" x="5092700" y="6426200"/>
          <p14:tracePt t="114447" x="5130800" y="6502400"/>
          <p14:tracePt t="114454" x="5130800" y="6527800"/>
          <p14:tracePt t="114464" x="5156200" y="6591300"/>
          <p14:tracePt t="114470" x="5181600" y="6654800"/>
          <p14:tracePt t="114480" x="5194300" y="6705600"/>
          <p14:tracePt t="114485" x="5194300" y="6743700"/>
          <p14:tracePt t="114497" x="5219700" y="6769100"/>
          <p14:tracePt t="114502" x="5219700" y="6794500"/>
          <p14:tracePt t="114515" x="5245100" y="6807200"/>
          <p14:tracePt t="114587" x="5270500" y="6807200"/>
          <p14:tracePt t="114627" x="5283200" y="6807200"/>
          <p14:tracePt t="114651" x="5308600" y="6807200"/>
          <p14:tracePt t="114664" x="5334000" y="6807200"/>
          <p14:tracePt t="114668" x="5359400" y="6807200"/>
          <p14:tracePt t="114680" x="5384800" y="6807200"/>
          <p14:tracePt t="114684" x="5422900" y="6807200"/>
          <p14:tracePt t="114697" x="5448300" y="6794500"/>
          <p14:tracePt t="114702" x="5473700" y="6794500"/>
          <p14:tracePt t="114714" x="5486400" y="6769100"/>
          <p14:tracePt t="114718" x="5511800" y="6769100"/>
          <p14:tracePt t="114730" x="5537200" y="6769100"/>
          <p14:tracePt t="114731" x="5562600" y="6769100"/>
          <p14:tracePt t="114870" x="5537200" y="6769100"/>
          <p14:tracePt t="114915" x="5537200" y="6794500"/>
          <p14:tracePt t="114931" x="5511800" y="6794500"/>
          <p14:tracePt t="114947" x="5511800" y="6807200"/>
          <p14:tracePt t="114948" x="5486400" y="6858000"/>
          <p14:tracePt t="114955" x="5473700" y="6883400"/>
          <p14:tracePt t="114964" x="5448300" y="6921500"/>
          <p14:tracePt t="114983" x="5397500" y="7010400"/>
          <p14:tracePt t="114997" x="5359400" y="7124700"/>
          <p14:tracePt t="115014" x="5308600" y="7239000"/>
          <p14:tracePt t="115019" x="5283200" y="7289800"/>
          <p14:tracePt t="115030" x="5283200" y="7327900"/>
          <p14:tracePt t="115047" x="5245100" y="7416800"/>
          <p14:tracePt t="115052" x="5245100" y="7442200"/>
          <p14:tracePt t="115064" x="5245100" y="7467600"/>
          <p14:tracePt t="115068" x="5219700" y="7480300"/>
          <p14:tracePt t="115080" x="5219700" y="7505700"/>
          <p14:tracePt t="115101" x="5219700" y="7531100"/>
          <p14:tracePt t="115114" x="5219700" y="7556500"/>
          <p14:tracePt t="115118" x="5194300" y="7556500"/>
          <p14:tracePt t="115134" x="5194300" y="7569200"/>
          <p14:tracePt t="115155" x="5194300" y="7594600"/>
          <p14:tracePt t="115181" x="5194300" y="7620000"/>
          <p14:tracePt t="115206" x="5194300" y="7645400"/>
          <p14:tracePt t="115227" x="5194300" y="7670800"/>
          <p14:tracePt t="115251" x="5194300" y="7683500"/>
          <p14:tracePt t="115268" x="5194300" y="7708900"/>
          <p14:tracePt t="115284" x="5194300" y="7734300"/>
          <p14:tracePt t="115301" x="5194300" y="7759700"/>
          <p14:tracePt t="115314" x="5194300" y="7772400"/>
          <p14:tracePt t="115330" x="5194300" y="7797800"/>
          <p14:tracePt t="115347" x="5194300" y="7823200"/>
          <p14:tracePt t="115348" x="5194300" y="7848600"/>
          <p14:tracePt t="115356" x="5194300" y="7861300"/>
          <p14:tracePt t="115371" x="5194300" y="7886700"/>
          <p14:tracePt t="115387" x="5194300" y="7912100"/>
          <p14:tracePt t="115397" x="5194300" y="7937500"/>
          <p14:tracePt t="115414" x="5219700" y="7937500"/>
          <p14:tracePt t="115420" x="5219700" y="7950200"/>
          <p14:tracePt t="115452" x="5219700" y="7975600"/>
          <p14:tracePt t="115484" x="5219700" y="8001000"/>
          <p14:tracePt t="115517" x="5219700" y="8026400"/>
          <p14:tracePt t="115548" x="5219700" y="8051800"/>
          <p14:tracePt t="115572" x="5219700" y="8064500"/>
          <p14:tracePt t="115605" x="5219700" y="8089900"/>
          <p14:tracePt t="115638" x="5219700" y="8115300"/>
          <p14:tracePt t="115668" x="5219700" y="8140700"/>
          <p14:tracePt t="115724" x="5219700" y="8153400"/>
          <p14:tracePt t="115860" x="5194300" y="8153400"/>
          <p14:tracePt t="115876" x="5194300" y="8140700"/>
          <p14:tracePt t="115892" x="5194300" y="8115300"/>
          <p14:tracePt t="115900" x="5194300" y="8089900"/>
          <p14:tracePt t="115908" x="5194300" y="8064500"/>
          <p14:tracePt t="115916" x="5194300" y="8051800"/>
          <p14:tracePt t="115924" x="5194300" y="8026400"/>
          <p14:tracePt t="115932" x="5194300" y="8001000"/>
          <p14:tracePt t="115940" x="5194300" y="7975600"/>
          <p14:tracePt t="115948" x="5194300" y="7950200"/>
          <p14:tracePt t="115956" x="5194300" y="7937500"/>
          <p14:tracePt t="115972" x="5194300" y="7912100"/>
          <p14:tracePt t="115988" x="5219700" y="7912100"/>
          <p14:tracePt t="116044" x="5245100" y="7912100"/>
          <p14:tracePt t="116076" x="5245100" y="7937500"/>
          <p14:tracePt t="116104" x="5245100" y="7950200"/>
          <p14:tracePt t="116116" x="5245100" y="7975600"/>
          <p14:tracePt t="116132" x="5245100" y="8001000"/>
          <p14:tracePt t="116156" x="5245100" y="8026400"/>
          <p14:tracePt t="116180" x="5245100" y="8051800"/>
          <p14:tracePt t="116197" x="5245100" y="8064500"/>
          <p14:tracePt t="116220" x="5245100" y="8089900"/>
          <p14:tracePt t="116230" x="5219700" y="8089900"/>
          <p14:tracePt t="116247" x="5219700" y="8115300"/>
          <p14:tracePt t="116252" x="5194300" y="8140700"/>
          <p14:tracePt t="116264" x="5194300" y="8153400"/>
          <p14:tracePt t="116280" x="5181600" y="8178800"/>
          <p14:tracePt t="116285" x="5156200" y="8204200"/>
          <p14:tracePt t="116314" x="5156200" y="8229600"/>
          <p14:tracePt t="116405" x="5156200" y="8204200"/>
          <p14:tracePt t="116420" x="5156200" y="8178800"/>
          <p14:tracePt t="116437" x="5156200" y="8153400"/>
          <p14:tracePt t="116453" x="5156200" y="8140700"/>
          <p14:tracePt t="116461" x="5181600" y="8115300"/>
          <p14:tracePt t="116470" x="5181600" y="8089900"/>
          <p14:tracePt t="116485" x="5181600" y="8064500"/>
          <p14:tracePt t="116501" x="5181600" y="8051800"/>
          <p14:tracePt t="116518" x="5194300" y="8051800"/>
          <p14:tracePt t="116534" x="5194300" y="8026400"/>
          <p14:tracePt t="116613" x="5219700" y="8026400"/>
          <p14:tracePt t="116652" x="5219700" y="8051800"/>
          <p14:tracePt t="116685" x="5245100" y="8064500"/>
          <p14:tracePt t="116693" x="5245100" y="8089900"/>
          <p14:tracePt t="116703" x="5245100" y="8115300"/>
          <p14:tracePt t="116714" x="5270500" y="8140700"/>
          <p14:tracePt t="116719" x="5270500" y="8153400"/>
          <p14:tracePt t="116730" x="5270500" y="8178800"/>
          <p14:tracePt t="116735" x="5270500" y="8204200"/>
          <p14:tracePt t="116747" x="5270500" y="8229600"/>
          <p14:tracePt t="116751" x="5270500" y="8242300"/>
          <p14:tracePt t="116764" x="5270500" y="8267700"/>
          <p14:tracePt t="116781" x="5270500" y="8293100"/>
          <p14:tracePt t="116797" x="5270500" y="8318500"/>
          <p14:tracePt t="116893" x="5245100" y="8318500"/>
          <p14:tracePt t="116914" x="5219700" y="8318500"/>
          <p14:tracePt t="116925" x="5194300" y="8318500"/>
          <p14:tracePt t="116949" x="5181600" y="8293100"/>
          <p14:tracePt t="116965" x="5181600" y="8267700"/>
          <p14:tracePt t="116981" x="5181600" y="8242300"/>
          <p14:tracePt t="116997" x="5181600" y="8229600"/>
          <p14:tracePt t="117014" x="5156200" y="8204200"/>
          <p14:tracePt t="117030" x="5156200" y="8178800"/>
          <p14:tracePt t="117053" x="5156200" y="8153400"/>
          <p14:tracePt t="122923" x="5181600" y="8140700"/>
          <p14:tracePt t="122931" x="5194300" y="8115300"/>
          <p14:tracePt t="122947" x="5219700" y="8089900"/>
          <p14:tracePt t="122955" x="5270500" y="8064500"/>
          <p14:tracePt t="122964" x="5283200" y="8051800"/>
          <p14:tracePt t="122972" x="5334000" y="8026400"/>
          <p14:tracePt t="122980" x="5359400" y="8026400"/>
          <p14:tracePt t="122987" x="5384800" y="8001000"/>
          <p14:tracePt t="122997" x="5422900" y="7975600"/>
          <p14:tracePt t="123004" x="5473700" y="7950200"/>
          <p14:tracePt t="123011" x="5486400" y="7937500"/>
          <p14:tracePt t="123019" x="5511800" y="7912100"/>
          <p14:tracePt t="123027" x="5537200" y="7861300"/>
          <p14:tracePt t="123037" x="5575300" y="7848600"/>
          <p14:tracePt t="123047" x="5600700" y="7823200"/>
          <p14:tracePt t="123052" x="5626100" y="7797800"/>
          <p14:tracePt t="123064" x="5651500" y="7772400"/>
          <p14:tracePt t="123071" x="5689600" y="7759700"/>
          <p14:tracePt t="123081" x="5715000" y="7708900"/>
          <p14:tracePt t="123085" x="5740400" y="7683500"/>
          <p14:tracePt t="123097" x="5765800" y="7670800"/>
          <p14:tracePt t="123104" x="5778500" y="7620000"/>
          <p14:tracePt t="123114" x="5803900" y="7594600"/>
          <p14:tracePt t="123119" x="5829300" y="7556500"/>
          <p14:tracePt t="123131" x="5854700" y="7505700"/>
          <p14:tracePt t="123136" x="5854700" y="7442200"/>
          <p14:tracePt t="123147" x="5867400" y="7391400"/>
          <p14:tracePt t="123148" x="5867400" y="7327900"/>
          <p14:tracePt t="123155" x="5867400" y="7264400"/>
          <p14:tracePt t="123164" x="5854700" y="7213600"/>
          <p14:tracePt t="123172" x="5803900" y="7124700"/>
          <p14:tracePt t="123181" x="5765800" y="7086600"/>
          <p14:tracePt t="123188" x="5689600" y="7010400"/>
          <p14:tracePt t="123197" x="5626100" y="6972300"/>
          <p14:tracePt t="123204" x="5575300" y="6946900"/>
          <p14:tracePt t="123214" x="5511800" y="6908800"/>
          <p14:tracePt t="123220" x="5448300" y="6858000"/>
          <p14:tracePt t="123231" x="5397500" y="6832600"/>
          <p14:tracePt t="123237" x="5359400" y="6807200"/>
          <p14:tracePt t="123248" x="5308600" y="6794500"/>
          <p14:tracePt t="123252" x="5283200" y="6769100"/>
          <p14:tracePt t="123264" x="5270500" y="6743700"/>
          <p14:tracePt t="123271" x="5270500" y="6718300"/>
          <p14:tracePt t="123281" x="5245100" y="6718300"/>
          <p14:tracePt t="123285" x="5245100" y="6705600"/>
          <p14:tracePt t="123302" x="5245100" y="6680200"/>
          <p14:tracePt t="123317" x="5245100" y="6654800"/>
          <p14:tracePt t="123332" x="5245100" y="6629400"/>
          <p14:tracePt t="123366" x="5270500" y="6616700"/>
          <p14:tracePt t="123372" x="5283200" y="6616700"/>
          <p14:tracePt t="123381" x="5308600" y="6616700"/>
          <p14:tracePt t="123404" x="5334000" y="6616700"/>
          <p14:tracePt t="123413" x="5359400" y="6616700"/>
          <p14:tracePt t="123436" x="5384800" y="6616700"/>
          <p14:tracePt t="123452" x="5397500" y="6616700"/>
          <p14:tracePt t="123468" x="5422900" y="6616700"/>
          <p14:tracePt t="123484" x="5448300" y="6616700"/>
          <p14:tracePt t="123501" x="5473700" y="6616700"/>
          <p14:tracePt t="123508" x="5486400" y="6616700"/>
          <p14:tracePt t="123516" x="5511800" y="6616700"/>
          <p14:tracePt t="123524" x="5537200" y="6616700"/>
          <p14:tracePt t="123535" x="5562600" y="6616700"/>
          <p14:tracePt t="123547" x="5600700" y="6616700"/>
          <p14:tracePt t="123548" x="5626100" y="6616700"/>
          <p14:tracePt t="123556" x="5651500" y="6616700"/>
          <p14:tracePt t="123567" x="5664200" y="6616700"/>
          <p14:tracePt t="123588" x="5689600" y="6616700"/>
          <p14:tracePt t="123724" x="5664200" y="6616700"/>
          <p14:tracePt t="123740" x="5651500" y="6616700"/>
          <p14:tracePt t="123756" x="5626100" y="6616700"/>
          <p14:tracePt t="123780" x="5600700" y="6616700"/>
          <p14:tracePt t="123820" x="5575300" y="6616700"/>
          <p14:tracePt t="123876" x="5562600" y="6616700"/>
          <p14:tracePt t="123964" x="5575300" y="6616700"/>
          <p14:tracePt t="123988" x="5600700" y="6616700"/>
          <p14:tracePt t="123997" x="5626100" y="6616700"/>
          <p14:tracePt t="124014" x="5664200" y="6616700"/>
          <p14:tracePt t="124020" x="5689600" y="6616700"/>
          <p14:tracePt t="124301" x="5626100" y="6616700"/>
          <p14:tracePt t="124308" x="5575300" y="6616700"/>
          <p14:tracePt t="124316" x="5511800" y="6616700"/>
          <p14:tracePt t="124325" x="5448300" y="6616700"/>
          <p14:tracePt t="124334" x="5334000" y="6616700"/>
          <p14:tracePt t="124347" x="5270500" y="6616700"/>
          <p14:tracePt t="124351" x="5092700" y="6616700"/>
          <p14:tracePt t="124364" x="4902200" y="6616700"/>
          <p14:tracePt t="124365" x="4749800" y="6616700"/>
          <p14:tracePt t="124373" x="4572000" y="6616700"/>
          <p14:tracePt t="124381" x="4419600" y="6616700"/>
          <p14:tracePt t="124389" x="4343400" y="6616700"/>
          <p14:tracePt t="124397" x="4241800" y="6616700"/>
          <p14:tracePt t="124405" x="4165600" y="6616700"/>
          <p14:tracePt t="124414" x="4076700" y="6616700"/>
          <p14:tracePt t="124421" x="4038600" y="6616700"/>
          <p14:tracePt t="124431" x="3987800" y="6616700"/>
          <p14:tracePt t="124437" x="3962400" y="6591300"/>
          <p14:tracePt t="124447" x="3924300" y="6591300"/>
          <p14:tracePt t="124461" x="3898900" y="6591300"/>
          <p14:tracePt t="124469" x="3873500" y="6591300"/>
          <p14:tracePt t="124485" x="3860800" y="6591300"/>
          <p14:tracePt t="124514" x="3835400" y="6591300"/>
          <p14:tracePt t="124547" x="3810000" y="6591300"/>
          <p14:tracePt t="124551" x="3784600" y="6591300"/>
          <p14:tracePt t="124568" x="3759200" y="6591300"/>
          <p14:tracePt t="124568" x="3746500" y="6591300"/>
          <p14:tracePt t="124581" x="3695700" y="6591300"/>
          <p14:tracePt t="124581" x="3632200" y="6591300"/>
          <p14:tracePt t="124589" x="3581400" y="6591300"/>
          <p14:tracePt t="124597" x="3517900" y="6616700"/>
          <p14:tracePt t="124605" x="3454400" y="6629400"/>
          <p14:tracePt t="124614" x="3403600" y="6654800"/>
          <p14:tracePt t="124621" x="3340100" y="6680200"/>
          <p14:tracePt t="124631" x="3289300" y="6680200"/>
          <p14:tracePt t="124637" x="3251200" y="6705600"/>
          <p14:tracePt t="124647" x="3200400" y="6718300"/>
          <p14:tracePt t="124653" x="3187700" y="6718300"/>
          <p14:tracePt t="124664" x="3162300" y="6718300"/>
          <p14:tracePt t="124669" x="3162300" y="6743700"/>
          <p14:tracePt t="124681" x="3136900" y="6743700"/>
          <p14:tracePt t="124685" x="3136900" y="6769100"/>
          <p14:tracePt t="132186" x="3098800" y="6769100"/>
          <p14:tracePt t="132198" x="3022600" y="6769100"/>
          <p14:tracePt t="132202" x="2959100" y="6769100"/>
          <p14:tracePt t="132214" x="2895600" y="6769100"/>
          <p14:tracePt t="132218" x="2806700" y="6769100"/>
          <p14:tracePt t="132231" x="2730500" y="6769100"/>
          <p14:tracePt t="132236" x="2552700" y="6769100"/>
          <p14:tracePt t="132247" x="2374900" y="6743700"/>
          <p14:tracePt t="132253" x="2133600" y="6718300"/>
          <p14:tracePt t="132264" x="1879600" y="6705600"/>
          <p14:tracePt t="132271" x="1587500" y="6654800"/>
          <p14:tracePt t="132281" x="1231900" y="6616700"/>
          <p14:tracePt t="132285" x="876300" y="6565900"/>
          <p14:tracePt t="132298" x="533400" y="6540500"/>
          <p14:tracePt t="132299" x="139700" y="6502400"/>
          <p14:tracePt t="132476" x="88900" y="5867400"/>
          <p14:tracePt t="132483" x="292100" y="5854700"/>
          <p14:tracePt t="132491" x="520700" y="5829300"/>
          <p14:tracePt t="132501" x="787400" y="5829300"/>
          <p14:tracePt t="132515" x="1371600" y="5829300"/>
          <p14:tracePt t="132522" x="1498600" y="5829300"/>
          <p14:tracePt t="132531" x="1765300" y="5829300"/>
          <p14:tracePt t="132538" x="2019300" y="5829300"/>
          <p14:tracePt t="132548" x="2222500" y="5829300"/>
          <p14:tracePt t="132554" x="2400300" y="5829300"/>
          <p14:tracePt t="132568" x="2552700" y="5829300"/>
          <p14:tracePt t="132581" x="2730500" y="5829300"/>
          <p14:tracePt t="132586" x="2844800" y="5829300"/>
          <p14:tracePt t="132598" x="2908300" y="5829300"/>
          <p14:tracePt t="132603" x="2984500" y="5829300"/>
          <p14:tracePt t="132615" x="3022600" y="5829300"/>
          <p14:tracePt t="132619" x="3073400" y="5829300"/>
          <p14:tracePt t="132632" x="3098800" y="5829300"/>
          <p14:tracePt t="132649" x="3111500" y="5829300"/>
          <p14:tracePt t="132714" x="3136900" y="5829300"/>
          <p14:tracePt t="132722" x="3162300" y="5829300"/>
          <p14:tracePt t="132731" x="3187700" y="5829300"/>
          <p14:tracePt t="132739" x="3225800" y="5829300"/>
          <p14:tracePt t="132748" x="3276600" y="5829300"/>
          <p14:tracePt t="132754" x="3365500" y="5829300"/>
          <p14:tracePt t="132764" x="3454400" y="5829300"/>
          <p14:tracePt t="132771" x="3543300" y="5829300"/>
          <p14:tracePt t="132781" x="3670300" y="5829300"/>
          <p14:tracePt t="132787" x="3784600" y="5854700"/>
          <p14:tracePt t="132798" x="3873500" y="5867400"/>
          <p14:tracePt t="132805" x="3924300" y="5867400"/>
          <p14:tracePt t="132814" x="4013200" y="5867400"/>
          <p14:tracePt t="132819" x="4127500" y="5892800"/>
          <p14:tracePt t="132831" x="4216400" y="5892800"/>
          <p14:tracePt t="132836" x="4279900" y="5892800"/>
          <p14:tracePt t="132848" x="4343400" y="5892800"/>
          <p14:tracePt t="132851" x="4394200" y="5892800"/>
          <p14:tracePt t="132864" x="4457700" y="5892800"/>
          <p14:tracePt t="132869" x="4508500" y="5892800"/>
          <p14:tracePt t="132881" x="4546600" y="5892800"/>
          <p14:tracePt t="132885" x="4597400" y="5867400"/>
          <p14:tracePt t="132898" x="4622800" y="5867400"/>
          <p14:tracePt t="132898" x="4660900" y="5854700"/>
          <p14:tracePt t="132906" x="4686300" y="5854700"/>
          <p14:tracePt t="132923" x="4711700" y="5854700"/>
          <p14:tracePt t="132932" x="4724400" y="5854700"/>
          <p14:tracePt t="132948" x="4724400" y="5829300"/>
          <p14:tracePt t="132955" x="4749800" y="5829300"/>
          <p14:tracePt t="132987" x="4775200" y="5829300"/>
          <p14:tracePt t="133211" x="4724400" y="5829300"/>
          <p14:tracePt t="133219" x="4660900" y="5829300"/>
          <p14:tracePt t="133227" x="4572000" y="5829300"/>
          <p14:tracePt t="133235" x="4457700" y="5829300"/>
          <p14:tracePt t="133243" x="4343400" y="5829300"/>
          <p14:tracePt t="133251" x="4241800" y="5829300"/>
          <p14:tracePt t="133259" x="4165600" y="5829300"/>
          <p14:tracePt t="133267" x="4051300" y="5829300"/>
          <p14:tracePt t="133275" x="3987800" y="5829300"/>
          <p14:tracePt t="133283" x="3898900" y="5829300"/>
          <p14:tracePt t="133291" x="3759200" y="5829300"/>
          <p14:tracePt t="133301" x="3695700" y="5829300"/>
          <p14:tracePt t="133314" x="3632200" y="5829300"/>
          <p14:tracePt t="133318" x="3568700" y="5829300"/>
          <p14:tracePt t="133331" x="3492500" y="5829300"/>
          <p14:tracePt t="133332" x="3454400" y="5829300"/>
          <p14:tracePt t="133339" x="3403600" y="5829300"/>
          <p14:tracePt t="133348" x="3340100" y="5854700"/>
          <p14:tracePt t="133355" x="3289300" y="5867400"/>
          <p14:tracePt t="133364" x="3276600" y="5867400"/>
          <p14:tracePt t="133371" x="3251200" y="5892800"/>
          <p14:tracePt t="133381" x="3225800" y="5892800"/>
          <p14:tracePt t="133387" x="3200400" y="5892800"/>
          <p14:tracePt t="133398" x="3200400" y="5918200"/>
          <p14:tracePt t="133403" x="3187700" y="5918200"/>
          <p14:tracePt t="133419" x="3136900" y="5943600"/>
          <p14:tracePt t="133431" x="3111500" y="5943600"/>
          <p14:tracePt t="133437" x="3098800" y="5956300"/>
          <p14:tracePt t="133448" x="3048000" y="5956300"/>
          <p14:tracePt t="133452" x="3022600" y="5956300"/>
          <p14:tracePt t="133468" x="2997200" y="5981700"/>
          <p14:tracePt t="133468" x="2984500" y="5981700"/>
          <p14:tracePt t="133481" x="2959100" y="5981700"/>
          <p14:tracePt t="133485" x="2933700" y="5981700"/>
          <p14:tracePt t="133514" x="2908300" y="5981700"/>
          <p14:tracePt t="133603" x="2933700" y="5981700"/>
          <p14:tracePt t="133614" x="2959100" y="5981700"/>
          <p14:tracePt t="133619" x="2984500" y="5981700"/>
          <p14:tracePt t="133631" x="3022600" y="5981700"/>
          <p14:tracePt t="133636" x="3073400" y="5981700"/>
          <p14:tracePt t="133647" x="3136900" y="5981700"/>
          <p14:tracePt t="133651" x="3187700" y="5981700"/>
          <p14:tracePt t="133664" x="3276600" y="5981700"/>
          <p14:tracePt t="133670" x="3365500" y="5981700"/>
          <p14:tracePt t="133681" x="3454400" y="5981700"/>
          <p14:tracePt t="133685" x="3568700" y="5981700"/>
          <p14:tracePt t="133701" x="3670300" y="5981700"/>
          <p14:tracePt t="133702" x="3746500" y="5981700"/>
          <p14:tracePt t="133714" x="3835400" y="5981700"/>
          <p14:tracePt t="133715" x="3949700" y="5981700"/>
          <p14:tracePt t="133723" x="4013200" y="5981700"/>
          <p14:tracePt t="133734" x="4076700" y="5981700"/>
          <p14:tracePt t="133748" x="4191000" y="5981700"/>
          <p14:tracePt t="133755" x="4241800" y="5981700"/>
          <p14:tracePt t="133764" x="4279900" y="5981700"/>
          <p14:tracePt t="133771" x="4343400" y="5981700"/>
          <p14:tracePt t="133781" x="4368800" y="5981700"/>
          <p14:tracePt t="133787" x="4419600" y="5981700"/>
          <p14:tracePt t="133798" x="4457700" y="5981700"/>
          <p14:tracePt t="133804" x="4483100" y="5981700"/>
          <p14:tracePt t="133815" x="4508500" y="5981700"/>
          <p14:tracePt t="133820" x="4546600" y="5981700"/>
          <p14:tracePt t="133836" x="4572000" y="5981700"/>
          <p14:tracePt t="133852" x="4597400" y="5981700"/>
          <p14:tracePt t="135373" x="4597400" y="5943600"/>
          <p14:tracePt t="135381" x="4597400" y="5892800"/>
          <p14:tracePt t="135389" x="4597400" y="5829300"/>
          <p14:tracePt t="135398" x="4597400" y="5778500"/>
          <p14:tracePt t="135405" x="4597400" y="5715000"/>
          <p14:tracePt t="135414" x="4597400" y="5651500"/>
          <p14:tracePt t="135421" x="4597400" y="5600700"/>
          <p14:tracePt t="135431" x="4622800" y="5562600"/>
          <p14:tracePt t="135438" x="4622800" y="5511800"/>
          <p14:tracePt t="135453" x="4622800" y="5486400"/>
          <p14:tracePt t="135480" x="4622800" y="5473700"/>
          <p14:tracePt t="135573" x="4622800" y="5486400"/>
          <p14:tracePt t="135589" x="4622800" y="5511800"/>
          <p14:tracePt t="135614" x="4635500" y="5537200"/>
          <p14:tracePt t="135637" x="4635500" y="5562600"/>
          <p14:tracePt t="135653" x="4635500" y="5575300"/>
          <p14:tracePt t="135685" x="4635500" y="5600700"/>
          <p14:tracePt t="135717" x="4635500" y="5626100"/>
          <p14:tracePt t="135733" x="4635500" y="5651500"/>
          <p14:tracePt t="135749" x="4635500" y="5664200"/>
          <p14:tracePt t="135773" x="4635500" y="5689600"/>
          <p14:tracePt t="135789" x="4635500" y="5715000"/>
          <p14:tracePt t="135814" x="4635500" y="5740400"/>
          <p14:tracePt t="135821" x="4660900" y="5740400"/>
          <p14:tracePt t="135865" x="4660900" y="5765800"/>
          <p14:tracePt t="135973" x="4686300" y="5765800"/>
          <p14:tracePt t="135989" x="4711700" y="5765800"/>
          <p14:tracePt t="135998" x="4724400" y="5765800"/>
          <p14:tracePt t="136005" x="4749800" y="5765800"/>
          <p14:tracePt t="136014" x="4775200" y="5765800"/>
          <p14:tracePt t="136021" x="4800600" y="5765800"/>
          <p14:tracePt t="136031" x="4813300" y="5765800"/>
          <p14:tracePt t="136045" x="4838700" y="5765800"/>
          <p14:tracePt t="136062" x="4864100" y="5765800"/>
          <p14:tracePt t="136238" x="4838700" y="5765800"/>
          <p14:tracePt t="136248" x="4813300" y="5765800"/>
          <p14:tracePt t="136254" x="4775200" y="5765800"/>
          <p14:tracePt t="136264" x="4724400" y="5765800"/>
          <p14:tracePt t="136270" x="4686300" y="5765800"/>
          <p14:tracePt t="136281" x="4635500" y="5765800"/>
          <p14:tracePt t="136286" x="4597400" y="5765800"/>
          <p14:tracePt t="136298" x="4546600" y="5765800"/>
          <p14:tracePt t="136303" x="4521200" y="5765800"/>
          <p14:tracePt t="136314" x="4483100" y="5778500"/>
          <p14:tracePt t="136319" x="4457700" y="5778500"/>
          <p14:tracePt t="136331" x="4432300" y="5778500"/>
          <p14:tracePt t="136337" x="4419600" y="5778500"/>
          <p14:tracePt t="136351" x="4394200" y="5778500"/>
          <p14:tracePt t="136381" x="4368800" y="5778500"/>
          <p14:tracePt t="136470" x="4394200" y="5778500"/>
          <p14:tracePt t="136498" x="4419600" y="5778500"/>
          <p14:tracePt t="136510" x="4432300" y="5778500"/>
          <p14:tracePt t="136518" x="4457700" y="5778500"/>
          <p14:tracePt t="136534" x="4483100" y="5778500"/>
          <p14:tracePt t="136542" x="4508500" y="5778500"/>
          <p14:tracePt t="136550" x="4521200" y="5778500"/>
          <p14:tracePt t="136566" x="4546600" y="5778500"/>
          <p14:tracePt t="136582" x="4572000" y="5778500"/>
          <p14:tracePt t="136598" x="4597400" y="5778500"/>
          <p14:tracePt t="136710" x="4572000" y="5778500"/>
          <p14:tracePt t="136731" x="4546600" y="5778500"/>
          <p14:tracePt t="136736" x="4508500" y="5778500"/>
          <p14:tracePt t="140623" x="4572000" y="5778500"/>
          <p14:tracePt t="140631" x="4635500" y="5778500"/>
          <p14:tracePt t="140639" x="4711700" y="5778500"/>
          <p14:tracePt t="140648" x="4775200" y="5778500"/>
          <p14:tracePt t="140655" x="4838700" y="5778500"/>
          <p14:tracePt t="140664" x="4902200" y="5778500"/>
          <p14:tracePt t="140671" x="5016500" y="5778500"/>
          <p14:tracePt t="140681" x="5130800" y="5778500"/>
          <p14:tracePt t="140687" x="5219700" y="5803900"/>
          <p14:tracePt t="140698" x="5270500" y="5803900"/>
          <p14:tracePt t="140703" x="5359400" y="5803900"/>
          <p14:tracePt t="140714" x="5422900" y="5829300"/>
          <p14:tracePt t="140719" x="5473700" y="5829300"/>
          <p14:tracePt t="140731" x="5537200" y="5829300"/>
          <p14:tracePt t="140736" x="5575300" y="5829300"/>
          <p14:tracePt t="140748" x="5600700" y="5829300"/>
          <p14:tracePt t="140751" x="5651500" y="5829300"/>
          <p14:tracePt t="140764" x="5664200" y="5829300"/>
          <p14:tracePt t="140770" x="5689600" y="5829300"/>
          <p14:tracePt t="140781" x="5715000" y="5829300"/>
          <p14:tracePt t="140798" x="5740400" y="5829300"/>
          <p14:tracePt t="140807" x="5765800" y="5829300"/>
          <p14:tracePt t="140815" x="5765800" y="5803900"/>
          <p14:tracePt t="140823" x="5778500" y="5803900"/>
          <p14:tracePt t="140831" x="5803900" y="5778500"/>
          <p14:tracePt t="140839" x="5829300" y="5765800"/>
          <p14:tracePt t="140848" x="5854700" y="5740400"/>
          <p14:tracePt t="140855" x="5867400" y="5740400"/>
          <p14:tracePt t="140871" x="5892800" y="5715000"/>
          <p14:tracePt t="140887" x="5892800" y="5689600"/>
          <p14:tracePt t="140898" x="5918200" y="5689600"/>
          <p14:tracePt t="140903" x="5943600" y="5689600"/>
          <p14:tracePt t="140919" x="5956300" y="5689600"/>
          <p14:tracePt t="140931" x="5981700" y="5689600"/>
          <p14:tracePt t="140936" x="6007100" y="5689600"/>
          <p14:tracePt t="140948" x="6032500" y="5689600"/>
          <p14:tracePt t="140952" x="6045200" y="5689600"/>
          <p14:tracePt t="140968" x="6070600" y="5689600"/>
          <p14:tracePt t="140968" x="6096000" y="5715000"/>
          <p14:tracePt t="140981" x="6121400" y="5715000"/>
          <p14:tracePt t="140985" x="6121400" y="5740400"/>
          <p14:tracePt t="140998" x="6146800" y="5740400"/>
          <p14:tracePt t="141015" x="6159500" y="5765800"/>
          <p14:tracePt t="141039" x="6184900" y="5765800"/>
          <p14:tracePt t="141055" x="6184900" y="5778500"/>
          <p14:tracePt t="141103" x="6184900" y="5803900"/>
          <p14:tracePt t="141264" x="6184900" y="5829300"/>
          <p14:tracePt t="141287" x="6184900" y="5854700"/>
          <p14:tracePt t="141298" x="6210300" y="5867400"/>
          <p14:tracePt t="141319" x="6210300" y="5892800"/>
          <p14:tracePt t="141351" x="6210300" y="5918200"/>
          <p14:tracePt t="141375" x="6210300" y="5943600"/>
          <p14:tracePt t="141407" x="6210300" y="5956300"/>
          <p14:tracePt t="141423" x="6184900" y="5981700"/>
          <p14:tracePt t="141448" x="6146800" y="6032500"/>
          <p14:tracePt t="141456" x="6146800" y="6045200"/>
          <p14:tracePt t="141465" x="6121400" y="6070600"/>
          <p14:tracePt t="141472" x="6121400" y="6096000"/>
          <p14:tracePt t="141481" x="6096000" y="6096000"/>
          <p14:tracePt t="141488" x="6070600" y="6121400"/>
          <p14:tracePt t="141504" x="6070600" y="6146800"/>
          <p14:tracePt t="141520" x="6045200" y="6146800"/>
          <p14:tracePt t="141531" x="6045200" y="6159500"/>
          <p14:tracePt t="141565" x="6032500" y="6184900"/>
          <p14:tracePt t="141581" x="6007100" y="6184900"/>
          <p14:tracePt t="141585" x="6007100" y="6210300"/>
          <p14:tracePt t="141602" x="5981700" y="6235700"/>
          <p14:tracePt t="141618" x="5956300" y="6248400"/>
          <p14:tracePt t="141632" x="5943600" y="6248400"/>
          <p14:tracePt t="141640" x="5943600" y="6273800"/>
          <p14:tracePt t="141664" x="5918200" y="6299200"/>
          <p14:tracePt t="141688" x="5892800" y="6299200"/>
          <p14:tracePt t="141698" x="5892800" y="6324600"/>
          <p14:tracePt t="141720" x="5867400" y="6337300"/>
          <p14:tracePt t="141752" x="5854700" y="6337300"/>
          <p14:tracePt t="141761" x="5854700" y="6362700"/>
          <p14:tracePt t="141768" x="5829300" y="6362700"/>
          <p14:tracePt t="141784" x="5829300" y="6388100"/>
          <p14:tracePt t="141795" x="5803900" y="6388100"/>
          <p14:tracePt t="141808" x="5778500" y="6413500"/>
          <p14:tracePt t="141828" x="5765800" y="6426200"/>
          <p14:tracePt t="141856" x="5740400" y="6451600"/>
          <p14:tracePt t="141888" x="5715000" y="6477000"/>
          <p14:tracePt t="141928" x="5715000" y="6502400"/>
          <p14:tracePt t="141936" x="5689600" y="6502400"/>
          <p14:tracePt t="142000" x="5664200" y="6502400"/>
          <p14:tracePt t="142024" x="5664200" y="6527800"/>
          <p14:tracePt t="142097" x="5651500" y="6527800"/>
          <p14:tracePt t="142104" x="5651500" y="6540500"/>
          <p14:tracePt t="142162" x="5626100" y="6540500"/>
          <p14:tracePt t="142197" x="5626100" y="6565900"/>
          <p14:tracePt t="142369" x="5651500" y="6565900"/>
          <p14:tracePt t="142377" x="5651500" y="6540500"/>
          <p14:tracePt t="142400" x="5664200" y="6540500"/>
          <p14:tracePt t="142424" x="5664200" y="6527800"/>
          <p14:tracePt t="142433" x="5689600" y="6527800"/>
          <p14:tracePt t="142449" x="5715000" y="6502400"/>
          <p14:tracePt t="142464" x="5765800" y="6477000"/>
          <p14:tracePt t="142472" x="5778500" y="6451600"/>
          <p14:tracePt t="142481" x="5829300" y="6426200"/>
          <p14:tracePt t="142489" x="5854700" y="6413500"/>
          <p14:tracePt t="142498" x="5892800" y="6388100"/>
          <p14:tracePt t="142505" x="5918200" y="6362700"/>
          <p14:tracePt t="142514" x="5943600" y="6337300"/>
          <p14:tracePt t="142520" x="5981700" y="6324600"/>
          <p14:tracePt t="142531" x="6007100" y="6299200"/>
          <p14:tracePt t="142537" x="6007100" y="6273800"/>
          <p14:tracePt t="142548" x="6032500" y="6273800"/>
          <p14:tracePt t="142553" x="6045200" y="6248400"/>
          <p14:tracePt t="142581" x="6070600" y="6235700"/>
          <p14:tracePt t="142581" x="6070600" y="6210300"/>
          <p14:tracePt t="142587" x="6096000" y="6184900"/>
          <p14:tracePt t="142598" x="6121400" y="6184900"/>
          <p14:tracePt t="142602" x="6121400" y="6159500"/>
          <p14:tracePt t="142614" x="6146800" y="6159500"/>
          <p14:tracePt t="142618" x="6146800" y="6146800"/>
          <p14:tracePt t="142635" x="6159500" y="6146800"/>
          <p14:tracePt t="142635" x="6184900" y="6121400"/>
          <p14:tracePt t="142648" x="6184900" y="6096000"/>
          <p14:tracePt t="142651" x="6210300" y="6096000"/>
          <p14:tracePt t="142665" x="6235700" y="6070600"/>
          <p14:tracePt t="142681" x="6248400" y="6045200"/>
          <p14:tracePt t="142697" x="6273800" y="6045200"/>
          <p14:tracePt t="142705" x="6273800" y="6032500"/>
          <p14:tracePt t="142730" x="6299200" y="6032500"/>
          <p14:tracePt t="142753" x="6299200" y="6007100"/>
          <p14:tracePt t="142969" x="6273800" y="6007100"/>
          <p14:tracePt t="142985" x="6273800" y="6032500"/>
          <p14:tracePt t="143030" x="6248400" y="6032500"/>
          <p14:tracePt t="143034" x="6248400" y="6045200"/>
          <p14:tracePt t="143061" x="6235700" y="6045200"/>
          <p14:tracePt t="143065" x="6235700" y="6070600"/>
          <p14:tracePt t="143091" x="6210300" y="6070600"/>
          <p14:tracePt t="143097" x="6210300" y="6096000"/>
          <p14:tracePt t="143137" x="6184900" y="6121400"/>
          <p14:tracePt t="145411" x="6184900" y="6096000"/>
          <p14:tracePt t="145427" x="6184900" y="6070600"/>
          <p14:tracePt t="145435" x="6184900" y="6045200"/>
          <p14:tracePt t="145443" x="6184900" y="6032500"/>
          <p14:tracePt t="145459" x="6184900" y="6007100"/>
          <p14:tracePt t="145475" x="6184900" y="5981700"/>
          <p14:tracePt t="145493" x="6184900" y="5956300"/>
          <p14:tracePt t="145507" x="6184900" y="5943600"/>
          <p14:tracePt t="145515" x="6184900" y="5918200"/>
          <p14:tracePt t="145526" x="6210300" y="5892800"/>
          <p14:tracePt t="145548" x="6210300" y="5867400"/>
          <p14:tracePt t="145555" x="6210300" y="5854700"/>
          <p14:tracePt t="145579" x="6210300" y="5829300"/>
          <p14:tracePt t="145595" x="6210300" y="5803900"/>
          <p14:tracePt t="145603" x="6210300" y="5778500"/>
          <p14:tracePt t="145628" x="6210300" y="5765800"/>
          <p14:tracePt t="145635" x="6210300" y="5740400"/>
          <p14:tracePt t="145651" x="6210300" y="5715000"/>
          <p14:tracePt t="145668" x="6210300" y="5689600"/>
          <p14:tracePt t="145698" x="6210300" y="5664200"/>
          <p14:tracePt t="145714" x="6210300" y="5651500"/>
          <p14:tracePt t="145732" x="6210300" y="5626100"/>
          <p14:tracePt t="145748" x="6210300" y="5600700"/>
          <p14:tracePt t="145779" x="6210300" y="5575300"/>
          <p14:tracePt t="146620" x="6210300" y="5562600"/>
          <p14:tracePt t="148926" x="6184900" y="5562600"/>
          <p14:tracePt t="148942" x="6159500" y="5562600"/>
          <p14:tracePt t="148950" x="6146800" y="5562600"/>
          <p14:tracePt t="148959" x="6121400" y="5537200"/>
          <p14:tracePt t="148966" x="6096000" y="5537200"/>
          <p14:tracePt t="148974" x="6070600" y="5511800"/>
          <p14:tracePt t="148991" x="6045200" y="5486400"/>
          <p14:tracePt t="149006" x="6032500" y="5473700"/>
          <p14:tracePt t="149014" x="6032500" y="5448300"/>
          <p14:tracePt t="149031" x="6007100" y="5422900"/>
          <p14:tracePt t="149048" x="6007100" y="5397500"/>
          <p14:tracePt t="149054" x="5981700" y="5397500"/>
          <p14:tracePt t="149062" x="5981700" y="5384800"/>
          <p14:tracePt t="149078" x="5981700" y="5359400"/>
          <p14:tracePt t="149094" x="5981700" y="5334000"/>
          <p14:tracePt t="149127" x="5981700" y="5308600"/>
          <p14:tracePt t="149231" x="6007100" y="5308600"/>
          <p14:tracePt t="149254" x="6032500" y="5308600"/>
          <p14:tracePt t="149264" x="6045200" y="5308600"/>
          <p14:tracePt t="149270" x="6070600" y="5308600"/>
          <p14:tracePt t="149278" x="6070600" y="5334000"/>
          <p14:tracePt t="149286" x="6096000" y="5334000"/>
          <p14:tracePt t="149294" x="6121400" y="5334000"/>
          <p14:tracePt t="149303" x="6146800" y="5359400"/>
          <p14:tracePt t="149310" x="6159500" y="5359400"/>
          <p14:tracePt t="149318" x="6184900" y="5359400"/>
          <p14:tracePt t="149331" x="6184900" y="5384800"/>
          <p14:tracePt t="149335" x="6210300" y="5384800"/>
          <p14:tracePt t="149348" x="6235700" y="5384800"/>
          <p14:tracePt t="149365" x="6248400" y="5384800"/>
          <p14:tracePt t="149369" x="6248400" y="5397500"/>
          <p14:tracePt t="149384" x="6273800" y="5397500"/>
          <p14:tracePt t="151584" x="6273800" y="5359400"/>
          <p14:tracePt t="151593" x="6273800" y="5334000"/>
          <p14:tracePt t="151600" x="6273800" y="5308600"/>
          <p14:tracePt t="151616" x="6273800" y="5283200"/>
          <p14:tracePt t="151631" x="6273800" y="5245100"/>
          <p14:tracePt t="151635" x="6273800" y="5219700"/>
          <p14:tracePt t="151648" x="6273800" y="5194300"/>
          <p14:tracePt t="151649" x="6273800" y="5181600"/>
          <p14:tracePt t="151665" x="6273800" y="5092700"/>
          <p14:tracePt t="151673" x="6299200" y="5016500"/>
          <p14:tracePt t="151682" x="6299200" y="4978400"/>
          <p14:tracePt t="151698" x="6299200" y="4838700"/>
          <p14:tracePt t="151704" x="6299200" y="4800600"/>
          <p14:tracePt t="151715" x="6324600" y="4749800"/>
          <p14:tracePt t="151731" x="6324600" y="4686300"/>
          <p14:tracePt t="151737" x="6324600" y="4660900"/>
          <p14:tracePt t="151748" x="6324600" y="4635500"/>
          <p14:tracePt t="151765" x="6324600" y="4622800"/>
          <p14:tracePt t="152041" x="6324600" y="4635500"/>
          <p14:tracePt t="152049" x="6299200" y="4635500"/>
          <p14:tracePt t="152073" x="6273800" y="4635500"/>
          <p14:tracePt t="152090" x="6273800" y="4660900"/>
          <p14:tracePt t="152105" x="6248400" y="4660900"/>
          <p14:tracePt t="152129" x="6235700" y="4660900"/>
          <p14:tracePt t="152161" x="6210300" y="4686300"/>
          <p14:tracePt t="152193" x="6184900" y="4686300"/>
          <p14:tracePt t="152225" x="6184900" y="4711700"/>
          <p14:tracePt t="152233" x="6159500" y="4711700"/>
          <p14:tracePt t="152325" x="6146800" y="4711700"/>
          <p14:tracePt t="152417" x="6121400" y="4711700"/>
          <p14:tracePt t="152433" x="6121400" y="4724400"/>
          <p14:tracePt t="153388" x="6096000" y="4724400"/>
          <p14:tracePt t="153410" x="6070600" y="4724400"/>
          <p14:tracePt t="153434" x="6045200" y="4724400"/>
          <p14:tracePt t="153498" x="6032500" y="4724400"/>
          <p14:tracePt t="157196" x="6007100" y="4724400"/>
          <p14:tracePt t="157204" x="5981700" y="4724400"/>
          <p14:tracePt t="157212" x="5956300" y="4724400"/>
          <p14:tracePt t="157221" x="5943600" y="4724400"/>
          <p14:tracePt t="157236" x="5918200" y="4711700"/>
          <p14:tracePt t="157248" x="5892800" y="4711700"/>
          <p14:tracePt t="157268" x="5867400" y="4711700"/>
          <p14:tracePt t="157282" x="5854700" y="4686300"/>
          <p14:tracePt t="157298" x="5829300" y="4686300"/>
          <p14:tracePt t="157302" x="5829300" y="4660900"/>
          <p14:tracePt t="157315" x="5803900" y="4660900"/>
          <p14:tracePt t="157331" x="5778500" y="4635500"/>
          <p14:tracePt t="157356" x="5765800" y="4635500"/>
          <p14:tracePt t="157365" x="5765800" y="4622800"/>
          <p14:tracePt t="157404" x="5740400" y="4622800"/>
          <p14:tracePt t="157421" x="5740400" y="4597400"/>
          <p14:tracePt t="157436" x="5715000" y="4572000"/>
          <p14:tracePt t="157456" x="5689600" y="4572000"/>
          <p14:tracePt t="157460" x="5689600" y="4546600"/>
          <p14:tracePt t="157468" x="5664200" y="4546600"/>
          <p14:tracePt t="157476" x="5664200" y="4521200"/>
          <p14:tracePt t="157484" x="5651500" y="4521200"/>
          <p14:tracePt t="157500" x="5626100" y="4521200"/>
          <p14:tracePt t="157508" x="5626100" y="4508500"/>
          <p14:tracePt t="157524" x="5600700" y="4508500"/>
          <p14:tracePt t="157539" x="5575300" y="4508500"/>
          <p14:tracePt t="157556" x="5575300" y="4483100"/>
          <p14:tracePt t="157580" x="5562600" y="4483100"/>
          <p14:tracePt t="157604" x="5562600" y="4457700"/>
          <p14:tracePt t="157660" x="5562600" y="4432300"/>
          <p14:tracePt t="160894" x="5537200" y="4432300"/>
          <p14:tracePt t="160902" x="5486400" y="4432300"/>
          <p14:tracePt t="160910" x="5473700" y="4432300"/>
          <p14:tracePt t="160920" x="5422900" y="4432300"/>
          <p14:tracePt t="160932" x="5397500" y="4432300"/>
          <p14:tracePt t="160936" x="5359400" y="4432300"/>
          <p14:tracePt t="160948" x="5283200" y="4432300"/>
          <p14:tracePt t="160965" x="5245100" y="4432300"/>
          <p14:tracePt t="160966" x="5156200" y="4432300"/>
          <p14:tracePt t="160974" x="5092700" y="4432300"/>
          <p14:tracePt t="160982" x="5041900" y="4432300"/>
          <p14:tracePt t="160998" x="4953000" y="4432300"/>
          <p14:tracePt t="161006" x="4927600" y="4432300"/>
          <p14:tracePt t="161015" x="4889500" y="4419600"/>
          <p14:tracePt t="161022" x="4864100" y="4419600"/>
          <p14:tracePt t="161031" x="4838700" y="4419600"/>
          <p14:tracePt t="161046" x="4813300" y="4419600"/>
          <p14:tracePt t="161065" x="4775200" y="4419600"/>
          <p14:tracePt t="161078" x="4749800" y="4394200"/>
          <p14:tracePt t="161086" x="4724400" y="4394200"/>
          <p14:tracePt t="161102" x="4711700" y="4394200"/>
          <p14:tracePt t="161115" x="4686300" y="4394200"/>
          <p14:tracePt t="161120" x="4660900" y="4394200"/>
          <p14:tracePt t="161135" x="4635500" y="4394200"/>
          <p14:tracePt t="161148" x="4622800" y="4394200"/>
          <p14:tracePt t="161166" x="4597400" y="4394200"/>
          <p14:tracePt t="161174" x="4572000" y="4394200"/>
          <p14:tracePt t="161190" x="4546600" y="4394200"/>
          <p14:tracePt t="161206" x="4521200" y="4394200"/>
          <p14:tracePt t="161222" x="4508500" y="4394200"/>
          <p14:tracePt t="161247" x="4483100" y="4394200"/>
          <p14:tracePt t="161278" x="4457700" y="4394200"/>
          <p14:tracePt t="161310" x="4432300" y="4394200"/>
          <p14:tracePt t="161414" x="4483100" y="4394200"/>
          <p14:tracePt t="161432" x="4572000" y="4394200"/>
          <p14:tracePt t="161438" x="4622800" y="4368800"/>
          <p14:tracePt t="161448" x="4635500" y="4343400"/>
          <p14:tracePt t="161468" x="4724400" y="4330700"/>
          <p14:tracePt t="161482" x="4800600" y="4305300"/>
          <p14:tracePt t="161498" x="4813300" y="4279900"/>
          <p14:tracePt t="161503" x="4838700" y="4279900"/>
          <p14:tracePt t="161532" x="4864100" y="4254500"/>
          <p14:tracePt t="161631" x="4889500" y="4254500"/>
          <p14:tracePt t="161648" x="4889500" y="4279900"/>
          <p14:tracePt t="161671" x="4902200" y="4305300"/>
          <p14:tracePt t="161698" x="4902200" y="4330700"/>
          <p14:tracePt t="161703" x="4927600" y="4343400"/>
          <p14:tracePt t="161719" x="4927600" y="4368800"/>
          <p14:tracePt t="161732" x="4927600" y="4394200"/>
          <p14:tracePt t="161748" x="4953000" y="4419600"/>
          <p14:tracePt t="161754" x="4953000" y="4432300"/>
          <p14:tracePt t="161765" x="4953000" y="4457700"/>
          <p14:tracePt t="161782" x="4953000" y="4483100"/>
          <p14:tracePt t="161798" x="4953000" y="4508500"/>
          <p14:tracePt t="161807" x="4953000" y="4521200"/>
          <p14:tracePt t="161927" x="4978400" y="4508500"/>
          <p14:tracePt t="161935" x="4978400" y="4457700"/>
          <p14:tracePt t="161943" x="4978400" y="4432300"/>
          <p14:tracePt t="161952" x="5003800" y="4394200"/>
          <p14:tracePt t="161966" x="5003800" y="4343400"/>
          <p14:tracePt t="161967" x="5003800" y="4330700"/>
          <p14:tracePt t="161975" x="5003800" y="4279900"/>
          <p14:tracePt t="161983" x="5003800" y="4254500"/>
          <p14:tracePt t="161991" x="5003800" y="4241800"/>
          <p14:tracePt t="161999" x="5003800" y="4191000"/>
          <p14:tracePt t="162007" x="5003800" y="4165600"/>
          <p14:tracePt t="162015" x="5003800" y="4140200"/>
          <p14:tracePt t="162032" x="5003800" y="4127500"/>
          <p14:tracePt t="162039" x="5003800" y="4102100"/>
          <p14:tracePt t="162067" x="5003800" y="4051300"/>
          <p14:tracePt t="162082" x="5003800" y="4013200"/>
          <p14:tracePt t="162098" x="5003800" y="3987800"/>
          <p14:tracePt t="162103" x="5003800" y="3962400"/>
          <p14:tracePt t="162119" x="5003800" y="3949700"/>
          <p14:tracePt t="162155" x="5003800" y="3924300"/>
          <p14:tracePt t="162271" x="5003800" y="3949700"/>
          <p14:tracePt t="162287" x="5016500" y="3962400"/>
          <p14:tracePt t="162295" x="5016500" y="3987800"/>
          <p14:tracePt t="162303" x="5016500" y="4013200"/>
          <p14:tracePt t="162311" x="5041900" y="4051300"/>
          <p14:tracePt t="162320" x="5067300" y="4102100"/>
          <p14:tracePt t="162332" x="5067300" y="4127500"/>
          <p14:tracePt t="162336" x="5092700" y="4165600"/>
          <p14:tracePt t="162348" x="5092700" y="4241800"/>
          <p14:tracePt t="162353" x="5105400" y="4279900"/>
          <p14:tracePt t="162365" x="5130800" y="4305300"/>
          <p14:tracePt t="162370" x="5130800" y="4330700"/>
          <p14:tracePt t="162381" x="5130800" y="4343400"/>
          <p14:tracePt t="162387" x="5130800" y="4368800"/>
          <p14:tracePt t="162398" x="5156200" y="4368800"/>
          <p14:tracePt t="162402" x="5156200" y="4394200"/>
          <p14:tracePt t="162432" x="5156200" y="4419600"/>
          <p14:tracePt t="162503" x="5156200" y="4394200"/>
          <p14:tracePt t="162511" x="5156200" y="4368800"/>
          <p14:tracePt t="162520" x="5156200" y="4343400"/>
          <p14:tracePt t="162532" x="5156200" y="4330700"/>
          <p14:tracePt t="162536" x="5156200" y="4305300"/>
          <p14:tracePt t="162548" x="5156200" y="4279900"/>
          <p14:tracePt t="162554" x="5156200" y="4241800"/>
          <p14:tracePt t="162565" x="5130800" y="4216400"/>
          <p14:tracePt t="162570" x="5130800" y="4191000"/>
          <p14:tracePt t="162581" x="5130800" y="4165600"/>
          <p14:tracePt t="162586" x="5105400" y="4140200"/>
          <p14:tracePt t="162598" x="5105400" y="4127500"/>
          <p14:tracePt t="162602" x="5105400" y="4102100"/>
          <p14:tracePt t="162615" x="5105400" y="4076700"/>
          <p14:tracePt t="162632" x="5105400" y="4051300"/>
          <p14:tracePt t="169075" x="5105400" y="4038600"/>
          <p14:tracePt t="169086" x="5156200" y="3987800"/>
          <p14:tracePt t="169092" x="5181600" y="3962400"/>
          <p14:tracePt t="169099" x="5219700" y="3924300"/>
          <p14:tracePt t="169107" x="5245100" y="3873500"/>
          <p14:tracePt t="169119" x="5308600" y="3810000"/>
          <p14:tracePt t="169132" x="5397500" y="3670300"/>
          <p14:tracePt t="169139" x="5448300" y="3581400"/>
          <p14:tracePt t="169149" x="5537200" y="3492500"/>
          <p14:tracePt t="169156" x="5575300" y="3403600"/>
          <p14:tracePt t="169165" x="5651500" y="3340100"/>
          <p14:tracePt t="169171" x="5715000" y="3225800"/>
          <p14:tracePt t="169182" x="5778500" y="3162300"/>
          <p14:tracePt t="169189" x="5854700" y="3098800"/>
          <p14:tracePt t="169198" x="5918200" y="3048000"/>
          <p14:tracePt t="169204" x="5981700" y="2984500"/>
          <p14:tracePt t="169215" x="6045200" y="2895600"/>
          <p14:tracePt t="169222" x="6146800" y="2844800"/>
          <p14:tracePt t="169232" x="6235700" y="2755900"/>
          <p14:tracePt t="169237" x="6324600" y="2667000"/>
          <p14:tracePt t="169248" x="6527800" y="2514600"/>
          <p14:tracePt t="169255" x="6654800" y="2400300"/>
          <p14:tracePt t="169265" x="6807200" y="2286000"/>
          <p14:tracePt t="169270" x="6908800" y="2222500"/>
          <p14:tracePt t="169282" x="7086600" y="2057400"/>
          <p14:tracePt t="169289" x="7264400" y="1930400"/>
          <p14:tracePt t="169298" x="7442200" y="1790700"/>
          <p14:tracePt t="169303" x="7594600" y="1663700"/>
          <p14:tracePt t="169315" x="7772400" y="1524000"/>
          <p14:tracePt t="169316" x="7937500" y="1409700"/>
          <p14:tracePt t="169324" x="8089900" y="1282700"/>
          <p14:tracePt t="169332" x="8242300" y="1193800"/>
          <p14:tracePt t="169339" x="8521700" y="1028700"/>
          <p14:tracePt t="169349" x="8699500" y="914400"/>
          <p14:tracePt t="169356" x="8902700" y="812800"/>
          <p14:tracePt t="169365" x="9004300" y="762000"/>
          <p14:tracePt t="169372" x="9194800" y="647700"/>
          <p14:tracePt t="169382" x="9385300" y="558800"/>
          <p14:tracePt t="169389" x="9588500" y="444500"/>
          <p14:tracePt t="169399" x="9791700" y="355600"/>
          <p14:tracePt t="169404" x="10147300" y="203200"/>
          <p14:tracePt t="169415" x="10375900" y="88900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304</Words>
  <Application>Microsoft Macintosh PowerPoint</Application>
  <PresentationFormat>Personnalisé</PresentationFormat>
  <Paragraphs>91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Calibri</vt:lpstr>
      <vt:lpstr>TT Hoves Bold</vt:lpstr>
      <vt:lpstr>TAN Kindred</vt:lpstr>
      <vt:lpstr>Arial</vt:lpstr>
      <vt:lpstr>TT Hoves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Digestif ttr</dc:title>
  <cp:lastModifiedBy>Yael Le Talbodec</cp:lastModifiedBy>
  <cp:revision>8</cp:revision>
  <dcterms:created xsi:type="dcterms:W3CDTF">2006-08-16T00:00:00Z</dcterms:created>
  <dcterms:modified xsi:type="dcterms:W3CDTF">2023-12-11T16:59:49Z</dcterms:modified>
  <dc:identifier>DAF0oQgTBnE</dc:identifier>
</cp:coreProperties>
</file>