
<file path=[Content_Types].xml><?xml version="1.0" encoding="utf-8"?>
<Types xmlns="http://schemas.openxmlformats.org/package/2006/content-types">
  <Default Extension="jfif" ContentType="image/jpeg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theme/theme2.xml" ContentType="application/vnd.openxmlformats-officedocument.theme+xml"/>
  <Override PartName="/ppt/slideLayouts/slideLayout41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700" r:id="rId2"/>
    <p:sldMasterId id="2147483702" r:id="rId3"/>
  </p:sldMasterIdLst>
  <p:sldIdLst>
    <p:sldId id="279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7" r:id="rId12"/>
    <p:sldId id="265" r:id="rId13"/>
    <p:sldId id="270" r:id="rId14"/>
    <p:sldId id="269" r:id="rId15"/>
    <p:sldId id="268" r:id="rId16"/>
    <p:sldId id="266" r:id="rId17"/>
    <p:sldId id="264" r:id="rId18"/>
    <p:sldId id="275" r:id="rId19"/>
    <p:sldId id="276" r:id="rId20"/>
    <p:sldId id="277" r:id="rId21"/>
    <p:sldId id="308" r:id="rId22"/>
    <p:sldId id="278" r:id="rId23"/>
    <p:sldId id="309" r:id="rId24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2" d="100"/>
          <a:sy n="62" d="100"/>
        </p:scale>
        <p:origin x="82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8" Type="http://schemas.openxmlformats.org/officeDocument/2006/relationships/hyperlink" Target="https://stories.freepik.com/rafiki/?utm_source=slidesgo_template&amp;utm_medium=referral-link&amp;utm_campaign=sg_resources&amp;utm_content=stories#d2c1ff" TargetMode="External"/><Relationship Id="rId3" Type="http://schemas.openxmlformats.org/officeDocument/2006/relationships/image" Target="../media/image1.png"/><Relationship Id="rId7" Type="http://schemas.openxmlformats.org/officeDocument/2006/relationships/hyperlink" Target="https://www.freepik.com/" TargetMode="External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hyperlink" Target="https://www.flaticon.com/" TargetMode="External"/><Relationship Id="rId5" Type="http://schemas.openxmlformats.org/officeDocument/2006/relationships/hyperlink" Target="https://slidesgo.com/" TargetMode="External"/><Relationship Id="rId4" Type="http://schemas.openxmlformats.org/officeDocument/2006/relationships/image" Target="../media/image3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 slid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Google Shape;9;p2"/>
          <p:cNvPicPr preferRelativeResize="0"/>
          <p:nvPr/>
        </p:nvPicPr>
        <p:blipFill rotWithShape="1">
          <a:blip r:embed="rId2">
            <a:alphaModFix amt="70000"/>
          </a:blip>
          <a:srcRect t="15525" r="15874" b="23683"/>
          <a:stretch/>
        </p:blipFill>
        <p:spPr>
          <a:xfrm rot="10800000">
            <a:off x="-36902" y="-52732"/>
            <a:ext cx="9557703" cy="69065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Google Shape;10;p2"/>
          <p:cNvPicPr preferRelativeResize="0"/>
          <p:nvPr/>
        </p:nvPicPr>
        <p:blipFill rotWithShape="1">
          <a:blip r:embed="rId3">
            <a:alphaModFix amt="70000"/>
          </a:blip>
          <a:srcRect l="53211" t="8875"/>
          <a:stretch/>
        </p:blipFill>
        <p:spPr>
          <a:xfrm rot="5400000">
            <a:off x="4412816" y="-2597917"/>
            <a:ext cx="5315699" cy="103534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Google Shape;11;p2"/>
          <p:cNvPicPr preferRelativeResize="0"/>
          <p:nvPr/>
        </p:nvPicPr>
        <p:blipFill rotWithShape="1">
          <a:blip r:embed="rId4">
            <a:alphaModFix amt="70000"/>
          </a:blip>
          <a:srcRect l="68206"/>
          <a:stretch/>
        </p:blipFill>
        <p:spPr>
          <a:xfrm rot="5400000" flipH="1">
            <a:off x="4267769" y="-580305"/>
            <a:ext cx="3612199" cy="11361600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Google Shape;12;p2"/>
          <p:cNvSpPr txBox="1">
            <a:spLocks noGrp="1"/>
          </p:cNvSpPr>
          <p:nvPr>
            <p:ph type="ctrTitle"/>
          </p:nvPr>
        </p:nvSpPr>
        <p:spPr>
          <a:xfrm>
            <a:off x="2851067" y="1690067"/>
            <a:ext cx="6489600" cy="2736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7200"/>
              <a:buNone/>
              <a:defRPr sz="9600"/>
            </a:lvl1pPr>
            <a:lvl2pPr lvl="1" algn="ctr">
              <a:spcBef>
                <a:spcPts val="0"/>
              </a:spcBef>
              <a:spcAft>
                <a:spcPts val="0"/>
              </a:spcAft>
              <a:buSzPts val="7200"/>
              <a:buNone/>
              <a:defRPr sz="9600"/>
            </a:lvl2pPr>
            <a:lvl3pPr lvl="2" algn="ctr">
              <a:spcBef>
                <a:spcPts val="0"/>
              </a:spcBef>
              <a:spcAft>
                <a:spcPts val="0"/>
              </a:spcAft>
              <a:buSzPts val="7200"/>
              <a:buNone/>
              <a:defRPr sz="9600"/>
            </a:lvl3pPr>
            <a:lvl4pPr lvl="3" algn="ctr">
              <a:spcBef>
                <a:spcPts val="0"/>
              </a:spcBef>
              <a:spcAft>
                <a:spcPts val="0"/>
              </a:spcAft>
              <a:buSzPts val="7200"/>
              <a:buNone/>
              <a:defRPr sz="9600"/>
            </a:lvl4pPr>
            <a:lvl5pPr lvl="4" algn="ctr">
              <a:spcBef>
                <a:spcPts val="0"/>
              </a:spcBef>
              <a:spcAft>
                <a:spcPts val="0"/>
              </a:spcAft>
              <a:buSzPts val="7200"/>
              <a:buNone/>
              <a:defRPr sz="9600"/>
            </a:lvl5pPr>
            <a:lvl6pPr lvl="5" algn="ctr">
              <a:spcBef>
                <a:spcPts val="0"/>
              </a:spcBef>
              <a:spcAft>
                <a:spcPts val="0"/>
              </a:spcAft>
              <a:buSzPts val="7200"/>
              <a:buNone/>
              <a:defRPr sz="9600"/>
            </a:lvl6pPr>
            <a:lvl7pPr lvl="6" algn="ctr">
              <a:spcBef>
                <a:spcPts val="0"/>
              </a:spcBef>
              <a:spcAft>
                <a:spcPts val="0"/>
              </a:spcAft>
              <a:buSzPts val="7200"/>
              <a:buNone/>
              <a:defRPr sz="9600"/>
            </a:lvl7pPr>
            <a:lvl8pPr lvl="7" algn="ctr">
              <a:spcBef>
                <a:spcPts val="0"/>
              </a:spcBef>
              <a:spcAft>
                <a:spcPts val="0"/>
              </a:spcAft>
              <a:buSzPts val="7200"/>
              <a:buNone/>
              <a:defRPr sz="9600"/>
            </a:lvl8pPr>
            <a:lvl9pPr lvl="8" algn="ctr">
              <a:spcBef>
                <a:spcPts val="0"/>
              </a:spcBef>
              <a:spcAft>
                <a:spcPts val="0"/>
              </a:spcAft>
              <a:buSzPts val="7200"/>
              <a:buNone/>
              <a:defRPr sz="9600"/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subTitle" idx="1"/>
          </p:nvPr>
        </p:nvSpPr>
        <p:spPr>
          <a:xfrm>
            <a:off x="4492768" y="4426863"/>
            <a:ext cx="32064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grpSp>
        <p:nvGrpSpPr>
          <p:cNvPr id="14" name="Google Shape;14;p2"/>
          <p:cNvGrpSpPr/>
          <p:nvPr/>
        </p:nvGrpSpPr>
        <p:grpSpPr>
          <a:xfrm>
            <a:off x="396233" y="444567"/>
            <a:ext cx="11120384" cy="6016451"/>
            <a:chOff x="373375" y="333425"/>
            <a:chExt cx="8340288" cy="4512338"/>
          </a:xfrm>
        </p:grpSpPr>
        <p:sp>
          <p:nvSpPr>
            <p:cNvPr id="15" name="Google Shape;15;p2"/>
            <p:cNvSpPr/>
            <p:nvPr/>
          </p:nvSpPr>
          <p:spPr>
            <a:xfrm>
              <a:off x="773425" y="607700"/>
              <a:ext cx="276300" cy="276300"/>
            </a:xfrm>
            <a:prstGeom prst="star4">
              <a:avLst>
                <a:gd name="adj" fmla="val 12500"/>
              </a:avLst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6" name="Google Shape;16;p2"/>
            <p:cNvSpPr/>
            <p:nvPr/>
          </p:nvSpPr>
          <p:spPr>
            <a:xfrm>
              <a:off x="373375" y="3184175"/>
              <a:ext cx="276300" cy="276300"/>
            </a:xfrm>
            <a:prstGeom prst="star4">
              <a:avLst>
                <a:gd name="adj" fmla="val 12500"/>
              </a:avLst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7" name="Google Shape;17;p2"/>
            <p:cNvSpPr/>
            <p:nvPr/>
          </p:nvSpPr>
          <p:spPr>
            <a:xfrm>
              <a:off x="8274525" y="448900"/>
              <a:ext cx="138300" cy="138300"/>
            </a:xfrm>
            <a:prstGeom prst="star4">
              <a:avLst>
                <a:gd name="adj" fmla="val 12500"/>
              </a:avLst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8" name="Google Shape;18;p2"/>
            <p:cNvSpPr/>
            <p:nvPr/>
          </p:nvSpPr>
          <p:spPr>
            <a:xfrm>
              <a:off x="5584925" y="572800"/>
              <a:ext cx="276300" cy="276300"/>
            </a:xfrm>
            <a:prstGeom prst="star4">
              <a:avLst>
                <a:gd name="adj" fmla="val 12500"/>
              </a:avLst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9" name="Google Shape;19;p2"/>
            <p:cNvSpPr/>
            <p:nvPr/>
          </p:nvSpPr>
          <p:spPr>
            <a:xfrm>
              <a:off x="3271725" y="333425"/>
              <a:ext cx="138300" cy="138300"/>
            </a:xfrm>
            <a:prstGeom prst="star4">
              <a:avLst>
                <a:gd name="adj" fmla="val 12500"/>
              </a:avLst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0" name="Google Shape;20;p2"/>
            <p:cNvSpPr/>
            <p:nvPr/>
          </p:nvSpPr>
          <p:spPr>
            <a:xfrm>
              <a:off x="1434275" y="1747800"/>
              <a:ext cx="138300" cy="138300"/>
            </a:xfrm>
            <a:prstGeom prst="star4">
              <a:avLst>
                <a:gd name="adj" fmla="val 12500"/>
              </a:avLst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1" name="Google Shape;21;p2"/>
            <p:cNvSpPr/>
            <p:nvPr/>
          </p:nvSpPr>
          <p:spPr>
            <a:xfrm>
              <a:off x="725875" y="4432750"/>
              <a:ext cx="138300" cy="138300"/>
            </a:xfrm>
            <a:prstGeom prst="star4">
              <a:avLst>
                <a:gd name="adj" fmla="val 12500"/>
              </a:avLst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2" name="Google Shape;22;p2"/>
            <p:cNvSpPr/>
            <p:nvPr/>
          </p:nvSpPr>
          <p:spPr>
            <a:xfrm>
              <a:off x="8437363" y="3407975"/>
              <a:ext cx="276300" cy="276300"/>
            </a:xfrm>
            <a:prstGeom prst="star4">
              <a:avLst>
                <a:gd name="adj" fmla="val 12500"/>
              </a:avLst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3" name="Google Shape;23;p2"/>
            <p:cNvSpPr/>
            <p:nvPr/>
          </p:nvSpPr>
          <p:spPr>
            <a:xfrm>
              <a:off x="7453563" y="4586500"/>
              <a:ext cx="138300" cy="138300"/>
            </a:xfrm>
            <a:prstGeom prst="star4">
              <a:avLst>
                <a:gd name="adj" fmla="val 12500"/>
              </a:avLst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4" name="Google Shape;24;p2"/>
            <p:cNvSpPr/>
            <p:nvPr/>
          </p:nvSpPr>
          <p:spPr>
            <a:xfrm>
              <a:off x="7683888" y="2776925"/>
              <a:ext cx="138300" cy="138300"/>
            </a:xfrm>
            <a:prstGeom prst="star4">
              <a:avLst>
                <a:gd name="adj" fmla="val 12500"/>
              </a:avLst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5" name="Google Shape;25;p2"/>
            <p:cNvSpPr/>
            <p:nvPr/>
          </p:nvSpPr>
          <p:spPr>
            <a:xfrm>
              <a:off x="6065013" y="4234213"/>
              <a:ext cx="138300" cy="138300"/>
            </a:xfrm>
            <a:prstGeom prst="star4">
              <a:avLst>
                <a:gd name="adj" fmla="val 12500"/>
              </a:avLst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6" name="Google Shape;26;p2"/>
            <p:cNvSpPr/>
            <p:nvPr/>
          </p:nvSpPr>
          <p:spPr>
            <a:xfrm>
              <a:off x="2395563" y="4351163"/>
              <a:ext cx="138300" cy="138300"/>
            </a:xfrm>
            <a:prstGeom prst="star4">
              <a:avLst>
                <a:gd name="adj" fmla="val 12500"/>
              </a:avLst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7" name="Google Shape;27;p2"/>
            <p:cNvSpPr/>
            <p:nvPr/>
          </p:nvSpPr>
          <p:spPr>
            <a:xfrm>
              <a:off x="3741713" y="4569463"/>
              <a:ext cx="276300" cy="276300"/>
            </a:xfrm>
            <a:prstGeom prst="star4">
              <a:avLst>
                <a:gd name="adj" fmla="val 12500"/>
              </a:avLst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</p:spTree>
    <p:extLst>
      <p:ext uri="{BB962C8B-B14F-4D97-AF65-F5344CB8AC3E}">
        <p14:creationId xmlns:p14="http://schemas.microsoft.com/office/powerpoint/2010/main" val="42565850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subtitle">
  <p:cSld name="Title and subtitle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Google Shape;29;p3"/>
          <p:cNvPicPr preferRelativeResize="0"/>
          <p:nvPr/>
        </p:nvPicPr>
        <p:blipFill rotWithShape="1">
          <a:blip r:embed="rId2">
            <a:alphaModFix amt="70000"/>
          </a:blip>
          <a:srcRect l="70368" t="67847"/>
          <a:stretch/>
        </p:blipFill>
        <p:spPr>
          <a:xfrm rot="-5400000">
            <a:off x="149999" y="2326703"/>
            <a:ext cx="4392999" cy="4766797"/>
          </a:xfrm>
          <a:prstGeom prst="rect">
            <a:avLst/>
          </a:prstGeom>
          <a:noFill/>
          <a:ln>
            <a:noFill/>
          </a:ln>
        </p:spPr>
      </p:pic>
      <p:pic>
        <p:nvPicPr>
          <p:cNvPr id="30" name="Google Shape;30;p3"/>
          <p:cNvPicPr preferRelativeResize="0"/>
          <p:nvPr/>
        </p:nvPicPr>
        <p:blipFill rotWithShape="1">
          <a:blip r:embed="rId3">
            <a:alphaModFix amt="70000"/>
          </a:blip>
          <a:srcRect l="76804" b="30167"/>
          <a:stretch/>
        </p:blipFill>
        <p:spPr>
          <a:xfrm rot="5400000">
            <a:off x="2569520" y="-2685482"/>
            <a:ext cx="2592665" cy="7805497"/>
          </a:xfrm>
          <a:prstGeom prst="rect">
            <a:avLst/>
          </a:prstGeom>
          <a:noFill/>
          <a:ln>
            <a:noFill/>
          </a:ln>
        </p:spPr>
      </p:pic>
      <p:pic>
        <p:nvPicPr>
          <p:cNvPr id="31" name="Google Shape;31;p3"/>
          <p:cNvPicPr preferRelativeResize="0"/>
          <p:nvPr/>
        </p:nvPicPr>
        <p:blipFill rotWithShape="1">
          <a:blip r:embed="rId4">
            <a:alphaModFix amt="70000"/>
          </a:blip>
          <a:srcRect l="64014" t="41946" b="11326"/>
          <a:stretch/>
        </p:blipFill>
        <p:spPr>
          <a:xfrm rot="10800000">
            <a:off x="6885904" y="-26366"/>
            <a:ext cx="5335097" cy="6927699"/>
          </a:xfrm>
          <a:prstGeom prst="rect">
            <a:avLst/>
          </a:prstGeom>
          <a:noFill/>
          <a:ln>
            <a:noFill/>
          </a:ln>
        </p:spPr>
      </p:pic>
      <p:sp>
        <p:nvSpPr>
          <p:cNvPr id="32" name="Google Shape;32;p3"/>
          <p:cNvSpPr/>
          <p:nvPr/>
        </p:nvSpPr>
        <p:spPr>
          <a:xfrm rot="10800000">
            <a:off x="11222796" y="61813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3" name="Google Shape;33;p3"/>
          <p:cNvSpPr/>
          <p:nvPr/>
        </p:nvSpPr>
        <p:spPr>
          <a:xfrm rot="10800000">
            <a:off x="10644863" y="6429969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4" name="Google Shape;34;p3"/>
          <p:cNvSpPr/>
          <p:nvPr/>
        </p:nvSpPr>
        <p:spPr>
          <a:xfrm rot="10800000">
            <a:off x="567463" y="5550869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5" name="Google Shape;35;p3"/>
          <p:cNvSpPr/>
          <p:nvPr/>
        </p:nvSpPr>
        <p:spPr>
          <a:xfrm rot="10800000">
            <a:off x="475463" y="6328369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6" name="Google Shape;36;p3"/>
          <p:cNvSpPr/>
          <p:nvPr/>
        </p:nvSpPr>
        <p:spPr>
          <a:xfrm rot="10800000">
            <a:off x="11495329" y="5462969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7" name="Google Shape;37;p3"/>
          <p:cNvSpPr/>
          <p:nvPr/>
        </p:nvSpPr>
        <p:spPr>
          <a:xfrm rot="10800000">
            <a:off x="950980" y="1169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8" name="Google Shape;38;p3"/>
          <p:cNvSpPr/>
          <p:nvPr/>
        </p:nvSpPr>
        <p:spPr>
          <a:xfrm rot="10800000">
            <a:off x="475080" y="1188969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9" name="Google Shape;39;p3"/>
          <p:cNvSpPr/>
          <p:nvPr/>
        </p:nvSpPr>
        <p:spPr>
          <a:xfrm rot="10800000">
            <a:off x="1845413" y="485320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0" name="Google Shape;40;p3"/>
          <p:cNvSpPr/>
          <p:nvPr/>
        </p:nvSpPr>
        <p:spPr>
          <a:xfrm rot="10800000">
            <a:off x="1319363" y="6558036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1" name="Google Shape;41;p3"/>
          <p:cNvSpPr txBox="1">
            <a:spLocks noGrp="1"/>
          </p:cNvSpPr>
          <p:nvPr>
            <p:ph type="ctrTitle"/>
          </p:nvPr>
        </p:nvSpPr>
        <p:spPr>
          <a:xfrm>
            <a:off x="6704400" y="1508200"/>
            <a:ext cx="3936000" cy="21264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5000"/>
              <a:buNone/>
              <a:defRPr sz="6267"/>
            </a:lvl1pPr>
            <a:lvl2pPr lvl="1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2pPr>
            <a:lvl3pPr lvl="2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3pPr>
            <a:lvl4pPr lvl="3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4pPr>
            <a:lvl5pPr lvl="4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5pPr>
            <a:lvl6pPr lvl="5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6pPr>
            <a:lvl7pPr lvl="6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7pPr>
            <a:lvl8pPr lvl="7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8pPr>
            <a:lvl9pPr lvl="8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42" name="Google Shape;42;p3"/>
          <p:cNvSpPr txBox="1">
            <a:spLocks noGrp="1"/>
          </p:cNvSpPr>
          <p:nvPr>
            <p:ph type="subTitle" idx="1"/>
          </p:nvPr>
        </p:nvSpPr>
        <p:spPr>
          <a:xfrm>
            <a:off x="6704400" y="3634600"/>
            <a:ext cx="4137200" cy="156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4257861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subtitle 2">
  <p:cSld name="Title and subtitle 2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Google Shape;44;p4"/>
          <p:cNvPicPr preferRelativeResize="0"/>
          <p:nvPr/>
        </p:nvPicPr>
        <p:blipFill rotWithShape="1">
          <a:blip r:embed="rId2">
            <a:alphaModFix amt="70000"/>
          </a:blip>
          <a:srcRect l="70368" t="67847"/>
          <a:stretch/>
        </p:blipFill>
        <p:spPr>
          <a:xfrm rot="-5400000">
            <a:off x="149999" y="2326703"/>
            <a:ext cx="4392999" cy="4766797"/>
          </a:xfrm>
          <a:prstGeom prst="rect">
            <a:avLst/>
          </a:prstGeom>
          <a:noFill/>
          <a:ln>
            <a:noFill/>
          </a:ln>
        </p:spPr>
      </p:pic>
      <p:pic>
        <p:nvPicPr>
          <p:cNvPr id="45" name="Google Shape;45;p4"/>
          <p:cNvPicPr preferRelativeResize="0"/>
          <p:nvPr/>
        </p:nvPicPr>
        <p:blipFill rotWithShape="1">
          <a:blip r:embed="rId3">
            <a:alphaModFix amt="70000"/>
          </a:blip>
          <a:srcRect l="76804" b="30167"/>
          <a:stretch/>
        </p:blipFill>
        <p:spPr>
          <a:xfrm rot="5400000">
            <a:off x="2569520" y="-2685482"/>
            <a:ext cx="2592665" cy="7805497"/>
          </a:xfrm>
          <a:prstGeom prst="rect">
            <a:avLst/>
          </a:prstGeom>
          <a:noFill/>
          <a:ln>
            <a:noFill/>
          </a:ln>
        </p:spPr>
      </p:pic>
      <p:pic>
        <p:nvPicPr>
          <p:cNvPr id="46" name="Google Shape;46;p4"/>
          <p:cNvPicPr preferRelativeResize="0"/>
          <p:nvPr/>
        </p:nvPicPr>
        <p:blipFill rotWithShape="1">
          <a:blip r:embed="rId4">
            <a:alphaModFix amt="70000"/>
          </a:blip>
          <a:srcRect l="64014" t="41946" b="11326"/>
          <a:stretch/>
        </p:blipFill>
        <p:spPr>
          <a:xfrm rot="10800000">
            <a:off x="6885904" y="-26366"/>
            <a:ext cx="5335097" cy="6927699"/>
          </a:xfrm>
          <a:prstGeom prst="rect">
            <a:avLst/>
          </a:prstGeom>
          <a:noFill/>
          <a:ln>
            <a:noFill/>
          </a:ln>
        </p:spPr>
      </p:pic>
      <p:sp>
        <p:nvSpPr>
          <p:cNvPr id="47" name="Google Shape;47;p4"/>
          <p:cNvSpPr/>
          <p:nvPr/>
        </p:nvSpPr>
        <p:spPr>
          <a:xfrm rot="10800000">
            <a:off x="11222796" y="61813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8" name="Google Shape;48;p4"/>
          <p:cNvSpPr/>
          <p:nvPr/>
        </p:nvSpPr>
        <p:spPr>
          <a:xfrm rot="10800000">
            <a:off x="10644863" y="6429969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9" name="Google Shape;49;p4"/>
          <p:cNvSpPr/>
          <p:nvPr/>
        </p:nvSpPr>
        <p:spPr>
          <a:xfrm rot="10800000">
            <a:off x="567463" y="5550869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0" name="Google Shape;50;p4"/>
          <p:cNvSpPr/>
          <p:nvPr/>
        </p:nvSpPr>
        <p:spPr>
          <a:xfrm rot="10800000">
            <a:off x="475463" y="6328369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1" name="Google Shape;51;p4"/>
          <p:cNvSpPr/>
          <p:nvPr/>
        </p:nvSpPr>
        <p:spPr>
          <a:xfrm rot="10800000">
            <a:off x="11495329" y="5462969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2" name="Google Shape;52;p4"/>
          <p:cNvSpPr/>
          <p:nvPr/>
        </p:nvSpPr>
        <p:spPr>
          <a:xfrm rot="10800000">
            <a:off x="950980" y="1169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3" name="Google Shape;53;p4"/>
          <p:cNvSpPr/>
          <p:nvPr/>
        </p:nvSpPr>
        <p:spPr>
          <a:xfrm rot="10800000">
            <a:off x="475080" y="1188969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4" name="Google Shape;54;p4"/>
          <p:cNvSpPr/>
          <p:nvPr/>
        </p:nvSpPr>
        <p:spPr>
          <a:xfrm rot="10800000">
            <a:off x="1845413" y="485320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5" name="Google Shape;55;p4"/>
          <p:cNvSpPr/>
          <p:nvPr/>
        </p:nvSpPr>
        <p:spPr>
          <a:xfrm rot="10800000">
            <a:off x="1319363" y="6558036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6" name="Google Shape;56;p4"/>
          <p:cNvSpPr txBox="1">
            <a:spLocks noGrp="1"/>
          </p:cNvSpPr>
          <p:nvPr>
            <p:ph type="ctrTitle"/>
          </p:nvPr>
        </p:nvSpPr>
        <p:spPr>
          <a:xfrm>
            <a:off x="950967" y="1555163"/>
            <a:ext cx="4291600" cy="17764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7200"/>
              <a:buNone/>
              <a:defRPr sz="9600"/>
            </a:lvl1pPr>
            <a:lvl2pPr lvl="1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2pPr>
            <a:lvl3pPr lvl="2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3pPr>
            <a:lvl4pPr lvl="3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4pPr>
            <a:lvl5pPr lvl="4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5pPr>
            <a:lvl6pPr lvl="5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6pPr>
            <a:lvl7pPr lvl="6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7pPr>
            <a:lvl8pPr lvl="7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8pPr>
            <a:lvl9pPr lvl="8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57" name="Google Shape;57;p4"/>
          <p:cNvSpPr txBox="1">
            <a:spLocks noGrp="1"/>
          </p:cNvSpPr>
          <p:nvPr>
            <p:ph type="subTitle" idx="1"/>
          </p:nvPr>
        </p:nvSpPr>
        <p:spPr>
          <a:xfrm>
            <a:off x="950976" y="3331567"/>
            <a:ext cx="4291600" cy="156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9859435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subtitle 1">
  <p:cSld name="Title and subtitle 1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" name="Google Shape;59;p5"/>
          <p:cNvPicPr preferRelativeResize="0"/>
          <p:nvPr/>
        </p:nvPicPr>
        <p:blipFill rotWithShape="1">
          <a:blip r:embed="rId2">
            <a:alphaModFix amt="70000"/>
          </a:blip>
          <a:srcRect l="70368" t="67847"/>
          <a:stretch/>
        </p:blipFill>
        <p:spPr>
          <a:xfrm rot="-5400000">
            <a:off x="149999" y="2326703"/>
            <a:ext cx="4392999" cy="4766797"/>
          </a:xfrm>
          <a:prstGeom prst="rect">
            <a:avLst/>
          </a:prstGeom>
          <a:noFill/>
          <a:ln>
            <a:noFill/>
          </a:ln>
        </p:spPr>
      </p:pic>
      <p:pic>
        <p:nvPicPr>
          <p:cNvPr id="60" name="Google Shape;60;p5"/>
          <p:cNvPicPr preferRelativeResize="0"/>
          <p:nvPr/>
        </p:nvPicPr>
        <p:blipFill rotWithShape="1">
          <a:blip r:embed="rId3">
            <a:alphaModFix amt="70000"/>
          </a:blip>
          <a:srcRect l="76804" b="30167"/>
          <a:stretch/>
        </p:blipFill>
        <p:spPr>
          <a:xfrm rot="5400000">
            <a:off x="2569520" y="-2685482"/>
            <a:ext cx="2592665" cy="7805497"/>
          </a:xfrm>
          <a:prstGeom prst="rect">
            <a:avLst/>
          </a:prstGeom>
          <a:noFill/>
          <a:ln>
            <a:noFill/>
          </a:ln>
        </p:spPr>
      </p:pic>
      <p:pic>
        <p:nvPicPr>
          <p:cNvPr id="61" name="Google Shape;61;p5"/>
          <p:cNvPicPr preferRelativeResize="0"/>
          <p:nvPr/>
        </p:nvPicPr>
        <p:blipFill rotWithShape="1">
          <a:blip r:embed="rId4">
            <a:alphaModFix amt="70000"/>
          </a:blip>
          <a:srcRect l="64014" t="41946" b="11326"/>
          <a:stretch/>
        </p:blipFill>
        <p:spPr>
          <a:xfrm rot="10800000">
            <a:off x="6885904" y="-26366"/>
            <a:ext cx="5335097" cy="6927699"/>
          </a:xfrm>
          <a:prstGeom prst="rect">
            <a:avLst/>
          </a:prstGeom>
          <a:noFill/>
          <a:ln>
            <a:noFill/>
          </a:ln>
        </p:spPr>
      </p:pic>
      <p:sp>
        <p:nvSpPr>
          <p:cNvPr id="62" name="Google Shape;62;p5"/>
          <p:cNvSpPr/>
          <p:nvPr/>
        </p:nvSpPr>
        <p:spPr>
          <a:xfrm rot="10800000">
            <a:off x="11222796" y="61813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63" name="Google Shape;63;p5"/>
          <p:cNvSpPr/>
          <p:nvPr/>
        </p:nvSpPr>
        <p:spPr>
          <a:xfrm rot="10800000">
            <a:off x="10644863" y="6429969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64" name="Google Shape;64;p5"/>
          <p:cNvSpPr/>
          <p:nvPr/>
        </p:nvSpPr>
        <p:spPr>
          <a:xfrm rot="10800000">
            <a:off x="567463" y="5550869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65" name="Google Shape;65;p5"/>
          <p:cNvSpPr/>
          <p:nvPr/>
        </p:nvSpPr>
        <p:spPr>
          <a:xfrm rot="10800000">
            <a:off x="475463" y="6328369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66" name="Google Shape;66;p5"/>
          <p:cNvSpPr/>
          <p:nvPr/>
        </p:nvSpPr>
        <p:spPr>
          <a:xfrm rot="10800000">
            <a:off x="11495329" y="5462969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67" name="Google Shape;67;p5"/>
          <p:cNvSpPr/>
          <p:nvPr/>
        </p:nvSpPr>
        <p:spPr>
          <a:xfrm rot="10800000">
            <a:off x="950980" y="1169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68" name="Google Shape;68;p5"/>
          <p:cNvSpPr/>
          <p:nvPr/>
        </p:nvSpPr>
        <p:spPr>
          <a:xfrm rot="10800000">
            <a:off x="475080" y="1188969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69" name="Google Shape;69;p5"/>
          <p:cNvSpPr/>
          <p:nvPr/>
        </p:nvSpPr>
        <p:spPr>
          <a:xfrm rot="10800000">
            <a:off x="1845413" y="485320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70" name="Google Shape;70;p5"/>
          <p:cNvSpPr/>
          <p:nvPr/>
        </p:nvSpPr>
        <p:spPr>
          <a:xfrm rot="10800000">
            <a:off x="1319363" y="6558036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71" name="Google Shape;71;p5"/>
          <p:cNvSpPr txBox="1">
            <a:spLocks noGrp="1"/>
          </p:cNvSpPr>
          <p:nvPr>
            <p:ph type="ctrTitle"/>
          </p:nvPr>
        </p:nvSpPr>
        <p:spPr>
          <a:xfrm>
            <a:off x="6800233" y="860340"/>
            <a:ext cx="3936000" cy="9540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1pPr>
            <a:lvl2pPr lvl="1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2pPr>
            <a:lvl3pPr lvl="2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3pPr>
            <a:lvl4pPr lvl="3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4pPr>
            <a:lvl5pPr lvl="4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5pPr>
            <a:lvl6pPr lvl="5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6pPr>
            <a:lvl7pPr lvl="6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7pPr>
            <a:lvl8pPr lvl="7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8pPr>
            <a:lvl9pPr lvl="8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72" name="Google Shape;72;p5"/>
          <p:cNvSpPr txBox="1">
            <a:spLocks noGrp="1"/>
          </p:cNvSpPr>
          <p:nvPr>
            <p:ph type="subTitle" idx="1"/>
          </p:nvPr>
        </p:nvSpPr>
        <p:spPr>
          <a:xfrm>
            <a:off x="6800233" y="1865545"/>
            <a:ext cx="4137200" cy="156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133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grpSp>
        <p:nvGrpSpPr>
          <p:cNvPr id="73" name="Google Shape;73;p5"/>
          <p:cNvGrpSpPr/>
          <p:nvPr/>
        </p:nvGrpSpPr>
        <p:grpSpPr>
          <a:xfrm>
            <a:off x="521868" y="158800"/>
            <a:ext cx="11359433" cy="6160200"/>
            <a:chOff x="391400" y="119100"/>
            <a:chExt cx="8519575" cy="4620150"/>
          </a:xfrm>
        </p:grpSpPr>
        <p:sp>
          <p:nvSpPr>
            <p:cNvPr id="74" name="Google Shape;74;p5"/>
            <p:cNvSpPr/>
            <p:nvPr/>
          </p:nvSpPr>
          <p:spPr>
            <a:xfrm rot="10800000">
              <a:off x="391400" y="3065525"/>
              <a:ext cx="276300" cy="276300"/>
            </a:xfrm>
            <a:prstGeom prst="star4">
              <a:avLst>
                <a:gd name="adj" fmla="val 12500"/>
              </a:avLst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5" name="Google Shape;75;p5"/>
            <p:cNvSpPr/>
            <p:nvPr/>
          </p:nvSpPr>
          <p:spPr>
            <a:xfrm rot="10800000">
              <a:off x="8496375" y="174350"/>
              <a:ext cx="276300" cy="276300"/>
            </a:xfrm>
            <a:prstGeom prst="star4">
              <a:avLst>
                <a:gd name="adj" fmla="val 12500"/>
              </a:avLst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6" name="Google Shape;76;p5"/>
            <p:cNvSpPr/>
            <p:nvPr/>
          </p:nvSpPr>
          <p:spPr>
            <a:xfrm rot="10800000">
              <a:off x="5445900" y="119100"/>
              <a:ext cx="276300" cy="276300"/>
            </a:xfrm>
            <a:prstGeom prst="star4">
              <a:avLst>
                <a:gd name="adj" fmla="val 12500"/>
              </a:avLst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7" name="Google Shape;77;p5"/>
            <p:cNvSpPr/>
            <p:nvPr/>
          </p:nvSpPr>
          <p:spPr>
            <a:xfrm rot="10800000">
              <a:off x="4433700" y="395400"/>
              <a:ext cx="138300" cy="138300"/>
            </a:xfrm>
            <a:prstGeom prst="star4">
              <a:avLst>
                <a:gd name="adj" fmla="val 12500"/>
              </a:avLst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8" name="Google Shape;78;p5"/>
            <p:cNvSpPr/>
            <p:nvPr/>
          </p:nvSpPr>
          <p:spPr>
            <a:xfrm rot="10800000">
              <a:off x="7526600" y="119100"/>
              <a:ext cx="138300" cy="138300"/>
            </a:xfrm>
            <a:prstGeom prst="star4">
              <a:avLst>
                <a:gd name="adj" fmla="val 12500"/>
              </a:avLst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9" name="Google Shape;79;p5"/>
            <p:cNvSpPr/>
            <p:nvPr/>
          </p:nvSpPr>
          <p:spPr>
            <a:xfrm rot="10800000">
              <a:off x="8772675" y="1831175"/>
              <a:ext cx="138300" cy="138300"/>
            </a:xfrm>
            <a:prstGeom prst="star4">
              <a:avLst>
                <a:gd name="adj" fmla="val 12500"/>
              </a:avLst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80" name="Google Shape;80;p5"/>
            <p:cNvSpPr/>
            <p:nvPr/>
          </p:nvSpPr>
          <p:spPr>
            <a:xfrm rot="10800000">
              <a:off x="6288925" y="4600950"/>
              <a:ext cx="138300" cy="138300"/>
            </a:xfrm>
            <a:prstGeom prst="star4">
              <a:avLst>
                <a:gd name="adj" fmla="val 12500"/>
              </a:avLst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81" name="Google Shape;81;p5"/>
            <p:cNvSpPr/>
            <p:nvPr/>
          </p:nvSpPr>
          <p:spPr>
            <a:xfrm rot="10800000">
              <a:off x="8483700" y="3106900"/>
              <a:ext cx="276300" cy="276300"/>
            </a:xfrm>
            <a:prstGeom prst="star4">
              <a:avLst>
                <a:gd name="adj" fmla="val 12500"/>
              </a:avLst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82" name="Google Shape;82;p5"/>
            <p:cNvSpPr/>
            <p:nvPr/>
          </p:nvSpPr>
          <p:spPr>
            <a:xfrm rot="10800000">
              <a:off x="7971950" y="2502600"/>
              <a:ext cx="138300" cy="138300"/>
            </a:xfrm>
            <a:prstGeom prst="star4">
              <a:avLst>
                <a:gd name="adj" fmla="val 12500"/>
              </a:avLst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sp>
        <p:nvSpPr>
          <p:cNvPr id="83" name="Google Shape;83;p5"/>
          <p:cNvSpPr txBox="1"/>
          <p:nvPr/>
        </p:nvSpPr>
        <p:spPr>
          <a:xfrm>
            <a:off x="6800233" y="4628133"/>
            <a:ext cx="4378000" cy="117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467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rPr>
              <a:t>CREDITS: This presentation template was created by </a:t>
            </a:r>
            <a:r>
              <a:rPr lang="en" sz="1467">
                <a:solidFill>
                  <a:schemeClr val="dk1"/>
                </a:solidFill>
                <a:uFill>
                  <a:noFill/>
                </a:uFill>
                <a:latin typeface="Titillium Web"/>
                <a:ea typeface="Titillium Web"/>
                <a:cs typeface="Titillium Web"/>
                <a:sym typeface="Titillium Web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Slidesgo</a:t>
            </a:r>
            <a:r>
              <a:rPr lang="en" sz="1467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rPr>
              <a:t>, including icons by </a:t>
            </a:r>
            <a:r>
              <a:rPr lang="en" sz="1467">
                <a:solidFill>
                  <a:schemeClr val="dk1"/>
                </a:solidFill>
                <a:uFill>
                  <a:noFill/>
                </a:uFill>
                <a:latin typeface="Titillium Web"/>
                <a:ea typeface="Titillium Web"/>
                <a:cs typeface="Titillium Web"/>
                <a:sym typeface="Titillium Web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Flaticon</a:t>
            </a:r>
            <a:r>
              <a:rPr lang="en" sz="1467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rPr>
              <a:t>, infographics &amp; images by </a:t>
            </a:r>
            <a:r>
              <a:rPr lang="en" sz="1467">
                <a:solidFill>
                  <a:schemeClr val="dk1"/>
                </a:solidFill>
                <a:uFill>
                  <a:noFill/>
                </a:uFill>
                <a:latin typeface="Titillium Web"/>
                <a:ea typeface="Titillium Web"/>
                <a:cs typeface="Titillium Web"/>
                <a:sym typeface="Titillium Web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Freepik</a:t>
            </a:r>
            <a:r>
              <a:rPr lang="en" sz="1467" b="1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" sz="1467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rPr>
              <a:t>and illustrations by </a:t>
            </a:r>
            <a:r>
              <a:rPr lang="en" sz="1467">
                <a:solidFill>
                  <a:schemeClr val="dk1"/>
                </a:solidFill>
                <a:uFill>
                  <a:noFill/>
                </a:uFill>
                <a:latin typeface="Titillium Web"/>
                <a:ea typeface="Titillium Web"/>
                <a:cs typeface="Titillium Web"/>
                <a:sym typeface="Titillium Web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Stories</a:t>
            </a:r>
            <a:endParaRPr sz="2267">
              <a:solidFill>
                <a:schemeClr val="dk1"/>
              </a:solidFill>
              <a:latin typeface="Titillium Web"/>
              <a:ea typeface="Titillium Web"/>
              <a:cs typeface="Titillium Web"/>
              <a:sym typeface="Titillium Web"/>
            </a:endParaRPr>
          </a:p>
          <a:p>
            <a:pPr marL="0" lvl="0" indent="0" algn="l" rtl="0">
              <a:spcBef>
                <a:spcPts val="1333"/>
              </a:spcBef>
              <a:spcAft>
                <a:spcPts val="1333"/>
              </a:spcAft>
              <a:buNone/>
            </a:pPr>
            <a:endParaRPr sz="1467" b="1">
              <a:solidFill>
                <a:schemeClr val="dk1"/>
              </a:solidFill>
              <a:latin typeface="Titillium Web"/>
              <a:ea typeface="Titillium Web"/>
              <a:cs typeface="Titillium Web"/>
              <a:sym typeface="Titillium Web"/>
            </a:endParaRPr>
          </a:p>
        </p:txBody>
      </p:sp>
    </p:spTree>
    <p:extLst>
      <p:ext uri="{BB962C8B-B14F-4D97-AF65-F5344CB8AC3E}">
        <p14:creationId xmlns:p14="http://schemas.microsoft.com/office/powerpoint/2010/main" val="1529380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">
  <p:cSld name="Table of contents"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5" name="Google Shape;85;p6"/>
          <p:cNvPicPr preferRelativeResize="0"/>
          <p:nvPr/>
        </p:nvPicPr>
        <p:blipFill rotWithShape="1">
          <a:blip r:embed="rId2">
            <a:alphaModFix amt="70000"/>
          </a:blip>
          <a:srcRect l="68574" t="68024"/>
          <a:stretch/>
        </p:blipFill>
        <p:spPr>
          <a:xfrm rot="-5400000" flipH="1">
            <a:off x="30169" y="-40702"/>
            <a:ext cx="4659033" cy="4740435"/>
          </a:xfrm>
          <a:prstGeom prst="rect">
            <a:avLst/>
          </a:prstGeom>
          <a:noFill/>
          <a:ln>
            <a:noFill/>
          </a:ln>
        </p:spPr>
      </p:pic>
      <p:pic>
        <p:nvPicPr>
          <p:cNvPr id="86" name="Google Shape;86;p6"/>
          <p:cNvPicPr preferRelativeResize="0"/>
          <p:nvPr/>
        </p:nvPicPr>
        <p:blipFill rotWithShape="1">
          <a:blip r:embed="rId3">
            <a:alphaModFix amt="70000"/>
          </a:blip>
          <a:srcRect l="80410" b="30400"/>
          <a:stretch/>
        </p:blipFill>
        <p:spPr>
          <a:xfrm rot="5400000" flipH="1">
            <a:off x="2784248" y="1864248"/>
            <a:ext cx="2189568" cy="7779136"/>
          </a:xfrm>
          <a:prstGeom prst="rect">
            <a:avLst/>
          </a:prstGeom>
          <a:noFill/>
          <a:ln>
            <a:noFill/>
          </a:ln>
        </p:spPr>
      </p:pic>
      <p:pic>
        <p:nvPicPr>
          <p:cNvPr id="87" name="Google Shape;87;p6"/>
          <p:cNvPicPr preferRelativeResize="0"/>
          <p:nvPr/>
        </p:nvPicPr>
        <p:blipFill rotWithShape="1">
          <a:blip r:embed="rId4">
            <a:alphaModFix amt="70000"/>
          </a:blip>
          <a:srcRect l="64209" t="40121" b="13618"/>
          <a:stretch/>
        </p:blipFill>
        <p:spPr>
          <a:xfrm flipH="1">
            <a:off x="6885900" y="0"/>
            <a:ext cx="5306099" cy="6857997"/>
          </a:xfrm>
          <a:prstGeom prst="rect">
            <a:avLst/>
          </a:prstGeom>
          <a:noFill/>
          <a:ln>
            <a:noFill/>
          </a:ln>
        </p:spPr>
      </p:pic>
      <p:sp>
        <p:nvSpPr>
          <p:cNvPr id="88" name="Google Shape;88;p6"/>
          <p:cNvSpPr/>
          <p:nvPr/>
        </p:nvSpPr>
        <p:spPr>
          <a:xfrm flipH="1">
            <a:off x="11121196" y="3096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89" name="Google Shape;89;p6"/>
          <p:cNvSpPr/>
          <p:nvPr/>
        </p:nvSpPr>
        <p:spPr>
          <a:xfrm flipH="1">
            <a:off x="10543263" y="2450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90" name="Google Shape;90;p6"/>
          <p:cNvSpPr/>
          <p:nvPr/>
        </p:nvSpPr>
        <p:spPr>
          <a:xfrm flipH="1">
            <a:off x="567463" y="13273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91" name="Google Shape;91;p6"/>
          <p:cNvSpPr/>
          <p:nvPr/>
        </p:nvSpPr>
        <p:spPr>
          <a:xfrm flipH="1">
            <a:off x="475463" y="365803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92" name="Google Shape;92;p6"/>
          <p:cNvSpPr/>
          <p:nvPr/>
        </p:nvSpPr>
        <p:spPr>
          <a:xfrm flipH="1">
            <a:off x="11393729" y="12120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93" name="Google Shape;93;p6"/>
          <p:cNvSpPr/>
          <p:nvPr/>
        </p:nvSpPr>
        <p:spPr>
          <a:xfrm flipH="1">
            <a:off x="747780" y="62724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94" name="Google Shape;94;p6"/>
          <p:cNvSpPr/>
          <p:nvPr/>
        </p:nvSpPr>
        <p:spPr>
          <a:xfrm flipH="1">
            <a:off x="475080" y="54860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95" name="Google Shape;95;p6"/>
          <p:cNvSpPr/>
          <p:nvPr/>
        </p:nvSpPr>
        <p:spPr>
          <a:xfrm flipH="1">
            <a:off x="1743813" y="618965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96" name="Google Shape;96;p6"/>
          <p:cNvSpPr/>
          <p:nvPr/>
        </p:nvSpPr>
        <p:spPr>
          <a:xfrm flipH="1">
            <a:off x="1319363" y="320136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97" name="Google Shape;97;p6"/>
          <p:cNvSpPr txBox="1">
            <a:spLocks noGrp="1"/>
          </p:cNvSpPr>
          <p:nvPr>
            <p:ph type="body" idx="1"/>
          </p:nvPr>
        </p:nvSpPr>
        <p:spPr>
          <a:xfrm>
            <a:off x="8077433" y="5314933"/>
            <a:ext cx="2925600" cy="76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1pPr>
            <a:lvl2pPr marL="1219170" lvl="1" indent="-423323" rtl="0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2pPr>
            <a:lvl3pPr marL="1828754" lvl="2" indent="-423323" rtl="0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 rtl="0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 rtl="0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5pPr>
            <a:lvl6pPr marL="3657509" lvl="5" indent="-423323" rtl="0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 rtl="0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 rtl="0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 rtl="0">
              <a:spcBef>
                <a:spcPts val="2133"/>
              </a:spcBef>
              <a:spcAft>
                <a:spcPts val="2133"/>
              </a:spcAft>
              <a:buSzPts val="1400"/>
              <a:buChar char="■"/>
              <a:defRPr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98" name="Google Shape;98;p6"/>
          <p:cNvSpPr txBox="1">
            <a:spLocks noGrp="1"/>
          </p:cNvSpPr>
          <p:nvPr>
            <p:ph type="title" hasCustomPrompt="1"/>
          </p:nvPr>
        </p:nvSpPr>
        <p:spPr>
          <a:xfrm>
            <a:off x="4788800" y="469392"/>
            <a:ext cx="1524000" cy="124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9pPr>
          </a:lstStyle>
          <a:p>
            <a:r>
              <a:t>xx%</a:t>
            </a:r>
          </a:p>
        </p:txBody>
      </p:sp>
      <p:sp>
        <p:nvSpPr>
          <p:cNvPr id="99" name="Google Shape;99;p6"/>
          <p:cNvSpPr txBox="1">
            <a:spLocks noGrp="1"/>
          </p:cNvSpPr>
          <p:nvPr>
            <p:ph type="subTitle" idx="2"/>
          </p:nvPr>
        </p:nvSpPr>
        <p:spPr>
          <a:xfrm>
            <a:off x="4788800" y="1945969"/>
            <a:ext cx="2925600" cy="606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667">
                <a:solidFill>
                  <a:srgbClr val="FFFFFF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3200"/>
            </a:lvl2pPr>
            <a:lvl3pPr lvl="2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None/>
              <a:defRPr sz="3200"/>
            </a:lvl3pPr>
            <a:lvl4pPr lvl="3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None/>
              <a:defRPr sz="3200"/>
            </a:lvl4pPr>
            <a:lvl5pPr lvl="4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None/>
              <a:defRPr sz="3200"/>
            </a:lvl5pPr>
            <a:lvl6pPr lvl="5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None/>
              <a:defRPr sz="3200"/>
            </a:lvl6pPr>
            <a:lvl7pPr lvl="6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None/>
              <a:defRPr sz="3200"/>
            </a:lvl7pPr>
            <a:lvl8pPr lvl="7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None/>
              <a:defRPr sz="3200"/>
            </a:lvl8pPr>
            <a:lvl9pPr lvl="8" rtl="0">
              <a:lnSpc>
                <a:spcPct val="100000"/>
              </a:lnSpc>
              <a:spcBef>
                <a:spcPts val="2133"/>
              </a:spcBef>
              <a:spcAft>
                <a:spcPts val="2133"/>
              </a:spcAft>
              <a:buNone/>
              <a:defRPr sz="3200"/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100" name="Google Shape;100;p6"/>
          <p:cNvSpPr txBox="1">
            <a:spLocks noGrp="1"/>
          </p:cNvSpPr>
          <p:nvPr>
            <p:ph type="title" idx="3" hasCustomPrompt="1"/>
          </p:nvPr>
        </p:nvSpPr>
        <p:spPr>
          <a:xfrm>
            <a:off x="8077433" y="469392"/>
            <a:ext cx="1524000" cy="124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1pPr>
            <a:lvl2pPr lvl="1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2pPr>
            <a:lvl3pPr lvl="2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3pPr>
            <a:lvl4pPr lvl="3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4pPr>
            <a:lvl5pPr lvl="4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5pPr>
            <a:lvl6pPr lvl="5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6pPr>
            <a:lvl7pPr lvl="6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7pPr>
            <a:lvl8pPr lvl="7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8pPr>
            <a:lvl9pPr lvl="8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9pPr>
          </a:lstStyle>
          <a:p>
            <a:r>
              <a:t>xx%</a:t>
            </a:r>
          </a:p>
        </p:txBody>
      </p:sp>
      <p:sp>
        <p:nvSpPr>
          <p:cNvPr id="101" name="Google Shape;101;p6"/>
          <p:cNvSpPr txBox="1">
            <a:spLocks noGrp="1"/>
          </p:cNvSpPr>
          <p:nvPr>
            <p:ph type="subTitle" idx="4"/>
          </p:nvPr>
        </p:nvSpPr>
        <p:spPr>
          <a:xfrm>
            <a:off x="8077433" y="1945969"/>
            <a:ext cx="2925600" cy="606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667">
                <a:solidFill>
                  <a:srgbClr val="FFFFFF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3200"/>
            </a:lvl2pPr>
            <a:lvl3pPr lvl="2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None/>
              <a:defRPr sz="3200"/>
            </a:lvl3pPr>
            <a:lvl4pPr lvl="3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None/>
              <a:defRPr sz="3200"/>
            </a:lvl4pPr>
            <a:lvl5pPr lvl="4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None/>
              <a:defRPr sz="3200"/>
            </a:lvl5pPr>
            <a:lvl6pPr lvl="5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None/>
              <a:defRPr sz="3200"/>
            </a:lvl6pPr>
            <a:lvl7pPr lvl="6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None/>
              <a:defRPr sz="3200"/>
            </a:lvl7pPr>
            <a:lvl8pPr lvl="7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None/>
              <a:defRPr sz="3200"/>
            </a:lvl8pPr>
            <a:lvl9pPr lvl="8" rtl="0">
              <a:lnSpc>
                <a:spcPct val="100000"/>
              </a:lnSpc>
              <a:spcBef>
                <a:spcPts val="2133"/>
              </a:spcBef>
              <a:spcAft>
                <a:spcPts val="2133"/>
              </a:spcAft>
              <a:buNone/>
              <a:defRPr sz="3200"/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102" name="Google Shape;102;p6"/>
          <p:cNvSpPr txBox="1">
            <a:spLocks noGrp="1"/>
          </p:cNvSpPr>
          <p:nvPr>
            <p:ph type="title" idx="5" hasCustomPrompt="1"/>
          </p:nvPr>
        </p:nvSpPr>
        <p:spPr>
          <a:xfrm>
            <a:off x="4788800" y="3435157"/>
            <a:ext cx="1524000" cy="124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9pPr>
          </a:lstStyle>
          <a:p>
            <a:r>
              <a:t>xx%</a:t>
            </a:r>
          </a:p>
        </p:txBody>
      </p:sp>
      <p:sp>
        <p:nvSpPr>
          <p:cNvPr id="103" name="Google Shape;103;p6"/>
          <p:cNvSpPr txBox="1">
            <a:spLocks noGrp="1"/>
          </p:cNvSpPr>
          <p:nvPr>
            <p:ph type="subTitle" idx="6"/>
          </p:nvPr>
        </p:nvSpPr>
        <p:spPr>
          <a:xfrm>
            <a:off x="4788800" y="4911733"/>
            <a:ext cx="2925600" cy="606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667">
                <a:solidFill>
                  <a:srgbClr val="FFFFFF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3200"/>
            </a:lvl2pPr>
            <a:lvl3pPr lvl="2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None/>
              <a:defRPr sz="3200"/>
            </a:lvl3pPr>
            <a:lvl4pPr lvl="3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None/>
              <a:defRPr sz="3200"/>
            </a:lvl4pPr>
            <a:lvl5pPr lvl="4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None/>
              <a:defRPr sz="3200"/>
            </a:lvl5pPr>
            <a:lvl6pPr lvl="5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None/>
              <a:defRPr sz="3200"/>
            </a:lvl6pPr>
            <a:lvl7pPr lvl="6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None/>
              <a:defRPr sz="3200"/>
            </a:lvl7pPr>
            <a:lvl8pPr lvl="7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None/>
              <a:defRPr sz="3200"/>
            </a:lvl8pPr>
            <a:lvl9pPr lvl="8" rtl="0">
              <a:lnSpc>
                <a:spcPct val="100000"/>
              </a:lnSpc>
              <a:spcBef>
                <a:spcPts val="2133"/>
              </a:spcBef>
              <a:spcAft>
                <a:spcPts val="2133"/>
              </a:spcAft>
              <a:buNone/>
              <a:defRPr sz="3200"/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104" name="Google Shape;104;p6"/>
          <p:cNvSpPr txBox="1">
            <a:spLocks noGrp="1"/>
          </p:cNvSpPr>
          <p:nvPr>
            <p:ph type="title" idx="7" hasCustomPrompt="1"/>
          </p:nvPr>
        </p:nvSpPr>
        <p:spPr>
          <a:xfrm>
            <a:off x="8077433" y="3435157"/>
            <a:ext cx="1524000" cy="124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1pPr>
            <a:lvl2pPr lvl="1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2pPr>
            <a:lvl3pPr lvl="2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3pPr>
            <a:lvl4pPr lvl="3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4pPr>
            <a:lvl5pPr lvl="4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5pPr>
            <a:lvl6pPr lvl="5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6pPr>
            <a:lvl7pPr lvl="6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7pPr>
            <a:lvl8pPr lvl="7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8pPr>
            <a:lvl9pPr lvl="8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9pPr>
          </a:lstStyle>
          <a:p>
            <a:r>
              <a:t>xx%</a:t>
            </a:r>
          </a:p>
        </p:txBody>
      </p:sp>
      <p:sp>
        <p:nvSpPr>
          <p:cNvPr id="105" name="Google Shape;105;p6"/>
          <p:cNvSpPr txBox="1">
            <a:spLocks noGrp="1"/>
          </p:cNvSpPr>
          <p:nvPr>
            <p:ph type="subTitle" idx="8"/>
          </p:nvPr>
        </p:nvSpPr>
        <p:spPr>
          <a:xfrm>
            <a:off x="8077433" y="4911733"/>
            <a:ext cx="2925600" cy="606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667">
                <a:solidFill>
                  <a:srgbClr val="FFFFFF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3200"/>
            </a:lvl2pPr>
            <a:lvl3pPr lvl="2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None/>
              <a:defRPr sz="3200"/>
            </a:lvl3pPr>
            <a:lvl4pPr lvl="3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None/>
              <a:defRPr sz="3200"/>
            </a:lvl4pPr>
            <a:lvl5pPr lvl="4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None/>
              <a:defRPr sz="3200"/>
            </a:lvl5pPr>
            <a:lvl6pPr lvl="5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None/>
              <a:defRPr sz="3200"/>
            </a:lvl6pPr>
            <a:lvl7pPr lvl="6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None/>
              <a:defRPr sz="3200"/>
            </a:lvl7pPr>
            <a:lvl8pPr lvl="7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None/>
              <a:defRPr sz="3200"/>
            </a:lvl8pPr>
            <a:lvl9pPr lvl="8" rtl="0">
              <a:lnSpc>
                <a:spcPct val="100000"/>
              </a:lnSpc>
              <a:spcBef>
                <a:spcPts val="2133"/>
              </a:spcBef>
              <a:spcAft>
                <a:spcPts val="2133"/>
              </a:spcAft>
              <a:buNone/>
              <a:defRPr sz="3200"/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106" name="Google Shape;106;p6"/>
          <p:cNvSpPr txBox="1">
            <a:spLocks noGrp="1"/>
          </p:cNvSpPr>
          <p:nvPr>
            <p:ph type="body" idx="9"/>
          </p:nvPr>
        </p:nvSpPr>
        <p:spPr>
          <a:xfrm>
            <a:off x="8077433" y="2349169"/>
            <a:ext cx="2925600" cy="76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1pPr>
            <a:lvl2pPr marL="1219170" lvl="1" indent="-423323" rtl="0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2pPr>
            <a:lvl3pPr marL="1828754" lvl="2" indent="-423323" rtl="0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 rtl="0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 rtl="0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5pPr>
            <a:lvl6pPr marL="3657509" lvl="5" indent="-423323" rtl="0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 rtl="0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 rtl="0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 rtl="0">
              <a:spcBef>
                <a:spcPts val="2133"/>
              </a:spcBef>
              <a:spcAft>
                <a:spcPts val="2133"/>
              </a:spcAft>
              <a:buSzPts val="1400"/>
              <a:buChar char="■"/>
              <a:defRPr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107" name="Google Shape;107;p6"/>
          <p:cNvSpPr txBox="1">
            <a:spLocks noGrp="1"/>
          </p:cNvSpPr>
          <p:nvPr>
            <p:ph type="body" idx="13"/>
          </p:nvPr>
        </p:nvSpPr>
        <p:spPr>
          <a:xfrm>
            <a:off x="4788800" y="2349169"/>
            <a:ext cx="2925600" cy="76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1pPr>
            <a:lvl2pPr marL="1219170" lvl="1" indent="-423323" algn="r" rtl="0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2pPr>
            <a:lvl3pPr marL="1828754" lvl="2" indent="-423323" algn="r" rtl="0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 algn="r" rtl="0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 algn="r" rtl="0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5pPr>
            <a:lvl6pPr marL="3657509" lvl="5" indent="-423323" algn="r" rtl="0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 algn="r" rtl="0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 algn="r" rtl="0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 algn="r" rtl="0">
              <a:spcBef>
                <a:spcPts val="2133"/>
              </a:spcBef>
              <a:spcAft>
                <a:spcPts val="2133"/>
              </a:spcAft>
              <a:buSzPts val="1400"/>
              <a:buChar char="■"/>
              <a:defRPr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108" name="Google Shape;108;p6"/>
          <p:cNvSpPr txBox="1">
            <a:spLocks noGrp="1"/>
          </p:cNvSpPr>
          <p:nvPr>
            <p:ph type="body" idx="14"/>
          </p:nvPr>
        </p:nvSpPr>
        <p:spPr>
          <a:xfrm>
            <a:off x="4788800" y="5314933"/>
            <a:ext cx="2925600" cy="76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1pPr>
            <a:lvl2pPr marL="1219170" lvl="1" indent="-423323" algn="r" rtl="0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2pPr>
            <a:lvl3pPr marL="1828754" lvl="2" indent="-423323" algn="r" rtl="0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 algn="r" rtl="0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 algn="r" rtl="0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5pPr>
            <a:lvl6pPr marL="3657509" lvl="5" indent="-423323" algn="r" rtl="0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 algn="r" rtl="0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 algn="r" rtl="0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 algn="r" rtl="0">
              <a:spcBef>
                <a:spcPts val="2133"/>
              </a:spcBef>
              <a:spcAft>
                <a:spcPts val="2133"/>
              </a:spcAft>
              <a:buSzPts val="1400"/>
              <a:buChar char="■"/>
              <a:defRPr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109" name="Google Shape;109;p6"/>
          <p:cNvSpPr txBox="1">
            <a:spLocks noGrp="1"/>
          </p:cNvSpPr>
          <p:nvPr>
            <p:ph type="title" idx="15"/>
          </p:nvPr>
        </p:nvSpPr>
        <p:spPr>
          <a:xfrm>
            <a:off x="960000" y="2061000"/>
            <a:ext cx="3422400" cy="273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b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fr-FR"/>
              <a:t>Modifiez le style du titre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42573992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Quote"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1" name="Google Shape;111;p7"/>
          <p:cNvPicPr preferRelativeResize="0"/>
          <p:nvPr/>
        </p:nvPicPr>
        <p:blipFill rotWithShape="1">
          <a:blip r:embed="rId2">
            <a:alphaModFix amt="70000"/>
          </a:blip>
          <a:srcRect l="68574" t="68024"/>
          <a:stretch/>
        </p:blipFill>
        <p:spPr>
          <a:xfrm rot="-5400000" flipH="1">
            <a:off x="30169" y="-40702"/>
            <a:ext cx="4659033" cy="474043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2" name="Google Shape;112;p7"/>
          <p:cNvPicPr preferRelativeResize="0"/>
          <p:nvPr/>
        </p:nvPicPr>
        <p:blipFill rotWithShape="1">
          <a:blip r:embed="rId3">
            <a:alphaModFix amt="70000"/>
          </a:blip>
          <a:srcRect l="80410" b="30400"/>
          <a:stretch/>
        </p:blipFill>
        <p:spPr>
          <a:xfrm rot="5400000" flipH="1">
            <a:off x="2784248" y="1864248"/>
            <a:ext cx="2189568" cy="7779136"/>
          </a:xfrm>
          <a:prstGeom prst="rect">
            <a:avLst/>
          </a:prstGeom>
          <a:noFill/>
          <a:ln>
            <a:noFill/>
          </a:ln>
        </p:spPr>
      </p:pic>
      <p:pic>
        <p:nvPicPr>
          <p:cNvPr id="113" name="Google Shape;113;p7"/>
          <p:cNvPicPr preferRelativeResize="0"/>
          <p:nvPr/>
        </p:nvPicPr>
        <p:blipFill rotWithShape="1">
          <a:blip r:embed="rId4">
            <a:alphaModFix amt="70000"/>
          </a:blip>
          <a:srcRect l="64209" t="40121" b="13618"/>
          <a:stretch/>
        </p:blipFill>
        <p:spPr>
          <a:xfrm flipH="1">
            <a:off x="6885900" y="0"/>
            <a:ext cx="5306099" cy="6857997"/>
          </a:xfrm>
          <a:prstGeom prst="rect">
            <a:avLst/>
          </a:prstGeom>
          <a:noFill/>
          <a:ln>
            <a:noFill/>
          </a:ln>
        </p:spPr>
      </p:pic>
      <p:sp>
        <p:nvSpPr>
          <p:cNvPr id="114" name="Google Shape;114;p7"/>
          <p:cNvSpPr/>
          <p:nvPr/>
        </p:nvSpPr>
        <p:spPr>
          <a:xfrm flipH="1">
            <a:off x="11121196" y="3096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15" name="Google Shape;115;p7"/>
          <p:cNvSpPr/>
          <p:nvPr/>
        </p:nvSpPr>
        <p:spPr>
          <a:xfrm flipH="1">
            <a:off x="10543263" y="2450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16" name="Google Shape;116;p7"/>
          <p:cNvSpPr/>
          <p:nvPr/>
        </p:nvSpPr>
        <p:spPr>
          <a:xfrm flipH="1">
            <a:off x="567463" y="13273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17" name="Google Shape;117;p7"/>
          <p:cNvSpPr/>
          <p:nvPr/>
        </p:nvSpPr>
        <p:spPr>
          <a:xfrm flipH="1">
            <a:off x="475463" y="365803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18" name="Google Shape;118;p7"/>
          <p:cNvSpPr/>
          <p:nvPr/>
        </p:nvSpPr>
        <p:spPr>
          <a:xfrm flipH="1">
            <a:off x="11393729" y="12120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19" name="Google Shape;119;p7"/>
          <p:cNvSpPr/>
          <p:nvPr/>
        </p:nvSpPr>
        <p:spPr>
          <a:xfrm flipH="1">
            <a:off x="747780" y="62724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20" name="Google Shape;120;p7"/>
          <p:cNvSpPr/>
          <p:nvPr/>
        </p:nvSpPr>
        <p:spPr>
          <a:xfrm flipH="1">
            <a:off x="475080" y="54860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21" name="Google Shape;121;p7"/>
          <p:cNvSpPr/>
          <p:nvPr/>
        </p:nvSpPr>
        <p:spPr>
          <a:xfrm flipH="1">
            <a:off x="1743813" y="618965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22" name="Google Shape;122;p7"/>
          <p:cNvSpPr/>
          <p:nvPr/>
        </p:nvSpPr>
        <p:spPr>
          <a:xfrm flipH="1">
            <a:off x="1319363" y="320136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23" name="Google Shape;123;p7"/>
          <p:cNvSpPr txBox="1">
            <a:spLocks noGrp="1"/>
          </p:cNvSpPr>
          <p:nvPr>
            <p:ph type="ctrTitle"/>
          </p:nvPr>
        </p:nvSpPr>
        <p:spPr>
          <a:xfrm>
            <a:off x="4363200" y="4414533"/>
            <a:ext cx="3465600" cy="883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2400" b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124" name="Google Shape;124;p7"/>
          <p:cNvSpPr txBox="1">
            <a:spLocks noGrp="1"/>
          </p:cNvSpPr>
          <p:nvPr>
            <p:ph type="subTitle" idx="1"/>
          </p:nvPr>
        </p:nvSpPr>
        <p:spPr>
          <a:xfrm>
            <a:off x="1843200" y="2032933"/>
            <a:ext cx="8505600" cy="1531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42759160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 header"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6" name="Google Shape;126;p8"/>
          <p:cNvPicPr preferRelativeResize="0"/>
          <p:nvPr/>
        </p:nvPicPr>
        <p:blipFill rotWithShape="1">
          <a:blip r:embed="rId2">
            <a:alphaModFix amt="70000"/>
          </a:blip>
          <a:srcRect t="19816" b="19822"/>
          <a:stretch/>
        </p:blipFill>
        <p:spPr>
          <a:xfrm>
            <a:off x="415200" y="0"/>
            <a:ext cx="11361600" cy="6857997"/>
          </a:xfrm>
          <a:prstGeom prst="rect">
            <a:avLst/>
          </a:prstGeom>
          <a:noFill/>
          <a:ln>
            <a:noFill/>
          </a:ln>
        </p:spPr>
      </p:pic>
      <p:sp>
        <p:nvSpPr>
          <p:cNvPr id="127" name="Google Shape;127;p8"/>
          <p:cNvSpPr/>
          <p:nvPr/>
        </p:nvSpPr>
        <p:spPr>
          <a:xfrm flipH="1">
            <a:off x="414784" y="1902467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28" name="Google Shape;128;p8"/>
          <p:cNvSpPr/>
          <p:nvPr/>
        </p:nvSpPr>
        <p:spPr>
          <a:xfrm flipH="1">
            <a:off x="11249817" y="1807167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29" name="Google Shape;129;p8"/>
          <p:cNvSpPr/>
          <p:nvPr/>
        </p:nvSpPr>
        <p:spPr>
          <a:xfrm flipH="1">
            <a:off x="10095384" y="99973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30" name="Google Shape;130;p8"/>
          <p:cNvSpPr/>
          <p:nvPr/>
        </p:nvSpPr>
        <p:spPr>
          <a:xfrm flipH="1">
            <a:off x="1593684" y="1059867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31" name="Google Shape;131;p8"/>
          <p:cNvSpPr/>
          <p:nvPr/>
        </p:nvSpPr>
        <p:spPr>
          <a:xfrm flipH="1">
            <a:off x="1870851" y="196633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32" name="Google Shape;132;p8"/>
          <p:cNvSpPr/>
          <p:nvPr/>
        </p:nvSpPr>
        <p:spPr>
          <a:xfrm flipH="1">
            <a:off x="4204351" y="875867"/>
            <a:ext cx="184000" cy="1840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33" name="Google Shape;133;p8"/>
          <p:cNvSpPr/>
          <p:nvPr/>
        </p:nvSpPr>
        <p:spPr>
          <a:xfrm flipH="1">
            <a:off x="8696351" y="260567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34" name="Google Shape;134;p8"/>
          <p:cNvSpPr/>
          <p:nvPr/>
        </p:nvSpPr>
        <p:spPr>
          <a:xfrm flipH="1">
            <a:off x="7228684" y="875667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35" name="Google Shape;135;p8"/>
          <p:cNvSpPr/>
          <p:nvPr/>
        </p:nvSpPr>
        <p:spPr>
          <a:xfrm flipH="1">
            <a:off x="10832084" y="3244800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36" name="Google Shape;136;p8"/>
          <p:cNvSpPr/>
          <p:nvPr/>
        </p:nvSpPr>
        <p:spPr>
          <a:xfrm flipH="1">
            <a:off x="11296584" y="4888167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37" name="Google Shape;137;p8"/>
          <p:cNvSpPr/>
          <p:nvPr/>
        </p:nvSpPr>
        <p:spPr>
          <a:xfrm flipH="1">
            <a:off x="11065417" y="591033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38" name="Google Shape;138;p8"/>
          <p:cNvSpPr/>
          <p:nvPr/>
        </p:nvSpPr>
        <p:spPr>
          <a:xfrm flipH="1">
            <a:off x="269900" y="4807567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39" name="Google Shape;139;p8"/>
          <p:cNvSpPr/>
          <p:nvPr/>
        </p:nvSpPr>
        <p:spPr>
          <a:xfrm flipH="1">
            <a:off x="2603167" y="6295833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40" name="Google Shape;140;p8"/>
          <p:cNvSpPr/>
          <p:nvPr/>
        </p:nvSpPr>
        <p:spPr>
          <a:xfrm flipH="1">
            <a:off x="1485567" y="570893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41" name="Google Shape;141;p8"/>
          <p:cNvSpPr/>
          <p:nvPr/>
        </p:nvSpPr>
        <p:spPr>
          <a:xfrm flipH="1">
            <a:off x="950967" y="3336800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42" name="Google Shape;142;p8"/>
          <p:cNvSpPr/>
          <p:nvPr/>
        </p:nvSpPr>
        <p:spPr>
          <a:xfrm rot="10800000">
            <a:off x="4860967" y="5872017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43" name="Google Shape;143;p8"/>
          <p:cNvSpPr/>
          <p:nvPr/>
        </p:nvSpPr>
        <p:spPr>
          <a:xfrm flipH="1">
            <a:off x="9117900" y="5811584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44" name="Google Shape;144;p8"/>
          <p:cNvSpPr/>
          <p:nvPr/>
        </p:nvSpPr>
        <p:spPr>
          <a:xfrm rot="10800000">
            <a:off x="6860300" y="6295817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45" name="Google Shape;145;p8"/>
          <p:cNvSpPr txBox="1">
            <a:spLocks noGrp="1"/>
          </p:cNvSpPr>
          <p:nvPr>
            <p:ph type="title"/>
          </p:nvPr>
        </p:nvSpPr>
        <p:spPr>
          <a:xfrm>
            <a:off x="2669967" y="3177324"/>
            <a:ext cx="6852000" cy="1122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146" name="Google Shape;146;p8"/>
          <p:cNvSpPr txBox="1">
            <a:spLocks noGrp="1"/>
          </p:cNvSpPr>
          <p:nvPr>
            <p:ph type="title" idx="2" hasCustomPrompt="1"/>
          </p:nvPr>
        </p:nvSpPr>
        <p:spPr>
          <a:xfrm>
            <a:off x="4860967" y="1586836"/>
            <a:ext cx="2470000" cy="124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7200"/>
              <a:buNone/>
              <a:defRPr sz="96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9pPr>
          </a:lstStyle>
          <a:p>
            <a:r>
              <a:t>xx%</a:t>
            </a:r>
          </a:p>
        </p:txBody>
      </p:sp>
      <p:sp>
        <p:nvSpPr>
          <p:cNvPr id="147" name="Google Shape;147;p8"/>
          <p:cNvSpPr txBox="1">
            <a:spLocks noGrp="1"/>
          </p:cNvSpPr>
          <p:nvPr>
            <p:ph type="subTitle" idx="1"/>
          </p:nvPr>
        </p:nvSpPr>
        <p:spPr>
          <a:xfrm>
            <a:off x="4144667" y="4214364"/>
            <a:ext cx="39028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148" name="Google Shape;148;p8"/>
          <p:cNvSpPr/>
          <p:nvPr/>
        </p:nvSpPr>
        <p:spPr>
          <a:xfrm flipH="1">
            <a:off x="2304884" y="2380667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49" name="Google Shape;149;p8"/>
          <p:cNvSpPr/>
          <p:nvPr/>
        </p:nvSpPr>
        <p:spPr>
          <a:xfrm flipH="1">
            <a:off x="2095167" y="469293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50" name="Google Shape;150;p8"/>
          <p:cNvSpPr/>
          <p:nvPr/>
        </p:nvSpPr>
        <p:spPr>
          <a:xfrm flipH="1">
            <a:off x="9282584" y="211733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</p:spTree>
    <p:extLst>
      <p:ext uri="{BB962C8B-B14F-4D97-AF65-F5344CB8AC3E}">
        <p14:creationId xmlns:p14="http://schemas.microsoft.com/office/powerpoint/2010/main" val="30838430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 1">
  <p:cSld name="Section header 1"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2" name="Google Shape;152;p9"/>
          <p:cNvPicPr preferRelativeResize="0"/>
          <p:nvPr/>
        </p:nvPicPr>
        <p:blipFill rotWithShape="1">
          <a:blip r:embed="rId2">
            <a:alphaModFix amt="70000"/>
          </a:blip>
          <a:srcRect l="55329" t="19816" b="19822"/>
          <a:stretch/>
        </p:blipFill>
        <p:spPr>
          <a:xfrm>
            <a:off x="0" y="0"/>
            <a:ext cx="5075200" cy="6858003"/>
          </a:xfrm>
          <a:prstGeom prst="rect">
            <a:avLst/>
          </a:prstGeom>
          <a:noFill/>
          <a:ln>
            <a:noFill/>
          </a:ln>
        </p:spPr>
      </p:pic>
      <p:pic>
        <p:nvPicPr>
          <p:cNvPr id="153" name="Google Shape;153;p9"/>
          <p:cNvPicPr preferRelativeResize="0"/>
          <p:nvPr/>
        </p:nvPicPr>
        <p:blipFill rotWithShape="1">
          <a:blip r:embed="rId3">
            <a:alphaModFix amt="70000"/>
          </a:blip>
          <a:srcRect l="55329" t="19816" b="19822"/>
          <a:stretch/>
        </p:blipFill>
        <p:spPr>
          <a:xfrm flipH="1">
            <a:off x="7118400" y="0"/>
            <a:ext cx="5075200" cy="6857997"/>
          </a:xfrm>
          <a:prstGeom prst="rect">
            <a:avLst/>
          </a:prstGeom>
          <a:noFill/>
          <a:ln>
            <a:noFill/>
          </a:ln>
        </p:spPr>
      </p:pic>
      <p:sp>
        <p:nvSpPr>
          <p:cNvPr id="154" name="Google Shape;154;p9"/>
          <p:cNvSpPr txBox="1">
            <a:spLocks noGrp="1"/>
          </p:cNvSpPr>
          <p:nvPr>
            <p:ph type="title"/>
          </p:nvPr>
        </p:nvSpPr>
        <p:spPr>
          <a:xfrm>
            <a:off x="5296717" y="2487800"/>
            <a:ext cx="4506800" cy="105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1pPr>
            <a:lvl2pPr lvl="1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2pPr>
            <a:lvl3pPr lvl="2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3pPr>
            <a:lvl4pPr lvl="3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4pPr>
            <a:lvl5pPr lvl="4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5pPr>
            <a:lvl6pPr lvl="5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6pPr>
            <a:lvl7pPr lvl="6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7pPr>
            <a:lvl8pPr lvl="7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8pPr>
            <a:lvl9pPr lvl="8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155" name="Google Shape;155;p9"/>
          <p:cNvSpPr txBox="1">
            <a:spLocks noGrp="1"/>
          </p:cNvSpPr>
          <p:nvPr>
            <p:ph type="subTitle" idx="1"/>
          </p:nvPr>
        </p:nvSpPr>
        <p:spPr>
          <a:xfrm>
            <a:off x="5296733" y="3543800"/>
            <a:ext cx="45068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4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156" name="Google Shape;156;p9"/>
          <p:cNvSpPr txBox="1">
            <a:spLocks noGrp="1"/>
          </p:cNvSpPr>
          <p:nvPr>
            <p:ph type="title" idx="2" hasCustomPrompt="1"/>
          </p:nvPr>
        </p:nvSpPr>
        <p:spPr>
          <a:xfrm>
            <a:off x="2388467" y="2736800"/>
            <a:ext cx="2222400" cy="1384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7200"/>
              <a:buNone/>
              <a:defRPr sz="9600"/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9pPr>
          </a:lstStyle>
          <a:p>
            <a:r>
              <a:t>xx%</a:t>
            </a:r>
          </a:p>
        </p:txBody>
      </p:sp>
      <p:sp>
        <p:nvSpPr>
          <p:cNvPr id="157" name="Google Shape;157;p9"/>
          <p:cNvSpPr/>
          <p:nvPr/>
        </p:nvSpPr>
        <p:spPr>
          <a:xfrm flipH="1">
            <a:off x="11736617" y="907733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58" name="Google Shape;158;p9"/>
          <p:cNvSpPr/>
          <p:nvPr/>
        </p:nvSpPr>
        <p:spPr>
          <a:xfrm flipH="1">
            <a:off x="10095384" y="56483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59" name="Google Shape;159;p9"/>
          <p:cNvSpPr/>
          <p:nvPr/>
        </p:nvSpPr>
        <p:spPr>
          <a:xfrm flipH="1">
            <a:off x="1000551" y="59853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60" name="Google Shape;160;p9"/>
          <p:cNvSpPr/>
          <p:nvPr/>
        </p:nvSpPr>
        <p:spPr>
          <a:xfrm flipH="1">
            <a:off x="474451" y="1438767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61" name="Google Shape;161;p9"/>
          <p:cNvSpPr/>
          <p:nvPr/>
        </p:nvSpPr>
        <p:spPr>
          <a:xfrm flipH="1">
            <a:off x="3927551" y="380833"/>
            <a:ext cx="184000" cy="1840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62" name="Google Shape;162;p9"/>
          <p:cNvSpPr/>
          <p:nvPr/>
        </p:nvSpPr>
        <p:spPr>
          <a:xfrm flipH="1">
            <a:off x="203051" y="4921633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63" name="Google Shape;163;p9"/>
          <p:cNvSpPr/>
          <p:nvPr/>
        </p:nvSpPr>
        <p:spPr>
          <a:xfrm flipH="1">
            <a:off x="11241017" y="2659267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64" name="Google Shape;164;p9"/>
          <p:cNvSpPr/>
          <p:nvPr/>
        </p:nvSpPr>
        <p:spPr>
          <a:xfrm flipH="1">
            <a:off x="10464184" y="1807167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65" name="Google Shape;165;p9"/>
          <p:cNvSpPr/>
          <p:nvPr/>
        </p:nvSpPr>
        <p:spPr>
          <a:xfrm flipH="1">
            <a:off x="11368233" y="5177433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66" name="Google Shape;166;p9"/>
          <p:cNvSpPr/>
          <p:nvPr/>
        </p:nvSpPr>
        <p:spPr>
          <a:xfrm flipH="1">
            <a:off x="1413067" y="572593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67" name="Google Shape;167;p9"/>
          <p:cNvSpPr/>
          <p:nvPr/>
        </p:nvSpPr>
        <p:spPr>
          <a:xfrm rot="10800000">
            <a:off x="2709333" y="4870284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68" name="Google Shape;168;p9"/>
          <p:cNvSpPr/>
          <p:nvPr/>
        </p:nvSpPr>
        <p:spPr>
          <a:xfrm flipH="1">
            <a:off x="9645100" y="6217617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69" name="Google Shape;169;p9"/>
          <p:cNvSpPr/>
          <p:nvPr/>
        </p:nvSpPr>
        <p:spPr>
          <a:xfrm flipH="1">
            <a:off x="10279784" y="4416200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70" name="Google Shape;170;p9"/>
          <p:cNvSpPr/>
          <p:nvPr/>
        </p:nvSpPr>
        <p:spPr>
          <a:xfrm flipH="1">
            <a:off x="9563784" y="2775400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71" name="Google Shape;171;p9"/>
          <p:cNvSpPr/>
          <p:nvPr/>
        </p:nvSpPr>
        <p:spPr>
          <a:xfrm flipH="1">
            <a:off x="2276284" y="1869933"/>
            <a:ext cx="184000" cy="1840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72" name="Google Shape;172;p9"/>
          <p:cNvSpPr/>
          <p:nvPr/>
        </p:nvSpPr>
        <p:spPr>
          <a:xfrm flipH="1">
            <a:off x="2276100" y="6447167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73" name="Google Shape;173;p9"/>
          <p:cNvSpPr/>
          <p:nvPr/>
        </p:nvSpPr>
        <p:spPr>
          <a:xfrm flipH="1">
            <a:off x="1000751" y="3636433"/>
            <a:ext cx="184000" cy="1840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</p:spTree>
    <p:extLst>
      <p:ext uri="{BB962C8B-B14F-4D97-AF65-F5344CB8AC3E}">
        <p14:creationId xmlns:p14="http://schemas.microsoft.com/office/powerpoint/2010/main" val="39103055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5" name="Google Shape;175;p10"/>
          <p:cNvPicPr preferRelativeResize="0"/>
          <p:nvPr/>
        </p:nvPicPr>
        <p:blipFill rotWithShape="1">
          <a:blip r:embed="rId2">
            <a:alphaModFix amt="70000"/>
          </a:blip>
          <a:srcRect l="70368" t="67847"/>
          <a:stretch/>
        </p:blipFill>
        <p:spPr>
          <a:xfrm rot="-5400000">
            <a:off x="149999" y="2326703"/>
            <a:ext cx="4392999" cy="4766797"/>
          </a:xfrm>
          <a:prstGeom prst="rect">
            <a:avLst/>
          </a:prstGeom>
          <a:noFill/>
          <a:ln>
            <a:noFill/>
          </a:ln>
        </p:spPr>
      </p:pic>
      <p:pic>
        <p:nvPicPr>
          <p:cNvPr id="176" name="Google Shape;176;p10"/>
          <p:cNvPicPr preferRelativeResize="0"/>
          <p:nvPr/>
        </p:nvPicPr>
        <p:blipFill rotWithShape="1">
          <a:blip r:embed="rId3">
            <a:alphaModFix amt="70000"/>
          </a:blip>
          <a:srcRect l="76804" b="30167"/>
          <a:stretch/>
        </p:blipFill>
        <p:spPr>
          <a:xfrm rot="5400000">
            <a:off x="2569520" y="-2685482"/>
            <a:ext cx="2592665" cy="7805497"/>
          </a:xfrm>
          <a:prstGeom prst="rect">
            <a:avLst/>
          </a:prstGeom>
          <a:noFill/>
          <a:ln>
            <a:noFill/>
          </a:ln>
        </p:spPr>
      </p:pic>
      <p:pic>
        <p:nvPicPr>
          <p:cNvPr id="177" name="Google Shape;177;p10"/>
          <p:cNvPicPr preferRelativeResize="0"/>
          <p:nvPr/>
        </p:nvPicPr>
        <p:blipFill rotWithShape="1">
          <a:blip r:embed="rId4">
            <a:alphaModFix amt="70000"/>
          </a:blip>
          <a:srcRect l="64014" t="41946" b="11326"/>
          <a:stretch/>
        </p:blipFill>
        <p:spPr>
          <a:xfrm rot="10800000">
            <a:off x="6885904" y="-26366"/>
            <a:ext cx="5335097" cy="6927699"/>
          </a:xfrm>
          <a:prstGeom prst="rect">
            <a:avLst/>
          </a:prstGeom>
          <a:noFill/>
          <a:ln>
            <a:noFill/>
          </a:ln>
        </p:spPr>
      </p:pic>
      <p:sp>
        <p:nvSpPr>
          <p:cNvPr id="178" name="Google Shape;178;p10"/>
          <p:cNvSpPr/>
          <p:nvPr/>
        </p:nvSpPr>
        <p:spPr>
          <a:xfrm rot="10800000">
            <a:off x="11222796" y="61813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79" name="Google Shape;179;p10"/>
          <p:cNvSpPr/>
          <p:nvPr/>
        </p:nvSpPr>
        <p:spPr>
          <a:xfrm rot="10800000">
            <a:off x="10644863" y="6429969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80" name="Google Shape;180;p10"/>
          <p:cNvSpPr/>
          <p:nvPr/>
        </p:nvSpPr>
        <p:spPr>
          <a:xfrm rot="10800000">
            <a:off x="567463" y="5550869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81" name="Google Shape;181;p10"/>
          <p:cNvSpPr/>
          <p:nvPr/>
        </p:nvSpPr>
        <p:spPr>
          <a:xfrm rot="10800000">
            <a:off x="475463" y="6328369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82" name="Google Shape;182;p10"/>
          <p:cNvSpPr/>
          <p:nvPr/>
        </p:nvSpPr>
        <p:spPr>
          <a:xfrm rot="10800000">
            <a:off x="11495329" y="5462969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83" name="Google Shape;183;p10"/>
          <p:cNvSpPr/>
          <p:nvPr/>
        </p:nvSpPr>
        <p:spPr>
          <a:xfrm rot="10800000">
            <a:off x="950980" y="1169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84" name="Google Shape;184;p10"/>
          <p:cNvSpPr/>
          <p:nvPr/>
        </p:nvSpPr>
        <p:spPr>
          <a:xfrm rot="10800000">
            <a:off x="475080" y="1188969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85" name="Google Shape;185;p10"/>
          <p:cNvSpPr/>
          <p:nvPr/>
        </p:nvSpPr>
        <p:spPr>
          <a:xfrm rot="10800000">
            <a:off x="1845413" y="485320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86" name="Google Shape;186;p10"/>
          <p:cNvSpPr/>
          <p:nvPr/>
        </p:nvSpPr>
        <p:spPr>
          <a:xfrm rot="10800000">
            <a:off x="1319363" y="6558036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87" name="Google Shape;187;p10"/>
          <p:cNvSpPr txBox="1">
            <a:spLocks noGrp="1"/>
          </p:cNvSpPr>
          <p:nvPr>
            <p:ph type="title"/>
          </p:nvPr>
        </p:nvSpPr>
        <p:spPr>
          <a:xfrm>
            <a:off x="2340800" y="722467"/>
            <a:ext cx="7510400" cy="1572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188" name="Google Shape;188;p10"/>
          <p:cNvSpPr txBox="1">
            <a:spLocks noGrp="1"/>
          </p:cNvSpPr>
          <p:nvPr>
            <p:ph type="body" idx="1"/>
          </p:nvPr>
        </p:nvSpPr>
        <p:spPr>
          <a:xfrm>
            <a:off x="2206752" y="2865120"/>
            <a:ext cx="7766400" cy="33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40256">
              <a:spcBef>
                <a:spcPts val="0"/>
              </a:spcBef>
              <a:spcAft>
                <a:spcPts val="0"/>
              </a:spcAft>
              <a:buSzPts val="1600"/>
              <a:buChar char="●"/>
              <a:defRPr sz="2133"/>
            </a:lvl1pPr>
            <a:lvl2pPr marL="1219170" lvl="1" indent="-440256">
              <a:spcBef>
                <a:spcPts val="2133"/>
              </a:spcBef>
              <a:spcAft>
                <a:spcPts val="0"/>
              </a:spcAft>
              <a:buSzPts val="1600"/>
              <a:buChar char="○"/>
              <a:defRPr sz="2133"/>
            </a:lvl2pPr>
            <a:lvl3pPr marL="1828754" lvl="2" indent="-440256">
              <a:spcBef>
                <a:spcPts val="2133"/>
              </a:spcBef>
              <a:spcAft>
                <a:spcPts val="0"/>
              </a:spcAft>
              <a:buSzPts val="1600"/>
              <a:buChar char="■"/>
              <a:defRPr sz="2133"/>
            </a:lvl3pPr>
            <a:lvl4pPr marL="2438339" lvl="3" indent="-440256">
              <a:spcBef>
                <a:spcPts val="2133"/>
              </a:spcBef>
              <a:spcAft>
                <a:spcPts val="0"/>
              </a:spcAft>
              <a:buSzPts val="1600"/>
              <a:buChar char="●"/>
              <a:defRPr sz="2133"/>
            </a:lvl4pPr>
            <a:lvl5pPr marL="3047924" lvl="4" indent="-440256">
              <a:spcBef>
                <a:spcPts val="2133"/>
              </a:spcBef>
              <a:spcAft>
                <a:spcPts val="0"/>
              </a:spcAft>
              <a:buSzPts val="1600"/>
              <a:buChar char="○"/>
              <a:defRPr sz="2133"/>
            </a:lvl5pPr>
            <a:lvl6pPr marL="3657509" lvl="5" indent="-440256">
              <a:spcBef>
                <a:spcPts val="2133"/>
              </a:spcBef>
              <a:spcAft>
                <a:spcPts val="0"/>
              </a:spcAft>
              <a:buSzPts val="1600"/>
              <a:buChar char="■"/>
              <a:defRPr sz="2133"/>
            </a:lvl6pPr>
            <a:lvl7pPr marL="4267093" lvl="6" indent="-440256">
              <a:spcBef>
                <a:spcPts val="2133"/>
              </a:spcBef>
              <a:spcAft>
                <a:spcPts val="0"/>
              </a:spcAft>
              <a:buSzPts val="1600"/>
              <a:buChar char="●"/>
              <a:defRPr sz="2133"/>
            </a:lvl7pPr>
            <a:lvl8pPr marL="4876678" lvl="7" indent="-440256">
              <a:spcBef>
                <a:spcPts val="2133"/>
              </a:spcBef>
              <a:spcAft>
                <a:spcPts val="0"/>
              </a:spcAft>
              <a:buSzPts val="1600"/>
              <a:buChar char="○"/>
              <a:defRPr sz="2133"/>
            </a:lvl8pPr>
            <a:lvl9pPr marL="5486263" lvl="8" indent="-440256">
              <a:spcBef>
                <a:spcPts val="2133"/>
              </a:spcBef>
              <a:spcAft>
                <a:spcPts val="2133"/>
              </a:spcAft>
              <a:buSzPts val="1600"/>
              <a:buChar char="■"/>
              <a:defRPr sz="2133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22965897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, subtitle and body">
  <p:cSld name="Title, subtitle and body">
    <p:spTree>
      <p:nvGrpSpPr>
        <p:cNvPr id="1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0" name="Google Shape;190;p11"/>
          <p:cNvPicPr preferRelativeResize="0"/>
          <p:nvPr/>
        </p:nvPicPr>
        <p:blipFill rotWithShape="1">
          <a:blip r:embed="rId2">
            <a:alphaModFix amt="70000"/>
          </a:blip>
          <a:srcRect l="70368" t="67847"/>
          <a:stretch/>
        </p:blipFill>
        <p:spPr>
          <a:xfrm rot="-5400000">
            <a:off x="149999" y="2326703"/>
            <a:ext cx="4392999" cy="4766797"/>
          </a:xfrm>
          <a:prstGeom prst="rect">
            <a:avLst/>
          </a:prstGeom>
          <a:noFill/>
          <a:ln>
            <a:noFill/>
          </a:ln>
        </p:spPr>
      </p:pic>
      <p:pic>
        <p:nvPicPr>
          <p:cNvPr id="191" name="Google Shape;191;p11"/>
          <p:cNvPicPr preferRelativeResize="0"/>
          <p:nvPr/>
        </p:nvPicPr>
        <p:blipFill rotWithShape="1">
          <a:blip r:embed="rId3">
            <a:alphaModFix amt="70000"/>
          </a:blip>
          <a:srcRect l="76804" b="30167"/>
          <a:stretch/>
        </p:blipFill>
        <p:spPr>
          <a:xfrm rot="5400000">
            <a:off x="2569520" y="-2685482"/>
            <a:ext cx="2592665" cy="7805497"/>
          </a:xfrm>
          <a:prstGeom prst="rect">
            <a:avLst/>
          </a:prstGeom>
          <a:noFill/>
          <a:ln>
            <a:noFill/>
          </a:ln>
        </p:spPr>
      </p:pic>
      <p:pic>
        <p:nvPicPr>
          <p:cNvPr id="192" name="Google Shape;192;p11"/>
          <p:cNvPicPr preferRelativeResize="0"/>
          <p:nvPr/>
        </p:nvPicPr>
        <p:blipFill rotWithShape="1">
          <a:blip r:embed="rId4">
            <a:alphaModFix amt="70000"/>
          </a:blip>
          <a:srcRect l="64014" t="41946" b="11326"/>
          <a:stretch/>
        </p:blipFill>
        <p:spPr>
          <a:xfrm rot="10800000">
            <a:off x="6885904" y="-26366"/>
            <a:ext cx="5335097" cy="6927699"/>
          </a:xfrm>
          <a:prstGeom prst="rect">
            <a:avLst/>
          </a:prstGeom>
          <a:noFill/>
          <a:ln>
            <a:noFill/>
          </a:ln>
        </p:spPr>
      </p:pic>
      <p:sp>
        <p:nvSpPr>
          <p:cNvPr id="193" name="Google Shape;193;p11"/>
          <p:cNvSpPr txBox="1">
            <a:spLocks noGrp="1"/>
          </p:cNvSpPr>
          <p:nvPr>
            <p:ph type="body" idx="1"/>
          </p:nvPr>
        </p:nvSpPr>
        <p:spPr>
          <a:xfrm>
            <a:off x="1253367" y="1594100"/>
            <a:ext cx="9685200" cy="478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AutoNum type="arabicPeriod"/>
              <a:defRPr sz="1467"/>
            </a:lvl1pPr>
            <a:lvl2pPr marL="1219170" lvl="1" indent="-423323" rtl="0">
              <a:spcBef>
                <a:spcPts val="2133"/>
              </a:spcBef>
              <a:spcAft>
                <a:spcPts val="0"/>
              </a:spcAft>
              <a:buSzPts val="1400"/>
              <a:buAutoNum type="alphaLcPeriod"/>
              <a:defRPr/>
            </a:lvl2pPr>
            <a:lvl3pPr marL="1828754" lvl="2" indent="-423323" rtl="0">
              <a:spcBef>
                <a:spcPts val="2133"/>
              </a:spcBef>
              <a:spcAft>
                <a:spcPts val="0"/>
              </a:spcAft>
              <a:buSzPts val="1400"/>
              <a:buAutoNum type="romanLcPeriod"/>
              <a:defRPr/>
            </a:lvl3pPr>
            <a:lvl4pPr marL="2438339" lvl="3" indent="-423323" rtl="0">
              <a:spcBef>
                <a:spcPts val="2133"/>
              </a:spcBef>
              <a:spcAft>
                <a:spcPts val="0"/>
              </a:spcAft>
              <a:buSzPts val="1400"/>
              <a:buAutoNum type="arabicPeriod"/>
              <a:defRPr/>
            </a:lvl4pPr>
            <a:lvl5pPr marL="3047924" lvl="4" indent="-423323" rtl="0">
              <a:spcBef>
                <a:spcPts val="2133"/>
              </a:spcBef>
              <a:spcAft>
                <a:spcPts val="0"/>
              </a:spcAft>
              <a:buSzPts val="1400"/>
              <a:buAutoNum type="alphaLcPeriod"/>
              <a:defRPr/>
            </a:lvl5pPr>
            <a:lvl6pPr marL="3657509" lvl="5" indent="-423323" rtl="0">
              <a:spcBef>
                <a:spcPts val="2133"/>
              </a:spcBef>
              <a:spcAft>
                <a:spcPts val="0"/>
              </a:spcAft>
              <a:buSzPts val="1400"/>
              <a:buAutoNum type="romanLcPeriod"/>
              <a:defRPr/>
            </a:lvl6pPr>
            <a:lvl7pPr marL="4267093" lvl="6" indent="-423323" rtl="0">
              <a:spcBef>
                <a:spcPts val="2133"/>
              </a:spcBef>
              <a:spcAft>
                <a:spcPts val="0"/>
              </a:spcAft>
              <a:buSzPts val="1400"/>
              <a:buAutoNum type="arabicPeriod"/>
              <a:defRPr/>
            </a:lvl7pPr>
            <a:lvl8pPr marL="4876678" lvl="7" indent="-423323" rtl="0">
              <a:spcBef>
                <a:spcPts val="2133"/>
              </a:spcBef>
              <a:spcAft>
                <a:spcPts val="0"/>
              </a:spcAft>
              <a:buSzPts val="1400"/>
              <a:buAutoNum type="alphaLcPeriod"/>
              <a:defRPr/>
            </a:lvl8pPr>
            <a:lvl9pPr marL="5486263" lvl="8" indent="-423323" rtl="0">
              <a:spcBef>
                <a:spcPts val="2133"/>
              </a:spcBef>
              <a:spcAft>
                <a:spcPts val="2133"/>
              </a:spcAft>
              <a:buSzPts val="1400"/>
              <a:buAutoNum type="romanLcPeriod"/>
              <a:defRPr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194" name="Google Shape;194;p11"/>
          <p:cNvSpPr txBox="1">
            <a:spLocks noGrp="1"/>
          </p:cNvSpPr>
          <p:nvPr>
            <p:ph type="title"/>
          </p:nvPr>
        </p:nvSpPr>
        <p:spPr>
          <a:xfrm>
            <a:off x="2340800" y="722456"/>
            <a:ext cx="7510400" cy="573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2pPr>
            <a:lvl3pPr lvl="2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3pPr>
            <a:lvl4pPr lvl="3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4pPr>
            <a:lvl5pPr lvl="4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5pPr>
            <a:lvl6pPr lvl="5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6pPr>
            <a:lvl7pPr lvl="6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7pPr>
            <a:lvl8pPr lvl="7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8pPr>
            <a:lvl9pPr lvl="8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195" name="Google Shape;195;p11"/>
          <p:cNvSpPr/>
          <p:nvPr/>
        </p:nvSpPr>
        <p:spPr>
          <a:xfrm rot="10800000">
            <a:off x="11222796" y="61813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96" name="Google Shape;196;p11"/>
          <p:cNvSpPr/>
          <p:nvPr/>
        </p:nvSpPr>
        <p:spPr>
          <a:xfrm rot="10800000">
            <a:off x="10644863" y="6429969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97" name="Google Shape;197;p11"/>
          <p:cNvSpPr/>
          <p:nvPr/>
        </p:nvSpPr>
        <p:spPr>
          <a:xfrm rot="10800000">
            <a:off x="567463" y="5550869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98" name="Google Shape;198;p11"/>
          <p:cNvSpPr/>
          <p:nvPr/>
        </p:nvSpPr>
        <p:spPr>
          <a:xfrm rot="10800000">
            <a:off x="475463" y="6328369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99" name="Google Shape;199;p11"/>
          <p:cNvSpPr/>
          <p:nvPr/>
        </p:nvSpPr>
        <p:spPr>
          <a:xfrm rot="10800000">
            <a:off x="11495329" y="5462969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00" name="Google Shape;200;p11"/>
          <p:cNvSpPr/>
          <p:nvPr/>
        </p:nvSpPr>
        <p:spPr>
          <a:xfrm rot="10800000">
            <a:off x="950980" y="1169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01" name="Google Shape;201;p11"/>
          <p:cNvSpPr/>
          <p:nvPr/>
        </p:nvSpPr>
        <p:spPr>
          <a:xfrm rot="10800000">
            <a:off x="475080" y="1188969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02" name="Google Shape;202;p11"/>
          <p:cNvSpPr/>
          <p:nvPr/>
        </p:nvSpPr>
        <p:spPr>
          <a:xfrm rot="10800000">
            <a:off x="1845413" y="485320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03" name="Google Shape;203;p11"/>
          <p:cNvSpPr/>
          <p:nvPr/>
        </p:nvSpPr>
        <p:spPr>
          <a:xfrm rot="10800000">
            <a:off x="1319363" y="6558036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</p:spTree>
    <p:extLst>
      <p:ext uri="{BB962C8B-B14F-4D97-AF65-F5344CB8AC3E}">
        <p14:creationId xmlns:p14="http://schemas.microsoft.com/office/powerpoint/2010/main" val="23329321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 and two columns"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" name="Google Shape;205;p12"/>
          <p:cNvPicPr preferRelativeResize="0"/>
          <p:nvPr/>
        </p:nvPicPr>
        <p:blipFill rotWithShape="1">
          <a:blip r:embed="rId2">
            <a:alphaModFix amt="70000"/>
          </a:blip>
          <a:srcRect l="74315" t="59298"/>
          <a:stretch/>
        </p:blipFill>
        <p:spPr>
          <a:xfrm rot="5400000">
            <a:off x="7273549" y="-1139651"/>
            <a:ext cx="3807801" cy="6034368"/>
          </a:xfrm>
          <a:prstGeom prst="rect">
            <a:avLst/>
          </a:prstGeom>
          <a:noFill/>
          <a:ln>
            <a:noFill/>
          </a:ln>
        </p:spPr>
      </p:pic>
      <p:pic>
        <p:nvPicPr>
          <p:cNvPr id="206" name="Google Shape;206;p12"/>
          <p:cNvPicPr preferRelativeResize="0"/>
          <p:nvPr/>
        </p:nvPicPr>
        <p:blipFill rotWithShape="1">
          <a:blip r:embed="rId3">
            <a:alphaModFix amt="70000"/>
          </a:blip>
          <a:srcRect l="71898" b="18354"/>
          <a:stretch/>
        </p:blipFill>
        <p:spPr>
          <a:xfrm rot="-5400000">
            <a:off x="6113982" y="789051"/>
            <a:ext cx="3140999" cy="9125767"/>
          </a:xfrm>
          <a:prstGeom prst="rect">
            <a:avLst/>
          </a:prstGeom>
          <a:noFill/>
          <a:ln>
            <a:noFill/>
          </a:ln>
        </p:spPr>
      </p:pic>
      <p:pic>
        <p:nvPicPr>
          <p:cNvPr id="207" name="Google Shape;207;p12"/>
          <p:cNvPicPr preferRelativeResize="0"/>
          <p:nvPr/>
        </p:nvPicPr>
        <p:blipFill rotWithShape="1">
          <a:blip r:embed="rId4">
            <a:alphaModFix amt="70000"/>
          </a:blip>
          <a:srcRect l="72990" t="46042" b="7701"/>
          <a:stretch/>
        </p:blipFill>
        <p:spPr>
          <a:xfrm>
            <a:off x="0" y="0"/>
            <a:ext cx="4004301" cy="6857997"/>
          </a:xfrm>
          <a:prstGeom prst="rect">
            <a:avLst/>
          </a:prstGeom>
          <a:noFill/>
          <a:ln>
            <a:noFill/>
          </a:ln>
        </p:spPr>
      </p:pic>
      <p:sp>
        <p:nvSpPr>
          <p:cNvPr id="208" name="Google Shape;208;p12"/>
          <p:cNvSpPr/>
          <p:nvPr/>
        </p:nvSpPr>
        <p:spPr>
          <a:xfrm>
            <a:off x="563613" y="3096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09" name="Google Shape;209;p12"/>
          <p:cNvSpPr/>
          <p:nvPr/>
        </p:nvSpPr>
        <p:spPr>
          <a:xfrm>
            <a:off x="1325547" y="2450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10" name="Google Shape;210;p12"/>
          <p:cNvSpPr/>
          <p:nvPr/>
        </p:nvSpPr>
        <p:spPr>
          <a:xfrm>
            <a:off x="11301347" y="13273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11" name="Google Shape;211;p12"/>
          <p:cNvSpPr/>
          <p:nvPr/>
        </p:nvSpPr>
        <p:spPr>
          <a:xfrm>
            <a:off x="11209347" y="365803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12" name="Google Shape;212;p12"/>
          <p:cNvSpPr/>
          <p:nvPr/>
        </p:nvSpPr>
        <p:spPr>
          <a:xfrm>
            <a:off x="475080" y="12120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13" name="Google Shape;213;p12"/>
          <p:cNvSpPr/>
          <p:nvPr/>
        </p:nvSpPr>
        <p:spPr>
          <a:xfrm>
            <a:off x="10937029" y="62724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14" name="Google Shape;214;p12"/>
          <p:cNvSpPr/>
          <p:nvPr/>
        </p:nvSpPr>
        <p:spPr>
          <a:xfrm>
            <a:off x="11393729" y="54860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15" name="Google Shape;215;p12"/>
          <p:cNvSpPr/>
          <p:nvPr/>
        </p:nvSpPr>
        <p:spPr>
          <a:xfrm>
            <a:off x="10124996" y="618965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16" name="Google Shape;216;p12"/>
          <p:cNvSpPr/>
          <p:nvPr/>
        </p:nvSpPr>
        <p:spPr>
          <a:xfrm>
            <a:off x="10549447" y="320136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17" name="Google Shape;217;p12"/>
          <p:cNvSpPr txBox="1">
            <a:spLocks noGrp="1"/>
          </p:cNvSpPr>
          <p:nvPr>
            <p:ph type="title"/>
          </p:nvPr>
        </p:nvSpPr>
        <p:spPr>
          <a:xfrm>
            <a:off x="2342467" y="719333"/>
            <a:ext cx="7506800" cy="157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218" name="Google Shape;218;p12"/>
          <p:cNvSpPr txBox="1">
            <a:spLocks noGrp="1"/>
          </p:cNvSpPr>
          <p:nvPr>
            <p:ph type="body" idx="1"/>
          </p:nvPr>
        </p:nvSpPr>
        <p:spPr>
          <a:xfrm>
            <a:off x="1877567" y="3630003"/>
            <a:ext cx="3426000" cy="219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2133"/>
            </a:lvl1pPr>
            <a:lvl2pPr marL="1219170" lvl="1" indent="-406390" algn="ctr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 algn="ctr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 algn="ctr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 algn="ctr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 algn="ctr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 algn="ctr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 algn="ctr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 algn="ctr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19" name="Google Shape;219;p12"/>
          <p:cNvSpPr txBox="1">
            <a:spLocks noGrp="1"/>
          </p:cNvSpPr>
          <p:nvPr>
            <p:ph type="body" idx="2"/>
          </p:nvPr>
        </p:nvSpPr>
        <p:spPr>
          <a:xfrm>
            <a:off x="6900668" y="3630003"/>
            <a:ext cx="3426000" cy="219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2133"/>
            </a:lvl1pPr>
            <a:lvl2pPr marL="1219170" lvl="1" indent="-406390" algn="ctr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 algn="ctr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 algn="ctr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 algn="ctr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 algn="ctr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 algn="ctr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 algn="ctr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 algn="ctr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20" name="Google Shape;220;p12"/>
          <p:cNvSpPr txBox="1">
            <a:spLocks noGrp="1"/>
          </p:cNvSpPr>
          <p:nvPr>
            <p:ph type="subTitle" idx="3"/>
          </p:nvPr>
        </p:nvSpPr>
        <p:spPr>
          <a:xfrm>
            <a:off x="1872000" y="2903100"/>
            <a:ext cx="3422400" cy="729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221" name="Google Shape;221;p12"/>
          <p:cNvSpPr txBox="1">
            <a:spLocks noGrp="1"/>
          </p:cNvSpPr>
          <p:nvPr>
            <p:ph type="subTitle" idx="4"/>
          </p:nvPr>
        </p:nvSpPr>
        <p:spPr>
          <a:xfrm>
            <a:off x="6902467" y="2903100"/>
            <a:ext cx="3422400" cy="729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85577282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 2">
  <p:cSld name="Title and two columns 2"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3" name="Google Shape;223;p13"/>
          <p:cNvPicPr preferRelativeResize="0"/>
          <p:nvPr/>
        </p:nvPicPr>
        <p:blipFill rotWithShape="1">
          <a:blip r:embed="rId2">
            <a:alphaModFix amt="70000"/>
          </a:blip>
          <a:srcRect l="74315" t="59298"/>
          <a:stretch/>
        </p:blipFill>
        <p:spPr>
          <a:xfrm rot="5400000">
            <a:off x="7273549" y="-1139651"/>
            <a:ext cx="3807801" cy="6034368"/>
          </a:xfrm>
          <a:prstGeom prst="rect">
            <a:avLst/>
          </a:prstGeom>
          <a:noFill/>
          <a:ln>
            <a:noFill/>
          </a:ln>
        </p:spPr>
      </p:pic>
      <p:pic>
        <p:nvPicPr>
          <p:cNvPr id="224" name="Google Shape;224;p13"/>
          <p:cNvPicPr preferRelativeResize="0"/>
          <p:nvPr/>
        </p:nvPicPr>
        <p:blipFill rotWithShape="1">
          <a:blip r:embed="rId3">
            <a:alphaModFix amt="70000"/>
          </a:blip>
          <a:srcRect l="71898" b="18354"/>
          <a:stretch/>
        </p:blipFill>
        <p:spPr>
          <a:xfrm rot="-5400000">
            <a:off x="6113982" y="789051"/>
            <a:ext cx="3140999" cy="9125767"/>
          </a:xfrm>
          <a:prstGeom prst="rect">
            <a:avLst/>
          </a:prstGeom>
          <a:noFill/>
          <a:ln>
            <a:noFill/>
          </a:ln>
        </p:spPr>
      </p:pic>
      <p:pic>
        <p:nvPicPr>
          <p:cNvPr id="225" name="Google Shape;225;p13"/>
          <p:cNvPicPr preferRelativeResize="0"/>
          <p:nvPr/>
        </p:nvPicPr>
        <p:blipFill rotWithShape="1">
          <a:blip r:embed="rId4">
            <a:alphaModFix amt="70000"/>
          </a:blip>
          <a:srcRect l="72990" t="46042" b="7701"/>
          <a:stretch/>
        </p:blipFill>
        <p:spPr>
          <a:xfrm>
            <a:off x="0" y="0"/>
            <a:ext cx="4004301" cy="6857997"/>
          </a:xfrm>
          <a:prstGeom prst="rect">
            <a:avLst/>
          </a:prstGeom>
          <a:noFill/>
          <a:ln>
            <a:noFill/>
          </a:ln>
        </p:spPr>
      </p:pic>
      <p:sp>
        <p:nvSpPr>
          <p:cNvPr id="226" name="Google Shape;226;p13"/>
          <p:cNvSpPr/>
          <p:nvPr/>
        </p:nvSpPr>
        <p:spPr>
          <a:xfrm>
            <a:off x="563613" y="3096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27" name="Google Shape;227;p13"/>
          <p:cNvSpPr/>
          <p:nvPr/>
        </p:nvSpPr>
        <p:spPr>
          <a:xfrm>
            <a:off x="1325547" y="2450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28" name="Google Shape;228;p13"/>
          <p:cNvSpPr/>
          <p:nvPr/>
        </p:nvSpPr>
        <p:spPr>
          <a:xfrm>
            <a:off x="11301347" y="13273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29" name="Google Shape;229;p13"/>
          <p:cNvSpPr/>
          <p:nvPr/>
        </p:nvSpPr>
        <p:spPr>
          <a:xfrm>
            <a:off x="11209347" y="365803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30" name="Google Shape;230;p13"/>
          <p:cNvSpPr/>
          <p:nvPr/>
        </p:nvSpPr>
        <p:spPr>
          <a:xfrm>
            <a:off x="475080" y="12120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31" name="Google Shape;231;p13"/>
          <p:cNvSpPr/>
          <p:nvPr/>
        </p:nvSpPr>
        <p:spPr>
          <a:xfrm>
            <a:off x="10937029" y="62724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32" name="Google Shape;232;p13"/>
          <p:cNvSpPr/>
          <p:nvPr/>
        </p:nvSpPr>
        <p:spPr>
          <a:xfrm>
            <a:off x="11393729" y="54860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33" name="Google Shape;233;p13"/>
          <p:cNvSpPr/>
          <p:nvPr/>
        </p:nvSpPr>
        <p:spPr>
          <a:xfrm>
            <a:off x="10124996" y="618965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34" name="Google Shape;234;p13"/>
          <p:cNvSpPr/>
          <p:nvPr/>
        </p:nvSpPr>
        <p:spPr>
          <a:xfrm>
            <a:off x="10549447" y="320136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35" name="Google Shape;235;p13"/>
          <p:cNvSpPr txBox="1">
            <a:spLocks noGrp="1"/>
          </p:cNvSpPr>
          <p:nvPr>
            <p:ph type="title"/>
          </p:nvPr>
        </p:nvSpPr>
        <p:spPr>
          <a:xfrm>
            <a:off x="2340800" y="719333"/>
            <a:ext cx="7510400" cy="1572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236" name="Google Shape;236;p13"/>
          <p:cNvSpPr txBox="1">
            <a:spLocks noGrp="1"/>
          </p:cNvSpPr>
          <p:nvPr>
            <p:ph type="body" idx="1"/>
          </p:nvPr>
        </p:nvSpPr>
        <p:spPr>
          <a:xfrm>
            <a:off x="1113184" y="3688133"/>
            <a:ext cx="4343200" cy="160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2133"/>
            </a:lvl1pPr>
            <a:lvl2pPr marL="1219170" lvl="1" indent="-406390" algn="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 algn="r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 algn="r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 algn="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 algn="r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 algn="r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 algn="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 algn="r" rtl="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37" name="Google Shape;237;p13"/>
          <p:cNvSpPr txBox="1">
            <a:spLocks noGrp="1"/>
          </p:cNvSpPr>
          <p:nvPr>
            <p:ph type="body" idx="2"/>
          </p:nvPr>
        </p:nvSpPr>
        <p:spPr>
          <a:xfrm>
            <a:off x="6735617" y="3688133"/>
            <a:ext cx="4343200" cy="160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2133"/>
            </a:lvl1pPr>
            <a:lvl2pPr marL="1219170" lvl="1" indent="-406390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 rtl="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38" name="Google Shape;238;p13"/>
          <p:cNvSpPr txBox="1">
            <a:spLocks noGrp="1"/>
          </p:cNvSpPr>
          <p:nvPr>
            <p:ph type="subTitle" idx="3"/>
          </p:nvPr>
        </p:nvSpPr>
        <p:spPr>
          <a:xfrm>
            <a:off x="1543019" y="2961217"/>
            <a:ext cx="3913600" cy="729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1pPr>
            <a:lvl2pPr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2pPr>
            <a:lvl3pPr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3pPr>
            <a:lvl4pPr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4pPr>
            <a:lvl5pPr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5pPr>
            <a:lvl6pPr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6pPr>
            <a:lvl7pPr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7pPr>
            <a:lvl8pPr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8pPr>
            <a:lvl9pPr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239" name="Google Shape;239;p13"/>
          <p:cNvSpPr txBox="1">
            <a:spLocks noGrp="1"/>
          </p:cNvSpPr>
          <p:nvPr>
            <p:ph type="subTitle" idx="4"/>
          </p:nvPr>
        </p:nvSpPr>
        <p:spPr>
          <a:xfrm>
            <a:off x="6737417" y="2961217"/>
            <a:ext cx="3913600" cy="729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72250008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">
  <p:cSld name="Title and three columns">
    <p:spTree>
      <p:nvGrpSpPr>
        <p:cNvPr id="1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1" name="Google Shape;241;p14"/>
          <p:cNvPicPr preferRelativeResize="0"/>
          <p:nvPr/>
        </p:nvPicPr>
        <p:blipFill rotWithShape="1">
          <a:blip r:embed="rId2">
            <a:alphaModFix amt="70000"/>
          </a:blip>
          <a:srcRect l="68574" t="68024"/>
          <a:stretch/>
        </p:blipFill>
        <p:spPr>
          <a:xfrm rot="-5400000" flipH="1">
            <a:off x="30169" y="-40702"/>
            <a:ext cx="4659033" cy="4740435"/>
          </a:xfrm>
          <a:prstGeom prst="rect">
            <a:avLst/>
          </a:prstGeom>
          <a:noFill/>
          <a:ln>
            <a:noFill/>
          </a:ln>
        </p:spPr>
      </p:pic>
      <p:pic>
        <p:nvPicPr>
          <p:cNvPr id="242" name="Google Shape;242;p14"/>
          <p:cNvPicPr preferRelativeResize="0"/>
          <p:nvPr/>
        </p:nvPicPr>
        <p:blipFill rotWithShape="1">
          <a:blip r:embed="rId3">
            <a:alphaModFix amt="70000"/>
          </a:blip>
          <a:srcRect l="80410" b="30400"/>
          <a:stretch/>
        </p:blipFill>
        <p:spPr>
          <a:xfrm rot="5400000" flipH="1">
            <a:off x="2784248" y="1864248"/>
            <a:ext cx="2189568" cy="7779136"/>
          </a:xfrm>
          <a:prstGeom prst="rect">
            <a:avLst/>
          </a:prstGeom>
          <a:noFill/>
          <a:ln>
            <a:noFill/>
          </a:ln>
        </p:spPr>
      </p:pic>
      <p:pic>
        <p:nvPicPr>
          <p:cNvPr id="243" name="Google Shape;243;p14"/>
          <p:cNvPicPr preferRelativeResize="0"/>
          <p:nvPr/>
        </p:nvPicPr>
        <p:blipFill rotWithShape="1">
          <a:blip r:embed="rId4">
            <a:alphaModFix amt="70000"/>
          </a:blip>
          <a:srcRect l="64209" t="40121" b="13618"/>
          <a:stretch/>
        </p:blipFill>
        <p:spPr>
          <a:xfrm flipH="1">
            <a:off x="6885900" y="0"/>
            <a:ext cx="5306099" cy="6857997"/>
          </a:xfrm>
          <a:prstGeom prst="rect">
            <a:avLst/>
          </a:prstGeom>
          <a:noFill/>
          <a:ln>
            <a:noFill/>
          </a:ln>
        </p:spPr>
      </p:pic>
      <p:sp>
        <p:nvSpPr>
          <p:cNvPr id="244" name="Google Shape;244;p14"/>
          <p:cNvSpPr/>
          <p:nvPr/>
        </p:nvSpPr>
        <p:spPr>
          <a:xfrm flipH="1">
            <a:off x="11121196" y="3096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45" name="Google Shape;245;p14"/>
          <p:cNvSpPr/>
          <p:nvPr/>
        </p:nvSpPr>
        <p:spPr>
          <a:xfrm flipH="1">
            <a:off x="10543263" y="2450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46" name="Google Shape;246;p14"/>
          <p:cNvSpPr/>
          <p:nvPr/>
        </p:nvSpPr>
        <p:spPr>
          <a:xfrm flipH="1">
            <a:off x="567463" y="13273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47" name="Google Shape;247;p14"/>
          <p:cNvSpPr/>
          <p:nvPr/>
        </p:nvSpPr>
        <p:spPr>
          <a:xfrm flipH="1">
            <a:off x="475463" y="365803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48" name="Google Shape;248;p14"/>
          <p:cNvSpPr/>
          <p:nvPr/>
        </p:nvSpPr>
        <p:spPr>
          <a:xfrm flipH="1">
            <a:off x="11393729" y="12120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49" name="Google Shape;249;p14"/>
          <p:cNvSpPr/>
          <p:nvPr/>
        </p:nvSpPr>
        <p:spPr>
          <a:xfrm flipH="1">
            <a:off x="747780" y="62724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50" name="Google Shape;250;p14"/>
          <p:cNvSpPr/>
          <p:nvPr/>
        </p:nvSpPr>
        <p:spPr>
          <a:xfrm flipH="1">
            <a:off x="475080" y="54860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51" name="Google Shape;251;p14"/>
          <p:cNvSpPr/>
          <p:nvPr/>
        </p:nvSpPr>
        <p:spPr>
          <a:xfrm flipH="1">
            <a:off x="1743813" y="618965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52" name="Google Shape;252;p14"/>
          <p:cNvSpPr/>
          <p:nvPr/>
        </p:nvSpPr>
        <p:spPr>
          <a:xfrm flipH="1">
            <a:off x="1319363" y="320136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53" name="Google Shape;253;p14"/>
          <p:cNvSpPr txBox="1">
            <a:spLocks noGrp="1"/>
          </p:cNvSpPr>
          <p:nvPr>
            <p:ph type="subTitle" idx="1"/>
          </p:nvPr>
        </p:nvSpPr>
        <p:spPr>
          <a:xfrm>
            <a:off x="7982400" y="3736000"/>
            <a:ext cx="3105600" cy="729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254" name="Google Shape;254;p14"/>
          <p:cNvSpPr txBox="1">
            <a:spLocks noGrp="1"/>
          </p:cNvSpPr>
          <p:nvPr>
            <p:ph type="body" idx="2"/>
          </p:nvPr>
        </p:nvSpPr>
        <p:spPr>
          <a:xfrm>
            <a:off x="1104000" y="4300483"/>
            <a:ext cx="3105600" cy="167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2133"/>
            </a:lvl1pPr>
            <a:lvl2pPr marL="1219170" lvl="1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 algn="ctr" rtl="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55" name="Google Shape;255;p14"/>
          <p:cNvSpPr txBox="1">
            <a:spLocks noGrp="1"/>
          </p:cNvSpPr>
          <p:nvPr>
            <p:ph type="title"/>
          </p:nvPr>
        </p:nvSpPr>
        <p:spPr>
          <a:xfrm>
            <a:off x="2340800" y="720000"/>
            <a:ext cx="7510400" cy="1572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 b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256" name="Google Shape;256;p14"/>
          <p:cNvSpPr txBox="1">
            <a:spLocks noGrp="1"/>
          </p:cNvSpPr>
          <p:nvPr>
            <p:ph type="subTitle" idx="3"/>
          </p:nvPr>
        </p:nvSpPr>
        <p:spPr>
          <a:xfrm>
            <a:off x="1104000" y="3736000"/>
            <a:ext cx="3105600" cy="729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257" name="Google Shape;257;p14"/>
          <p:cNvSpPr txBox="1">
            <a:spLocks noGrp="1"/>
          </p:cNvSpPr>
          <p:nvPr>
            <p:ph type="body" idx="4"/>
          </p:nvPr>
        </p:nvSpPr>
        <p:spPr>
          <a:xfrm>
            <a:off x="7982400" y="4300483"/>
            <a:ext cx="3105600" cy="167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2133"/>
            </a:lvl1pPr>
            <a:lvl2pPr marL="1219170" lvl="1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 algn="ctr" rtl="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58" name="Google Shape;258;p14"/>
          <p:cNvSpPr txBox="1">
            <a:spLocks noGrp="1"/>
          </p:cNvSpPr>
          <p:nvPr>
            <p:ph type="body" idx="5"/>
          </p:nvPr>
        </p:nvSpPr>
        <p:spPr>
          <a:xfrm>
            <a:off x="4543200" y="4300483"/>
            <a:ext cx="3105600" cy="167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2133"/>
            </a:lvl1pPr>
            <a:lvl2pPr marL="1219170" lvl="1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 algn="ctr" rtl="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59" name="Google Shape;259;p14"/>
          <p:cNvSpPr txBox="1">
            <a:spLocks noGrp="1"/>
          </p:cNvSpPr>
          <p:nvPr>
            <p:ph type="subTitle" idx="6"/>
          </p:nvPr>
        </p:nvSpPr>
        <p:spPr>
          <a:xfrm>
            <a:off x="4543200" y="3736000"/>
            <a:ext cx="3105600" cy="729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01389803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">
  <p:cSld name="Title and four columns"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1" name="Google Shape;261;p15"/>
          <p:cNvPicPr preferRelativeResize="0"/>
          <p:nvPr/>
        </p:nvPicPr>
        <p:blipFill rotWithShape="1">
          <a:blip r:embed="rId2">
            <a:alphaModFix amt="70000"/>
          </a:blip>
          <a:srcRect l="71898" b="18354"/>
          <a:stretch/>
        </p:blipFill>
        <p:spPr>
          <a:xfrm rot="-5400000">
            <a:off x="6113982" y="789051"/>
            <a:ext cx="3140999" cy="9125767"/>
          </a:xfrm>
          <a:prstGeom prst="rect">
            <a:avLst/>
          </a:prstGeom>
          <a:noFill/>
          <a:ln>
            <a:noFill/>
          </a:ln>
        </p:spPr>
      </p:pic>
      <p:sp>
        <p:nvSpPr>
          <p:cNvPr id="262" name="Google Shape;262;p15"/>
          <p:cNvSpPr txBox="1">
            <a:spLocks noGrp="1"/>
          </p:cNvSpPr>
          <p:nvPr>
            <p:ph type="body" idx="1"/>
          </p:nvPr>
        </p:nvSpPr>
        <p:spPr>
          <a:xfrm>
            <a:off x="1121664" y="4467067"/>
            <a:ext cx="2126400" cy="134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1pPr>
            <a:lvl2pPr marL="1219170" lvl="1" indent="-406390" algn="ctr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 algn="ctr" rtl="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63" name="Google Shape;263;p15"/>
          <p:cNvSpPr txBox="1">
            <a:spLocks noGrp="1"/>
          </p:cNvSpPr>
          <p:nvPr>
            <p:ph type="body" idx="2"/>
          </p:nvPr>
        </p:nvSpPr>
        <p:spPr>
          <a:xfrm>
            <a:off x="3694176" y="4467067"/>
            <a:ext cx="2126400" cy="134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1pPr>
            <a:lvl2pPr marL="1219170" lvl="1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 algn="ctr" rtl="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64" name="Google Shape;264;p15"/>
          <p:cNvSpPr txBox="1">
            <a:spLocks noGrp="1"/>
          </p:cNvSpPr>
          <p:nvPr>
            <p:ph type="body" idx="3"/>
          </p:nvPr>
        </p:nvSpPr>
        <p:spPr>
          <a:xfrm>
            <a:off x="6266688" y="4467067"/>
            <a:ext cx="2126400" cy="134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1pPr>
            <a:lvl2pPr marL="1219170" lvl="1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 algn="ctr" rtl="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65" name="Google Shape;265;p15"/>
          <p:cNvSpPr txBox="1">
            <a:spLocks noGrp="1"/>
          </p:cNvSpPr>
          <p:nvPr>
            <p:ph type="body" idx="4"/>
          </p:nvPr>
        </p:nvSpPr>
        <p:spPr>
          <a:xfrm>
            <a:off x="8839200" y="4467067"/>
            <a:ext cx="2126400" cy="134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1pPr>
            <a:lvl2pPr marL="1219170" lvl="1" indent="-406390" algn="ctr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 algn="ctr" rtl="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pic>
        <p:nvPicPr>
          <p:cNvPr id="266" name="Google Shape;266;p15"/>
          <p:cNvPicPr preferRelativeResize="0"/>
          <p:nvPr/>
        </p:nvPicPr>
        <p:blipFill rotWithShape="1">
          <a:blip r:embed="rId3">
            <a:alphaModFix amt="70000"/>
          </a:blip>
          <a:srcRect l="74315" t="59298"/>
          <a:stretch/>
        </p:blipFill>
        <p:spPr>
          <a:xfrm rot="5400000">
            <a:off x="7273549" y="-1139651"/>
            <a:ext cx="3807801" cy="6034368"/>
          </a:xfrm>
          <a:prstGeom prst="rect">
            <a:avLst/>
          </a:prstGeom>
          <a:noFill/>
          <a:ln>
            <a:noFill/>
          </a:ln>
        </p:spPr>
      </p:pic>
      <p:pic>
        <p:nvPicPr>
          <p:cNvPr id="267" name="Google Shape;267;p15"/>
          <p:cNvPicPr preferRelativeResize="0"/>
          <p:nvPr/>
        </p:nvPicPr>
        <p:blipFill rotWithShape="1">
          <a:blip r:embed="rId4">
            <a:alphaModFix amt="70000"/>
          </a:blip>
          <a:srcRect l="72990" t="46042" b="7701"/>
          <a:stretch/>
        </p:blipFill>
        <p:spPr>
          <a:xfrm>
            <a:off x="0" y="0"/>
            <a:ext cx="4004301" cy="6857997"/>
          </a:xfrm>
          <a:prstGeom prst="rect">
            <a:avLst/>
          </a:prstGeom>
          <a:noFill/>
          <a:ln>
            <a:noFill/>
          </a:ln>
        </p:spPr>
      </p:pic>
      <p:sp>
        <p:nvSpPr>
          <p:cNvPr id="268" name="Google Shape;268;p15"/>
          <p:cNvSpPr/>
          <p:nvPr/>
        </p:nvSpPr>
        <p:spPr>
          <a:xfrm>
            <a:off x="563613" y="3096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69" name="Google Shape;269;p15"/>
          <p:cNvSpPr/>
          <p:nvPr/>
        </p:nvSpPr>
        <p:spPr>
          <a:xfrm>
            <a:off x="1325547" y="2450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70" name="Google Shape;270;p15"/>
          <p:cNvSpPr/>
          <p:nvPr/>
        </p:nvSpPr>
        <p:spPr>
          <a:xfrm>
            <a:off x="11301347" y="13273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71" name="Google Shape;271;p15"/>
          <p:cNvSpPr/>
          <p:nvPr/>
        </p:nvSpPr>
        <p:spPr>
          <a:xfrm>
            <a:off x="11209347" y="365803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72" name="Google Shape;272;p15"/>
          <p:cNvSpPr/>
          <p:nvPr/>
        </p:nvSpPr>
        <p:spPr>
          <a:xfrm>
            <a:off x="475080" y="12120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73" name="Google Shape;273;p15"/>
          <p:cNvSpPr/>
          <p:nvPr/>
        </p:nvSpPr>
        <p:spPr>
          <a:xfrm>
            <a:off x="10937029" y="62724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74" name="Google Shape;274;p15"/>
          <p:cNvSpPr/>
          <p:nvPr/>
        </p:nvSpPr>
        <p:spPr>
          <a:xfrm>
            <a:off x="11393729" y="54860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75" name="Google Shape;275;p15"/>
          <p:cNvSpPr/>
          <p:nvPr/>
        </p:nvSpPr>
        <p:spPr>
          <a:xfrm>
            <a:off x="10124996" y="618965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76" name="Google Shape;276;p15"/>
          <p:cNvSpPr/>
          <p:nvPr/>
        </p:nvSpPr>
        <p:spPr>
          <a:xfrm>
            <a:off x="10549447" y="320136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77" name="Google Shape;277;p15"/>
          <p:cNvSpPr txBox="1">
            <a:spLocks noGrp="1"/>
          </p:cNvSpPr>
          <p:nvPr>
            <p:ph type="title"/>
          </p:nvPr>
        </p:nvSpPr>
        <p:spPr>
          <a:xfrm>
            <a:off x="2671200" y="720000"/>
            <a:ext cx="6849600" cy="1572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 b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278" name="Google Shape;278;p15"/>
          <p:cNvSpPr txBox="1">
            <a:spLocks noGrp="1"/>
          </p:cNvSpPr>
          <p:nvPr>
            <p:ph type="subTitle" idx="5"/>
          </p:nvPr>
        </p:nvSpPr>
        <p:spPr>
          <a:xfrm>
            <a:off x="1121664" y="3879932"/>
            <a:ext cx="2121600" cy="729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279" name="Google Shape;279;p15"/>
          <p:cNvSpPr txBox="1">
            <a:spLocks noGrp="1"/>
          </p:cNvSpPr>
          <p:nvPr>
            <p:ph type="subTitle" idx="6"/>
          </p:nvPr>
        </p:nvSpPr>
        <p:spPr>
          <a:xfrm>
            <a:off x="3695776" y="3879932"/>
            <a:ext cx="2121600" cy="729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280" name="Google Shape;280;p15"/>
          <p:cNvSpPr txBox="1">
            <a:spLocks noGrp="1"/>
          </p:cNvSpPr>
          <p:nvPr>
            <p:ph type="subTitle" idx="7"/>
          </p:nvPr>
        </p:nvSpPr>
        <p:spPr>
          <a:xfrm>
            <a:off x="6269888" y="3879932"/>
            <a:ext cx="2121600" cy="729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281" name="Google Shape;281;p15"/>
          <p:cNvSpPr txBox="1">
            <a:spLocks noGrp="1"/>
          </p:cNvSpPr>
          <p:nvPr>
            <p:ph type="subTitle" idx="8"/>
          </p:nvPr>
        </p:nvSpPr>
        <p:spPr>
          <a:xfrm>
            <a:off x="8844000" y="3879932"/>
            <a:ext cx="2121600" cy="729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7543126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six columns">
  <p:cSld name="Title and six columns">
    <p:spTree>
      <p:nvGrpSpPr>
        <p:cNvPr id="1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3" name="Google Shape;283;p16"/>
          <p:cNvPicPr preferRelativeResize="0"/>
          <p:nvPr/>
        </p:nvPicPr>
        <p:blipFill rotWithShape="1">
          <a:blip r:embed="rId2">
            <a:alphaModFix amt="70000"/>
          </a:blip>
          <a:srcRect l="70368" t="67847"/>
          <a:stretch/>
        </p:blipFill>
        <p:spPr>
          <a:xfrm rot="-5400000">
            <a:off x="149999" y="2326703"/>
            <a:ext cx="4392999" cy="4766797"/>
          </a:xfrm>
          <a:prstGeom prst="rect">
            <a:avLst/>
          </a:prstGeom>
          <a:noFill/>
          <a:ln>
            <a:noFill/>
          </a:ln>
        </p:spPr>
      </p:pic>
      <p:pic>
        <p:nvPicPr>
          <p:cNvPr id="284" name="Google Shape;284;p16"/>
          <p:cNvPicPr preferRelativeResize="0"/>
          <p:nvPr/>
        </p:nvPicPr>
        <p:blipFill rotWithShape="1">
          <a:blip r:embed="rId3">
            <a:alphaModFix amt="70000"/>
          </a:blip>
          <a:srcRect l="76804" b="30167"/>
          <a:stretch/>
        </p:blipFill>
        <p:spPr>
          <a:xfrm rot="5400000">
            <a:off x="2569520" y="-2685482"/>
            <a:ext cx="2592665" cy="7805497"/>
          </a:xfrm>
          <a:prstGeom prst="rect">
            <a:avLst/>
          </a:prstGeom>
          <a:noFill/>
          <a:ln>
            <a:noFill/>
          </a:ln>
        </p:spPr>
      </p:pic>
      <p:pic>
        <p:nvPicPr>
          <p:cNvPr id="285" name="Google Shape;285;p16"/>
          <p:cNvPicPr preferRelativeResize="0"/>
          <p:nvPr/>
        </p:nvPicPr>
        <p:blipFill rotWithShape="1">
          <a:blip r:embed="rId4">
            <a:alphaModFix amt="70000"/>
          </a:blip>
          <a:srcRect l="64014" t="41946" b="11326"/>
          <a:stretch/>
        </p:blipFill>
        <p:spPr>
          <a:xfrm rot="10800000">
            <a:off x="6885904" y="-26366"/>
            <a:ext cx="5335097" cy="6927699"/>
          </a:xfrm>
          <a:prstGeom prst="rect">
            <a:avLst/>
          </a:prstGeom>
          <a:noFill/>
          <a:ln>
            <a:noFill/>
          </a:ln>
        </p:spPr>
      </p:pic>
      <p:sp>
        <p:nvSpPr>
          <p:cNvPr id="286" name="Google Shape;286;p16"/>
          <p:cNvSpPr/>
          <p:nvPr/>
        </p:nvSpPr>
        <p:spPr>
          <a:xfrm rot="10800000">
            <a:off x="11222796" y="61813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87" name="Google Shape;287;p16"/>
          <p:cNvSpPr/>
          <p:nvPr/>
        </p:nvSpPr>
        <p:spPr>
          <a:xfrm rot="10800000">
            <a:off x="10644863" y="6429969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88" name="Google Shape;288;p16"/>
          <p:cNvSpPr/>
          <p:nvPr/>
        </p:nvSpPr>
        <p:spPr>
          <a:xfrm rot="10800000">
            <a:off x="567463" y="5550869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89" name="Google Shape;289;p16"/>
          <p:cNvSpPr/>
          <p:nvPr/>
        </p:nvSpPr>
        <p:spPr>
          <a:xfrm rot="10800000">
            <a:off x="475463" y="6328369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90" name="Google Shape;290;p16"/>
          <p:cNvSpPr/>
          <p:nvPr/>
        </p:nvSpPr>
        <p:spPr>
          <a:xfrm rot="10800000">
            <a:off x="11495329" y="5462969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91" name="Google Shape;291;p16"/>
          <p:cNvSpPr/>
          <p:nvPr/>
        </p:nvSpPr>
        <p:spPr>
          <a:xfrm rot="10800000">
            <a:off x="950980" y="1169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92" name="Google Shape;292;p16"/>
          <p:cNvSpPr/>
          <p:nvPr/>
        </p:nvSpPr>
        <p:spPr>
          <a:xfrm rot="10800000">
            <a:off x="475080" y="1188969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93" name="Google Shape;293;p16"/>
          <p:cNvSpPr/>
          <p:nvPr/>
        </p:nvSpPr>
        <p:spPr>
          <a:xfrm rot="10800000">
            <a:off x="1845413" y="485320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94" name="Google Shape;294;p16"/>
          <p:cNvSpPr/>
          <p:nvPr/>
        </p:nvSpPr>
        <p:spPr>
          <a:xfrm rot="10800000">
            <a:off x="1319363" y="6558036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95" name="Google Shape;295;p16"/>
          <p:cNvSpPr txBox="1">
            <a:spLocks noGrp="1"/>
          </p:cNvSpPr>
          <p:nvPr>
            <p:ph type="body" idx="1"/>
          </p:nvPr>
        </p:nvSpPr>
        <p:spPr>
          <a:xfrm>
            <a:off x="4382400" y="2219401"/>
            <a:ext cx="2280000" cy="120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1pPr>
            <a:lvl2pPr marL="1219170" lvl="1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 algn="ctr" rtl="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96" name="Google Shape;296;p16"/>
          <p:cNvSpPr txBox="1">
            <a:spLocks noGrp="1"/>
          </p:cNvSpPr>
          <p:nvPr>
            <p:ph type="subTitle" idx="2"/>
          </p:nvPr>
        </p:nvSpPr>
        <p:spPr>
          <a:xfrm>
            <a:off x="4382400" y="1791500"/>
            <a:ext cx="2280000" cy="585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297" name="Google Shape;297;p16"/>
          <p:cNvSpPr txBox="1">
            <a:spLocks noGrp="1"/>
          </p:cNvSpPr>
          <p:nvPr>
            <p:ph type="body" idx="3"/>
          </p:nvPr>
        </p:nvSpPr>
        <p:spPr>
          <a:xfrm>
            <a:off x="4382400" y="4946601"/>
            <a:ext cx="2280000" cy="120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1pPr>
            <a:lvl2pPr marL="1219170" lvl="1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 algn="ctr" rtl="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98" name="Google Shape;298;p16"/>
          <p:cNvSpPr txBox="1">
            <a:spLocks noGrp="1"/>
          </p:cNvSpPr>
          <p:nvPr>
            <p:ph type="subTitle" idx="4"/>
          </p:nvPr>
        </p:nvSpPr>
        <p:spPr>
          <a:xfrm>
            <a:off x="4382400" y="4518700"/>
            <a:ext cx="2280000" cy="585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299" name="Google Shape;299;p16"/>
          <p:cNvSpPr txBox="1">
            <a:spLocks noGrp="1"/>
          </p:cNvSpPr>
          <p:nvPr>
            <p:ph type="body" idx="5"/>
          </p:nvPr>
        </p:nvSpPr>
        <p:spPr>
          <a:xfrm>
            <a:off x="6664800" y="2219401"/>
            <a:ext cx="2280000" cy="120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1pPr>
            <a:lvl2pPr marL="1219170" lvl="1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 algn="ctr" rtl="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300" name="Google Shape;300;p16"/>
          <p:cNvSpPr txBox="1">
            <a:spLocks noGrp="1"/>
          </p:cNvSpPr>
          <p:nvPr>
            <p:ph type="subTitle" idx="6"/>
          </p:nvPr>
        </p:nvSpPr>
        <p:spPr>
          <a:xfrm>
            <a:off x="6664800" y="1791500"/>
            <a:ext cx="2280000" cy="585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301" name="Google Shape;301;p16"/>
          <p:cNvSpPr txBox="1">
            <a:spLocks noGrp="1"/>
          </p:cNvSpPr>
          <p:nvPr>
            <p:ph type="body" idx="7"/>
          </p:nvPr>
        </p:nvSpPr>
        <p:spPr>
          <a:xfrm>
            <a:off x="6664800" y="4946601"/>
            <a:ext cx="2280000" cy="120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1pPr>
            <a:lvl2pPr marL="1219170" lvl="1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 algn="ctr" rtl="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302" name="Google Shape;302;p16"/>
          <p:cNvSpPr txBox="1">
            <a:spLocks noGrp="1"/>
          </p:cNvSpPr>
          <p:nvPr>
            <p:ph type="subTitle" idx="8"/>
          </p:nvPr>
        </p:nvSpPr>
        <p:spPr>
          <a:xfrm>
            <a:off x="6664800" y="4518700"/>
            <a:ext cx="2280000" cy="585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303" name="Google Shape;303;p16"/>
          <p:cNvSpPr txBox="1">
            <a:spLocks noGrp="1"/>
          </p:cNvSpPr>
          <p:nvPr>
            <p:ph type="body" idx="9"/>
          </p:nvPr>
        </p:nvSpPr>
        <p:spPr>
          <a:xfrm>
            <a:off x="8947200" y="2219401"/>
            <a:ext cx="2280000" cy="120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1pPr>
            <a:lvl2pPr marL="1219170" lvl="1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 algn="ctr" rtl="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304" name="Google Shape;304;p16"/>
          <p:cNvSpPr txBox="1">
            <a:spLocks noGrp="1"/>
          </p:cNvSpPr>
          <p:nvPr>
            <p:ph type="subTitle" idx="13"/>
          </p:nvPr>
        </p:nvSpPr>
        <p:spPr>
          <a:xfrm>
            <a:off x="8947200" y="1791500"/>
            <a:ext cx="2280000" cy="585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305" name="Google Shape;305;p16"/>
          <p:cNvSpPr txBox="1">
            <a:spLocks noGrp="1"/>
          </p:cNvSpPr>
          <p:nvPr>
            <p:ph type="body" idx="14"/>
          </p:nvPr>
        </p:nvSpPr>
        <p:spPr>
          <a:xfrm>
            <a:off x="8947200" y="4946601"/>
            <a:ext cx="2280000" cy="120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1pPr>
            <a:lvl2pPr marL="1219170" lvl="1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 algn="ctr" rtl="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306" name="Google Shape;306;p16"/>
          <p:cNvSpPr txBox="1">
            <a:spLocks noGrp="1"/>
          </p:cNvSpPr>
          <p:nvPr>
            <p:ph type="subTitle" idx="15"/>
          </p:nvPr>
        </p:nvSpPr>
        <p:spPr>
          <a:xfrm>
            <a:off x="8947200" y="4518700"/>
            <a:ext cx="2280000" cy="585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307" name="Google Shape;307;p16"/>
          <p:cNvSpPr txBox="1">
            <a:spLocks noGrp="1"/>
          </p:cNvSpPr>
          <p:nvPr>
            <p:ph type="title"/>
          </p:nvPr>
        </p:nvSpPr>
        <p:spPr>
          <a:xfrm>
            <a:off x="960000" y="2061000"/>
            <a:ext cx="3422400" cy="273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 b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9pPr>
          </a:lstStyle>
          <a:p>
            <a:r>
              <a:rPr lang="fr-FR"/>
              <a:t>Modifiez le style du titre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36508211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six columns 1">
  <p:cSld name="Title and six columns 1">
    <p:spTree>
      <p:nvGrpSpPr>
        <p:cNvPr id="1" name="Shape 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9" name="Google Shape;309;p17"/>
          <p:cNvPicPr preferRelativeResize="0"/>
          <p:nvPr/>
        </p:nvPicPr>
        <p:blipFill rotWithShape="1">
          <a:blip r:embed="rId2">
            <a:alphaModFix amt="70000"/>
          </a:blip>
          <a:srcRect l="71898" b="18354"/>
          <a:stretch/>
        </p:blipFill>
        <p:spPr>
          <a:xfrm rot="-5400000">
            <a:off x="6113982" y="789051"/>
            <a:ext cx="3140999" cy="9125767"/>
          </a:xfrm>
          <a:prstGeom prst="rect">
            <a:avLst/>
          </a:prstGeom>
          <a:noFill/>
          <a:ln>
            <a:noFill/>
          </a:ln>
        </p:spPr>
      </p:pic>
      <p:sp>
        <p:nvSpPr>
          <p:cNvPr id="310" name="Google Shape;310;p17"/>
          <p:cNvSpPr txBox="1">
            <a:spLocks noGrp="1"/>
          </p:cNvSpPr>
          <p:nvPr>
            <p:ph type="body" idx="1"/>
          </p:nvPr>
        </p:nvSpPr>
        <p:spPr>
          <a:xfrm>
            <a:off x="6951600" y="4939200"/>
            <a:ext cx="2280000" cy="120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1pPr>
            <a:lvl2pPr marL="1219170" lvl="1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 algn="ctr" rtl="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pic>
        <p:nvPicPr>
          <p:cNvPr id="311" name="Google Shape;311;p17"/>
          <p:cNvPicPr preferRelativeResize="0"/>
          <p:nvPr/>
        </p:nvPicPr>
        <p:blipFill rotWithShape="1">
          <a:blip r:embed="rId3">
            <a:alphaModFix amt="70000"/>
          </a:blip>
          <a:srcRect l="74315" t="59298"/>
          <a:stretch/>
        </p:blipFill>
        <p:spPr>
          <a:xfrm rot="5400000">
            <a:off x="7273549" y="-1139651"/>
            <a:ext cx="3807801" cy="6034368"/>
          </a:xfrm>
          <a:prstGeom prst="rect">
            <a:avLst/>
          </a:prstGeom>
          <a:noFill/>
          <a:ln>
            <a:noFill/>
          </a:ln>
        </p:spPr>
      </p:pic>
      <p:pic>
        <p:nvPicPr>
          <p:cNvPr id="312" name="Google Shape;312;p17"/>
          <p:cNvPicPr preferRelativeResize="0"/>
          <p:nvPr/>
        </p:nvPicPr>
        <p:blipFill rotWithShape="1">
          <a:blip r:embed="rId4">
            <a:alphaModFix amt="70000"/>
          </a:blip>
          <a:srcRect l="72990" t="46042" b="7701"/>
          <a:stretch/>
        </p:blipFill>
        <p:spPr>
          <a:xfrm>
            <a:off x="0" y="0"/>
            <a:ext cx="4004301" cy="6857997"/>
          </a:xfrm>
          <a:prstGeom prst="rect">
            <a:avLst/>
          </a:prstGeom>
          <a:noFill/>
          <a:ln>
            <a:noFill/>
          </a:ln>
        </p:spPr>
      </p:pic>
      <p:sp>
        <p:nvSpPr>
          <p:cNvPr id="313" name="Google Shape;313;p17"/>
          <p:cNvSpPr/>
          <p:nvPr/>
        </p:nvSpPr>
        <p:spPr>
          <a:xfrm>
            <a:off x="563613" y="3096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14" name="Google Shape;314;p17"/>
          <p:cNvSpPr/>
          <p:nvPr/>
        </p:nvSpPr>
        <p:spPr>
          <a:xfrm>
            <a:off x="1325547" y="2450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15" name="Google Shape;315;p17"/>
          <p:cNvSpPr/>
          <p:nvPr/>
        </p:nvSpPr>
        <p:spPr>
          <a:xfrm>
            <a:off x="11301347" y="13273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16" name="Google Shape;316;p17"/>
          <p:cNvSpPr/>
          <p:nvPr/>
        </p:nvSpPr>
        <p:spPr>
          <a:xfrm>
            <a:off x="11209347" y="365803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17" name="Google Shape;317;p17"/>
          <p:cNvSpPr/>
          <p:nvPr/>
        </p:nvSpPr>
        <p:spPr>
          <a:xfrm>
            <a:off x="475080" y="12120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18" name="Google Shape;318;p17"/>
          <p:cNvSpPr/>
          <p:nvPr/>
        </p:nvSpPr>
        <p:spPr>
          <a:xfrm>
            <a:off x="10937029" y="62724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19" name="Google Shape;319;p17"/>
          <p:cNvSpPr/>
          <p:nvPr/>
        </p:nvSpPr>
        <p:spPr>
          <a:xfrm>
            <a:off x="11393729" y="54860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20" name="Google Shape;320;p17"/>
          <p:cNvSpPr/>
          <p:nvPr/>
        </p:nvSpPr>
        <p:spPr>
          <a:xfrm>
            <a:off x="10124996" y="618965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21" name="Google Shape;321;p17"/>
          <p:cNvSpPr/>
          <p:nvPr/>
        </p:nvSpPr>
        <p:spPr>
          <a:xfrm>
            <a:off x="10549447" y="320136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22" name="Google Shape;322;p17"/>
          <p:cNvSpPr txBox="1">
            <a:spLocks noGrp="1"/>
          </p:cNvSpPr>
          <p:nvPr>
            <p:ph type="body" idx="2"/>
          </p:nvPr>
        </p:nvSpPr>
        <p:spPr>
          <a:xfrm>
            <a:off x="6974500" y="1304933"/>
            <a:ext cx="2280000" cy="120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1pPr>
            <a:lvl2pPr marL="1219170" lvl="1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 algn="ctr" rtl="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323" name="Google Shape;323;p17"/>
          <p:cNvSpPr txBox="1">
            <a:spLocks noGrp="1"/>
          </p:cNvSpPr>
          <p:nvPr>
            <p:ph type="body" idx="3"/>
          </p:nvPr>
        </p:nvSpPr>
        <p:spPr>
          <a:xfrm>
            <a:off x="8947200" y="3125484"/>
            <a:ext cx="2280000" cy="120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1pPr>
            <a:lvl2pPr marL="1219170" lvl="1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 algn="ctr" rtl="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324" name="Google Shape;324;p17"/>
          <p:cNvSpPr txBox="1">
            <a:spLocks noGrp="1"/>
          </p:cNvSpPr>
          <p:nvPr>
            <p:ph type="subTitle" idx="4"/>
          </p:nvPr>
        </p:nvSpPr>
        <p:spPr>
          <a:xfrm>
            <a:off x="6974500" y="914035"/>
            <a:ext cx="2280000" cy="585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325" name="Google Shape;325;p17"/>
          <p:cNvSpPr txBox="1">
            <a:spLocks noGrp="1"/>
          </p:cNvSpPr>
          <p:nvPr>
            <p:ph type="subTitle" idx="5"/>
          </p:nvPr>
        </p:nvSpPr>
        <p:spPr>
          <a:xfrm>
            <a:off x="8947200" y="2734585"/>
            <a:ext cx="2280000" cy="585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326" name="Google Shape;326;p17"/>
          <p:cNvSpPr txBox="1">
            <a:spLocks noGrp="1"/>
          </p:cNvSpPr>
          <p:nvPr>
            <p:ph type="subTitle" idx="6"/>
          </p:nvPr>
        </p:nvSpPr>
        <p:spPr>
          <a:xfrm>
            <a:off x="6951600" y="4548301"/>
            <a:ext cx="2280000" cy="585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327" name="Google Shape;327;p17"/>
          <p:cNvSpPr txBox="1">
            <a:spLocks noGrp="1"/>
          </p:cNvSpPr>
          <p:nvPr>
            <p:ph type="body" idx="7"/>
          </p:nvPr>
        </p:nvSpPr>
        <p:spPr>
          <a:xfrm>
            <a:off x="964800" y="3125484"/>
            <a:ext cx="2280000" cy="120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1pPr>
            <a:lvl2pPr marL="1219170" lvl="1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 algn="ctr" rtl="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328" name="Google Shape;328;p17"/>
          <p:cNvSpPr txBox="1">
            <a:spLocks noGrp="1"/>
          </p:cNvSpPr>
          <p:nvPr>
            <p:ph type="subTitle" idx="8"/>
          </p:nvPr>
        </p:nvSpPr>
        <p:spPr>
          <a:xfrm>
            <a:off x="964800" y="2734585"/>
            <a:ext cx="2280000" cy="585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329" name="Google Shape;329;p17"/>
          <p:cNvSpPr txBox="1">
            <a:spLocks noGrp="1"/>
          </p:cNvSpPr>
          <p:nvPr>
            <p:ph type="body" idx="9"/>
          </p:nvPr>
        </p:nvSpPr>
        <p:spPr>
          <a:xfrm>
            <a:off x="2937500" y="1304933"/>
            <a:ext cx="2280000" cy="120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1pPr>
            <a:lvl2pPr marL="1219170" lvl="1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 algn="ctr" rtl="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330" name="Google Shape;330;p17"/>
          <p:cNvSpPr txBox="1">
            <a:spLocks noGrp="1"/>
          </p:cNvSpPr>
          <p:nvPr>
            <p:ph type="subTitle" idx="13"/>
          </p:nvPr>
        </p:nvSpPr>
        <p:spPr>
          <a:xfrm>
            <a:off x="2937500" y="914035"/>
            <a:ext cx="2280000" cy="585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331" name="Google Shape;331;p17"/>
          <p:cNvSpPr txBox="1">
            <a:spLocks noGrp="1"/>
          </p:cNvSpPr>
          <p:nvPr>
            <p:ph type="title"/>
          </p:nvPr>
        </p:nvSpPr>
        <p:spPr>
          <a:xfrm>
            <a:off x="4004400" y="2522900"/>
            <a:ext cx="4183200" cy="1812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 b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332" name="Google Shape;332;p17"/>
          <p:cNvSpPr txBox="1">
            <a:spLocks noGrp="1"/>
          </p:cNvSpPr>
          <p:nvPr>
            <p:ph type="body" idx="14"/>
          </p:nvPr>
        </p:nvSpPr>
        <p:spPr>
          <a:xfrm>
            <a:off x="2960384" y="4939200"/>
            <a:ext cx="2280000" cy="120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1pPr>
            <a:lvl2pPr marL="1219170" lvl="1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 algn="ctr" rtl="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333" name="Google Shape;333;p17"/>
          <p:cNvSpPr txBox="1">
            <a:spLocks noGrp="1"/>
          </p:cNvSpPr>
          <p:nvPr>
            <p:ph type="subTitle" idx="15"/>
          </p:nvPr>
        </p:nvSpPr>
        <p:spPr>
          <a:xfrm>
            <a:off x="2960384" y="4548301"/>
            <a:ext cx="2280000" cy="585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26662005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 1">
  <p:cSld name="Title and two columns 1">
    <p:spTree>
      <p:nvGrpSpPr>
        <p:cNvPr id="1" name="Shape 3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5" name="Google Shape;335;p18"/>
          <p:cNvPicPr preferRelativeResize="0"/>
          <p:nvPr/>
        </p:nvPicPr>
        <p:blipFill rotWithShape="1">
          <a:blip r:embed="rId2">
            <a:alphaModFix amt="70000"/>
          </a:blip>
          <a:srcRect l="73362" t="59298"/>
          <a:stretch/>
        </p:blipFill>
        <p:spPr>
          <a:xfrm rot="5400000" flipH="1">
            <a:off x="7202867" y="1914833"/>
            <a:ext cx="3949165" cy="6034368"/>
          </a:xfrm>
          <a:prstGeom prst="rect">
            <a:avLst/>
          </a:prstGeom>
          <a:noFill/>
          <a:ln>
            <a:noFill/>
          </a:ln>
        </p:spPr>
      </p:pic>
      <p:pic>
        <p:nvPicPr>
          <p:cNvPr id="336" name="Google Shape;336;p18"/>
          <p:cNvPicPr preferRelativeResize="0"/>
          <p:nvPr/>
        </p:nvPicPr>
        <p:blipFill rotWithShape="1">
          <a:blip r:embed="rId3">
            <a:alphaModFix amt="70000"/>
          </a:blip>
          <a:srcRect l="72833" b="18824"/>
          <a:stretch/>
        </p:blipFill>
        <p:spPr>
          <a:xfrm rot="-5400000" flipH="1">
            <a:off x="6139863" y="-3097332"/>
            <a:ext cx="3036499" cy="9073031"/>
          </a:xfrm>
          <a:prstGeom prst="rect">
            <a:avLst/>
          </a:prstGeom>
          <a:noFill/>
          <a:ln>
            <a:noFill/>
          </a:ln>
        </p:spPr>
      </p:pic>
      <p:pic>
        <p:nvPicPr>
          <p:cNvPr id="337" name="Google Shape;337;p18"/>
          <p:cNvPicPr preferRelativeResize="0"/>
          <p:nvPr/>
        </p:nvPicPr>
        <p:blipFill rotWithShape="1">
          <a:blip r:embed="rId4">
            <a:alphaModFix amt="70000"/>
          </a:blip>
          <a:srcRect l="72919" t="45124" b="8149"/>
          <a:stretch/>
        </p:blipFill>
        <p:spPr>
          <a:xfrm rot="10800000" flipH="1">
            <a:off x="-10534" y="-52732"/>
            <a:ext cx="4014835" cy="6927699"/>
          </a:xfrm>
          <a:prstGeom prst="rect">
            <a:avLst/>
          </a:prstGeom>
          <a:noFill/>
          <a:ln>
            <a:noFill/>
          </a:ln>
        </p:spPr>
      </p:pic>
      <p:sp>
        <p:nvSpPr>
          <p:cNvPr id="338" name="Google Shape;338;p18"/>
          <p:cNvSpPr/>
          <p:nvPr/>
        </p:nvSpPr>
        <p:spPr>
          <a:xfrm rot="10800000" flipH="1">
            <a:off x="563613" y="61813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39" name="Google Shape;339;p18"/>
          <p:cNvSpPr/>
          <p:nvPr/>
        </p:nvSpPr>
        <p:spPr>
          <a:xfrm rot="10800000" flipH="1">
            <a:off x="1325547" y="6429969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40" name="Google Shape;340;p18"/>
          <p:cNvSpPr/>
          <p:nvPr/>
        </p:nvSpPr>
        <p:spPr>
          <a:xfrm rot="10800000" flipH="1">
            <a:off x="11402947" y="5550869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41" name="Google Shape;341;p18"/>
          <p:cNvSpPr/>
          <p:nvPr/>
        </p:nvSpPr>
        <p:spPr>
          <a:xfrm rot="10800000" flipH="1">
            <a:off x="11310947" y="6328369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42" name="Google Shape;342;p18"/>
          <p:cNvSpPr/>
          <p:nvPr/>
        </p:nvSpPr>
        <p:spPr>
          <a:xfrm rot="10800000" flipH="1">
            <a:off x="475080" y="5462969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43" name="Google Shape;343;p18"/>
          <p:cNvSpPr/>
          <p:nvPr/>
        </p:nvSpPr>
        <p:spPr>
          <a:xfrm rot="10800000" flipH="1">
            <a:off x="10835429" y="1169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44" name="Google Shape;344;p18"/>
          <p:cNvSpPr/>
          <p:nvPr/>
        </p:nvSpPr>
        <p:spPr>
          <a:xfrm rot="10800000" flipH="1">
            <a:off x="11495329" y="1188969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45" name="Google Shape;345;p18"/>
          <p:cNvSpPr/>
          <p:nvPr/>
        </p:nvSpPr>
        <p:spPr>
          <a:xfrm rot="10800000" flipH="1">
            <a:off x="10124996" y="485320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46" name="Google Shape;346;p18"/>
          <p:cNvSpPr/>
          <p:nvPr/>
        </p:nvSpPr>
        <p:spPr>
          <a:xfrm rot="10800000" flipH="1">
            <a:off x="10651047" y="6558036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47" name="Google Shape;347;p18"/>
          <p:cNvSpPr txBox="1">
            <a:spLocks noGrp="1"/>
          </p:cNvSpPr>
          <p:nvPr>
            <p:ph type="title"/>
          </p:nvPr>
        </p:nvSpPr>
        <p:spPr>
          <a:xfrm>
            <a:off x="950967" y="719333"/>
            <a:ext cx="5230400" cy="96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348" name="Google Shape;348;p18"/>
          <p:cNvSpPr txBox="1">
            <a:spLocks noGrp="1"/>
          </p:cNvSpPr>
          <p:nvPr>
            <p:ph type="body" idx="1"/>
          </p:nvPr>
        </p:nvSpPr>
        <p:spPr>
          <a:xfrm>
            <a:off x="950967" y="2537037"/>
            <a:ext cx="4935200" cy="360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1pPr>
            <a:lvl2pPr marL="1219170" lvl="1" indent="-406390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 rtl="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349" name="Google Shape;349;p18"/>
          <p:cNvSpPr txBox="1">
            <a:spLocks noGrp="1"/>
          </p:cNvSpPr>
          <p:nvPr>
            <p:ph type="body" idx="2"/>
          </p:nvPr>
        </p:nvSpPr>
        <p:spPr>
          <a:xfrm>
            <a:off x="6310567" y="2537037"/>
            <a:ext cx="4935200" cy="360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1pPr>
            <a:lvl2pPr marL="1219170" lvl="1" indent="-406390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 rtl="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357708314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3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1" name="Google Shape;351;p19"/>
          <p:cNvPicPr preferRelativeResize="0"/>
          <p:nvPr/>
        </p:nvPicPr>
        <p:blipFill rotWithShape="1">
          <a:blip r:embed="rId2">
            <a:alphaModFix amt="70000"/>
          </a:blip>
          <a:srcRect l="81914" t="39397"/>
          <a:stretch/>
        </p:blipFill>
        <p:spPr>
          <a:xfrm rot="5400000">
            <a:off x="6419683" y="-3151682"/>
            <a:ext cx="2681267" cy="8984633"/>
          </a:xfrm>
          <a:prstGeom prst="rect">
            <a:avLst/>
          </a:prstGeom>
          <a:noFill/>
          <a:ln>
            <a:noFill/>
          </a:ln>
        </p:spPr>
      </p:pic>
      <p:pic>
        <p:nvPicPr>
          <p:cNvPr id="352" name="Google Shape;352;p19"/>
          <p:cNvPicPr preferRelativeResize="0"/>
          <p:nvPr/>
        </p:nvPicPr>
        <p:blipFill rotWithShape="1">
          <a:blip r:embed="rId3">
            <a:alphaModFix amt="70000"/>
          </a:blip>
          <a:srcRect l="81736" b="41978"/>
          <a:stretch/>
        </p:blipFill>
        <p:spPr>
          <a:xfrm rot="5400000">
            <a:off x="2936748" y="-2973649"/>
            <a:ext cx="2707635" cy="8602201"/>
          </a:xfrm>
          <a:prstGeom prst="rect">
            <a:avLst/>
          </a:prstGeom>
          <a:noFill/>
          <a:ln>
            <a:noFill/>
          </a:ln>
        </p:spPr>
      </p:pic>
      <p:sp>
        <p:nvSpPr>
          <p:cNvPr id="353" name="Google Shape;353;p19"/>
          <p:cNvSpPr txBox="1">
            <a:spLocks noGrp="1"/>
          </p:cNvSpPr>
          <p:nvPr>
            <p:ph type="title"/>
          </p:nvPr>
        </p:nvSpPr>
        <p:spPr>
          <a:xfrm>
            <a:off x="950967" y="719333"/>
            <a:ext cx="3413600" cy="273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354" name="Google Shape;354;p19"/>
          <p:cNvSpPr/>
          <p:nvPr/>
        </p:nvSpPr>
        <p:spPr>
          <a:xfrm rot="10800000" flipH="1">
            <a:off x="11744267" y="176833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55" name="Google Shape;355;p19"/>
          <p:cNvSpPr/>
          <p:nvPr/>
        </p:nvSpPr>
        <p:spPr>
          <a:xfrm rot="10800000" flipH="1">
            <a:off x="542667" y="44100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56" name="Google Shape;356;p19"/>
          <p:cNvSpPr/>
          <p:nvPr/>
        </p:nvSpPr>
        <p:spPr>
          <a:xfrm rot="10800000" flipH="1">
            <a:off x="2002067" y="136100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57" name="Google Shape;357;p19"/>
          <p:cNvSpPr/>
          <p:nvPr/>
        </p:nvSpPr>
        <p:spPr>
          <a:xfrm rot="10800000" flipH="1">
            <a:off x="10080600" y="310900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58" name="Google Shape;358;p19"/>
          <p:cNvSpPr/>
          <p:nvPr/>
        </p:nvSpPr>
        <p:spPr>
          <a:xfrm rot="10800000" flipH="1">
            <a:off x="3892351" y="-127967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59" name="Google Shape;359;p19"/>
          <p:cNvSpPr/>
          <p:nvPr/>
        </p:nvSpPr>
        <p:spPr>
          <a:xfrm rot="10800000" flipH="1">
            <a:off x="8288533" y="-57500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60" name="Google Shape;360;p19"/>
          <p:cNvSpPr/>
          <p:nvPr/>
        </p:nvSpPr>
        <p:spPr>
          <a:xfrm rot="10800000" flipH="1">
            <a:off x="7116067" y="266800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</p:spTree>
    <p:extLst>
      <p:ext uri="{BB962C8B-B14F-4D97-AF65-F5344CB8AC3E}">
        <p14:creationId xmlns:p14="http://schemas.microsoft.com/office/powerpoint/2010/main" val="421115954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3">
  <p:cSld name="Title only 3">
    <p:spTree>
      <p:nvGrpSpPr>
        <p:cNvPr id="1" name="Shape 3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2" name="Google Shape;362;p20"/>
          <p:cNvPicPr preferRelativeResize="0"/>
          <p:nvPr/>
        </p:nvPicPr>
        <p:blipFill rotWithShape="1">
          <a:blip r:embed="rId2">
            <a:alphaModFix amt="70000"/>
          </a:blip>
          <a:srcRect l="81843" t="41978"/>
          <a:stretch/>
        </p:blipFill>
        <p:spPr>
          <a:xfrm rot="-5400000" flipH="1">
            <a:off x="2944668" y="-2965733"/>
            <a:ext cx="2691801" cy="8602201"/>
          </a:xfrm>
          <a:prstGeom prst="rect">
            <a:avLst/>
          </a:prstGeom>
          <a:noFill/>
          <a:ln>
            <a:noFill/>
          </a:ln>
        </p:spPr>
      </p:pic>
      <p:pic>
        <p:nvPicPr>
          <p:cNvPr id="363" name="Google Shape;363;p20"/>
          <p:cNvPicPr preferRelativeResize="0"/>
          <p:nvPr/>
        </p:nvPicPr>
        <p:blipFill rotWithShape="1">
          <a:blip r:embed="rId3">
            <a:alphaModFix amt="70000"/>
          </a:blip>
          <a:srcRect l="81736" b="39679"/>
          <a:stretch/>
        </p:blipFill>
        <p:spPr>
          <a:xfrm rot="-5400000" flipH="1">
            <a:off x="6385415" y="-3143781"/>
            <a:ext cx="2707635" cy="8942464"/>
          </a:xfrm>
          <a:prstGeom prst="rect">
            <a:avLst/>
          </a:prstGeom>
          <a:noFill/>
          <a:ln>
            <a:noFill/>
          </a:ln>
        </p:spPr>
      </p:pic>
      <p:sp>
        <p:nvSpPr>
          <p:cNvPr id="364" name="Google Shape;364;p20"/>
          <p:cNvSpPr txBox="1">
            <a:spLocks noGrp="1"/>
          </p:cNvSpPr>
          <p:nvPr>
            <p:ph type="title"/>
          </p:nvPr>
        </p:nvSpPr>
        <p:spPr>
          <a:xfrm>
            <a:off x="1828800" y="720000"/>
            <a:ext cx="8534400" cy="11996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365" name="Google Shape;365;p20"/>
          <p:cNvSpPr/>
          <p:nvPr/>
        </p:nvSpPr>
        <p:spPr>
          <a:xfrm rot="10800000">
            <a:off x="542667" y="176833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66" name="Google Shape;366;p20"/>
          <p:cNvSpPr/>
          <p:nvPr/>
        </p:nvSpPr>
        <p:spPr>
          <a:xfrm rot="10800000">
            <a:off x="11744267" y="44100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67" name="Google Shape;367;p20"/>
          <p:cNvSpPr/>
          <p:nvPr/>
        </p:nvSpPr>
        <p:spPr>
          <a:xfrm rot="10800000">
            <a:off x="10468867" y="136100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68" name="Google Shape;368;p20"/>
          <p:cNvSpPr/>
          <p:nvPr/>
        </p:nvSpPr>
        <p:spPr>
          <a:xfrm rot="10800000">
            <a:off x="2390333" y="310900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69" name="Google Shape;369;p20"/>
          <p:cNvSpPr/>
          <p:nvPr/>
        </p:nvSpPr>
        <p:spPr>
          <a:xfrm rot="10800000">
            <a:off x="8394584" y="-127967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70" name="Google Shape;370;p20"/>
          <p:cNvSpPr/>
          <p:nvPr/>
        </p:nvSpPr>
        <p:spPr>
          <a:xfrm rot="10800000">
            <a:off x="3998400" y="-57500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71" name="Google Shape;371;p20"/>
          <p:cNvSpPr/>
          <p:nvPr/>
        </p:nvSpPr>
        <p:spPr>
          <a:xfrm rot="10800000">
            <a:off x="5354867" y="266800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</p:spTree>
    <p:extLst>
      <p:ext uri="{BB962C8B-B14F-4D97-AF65-F5344CB8AC3E}">
        <p14:creationId xmlns:p14="http://schemas.microsoft.com/office/powerpoint/2010/main" val="155895134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1">
  <p:cSld name="Title only 1">
    <p:spTree>
      <p:nvGrpSpPr>
        <p:cNvPr id="1" name="Shape 3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3" name="Google Shape;373;p21"/>
          <p:cNvPicPr preferRelativeResize="0"/>
          <p:nvPr/>
        </p:nvPicPr>
        <p:blipFill rotWithShape="1">
          <a:blip r:embed="rId2">
            <a:alphaModFix amt="70000"/>
          </a:blip>
          <a:srcRect l="81843" t="41978"/>
          <a:stretch/>
        </p:blipFill>
        <p:spPr>
          <a:xfrm rot="-5400000" flipH="1">
            <a:off x="2944668" y="-2965733"/>
            <a:ext cx="2691801" cy="8602201"/>
          </a:xfrm>
          <a:prstGeom prst="rect">
            <a:avLst/>
          </a:prstGeom>
          <a:noFill/>
          <a:ln>
            <a:noFill/>
          </a:ln>
        </p:spPr>
      </p:pic>
      <p:pic>
        <p:nvPicPr>
          <p:cNvPr id="374" name="Google Shape;374;p21"/>
          <p:cNvPicPr preferRelativeResize="0"/>
          <p:nvPr/>
        </p:nvPicPr>
        <p:blipFill rotWithShape="1">
          <a:blip r:embed="rId3">
            <a:alphaModFix amt="70000"/>
          </a:blip>
          <a:srcRect l="81736" b="39679"/>
          <a:stretch/>
        </p:blipFill>
        <p:spPr>
          <a:xfrm rot="-5400000" flipH="1">
            <a:off x="6385415" y="-3143781"/>
            <a:ext cx="2707635" cy="8942464"/>
          </a:xfrm>
          <a:prstGeom prst="rect">
            <a:avLst/>
          </a:prstGeom>
          <a:noFill/>
          <a:ln>
            <a:noFill/>
          </a:ln>
        </p:spPr>
      </p:pic>
      <p:sp>
        <p:nvSpPr>
          <p:cNvPr id="375" name="Google Shape;375;p21"/>
          <p:cNvSpPr txBox="1">
            <a:spLocks noGrp="1"/>
          </p:cNvSpPr>
          <p:nvPr>
            <p:ph type="title"/>
          </p:nvPr>
        </p:nvSpPr>
        <p:spPr>
          <a:xfrm>
            <a:off x="950967" y="719333"/>
            <a:ext cx="3413600" cy="273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376" name="Google Shape;376;p21"/>
          <p:cNvSpPr/>
          <p:nvPr/>
        </p:nvSpPr>
        <p:spPr>
          <a:xfrm rot="10800000">
            <a:off x="542667" y="176833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77" name="Google Shape;377;p21"/>
          <p:cNvSpPr/>
          <p:nvPr/>
        </p:nvSpPr>
        <p:spPr>
          <a:xfrm rot="10800000">
            <a:off x="11744267" y="44100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78" name="Google Shape;378;p21"/>
          <p:cNvSpPr/>
          <p:nvPr/>
        </p:nvSpPr>
        <p:spPr>
          <a:xfrm rot="10800000">
            <a:off x="10468867" y="136100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79" name="Google Shape;379;p21"/>
          <p:cNvSpPr/>
          <p:nvPr/>
        </p:nvSpPr>
        <p:spPr>
          <a:xfrm rot="10800000">
            <a:off x="2390333" y="310900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80" name="Google Shape;380;p21"/>
          <p:cNvSpPr/>
          <p:nvPr/>
        </p:nvSpPr>
        <p:spPr>
          <a:xfrm rot="10800000">
            <a:off x="8394584" y="-127967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81" name="Google Shape;381;p21"/>
          <p:cNvSpPr/>
          <p:nvPr/>
        </p:nvSpPr>
        <p:spPr>
          <a:xfrm rot="10800000">
            <a:off x="3998400" y="-57500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82" name="Google Shape;382;p21"/>
          <p:cNvSpPr/>
          <p:nvPr/>
        </p:nvSpPr>
        <p:spPr>
          <a:xfrm rot="10800000">
            <a:off x="5354867" y="266800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</p:spTree>
    <p:extLst>
      <p:ext uri="{BB962C8B-B14F-4D97-AF65-F5344CB8AC3E}">
        <p14:creationId xmlns:p14="http://schemas.microsoft.com/office/powerpoint/2010/main" val="257137350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2">
  <p:cSld name="Title only 2">
    <p:spTree>
      <p:nvGrpSpPr>
        <p:cNvPr id="1" name="Shape 3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4" name="Google Shape;384;p22"/>
          <p:cNvPicPr preferRelativeResize="0"/>
          <p:nvPr/>
        </p:nvPicPr>
        <p:blipFill rotWithShape="1">
          <a:blip r:embed="rId2">
            <a:alphaModFix amt="70000"/>
          </a:blip>
          <a:srcRect l="81914" t="39397"/>
          <a:stretch/>
        </p:blipFill>
        <p:spPr>
          <a:xfrm rot="5400000">
            <a:off x="6419683" y="-3151682"/>
            <a:ext cx="2681267" cy="8984633"/>
          </a:xfrm>
          <a:prstGeom prst="rect">
            <a:avLst/>
          </a:prstGeom>
          <a:noFill/>
          <a:ln>
            <a:noFill/>
          </a:ln>
        </p:spPr>
      </p:pic>
      <p:pic>
        <p:nvPicPr>
          <p:cNvPr id="385" name="Google Shape;385;p22"/>
          <p:cNvPicPr preferRelativeResize="0"/>
          <p:nvPr/>
        </p:nvPicPr>
        <p:blipFill rotWithShape="1">
          <a:blip r:embed="rId3">
            <a:alphaModFix amt="70000"/>
          </a:blip>
          <a:srcRect l="81736" b="41978"/>
          <a:stretch/>
        </p:blipFill>
        <p:spPr>
          <a:xfrm rot="5400000">
            <a:off x="2936748" y="-2973649"/>
            <a:ext cx="2707635" cy="8602201"/>
          </a:xfrm>
          <a:prstGeom prst="rect">
            <a:avLst/>
          </a:prstGeom>
          <a:noFill/>
          <a:ln>
            <a:noFill/>
          </a:ln>
        </p:spPr>
      </p:pic>
      <p:sp>
        <p:nvSpPr>
          <p:cNvPr id="386" name="Google Shape;386;p22"/>
          <p:cNvSpPr txBox="1">
            <a:spLocks noGrp="1"/>
          </p:cNvSpPr>
          <p:nvPr>
            <p:ph type="title"/>
          </p:nvPr>
        </p:nvSpPr>
        <p:spPr>
          <a:xfrm>
            <a:off x="1828800" y="720000"/>
            <a:ext cx="8534400" cy="11996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387" name="Google Shape;387;p22"/>
          <p:cNvSpPr/>
          <p:nvPr/>
        </p:nvSpPr>
        <p:spPr>
          <a:xfrm rot="10800000" flipH="1">
            <a:off x="11744267" y="176833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88" name="Google Shape;388;p22"/>
          <p:cNvSpPr/>
          <p:nvPr/>
        </p:nvSpPr>
        <p:spPr>
          <a:xfrm rot="10800000" flipH="1">
            <a:off x="542667" y="44100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89" name="Google Shape;389;p22"/>
          <p:cNvSpPr/>
          <p:nvPr/>
        </p:nvSpPr>
        <p:spPr>
          <a:xfrm rot="10800000" flipH="1">
            <a:off x="2002067" y="136100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90" name="Google Shape;390;p22"/>
          <p:cNvSpPr/>
          <p:nvPr/>
        </p:nvSpPr>
        <p:spPr>
          <a:xfrm rot="10800000" flipH="1">
            <a:off x="10080600" y="310900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91" name="Google Shape;391;p22"/>
          <p:cNvSpPr/>
          <p:nvPr/>
        </p:nvSpPr>
        <p:spPr>
          <a:xfrm rot="10800000" flipH="1">
            <a:off x="3892351" y="-127967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92" name="Google Shape;392;p22"/>
          <p:cNvSpPr/>
          <p:nvPr/>
        </p:nvSpPr>
        <p:spPr>
          <a:xfrm rot="10800000" flipH="1">
            <a:off x="8288533" y="-57500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93" name="Google Shape;393;p22"/>
          <p:cNvSpPr/>
          <p:nvPr/>
        </p:nvSpPr>
        <p:spPr>
          <a:xfrm rot="10800000" flipH="1">
            <a:off x="7116067" y="266800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</p:spTree>
    <p:extLst>
      <p:ext uri="{BB962C8B-B14F-4D97-AF65-F5344CB8AC3E}">
        <p14:creationId xmlns:p14="http://schemas.microsoft.com/office/powerpoint/2010/main" val="22122821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3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5" name="Google Shape;395;p23"/>
          <p:cNvPicPr preferRelativeResize="0"/>
          <p:nvPr/>
        </p:nvPicPr>
        <p:blipFill rotWithShape="1">
          <a:blip r:embed="rId2">
            <a:alphaModFix amt="70000"/>
          </a:blip>
          <a:srcRect l="68574" t="68024"/>
          <a:stretch/>
        </p:blipFill>
        <p:spPr>
          <a:xfrm rot="-5400000" flipH="1">
            <a:off x="30169" y="-40702"/>
            <a:ext cx="4659033" cy="4740435"/>
          </a:xfrm>
          <a:prstGeom prst="rect">
            <a:avLst/>
          </a:prstGeom>
          <a:noFill/>
          <a:ln>
            <a:noFill/>
          </a:ln>
        </p:spPr>
      </p:pic>
      <p:pic>
        <p:nvPicPr>
          <p:cNvPr id="396" name="Google Shape;396;p23"/>
          <p:cNvPicPr preferRelativeResize="0"/>
          <p:nvPr/>
        </p:nvPicPr>
        <p:blipFill rotWithShape="1">
          <a:blip r:embed="rId3">
            <a:alphaModFix amt="70000"/>
          </a:blip>
          <a:srcRect l="80410" b="30400"/>
          <a:stretch/>
        </p:blipFill>
        <p:spPr>
          <a:xfrm rot="5400000" flipH="1">
            <a:off x="2784248" y="1864248"/>
            <a:ext cx="2189568" cy="7779136"/>
          </a:xfrm>
          <a:prstGeom prst="rect">
            <a:avLst/>
          </a:prstGeom>
          <a:noFill/>
          <a:ln>
            <a:noFill/>
          </a:ln>
        </p:spPr>
      </p:pic>
      <p:pic>
        <p:nvPicPr>
          <p:cNvPr id="397" name="Google Shape;397;p23"/>
          <p:cNvPicPr preferRelativeResize="0"/>
          <p:nvPr/>
        </p:nvPicPr>
        <p:blipFill rotWithShape="1">
          <a:blip r:embed="rId4">
            <a:alphaModFix amt="70000"/>
          </a:blip>
          <a:srcRect l="64209" t="40121" b="13618"/>
          <a:stretch/>
        </p:blipFill>
        <p:spPr>
          <a:xfrm flipH="1">
            <a:off x="6885900" y="0"/>
            <a:ext cx="5306099" cy="6857997"/>
          </a:xfrm>
          <a:prstGeom prst="rect">
            <a:avLst/>
          </a:prstGeom>
          <a:noFill/>
          <a:ln>
            <a:noFill/>
          </a:ln>
        </p:spPr>
      </p:pic>
      <p:sp>
        <p:nvSpPr>
          <p:cNvPr id="398" name="Google Shape;398;p23"/>
          <p:cNvSpPr/>
          <p:nvPr/>
        </p:nvSpPr>
        <p:spPr>
          <a:xfrm flipH="1">
            <a:off x="11121196" y="3096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99" name="Google Shape;399;p23"/>
          <p:cNvSpPr/>
          <p:nvPr/>
        </p:nvSpPr>
        <p:spPr>
          <a:xfrm flipH="1">
            <a:off x="10543263" y="2450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00" name="Google Shape;400;p23"/>
          <p:cNvSpPr/>
          <p:nvPr/>
        </p:nvSpPr>
        <p:spPr>
          <a:xfrm flipH="1">
            <a:off x="567463" y="13273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01" name="Google Shape;401;p23"/>
          <p:cNvSpPr/>
          <p:nvPr/>
        </p:nvSpPr>
        <p:spPr>
          <a:xfrm flipH="1">
            <a:off x="475463" y="365803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02" name="Google Shape;402;p23"/>
          <p:cNvSpPr/>
          <p:nvPr/>
        </p:nvSpPr>
        <p:spPr>
          <a:xfrm flipH="1">
            <a:off x="11393729" y="12120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03" name="Google Shape;403;p23"/>
          <p:cNvSpPr/>
          <p:nvPr/>
        </p:nvSpPr>
        <p:spPr>
          <a:xfrm flipH="1">
            <a:off x="747780" y="62724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04" name="Google Shape;404;p23"/>
          <p:cNvSpPr/>
          <p:nvPr/>
        </p:nvSpPr>
        <p:spPr>
          <a:xfrm flipH="1">
            <a:off x="475080" y="54860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05" name="Google Shape;405;p23"/>
          <p:cNvSpPr/>
          <p:nvPr/>
        </p:nvSpPr>
        <p:spPr>
          <a:xfrm flipH="1">
            <a:off x="1743813" y="618965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06" name="Google Shape;406;p23"/>
          <p:cNvSpPr/>
          <p:nvPr/>
        </p:nvSpPr>
        <p:spPr>
          <a:xfrm flipH="1">
            <a:off x="1319363" y="320136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07" name="Google Shape;407;p23"/>
          <p:cNvSpPr txBox="1">
            <a:spLocks noGrp="1"/>
          </p:cNvSpPr>
          <p:nvPr>
            <p:ph type="title"/>
          </p:nvPr>
        </p:nvSpPr>
        <p:spPr>
          <a:xfrm>
            <a:off x="7140851" y="2023100"/>
            <a:ext cx="3926000" cy="1315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408" name="Google Shape;408;p23"/>
          <p:cNvSpPr txBox="1">
            <a:spLocks noGrp="1"/>
          </p:cNvSpPr>
          <p:nvPr>
            <p:ph type="body" idx="1"/>
          </p:nvPr>
        </p:nvSpPr>
        <p:spPr>
          <a:xfrm>
            <a:off x="7140851" y="3335300"/>
            <a:ext cx="3926000" cy="149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0639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marL="1219170" lvl="1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288322820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 3">
  <p:cSld name="One column text 3">
    <p:spTree>
      <p:nvGrpSpPr>
        <p:cNvPr id="1" name="Shape 4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" name="Google Shape;410;p24"/>
          <p:cNvPicPr preferRelativeResize="0"/>
          <p:nvPr/>
        </p:nvPicPr>
        <p:blipFill rotWithShape="1">
          <a:blip r:embed="rId2">
            <a:alphaModFix amt="70000"/>
          </a:blip>
          <a:srcRect l="68574" t="68024"/>
          <a:stretch/>
        </p:blipFill>
        <p:spPr>
          <a:xfrm rot="-5400000" flipH="1">
            <a:off x="30169" y="-40702"/>
            <a:ext cx="4659033" cy="4740435"/>
          </a:xfrm>
          <a:prstGeom prst="rect">
            <a:avLst/>
          </a:prstGeom>
          <a:noFill/>
          <a:ln>
            <a:noFill/>
          </a:ln>
        </p:spPr>
      </p:pic>
      <p:pic>
        <p:nvPicPr>
          <p:cNvPr id="411" name="Google Shape;411;p24"/>
          <p:cNvPicPr preferRelativeResize="0"/>
          <p:nvPr/>
        </p:nvPicPr>
        <p:blipFill rotWithShape="1">
          <a:blip r:embed="rId3">
            <a:alphaModFix amt="70000"/>
          </a:blip>
          <a:srcRect l="80410" b="30400"/>
          <a:stretch/>
        </p:blipFill>
        <p:spPr>
          <a:xfrm rot="5400000" flipH="1">
            <a:off x="2784248" y="1864248"/>
            <a:ext cx="2189568" cy="7779136"/>
          </a:xfrm>
          <a:prstGeom prst="rect">
            <a:avLst/>
          </a:prstGeom>
          <a:noFill/>
          <a:ln>
            <a:noFill/>
          </a:ln>
        </p:spPr>
      </p:pic>
      <p:pic>
        <p:nvPicPr>
          <p:cNvPr id="412" name="Google Shape;412;p24"/>
          <p:cNvPicPr preferRelativeResize="0"/>
          <p:nvPr/>
        </p:nvPicPr>
        <p:blipFill rotWithShape="1">
          <a:blip r:embed="rId4">
            <a:alphaModFix amt="70000"/>
          </a:blip>
          <a:srcRect l="64209" t="40121" b="13618"/>
          <a:stretch/>
        </p:blipFill>
        <p:spPr>
          <a:xfrm flipH="1">
            <a:off x="6885900" y="0"/>
            <a:ext cx="5306099" cy="6857997"/>
          </a:xfrm>
          <a:prstGeom prst="rect">
            <a:avLst/>
          </a:prstGeom>
          <a:noFill/>
          <a:ln>
            <a:noFill/>
          </a:ln>
        </p:spPr>
      </p:pic>
      <p:sp>
        <p:nvSpPr>
          <p:cNvPr id="413" name="Google Shape;413;p24"/>
          <p:cNvSpPr/>
          <p:nvPr/>
        </p:nvSpPr>
        <p:spPr>
          <a:xfrm flipH="1">
            <a:off x="11121196" y="3096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14" name="Google Shape;414;p24"/>
          <p:cNvSpPr/>
          <p:nvPr/>
        </p:nvSpPr>
        <p:spPr>
          <a:xfrm flipH="1">
            <a:off x="10543263" y="2450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15" name="Google Shape;415;p24"/>
          <p:cNvSpPr/>
          <p:nvPr/>
        </p:nvSpPr>
        <p:spPr>
          <a:xfrm flipH="1">
            <a:off x="567463" y="13273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16" name="Google Shape;416;p24"/>
          <p:cNvSpPr/>
          <p:nvPr/>
        </p:nvSpPr>
        <p:spPr>
          <a:xfrm flipH="1">
            <a:off x="475463" y="365803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17" name="Google Shape;417;p24"/>
          <p:cNvSpPr/>
          <p:nvPr/>
        </p:nvSpPr>
        <p:spPr>
          <a:xfrm flipH="1">
            <a:off x="11393729" y="12120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18" name="Google Shape;418;p24"/>
          <p:cNvSpPr/>
          <p:nvPr/>
        </p:nvSpPr>
        <p:spPr>
          <a:xfrm flipH="1">
            <a:off x="747780" y="62724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19" name="Google Shape;419;p24"/>
          <p:cNvSpPr/>
          <p:nvPr/>
        </p:nvSpPr>
        <p:spPr>
          <a:xfrm flipH="1">
            <a:off x="475080" y="54860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20" name="Google Shape;420;p24"/>
          <p:cNvSpPr/>
          <p:nvPr/>
        </p:nvSpPr>
        <p:spPr>
          <a:xfrm flipH="1">
            <a:off x="1743813" y="618965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21" name="Google Shape;421;p24"/>
          <p:cNvSpPr/>
          <p:nvPr/>
        </p:nvSpPr>
        <p:spPr>
          <a:xfrm flipH="1">
            <a:off x="1319363" y="320136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22" name="Google Shape;422;p24"/>
          <p:cNvSpPr txBox="1">
            <a:spLocks noGrp="1"/>
          </p:cNvSpPr>
          <p:nvPr>
            <p:ph type="title"/>
          </p:nvPr>
        </p:nvSpPr>
        <p:spPr>
          <a:xfrm>
            <a:off x="7140867" y="1693633"/>
            <a:ext cx="3566800" cy="1974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423" name="Google Shape;423;p24"/>
          <p:cNvSpPr txBox="1">
            <a:spLocks noGrp="1"/>
          </p:cNvSpPr>
          <p:nvPr>
            <p:ph type="body" idx="1"/>
          </p:nvPr>
        </p:nvSpPr>
        <p:spPr>
          <a:xfrm>
            <a:off x="7140851" y="3664784"/>
            <a:ext cx="3926000" cy="149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0639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marL="1219170" lvl="1" indent="-406390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 rtl="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203838701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 2">
  <p:cSld name="One column text 2">
    <p:spTree>
      <p:nvGrpSpPr>
        <p:cNvPr id="1" name="Shape 4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5" name="Google Shape;425;p25"/>
          <p:cNvPicPr preferRelativeResize="0"/>
          <p:nvPr/>
        </p:nvPicPr>
        <p:blipFill rotWithShape="1">
          <a:blip r:embed="rId2">
            <a:alphaModFix amt="70000"/>
          </a:blip>
          <a:srcRect l="68574" t="68024"/>
          <a:stretch/>
        </p:blipFill>
        <p:spPr>
          <a:xfrm rot="-5400000" flipH="1">
            <a:off x="30169" y="-40702"/>
            <a:ext cx="4659033" cy="4740435"/>
          </a:xfrm>
          <a:prstGeom prst="rect">
            <a:avLst/>
          </a:prstGeom>
          <a:noFill/>
          <a:ln>
            <a:noFill/>
          </a:ln>
        </p:spPr>
      </p:pic>
      <p:pic>
        <p:nvPicPr>
          <p:cNvPr id="426" name="Google Shape;426;p25"/>
          <p:cNvPicPr preferRelativeResize="0"/>
          <p:nvPr/>
        </p:nvPicPr>
        <p:blipFill rotWithShape="1">
          <a:blip r:embed="rId3">
            <a:alphaModFix amt="70000"/>
          </a:blip>
          <a:srcRect l="80410" b="30400"/>
          <a:stretch/>
        </p:blipFill>
        <p:spPr>
          <a:xfrm rot="5400000" flipH="1">
            <a:off x="2784248" y="1864248"/>
            <a:ext cx="2189568" cy="7779136"/>
          </a:xfrm>
          <a:prstGeom prst="rect">
            <a:avLst/>
          </a:prstGeom>
          <a:noFill/>
          <a:ln>
            <a:noFill/>
          </a:ln>
        </p:spPr>
      </p:pic>
      <p:pic>
        <p:nvPicPr>
          <p:cNvPr id="427" name="Google Shape;427;p25"/>
          <p:cNvPicPr preferRelativeResize="0"/>
          <p:nvPr/>
        </p:nvPicPr>
        <p:blipFill rotWithShape="1">
          <a:blip r:embed="rId4">
            <a:alphaModFix amt="70000"/>
          </a:blip>
          <a:srcRect l="64209" t="40121" b="13618"/>
          <a:stretch/>
        </p:blipFill>
        <p:spPr>
          <a:xfrm flipH="1">
            <a:off x="6885900" y="0"/>
            <a:ext cx="5306099" cy="6857997"/>
          </a:xfrm>
          <a:prstGeom prst="rect">
            <a:avLst/>
          </a:prstGeom>
          <a:noFill/>
          <a:ln>
            <a:noFill/>
          </a:ln>
        </p:spPr>
      </p:pic>
      <p:sp>
        <p:nvSpPr>
          <p:cNvPr id="428" name="Google Shape;428;p25"/>
          <p:cNvSpPr/>
          <p:nvPr/>
        </p:nvSpPr>
        <p:spPr>
          <a:xfrm flipH="1">
            <a:off x="11121196" y="3096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29" name="Google Shape;429;p25"/>
          <p:cNvSpPr/>
          <p:nvPr/>
        </p:nvSpPr>
        <p:spPr>
          <a:xfrm flipH="1">
            <a:off x="10543263" y="2450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30" name="Google Shape;430;p25"/>
          <p:cNvSpPr/>
          <p:nvPr/>
        </p:nvSpPr>
        <p:spPr>
          <a:xfrm flipH="1">
            <a:off x="567463" y="13273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31" name="Google Shape;431;p25"/>
          <p:cNvSpPr/>
          <p:nvPr/>
        </p:nvSpPr>
        <p:spPr>
          <a:xfrm flipH="1">
            <a:off x="475463" y="365803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32" name="Google Shape;432;p25"/>
          <p:cNvSpPr/>
          <p:nvPr/>
        </p:nvSpPr>
        <p:spPr>
          <a:xfrm flipH="1">
            <a:off x="11393729" y="12120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33" name="Google Shape;433;p25"/>
          <p:cNvSpPr/>
          <p:nvPr/>
        </p:nvSpPr>
        <p:spPr>
          <a:xfrm flipH="1">
            <a:off x="747780" y="62724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34" name="Google Shape;434;p25"/>
          <p:cNvSpPr/>
          <p:nvPr/>
        </p:nvSpPr>
        <p:spPr>
          <a:xfrm flipH="1">
            <a:off x="475080" y="54860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35" name="Google Shape;435;p25"/>
          <p:cNvSpPr/>
          <p:nvPr/>
        </p:nvSpPr>
        <p:spPr>
          <a:xfrm flipH="1">
            <a:off x="1743813" y="618965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36" name="Google Shape;436;p25"/>
          <p:cNvSpPr/>
          <p:nvPr/>
        </p:nvSpPr>
        <p:spPr>
          <a:xfrm flipH="1">
            <a:off x="1319363" y="320136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37" name="Google Shape;437;p25"/>
          <p:cNvSpPr txBox="1">
            <a:spLocks noGrp="1"/>
          </p:cNvSpPr>
          <p:nvPr>
            <p:ph type="title"/>
          </p:nvPr>
        </p:nvSpPr>
        <p:spPr>
          <a:xfrm>
            <a:off x="6372513" y="2023100"/>
            <a:ext cx="3072400" cy="1315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438" name="Google Shape;438;p25"/>
          <p:cNvSpPr txBox="1">
            <a:spLocks noGrp="1"/>
          </p:cNvSpPr>
          <p:nvPr>
            <p:ph type="body" idx="1"/>
          </p:nvPr>
        </p:nvSpPr>
        <p:spPr>
          <a:xfrm>
            <a:off x="6372500" y="3335300"/>
            <a:ext cx="3926000" cy="149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0639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marL="1219170" lvl="1" indent="-406390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 rtl="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386753412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 1">
  <p:cSld name="One column text 1">
    <p:spTree>
      <p:nvGrpSpPr>
        <p:cNvPr id="1" name="Shape 4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" name="Google Shape;440;p26"/>
          <p:cNvPicPr preferRelativeResize="0"/>
          <p:nvPr/>
        </p:nvPicPr>
        <p:blipFill rotWithShape="1">
          <a:blip r:embed="rId2">
            <a:alphaModFix amt="70000"/>
          </a:blip>
          <a:srcRect l="70368" t="67847"/>
          <a:stretch/>
        </p:blipFill>
        <p:spPr>
          <a:xfrm rot="-5400000">
            <a:off x="149999" y="2326703"/>
            <a:ext cx="4392999" cy="4766797"/>
          </a:xfrm>
          <a:prstGeom prst="rect">
            <a:avLst/>
          </a:prstGeom>
          <a:noFill/>
          <a:ln>
            <a:noFill/>
          </a:ln>
        </p:spPr>
      </p:pic>
      <p:pic>
        <p:nvPicPr>
          <p:cNvPr id="441" name="Google Shape;441;p26"/>
          <p:cNvPicPr preferRelativeResize="0"/>
          <p:nvPr/>
        </p:nvPicPr>
        <p:blipFill rotWithShape="1">
          <a:blip r:embed="rId3">
            <a:alphaModFix amt="70000"/>
          </a:blip>
          <a:srcRect l="76804" b="30167"/>
          <a:stretch/>
        </p:blipFill>
        <p:spPr>
          <a:xfrm rot="5400000">
            <a:off x="2569520" y="-2685482"/>
            <a:ext cx="2592665" cy="7805497"/>
          </a:xfrm>
          <a:prstGeom prst="rect">
            <a:avLst/>
          </a:prstGeom>
          <a:noFill/>
          <a:ln>
            <a:noFill/>
          </a:ln>
        </p:spPr>
      </p:pic>
      <p:pic>
        <p:nvPicPr>
          <p:cNvPr id="442" name="Google Shape;442;p26"/>
          <p:cNvPicPr preferRelativeResize="0"/>
          <p:nvPr/>
        </p:nvPicPr>
        <p:blipFill rotWithShape="1">
          <a:blip r:embed="rId4">
            <a:alphaModFix amt="70000"/>
          </a:blip>
          <a:srcRect l="64014" t="41946" b="11326"/>
          <a:stretch/>
        </p:blipFill>
        <p:spPr>
          <a:xfrm rot="10800000">
            <a:off x="6885904" y="-26366"/>
            <a:ext cx="5335097" cy="6927699"/>
          </a:xfrm>
          <a:prstGeom prst="rect">
            <a:avLst/>
          </a:prstGeom>
          <a:noFill/>
          <a:ln>
            <a:noFill/>
          </a:ln>
        </p:spPr>
      </p:pic>
      <p:sp>
        <p:nvSpPr>
          <p:cNvPr id="443" name="Google Shape;443;p26"/>
          <p:cNvSpPr/>
          <p:nvPr/>
        </p:nvSpPr>
        <p:spPr>
          <a:xfrm rot="10800000">
            <a:off x="11222796" y="61813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44" name="Google Shape;444;p26"/>
          <p:cNvSpPr/>
          <p:nvPr/>
        </p:nvSpPr>
        <p:spPr>
          <a:xfrm rot="10800000">
            <a:off x="10644863" y="6429969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45" name="Google Shape;445;p26"/>
          <p:cNvSpPr/>
          <p:nvPr/>
        </p:nvSpPr>
        <p:spPr>
          <a:xfrm rot="10800000">
            <a:off x="567463" y="5550869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46" name="Google Shape;446;p26"/>
          <p:cNvSpPr/>
          <p:nvPr/>
        </p:nvSpPr>
        <p:spPr>
          <a:xfrm rot="10800000">
            <a:off x="475463" y="6328369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47" name="Google Shape;447;p26"/>
          <p:cNvSpPr/>
          <p:nvPr/>
        </p:nvSpPr>
        <p:spPr>
          <a:xfrm rot="10800000">
            <a:off x="11495329" y="5462969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48" name="Google Shape;448;p26"/>
          <p:cNvSpPr/>
          <p:nvPr/>
        </p:nvSpPr>
        <p:spPr>
          <a:xfrm rot="10800000">
            <a:off x="950980" y="1169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49" name="Google Shape;449;p26"/>
          <p:cNvSpPr/>
          <p:nvPr/>
        </p:nvSpPr>
        <p:spPr>
          <a:xfrm rot="10800000">
            <a:off x="475080" y="1188969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50" name="Google Shape;450;p26"/>
          <p:cNvSpPr/>
          <p:nvPr/>
        </p:nvSpPr>
        <p:spPr>
          <a:xfrm rot="10800000">
            <a:off x="1845413" y="485320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51" name="Google Shape;451;p26"/>
          <p:cNvSpPr/>
          <p:nvPr/>
        </p:nvSpPr>
        <p:spPr>
          <a:xfrm rot="10800000">
            <a:off x="1319363" y="6558036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52" name="Google Shape;452;p26"/>
          <p:cNvSpPr txBox="1">
            <a:spLocks noGrp="1"/>
          </p:cNvSpPr>
          <p:nvPr>
            <p:ph type="title"/>
          </p:nvPr>
        </p:nvSpPr>
        <p:spPr>
          <a:xfrm>
            <a:off x="3609500" y="2020800"/>
            <a:ext cx="2574000" cy="1316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453" name="Google Shape;453;p26"/>
          <p:cNvSpPr txBox="1">
            <a:spLocks noGrp="1"/>
          </p:cNvSpPr>
          <p:nvPr>
            <p:ph type="body" idx="1"/>
          </p:nvPr>
        </p:nvSpPr>
        <p:spPr>
          <a:xfrm>
            <a:off x="2257552" y="3337600"/>
            <a:ext cx="3926000" cy="149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0639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marL="1219170" lvl="1" indent="-406390" algn="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 algn="r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 algn="r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 algn="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 algn="r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 algn="r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 algn="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 algn="r" rtl="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427215187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 point">
    <p:spTree>
      <p:nvGrpSpPr>
        <p:cNvPr id="1" name="Shape 4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5" name="Google Shape;455;p27"/>
          <p:cNvPicPr preferRelativeResize="0"/>
          <p:nvPr/>
        </p:nvPicPr>
        <p:blipFill rotWithShape="1">
          <a:blip r:embed="rId2">
            <a:alphaModFix amt="70000"/>
          </a:blip>
          <a:srcRect t="12178" r="9362" b="27200"/>
          <a:stretch/>
        </p:blipFill>
        <p:spPr>
          <a:xfrm>
            <a:off x="1893967" y="-18866"/>
            <a:ext cx="10298035" cy="6887303"/>
          </a:xfrm>
          <a:prstGeom prst="rect">
            <a:avLst/>
          </a:prstGeom>
          <a:noFill/>
          <a:ln>
            <a:noFill/>
          </a:ln>
        </p:spPr>
      </p:pic>
      <p:pic>
        <p:nvPicPr>
          <p:cNvPr id="456" name="Google Shape;456;p27"/>
          <p:cNvPicPr preferRelativeResize="0"/>
          <p:nvPr/>
        </p:nvPicPr>
        <p:blipFill rotWithShape="1">
          <a:blip r:embed="rId3">
            <a:alphaModFix amt="70000"/>
          </a:blip>
          <a:srcRect l="56961" t="16149"/>
          <a:stretch/>
        </p:blipFill>
        <p:spPr>
          <a:xfrm rot="-5400000">
            <a:off x="2312382" y="-339982"/>
            <a:ext cx="4889735" cy="9527097"/>
          </a:xfrm>
          <a:prstGeom prst="rect">
            <a:avLst/>
          </a:prstGeom>
          <a:noFill/>
          <a:ln>
            <a:noFill/>
          </a:ln>
        </p:spPr>
      </p:pic>
      <p:pic>
        <p:nvPicPr>
          <p:cNvPr id="457" name="Google Shape;457;p27"/>
          <p:cNvPicPr preferRelativeResize="0"/>
          <p:nvPr/>
        </p:nvPicPr>
        <p:blipFill rotWithShape="1">
          <a:blip r:embed="rId4">
            <a:alphaModFix amt="70000"/>
          </a:blip>
          <a:srcRect l="65323" t="2884"/>
          <a:stretch/>
        </p:blipFill>
        <p:spPr>
          <a:xfrm rot="-5400000" flipH="1">
            <a:off x="3534633" y="-3566098"/>
            <a:ext cx="3939833" cy="11034297"/>
          </a:xfrm>
          <a:prstGeom prst="rect">
            <a:avLst/>
          </a:prstGeom>
          <a:noFill/>
          <a:ln>
            <a:noFill/>
          </a:ln>
        </p:spPr>
      </p:pic>
      <p:sp>
        <p:nvSpPr>
          <p:cNvPr id="458" name="Google Shape;458;p27"/>
          <p:cNvSpPr/>
          <p:nvPr/>
        </p:nvSpPr>
        <p:spPr>
          <a:xfrm flipH="1">
            <a:off x="481617" y="1499000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59" name="Google Shape;459;p27"/>
          <p:cNvSpPr/>
          <p:nvPr/>
        </p:nvSpPr>
        <p:spPr>
          <a:xfrm flipH="1">
            <a:off x="10123051" y="628767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60" name="Google Shape;460;p27"/>
          <p:cNvSpPr/>
          <p:nvPr/>
        </p:nvSpPr>
        <p:spPr>
          <a:xfrm flipH="1">
            <a:off x="11289551" y="1591000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61" name="Google Shape;461;p27"/>
          <p:cNvSpPr/>
          <p:nvPr/>
        </p:nvSpPr>
        <p:spPr>
          <a:xfrm flipH="1">
            <a:off x="1443551" y="74903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62" name="Google Shape;462;p27"/>
          <p:cNvSpPr/>
          <p:nvPr/>
        </p:nvSpPr>
        <p:spPr>
          <a:xfrm flipH="1">
            <a:off x="2576351" y="472833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63" name="Google Shape;463;p27"/>
          <p:cNvSpPr/>
          <p:nvPr/>
        </p:nvSpPr>
        <p:spPr>
          <a:xfrm>
            <a:off x="8278051" y="444767"/>
            <a:ext cx="184000" cy="1840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64" name="Google Shape;464;p27"/>
          <p:cNvSpPr/>
          <p:nvPr/>
        </p:nvSpPr>
        <p:spPr>
          <a:xfrm>
            <a:off x="6506017" y="782933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65" name="Google Shape;465;p27"/>
          <p:cNvSpPr/>
          <p:nvPr/>
        </p:nvSpPr>
        <p:spPr>
          <a:xfrm>
            <a:off x="4336151" y="444567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66" name="Google Shape;466;p27"/>
          <p:cNvSpPr/>
          <p:nvPr/>
        </p:nvSpPr>
        <p:spPr>
          <a:xfrm flipH="1">
            <a:off x="10832084" y="3244800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67" name="Google Shape;467;p27"/>
          <p:cNvSpPr/>
          <p:nvPr/>
        </p:nvSpPr>
        <p:spPr>
          <a:xfrm flipH="1">
            <a:off x="10537351" y="4745000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68" name="Google Shape;468;p27"/>
          <p:cNvSpPr/>
          <p:nvPr/>
        </p:nvSpPr>
        <p:spPr>
          <a:xfrm flipH="1">
            <a:off x="10832084" y="6045800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69" name="Google Shape;469;p27"/>
          <p:cNvSpPr/>
          <p:nvPr/>
        </p:nvSpPr>
        <p:spPr>
          <a:xfrm flipH="1">
            <a:off x="1301567" y="4081633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70" name="Google Shape;470;p27"/>
          <p:cNvSpPr/>
          <p:nvPr/>
        </p:nvSpPr>
        <p:spPr>
          <a:xfrm flipH="1">
            <a:off x="1990000" y="5780033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71" name="Google Shape;471;p27"/>
          <p:cNvSpPr/>
          <p:nvPr/>
        </p:nvSpPr>
        <p:spPr>
          <a:xfrm flipH="1">
            <a:off x="783200" y="541003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72" name="Google Shape;472;p27"/>
          <p:cNvSpPr/>
          <p:nvPr/>
        </p:nvSpPr>
        <p:spPr>
          <a:xfrm flipH="1">
            <a:off x="665633" y="282763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73" name="Google Shape;473;p27"/>
          <p:cNvSpPr/>
          <p:nvPr/>
        </p:nvSpPr>
        <p:spPr>
          <a:xfrm rot="10800000">
            <a:off x="4446867" y="6137984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74" name="Google Shape;474;p27"/>
          <p:cNvSpPr/>
          <p:nvPr/>
        </p:nvSpPr>
        <p:spPr>
          <a:xfrm flipH="1">
            <a:off x="8462067" y="6230184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75" name="Google Shape;475;p27"/>
          <p:cNvSpPr/>
          <p:nvPr/>
        </p:nvSpPr>
        <p:spPr>
          <a:xfrm rot="10800000">
            <a:off x="6874433" y="5780017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76" name="Google Shape;476;p27"/>
          <p:cNvSpPr txBox="1">
            <a:spLocks noGrp="1"/>
          </p:cNvSpPr>
          <p:nvPr>
            <p:ph type="title"/>
          </p:nvPr>
        </p:nvSpPr>
        <p:spPr>
          <a:xfrm>
            <a:off x="2670000" y="2063400"/>
            <a:ext cx="6852000" cy="2731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7200"/>
              <a:buNone/>
              <a:defRPr sz="9600"/>
            </a:lvl1pPr>
            <a:lvl2pPr lvl="1" algn="ctr">
              <a:spcBef>
                <a:spcPts val="0"/>
              </a:spcBef>
              <a:spcAft>
                <a:spcPts val="0"/>
              </a:spcAft>
              <a:buSzPts val="7200"/>
              <a:buNone/>
              <a:defRPr sz="9600"/>
            </a:lvl2pPr>
            <a:lvl3pPr lvl="2" algn="ctr">
              <a:spcBef>
                <a:spcPts val="0"/>
              </a:spcBef>
              <a:spcAft>
                <a:spcPts val="0"/>
              </a:spcAft>
              <a:buSzPts val="7200"/>
              <a:buNone/>
              <a:defRPr sz="9600"/>
            </a:lvl3pPr>
            <a:lvl4pPr lvl="3" algn="ctr">
              <a:spcBef>
                <a:spcPts val="0"/>
              </a:spcBef>
              <a:spcAft>
                <a:spcPts val="0"/>
              </a:spcAft>
              <a:buSzPts val="7200"/>
              <a:buNone/>
              <a:defRPr sz="9600"/>
            </a:lvl4pPr>
            <a:lvl5pPr lvl="4" algn="ctr">
              <a:spcBef>
                <a:spcPts val="0"/>
              </a:spcBef>
              <a:spcAft>
                <a:spcPts val="0"/>
              </a:spcAft>
              <a:buSzPts val="7200"/>
              <a:buNone/>
              <a:defRPr sz="9600"/>
            </a:lvl5pPr>
            <a:lvl6pPr lvl="5" algn="ctr">
              <a:spcBef>
                <a:spcPts val="0"/>
              </a:spcBef>
              <a:spcAft>
                <a:spcPts val="0"/>
              </a:spcAft>
              <a:buSzPts val="7200"/>
              <a:buNone/>
              <a:defRPr sz="9600"/>
            </a:lvl6pPr>
            <a:lvl7pPr lvl="6" algn="ctr">
              <a:spcBef>
                <a:spcPts val="0"/>
              </a:spcBef>
              <a:spcAft>
                <a:spcPts val="0"/>
              </a:spcAft>
              <a:buSzPts val="7200"/>
              <a:buNone/>
              <a:defRPr sz="9600"/>
            </a:lvl7pPr>
            <a:lvl8pPr lvl="7" algn="ctr">
              <a:spcBef>
                <a:spcPts val="0"/>
              </a:spcBef>
              <a:spcAft>
                <a:spcPts val="0"/>
              </a:spcAft>
              <a:buSzPts val="7200"/>
              <a:buNone/>
              <a:defRPr sz="9600"/>
            </a:lvl8pPr>
            <a:lvl9pPr lvl="8" algn="ctr">
              <a:spcBef>
                <a:spcPts val="0"/>
              </a:spcBef>
              <a:spcAft>
                <a:spcPts val="0"/>
              </a:spcAft>
              <a:buSzPts val="7200"/>
              <a:buNone/>
              <a:defRPr sz="9600"/>
            </a:lvl9pPr>
          </a:lstStyle>
          <a:p>
            <a:r>
              <a:rPr lang="fr-FR"/>
              <a:t>Modifiez le style du titre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60900804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 title and description">
    <p:spTree>
      <p:nvGrpSpPr>
        <p:cNvPr id="1" name="Shape 4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8" name="Google Shape;478;p28"/>
          <p:cNvPicPr preferRelativeResize="0"/>
          <p:nvPr/>
        </p:nvPicPr>
        <p:blipFill rotWithShape="1">
          <a:blip r:embed="rId2">
            <a:alphaModFix amt="70000"/>
          </a:blip>
          <a:srcRect l="980" b="69389"/>
          <a:stretch/>
        </p:blipFill>
        <p:spPr>
          <a:xfrm flipH="1">
            <a:off x="942403" y="3380134"/>
            <a:ext cx="11249600" cy="3477869"/>
          </a:xfrm>
          <a:prstGeom prst="rect">
            <a:avLst/>
          </a:prstGeom>
          <a:noFill/>
          <a:ln>
            <a:noFill/>
          </a:ln>
        </p:spPr>
      </p:pic>
      <p:sp>
        <p:nvSpPr>
          <p:cNvPr id="479" name="Google Shape;479;p28"/>
          <p:cNvSpPr txBox="1">
            <a:spLocks noGrp="1"/>
          </p:cNvSpPr>
          <p:nvPr>
            <p:ph type="subTitle" idx="1"/>
          </p:nvPr>
        </p:nvSpPr>
        <p:spPr>
          <a:xfrm>
            <a:off x="950967" y="4226200"/>
            <a:ext cx="3755200" cy="1004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pic>
        <p:nvPicPr>
          <p:cNvPr id="480" name="Google Shape;480;p28"/>
          <p:cNvPicPr preferRelativeResize="0"/>
          <p:nvPr/>
        </p:nvPicPr>
        <p:blipFill rotWithShape="1">
          <a:blip r:embed="rId3">
            <a:alphaModFix amt="70000"/>
          </a:blip>
          <a:srcRect l="78719" t="50644"/>
          <a:stretch/>
        </p:blipFill>
        <p:spPr>
          <a:xfrm>
            <a:off x="1" y="0"/>
            <a:ext cx="2417799" cy="5607533"/>
          </a:xfrm>
          <a:prstGeom prst="rect">
            <a:avLst/>
          </a:prstGeom>
          <a:noFill/>
          <a:ln>
            <a:noFill/>
          </a:ln>
        </p:spPr>
      </p:pic>
      <p:sp>
        <p:nvSpPr>
          <p:cNvPr id="481" name="Google Shape;481;p28"/>
          <p:cNvSpPr txBox="1">
            <a:spLocks noGrp="1"/>
          </p:cNvSpPr>
          <p:nvPr>
            <p:ph type="title"/>
          </p:nvPr>
        </p:nvSpPr>
        <p:spPr>
          <a:xfrm>
            <a:off x="950967" y="1627000"/>
            <a:ext cx="3755200" cy="259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482" name="Google Shape;482;p28"/>
          <p:cNvSpPr/>
          <p:nvPr/>
        </p:nvSpPr>
        <p:spPr>
          <a:xfrm>
            <a:off x="563613" y="3096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83" name="Google Shape;483;p28"/>
          <p:cNvSpPr/>
          <p:nvPr/>
        </p:nvSpPr>
        <p:spPr>
          <a:xfrm>
            <a:off x="1325547" y="2450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84" name="Google Shape;484;p28"/>
          <p:cNvSpPr/>
          <p:nvPr/>
        </p:nvSpPr>
        <p:spPr>
          <a:xfrm>
            <a:off x="475080" y="12120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85" name="Google Shape;485;p28"/>
          <p:cNvSpPr/>
          <p:nvPr/>
        </p:nvSpPr>
        <p:spPr>
          <a:xfrm>
            <a:off x="5454896" y="62724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86" name="Google Shape;486;p28"/>
          <p:cNvSpPr/>
          <p:nvPr/>
        </p:nvSpPr>
        <p:spPr>
          <a:xfrm>
            <a:off x="5911596" y="54860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87" name="Google Shape;487;p28"/>
          <p:cNvSpPr/>
          <p:nvPr/>
        </p:nvSpPr>
        <p:spPr>
          <a:xfrm>
            <a:off x="4642863" y="618965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</p:spTree>
    <p:extLst>
      <p:ext uri="{BB962C8B-B14F-4D97-AF65-F5344CB8AC3E}">
        <p14:creationId xmlns:p14="http://schemas.microsoft.com/office/powerpoint/2010/main" val="384372124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4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9" name="Google Shape;489;p29"/>
          <p:cNvSpPr txBox="1">
            <a:spLocks noGrp="1"/>
          </p:cNvSpPr>
          <p:nvPr>
            <p:ph type="title"/>
          </p:nvPr>
        </p:nvSpPr>
        <p:spPr>
          <a:xfrm>
            <a:off x="5686467" y="1106167"/>
            <a:ext cx="5518000" cy="157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fr-FR"/>
              <a:t>Modifiez le style du titre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45402943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 number">
    <p:spTree>
      <p:nvGrpSpPr>
        <p:cNvPr id="1" name="Shape 4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" name="Google Shape;491;p30"/>
          <p:cNvPicPr preferRelativeResize="0"/>
          <p:nvPr/>
        </p:nvPicPr>
        <p:blipFill rotWithShape="1">
          <a:blip r:embed="rId2">
            <a:alphaModFix amt="70000"/>
          </a:blip>
          <a:srcRect r="9362" b="27203"/>
          <a:stretch/>
        </p:blipFill>
        <p:spPr>
          <a:xfrm>
            <a:off x="1893967" y="-1402267"/>
            <a:ext cx="10298035" cy="8270701"/>
          </a:xfrm>
          <a:prstGeom prst="rect">
            <a:avLst/>
          </a:prstGeom>
          <a:noFill/>
          <a:ln>
            <a:noFill/>
          </a:ln>
        </p:spPr>
      </p:pic>
      <p:pic>
        <p:nvPicPr>
          <p:cNvPr id="492" name="Google Shape;492;p30"/>
          <p:cNvPicPr preferRelativeResize="0"/>
          <p:nvPr/>
        </p:nvPicPr>
        <p:blipFill rotWithShape="1">
          <a:blip r:embed="rId3">
            <a:alphaModFix amt="70000"/>
          </a:blip>
          <a:srcRect l="56961" t="16149"/>
          <a:stretch/>
        </p:blipFill>
        <p:spPr>
          <a:xfrm rot="-5400000">
            <a:off x="2312382" y="-339982"/>
            <a:ext cx="4889735" cy="9527097"/>
          </a:xfrm>
          <a:prstGeom prst="rect">
            <a:avLst/>
          </a:prstGeom>
          <a:noFill/>
          <a:ln>
            <a:noFill/>
          </a:ln>
        </p:spPr>
      </p:pic>
      <p:pic>
        <p:nvPicPr>
          <p:cNvPr id="493" name="Google Shape;493;p30"/>
          <p:cNvPicPr preferRelativeResize="0"/>
          <p:nvPr/>
        </p:nvPicPr>
        <p:blipFill rotWithShape="1">
          <a:blip r:embed="rId4">
            <a:alphaModFix amt="70000"/>
          </a:blip>
          <a:srcRect l="65323" t="2884"/>
          <a:stretch/>
        </p:blipFill>
        <p:spPr>
          <a:xfrm rot="-5400000" flipH="1">
            <a:off x="3534633" y="-3566098"/>
            <a:ext cx="3939833" cy="11034297"/>
          </a:xfrm>
          <a:prstGeom prst="rect">
            <a:avLst/>
          </a:prstGeom>
          <a:noFill/>
          <a:ln>
            <a:noFill/>
          </a:ln>
        </p:spPr>
      </p:pic>
      <p:sp>
        <p:nvSpPr>
          <p:cNvPr id="494" name="Google Shape;494;p30"/>
          <p:cNvSpPr txBox="1">
            <a:spLocks noGrp="1"/>
          </p:cNvSpPr>
          <p:nvPr>
            <p:ph type="title" hasCustomPrompt="1"/>
          </p:nvPr>
        </p:nvSpPr>
        <p:spPr>
          <a:xfrm>
            <a:off x="1487400" y="1804416"/>
            <a:ext cx="9217200" cy="2731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1pPr>
            <a:lvl2pPr lvl="1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2pPr>
            <a:lvl3pPr lvl="2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3pPr>
            <a:lvl4pPr lvl="3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4pPr>
            <a:lvl5pPr lvl="4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5pPr>
            <a:lvl6pPr lvl="5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6pPr>
            <a:lvl7pPr lvl="6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7pPr>
            <a:lvl8pPr lvl="7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8pPr>
            <a:lvl9pPr lvl="8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9pPr>
          </a:lstStyle>
          <a:p>
            <a:r>
              <a:t>xx%</a:t>
            </a:r>
          </a:p>
        </p:txBody>
      </p:sp>
      <p:sp>
        <p:nvSpPr>
          <p:cNvPr id="495" name="Google Shape;495;p30"/>
          <p:cNvSpPr txBox="1">
            <a:spLocks noGrp="1"/>
          </p:cNvSpPr>
          <p:nvPr>
            <p:ph type="subTitle" idx="1"/>
          </p:nvPr>
        </p:nvSpPr>
        <p:spPr>
          <a:xfrm>
            <a:off x="1487400" y="3681984"/>
            <a:ext cx="9217200" cy="143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496" name="Google Shape;496;p30"/>
          <p:cNvSpPr/>
          <p:nvPr/>
        </p:nvSpPr>
        <p:spPr>
          <a:xfrm rot="10800000" flipH="1">
            <a:off x="11289917" y="5585151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97" name="Google Shape;497;p30"/>
          <p:cNvSpPr/>
          <p:nvPr/>
        </p:nvSpPr>
        <p:spPr>
          <a:xfrm rot="10800000" flipH="1">
            <a:off x="582551" y="5585151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98" name="Google Shape;498;p30"/>
          <p:cNvSpPr/>
          <p:nvPr/>
        </p:nvSpPr>
        <p:spPr>
          <a:xfrm rot="10800000" flipH="1">
            <a:off x="1893951" y="5120784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99" name="Google Shape;499;p30"/>
          <p:cNvSpPr/>
          <p:nvPr/>
        </p:nvSpPr>
        <p:spPr>
          <a:xfrm rot="10800000" flipH="1">
            <a:off x="9597151" y="4991751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00" name="Google Shape;500;p30"/>
          <p:cNvSpPr/>
          <p:nvPr/>
        </p:nvSpPr>
        <p:spPr>
          <a:xfrm rot="10800000" flipH="1">
            <a:off x="8592867" y="6295817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01" name="Google Shape;501;p30"/>
          <p:cNvSpPr/>
          <p:nvPr/>
        </p:nvSpPr>
        <p:spPr>
          <a:xfrm rot="10800000">
            <a:off x="3098117" y="6388017"/>
            <a:ext cx="184000" cy="1840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02" name="Google Shape;502;p30"/>
          <p:cNvSpPr/>
          <p:nvPr/>
        </p:nvSpPr>
        <p:spPr>
          <a:xfrm rot="10800000">
            <a:off x="4297684" y="6295817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03" name="Google Shape;503;p30"/>
          <p:cNvSpPr/>
          <p:nvPr/>
        </p:nvSpPr>
        <p:spPr>
          <a:xfrm rot="10800000">
            <a:off x="7158233" y="5769151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04" name="Google Shape;504;p30"/>
          <p:cNvSpPr/>
          <p:nvPr/>
        </p:nvSpPr>
        <p:spPr>
          <a:xfrm rot="10800000" flipH="1">
            <a:off x="582551" y="3736551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05" name="Google Shape;505;p30"/>
          <p:cNvSpPr/>
          <p:nvPr/>
        </p:nvSpPr>
        <p:spPr>
          <a:xfrm rot="10800000" flipH="1">
            <a:off x="456217" y="895117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06" name="Google Shape;506;p30"/>
          <p:cNvSpPr/>
          <p:nvPr/>
        </p:nvSpPr>
        <p:spPr>
          <a:xfrm rot="10800000" flipH="1">
            <a:off x="2302684" y="367751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07" name="Google Shape;507;p30"/>
          <p:cNvSpPr/>
          <p:nvPr/>
        </p:nvSpPr>
        <p:spPr>
          <a:xfrm rot="10800000" flipH="1">
            <a:off x="11658333" y="2040084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08" name="Google Shape;508;p30"/>
          <p:cNvSpPr/>
          <p:nvPr/>
        </p:nvSpPr>
        <p:spPr>
          <a:xfrm rot="10800000" flipH="1">
            <a:off x="9228767" y="275751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09" name="Google Shape;509;p30"/>
          <p:cNvSpPr/>
          <p:nvPr/>
        </p:nvSpPr>
        <p:spPr>
          <a:xfrm rot="10800000" flipH="1">
            <a:off x="10987967" y="1264717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10" name="Google Shape;510;p30"/>
          <p:cNvSpPr/>
          <p:nvPr/>
        </p:nvSpPr>
        <p:spPr>
          <a:xfrm rot="10800000" flipH="1">
            <a:off x="11105533" y="3847117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11" name="Google Shape;511;p30"/>
          <p:cNvSpPr/>
          <p:nvPr/>
        </p:nvSpPr>
        <p:spPr>
          <a:xfrm>
            <a:off x="7039733" y="71933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12" name="Google Shape;512;p30"/>
          <p:cNvSpPr/>
          <p:nvPr/>
        </p:nvSpPr>
        <p:spPr>
          <a:xfrm rot="10800000" flipH="1">
            <a:off x="3513300" y="107913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13" name="Google Shape;513;p30"/>
          <p:cNvSpPr/>
          <p:nvPr/>
        </p:nvSpPr>
        <p:spPr>
          <a:xfrm>
            <a:off x="4224433" y="196967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14" name="Google Shape;514;p30"/>
          <p:cNvSpPr/>
          <p:nvPr/>
        </p:nvSpPr>
        <p:spPr>
          <a:xfrm rot="10800000" flipH="1">
            <a:off x="1958000" y="208083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15" name="Google Shape;515;p30"/>
          <p:cNvSpPr/>
          <p:nvPr/>
        </p:nvSpPr>
        <p:spPr>
          <a:xfrm rot="10800000" flipH="1">
            <a:off x="4767317" y="5677151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16" name="Google Shape;516;p30"/>
          <p:cNvSpPr/>
          <p:nvPr/>
        </p:nvSpPr>
        <p:spPr>
          <a:xfrm rot="10800000" flipH="1">
            <a:off x="10454167" y="2951817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</p:spTree>
    <p:extLst>
      <p:ext uri="{BB962C8B-B14F-4D97-AF65-F5344CB8AC3E}">
        <p14:creationId xmlns:p14="http://schemas.microsoft.com/office/powerpoint/2010/main" val="34508034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hree big numbers">
  <p:cSld name="Three big numbers">
    <p:spTree>
      <p:nvGrpSpPr>
        <p:cNvPr id="1" name="Shape 5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8" name="Google Shape;518;p31"/>
          <p:cNvPicPr preferRelativeResize="0"/>
          <p:nvPr/>
        </p:nvPicPr>
        <p:blipFill rotWithShape="1">
          <a:blip r:embed="rId2">
            <a:alphaModFix amt="70000"/>
          </a:blip>
          <a:srcRect t="15525" r="15874" b="23683"/>
          <a:stretch/>
        </p:blipFill>
        <p:spPr>
          <a:xfrm rot="10800000">
            <a:off x="-36902" y="-52732"/>
            <a:ext cx="9557703" cy="6906599"/>
          </a:xfrm>
          <a:prstGeom prst="rect">
            <a:avLst/>
          </a:prstGeom>
          <a:noFill/>
          <a:ln>
            <a:noFill/>
          </a:ln>
        </p:spPr>
      </p:pic>
      <p:pic>
        <p:nvPicPr>
          <p:cNvPr id="519" name="Google Shape;519;p31"/>
          <p:cNvPicPr preferRelativeResize="0"/>
          <p:nvPr/>
        </p:nvPicPr>
        <p:blipFill rotWithShape="1">
          <a:blip r:embed="rId3">
            <a:alphaModFix amt="70000"/>
          </a:blip>
          <a:srcRect l="53211" t="8875"/>
          <a:stretch/>
        </p:blipFill>
        <p:spPr>
          <a:xfrm rot="5400000">
            <a:off x="4412816" y="-2597917"/>
            <a:ext cx="5315699" cy="10353401"/>
          </a:xfrm>
          <a:prstGeom prst="rect">
            <a:avLst/>
          </a:prstGeom>
          <a:noFill/>
          <a:ln>
            <a:noFill/>
          </a:ln>
        </p:spPr>
      </p:pic>
      <p:pic>
        <p:nvPicPr>
          <p:cNvPr id="520" name="Google Shape;520;p31"/>
          <p:cNvPicPr preferRelativeResize="0"/>
          <p:nvPr/>
        </p:nvPicPr>
        <p:blipFill rotWithShape="1">
          <a:blip r:embed="rId4">
            <a:alphaModFix amt="70000"/>
          </a:blip>
          <a:srcRect l="68206"/>
          <a:stretch/>
        </p:blipFill>
        <p:spPr>
          <a:xfrm rot="5400000" flipH="1">
            <a:off x="4267769" y="-580305"/>
            <a:ext cx="3612199" cy="11361600"/>
          </a:xfrm>
          <a:prstGeom prst="rect">
            <a:avLst/>
          </a:prstGeom>
          <a:noFill/>
          <a:ln>
            <a:noFill/>
          </a:ln>
        </p:spPr>
      </p:pic>
      <p:sp>
        <p:nvSpPr>
          <p:cNvPr id="521" name="Google Shape;521;p31"/>
          <p:cNvSpPr txBox="1">
            <a:spLocks noGrp="1"/>
          </p:cNvSpPr>
          <p:nvPr>
            <p:ph type="title" hasCustomPrompt="1"/>
          </p:nvPr>
        </p:nvSpPr>
        <p:spPr>
          <a:xfrm>
            <a:off x="1488200" y="2598256"/>
            <a:ext cx="9216000" cy="1440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667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9pPr>
          </a:lstStyle>
          <a:p>
            <a:r>
              <a:t>xx%</a:t>
            </a:r>
          </a:p>
        </p:txBody>
      </p:sp>
      <p:sp>
        <p:nvSpPr>
          <p:cNvPr id="522" name="Google Shape;522;p31"/>
          <p:cNvSpPr txBox="1">
            <a:spLocks noGrp="1"/>
          </p:cNvSpPr>
          <p:nvPr>
            <p:ph type="subTitle" idx="1"/>
          </p:nvPr>
        </p:nvSpPr>
        <p:spPr>
          <a:xfrm>
            <a:off x="1489833" y="3676800"/>
            <a:ext cx="9216800" cy="995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523" name="Google Shape;523;p31"/>
          <p:cNvSpPr txBox="1">
            <a:spLocks noGrp="1"/>
          </p:cNvSpPr>
          <p:nvPr>
            <p:ph type="title" idx="2" hasCustomPrompt="1"/>
          </p:nvPr>
        </p:nvSpPr>
        <p:spPr>
          <a:xfrm>
            <a:off x="1486784" y="967056"/>
            <a:ext cx="9216000" cy="1440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667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9pPr>
          </a:lstStyle>
          <a:p>
            <a:r>
              <a:t>xx%</a:t>
            </a:r>
          </a:p>
        </p:txBody>
      </p:sp>
      <p:sp>
        <p:nvSpPr>
          <p:cNvPr id="524" name="Google Shape;524;p31"/>
          <p:cNvSpPr txBox="1">
            <a:spLocks noGrp="1"/>
          </p:cNvSpPr>
          <p:nvPr>
            <p:ph type="subTitle" idx="3"/>
          </p:nvPr>
        </p:nvSpPr>
        <p:spPr>
          <a:xfrm>
            <a:off x="1488417" y="2045600"/>
            <a:ext cx="9216800" cy="995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525" name="Google Shape;525;p31"/>
          <p:cNvSpPr txBox="1">
            <a:spLocks noGrp="1"/>
          </p:cNvSpPr>
          <p:nvPr>
            <p:ph type="title" idx="4" hasCustomPrompt="1"/>
          </p:nvPr>
        </p:nvSpPr>
        <p:spPr>
          <a:xfrm>
            <a:off x="1488200" y="4229456"/>
            <a:ext cx="9216000" cy="1440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667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9pPr>
          </a:lstStyle>
          <a:p>
            <a:r>
              <a:t>xx%</a:t>
            </a:r>
          </a:p>
        </p:txBody>
      </p:sp>
      <p:sp>
        <p:nvSpPr>
          <p:cNvPr id="526" name="Google Shape;526;p31"/>
          <p:cNvSpPr txBox="1">
            <a:spLocks noGrp="1"/>
          </p:cNvSpPr>
          <p:nvPr>
            <p:ph type="subTitle" idx="5"/>
          </p:nvPr>
        </p:nvSpPr>
        <p:spPr>
          <a:xfrm>
            <a:off x="1489833" y="5308000"/>
            <a:ext cx="9216800" cy="995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527" name="Google Shape;527;p31"/>
          <p:cNvSpPr/>
          <p:nvPr/>
        </p:nvSpPr>
        <p:spPr>
          <a:xfrm flipH="1">
            <a:off x="824633" y="907633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28" name="Google Shape;528;p31"/>
          <p:cNvSpPr/>
          <p:nvPr/>
        </p:nvSpPr>
        <p:spPr>
          <a:xfrm flipH="1">
            <a:off x="11532000" y="907633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29" name="Google Shape;529;p31"/>
          <p:cNvSpPr/>
          <p:nvPr/>
        </p:nvSpPr>
        <p:spPr>
          <a:xfrm flipH="1">
            <a:off x="10404600" y="1556000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30" name="Google Shape;530;p31"/>
          <p:cNvSpPr/>
          <p:nvPr/>
        </p:nvSpPr>
        <p:spPr>
          <a:xfrm flipH="1">
            <a:off x="2701400" y="168503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31" name="Google Shape;531;p31"/>
          <p:cNvSpPr/>
          <p:nvPr/>
        </p:nvSpPr>
        <p:spPr>
          <a:xfrm flipH="1">
            <a:off x="3521684" y="196967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32" name="Google Shape;532;p31"/>
          <p:cNvSpPr/>
          <p:nvPr/>
        </p:nvSpPr>
        <p:spPr>
          <a:xfrm>
            <a:off x="9200833" y="289167"/>
            <a:ext cx="184000" cy="1840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33" name="Google Shape;533;p31"/>
          <p:cNvSpPr/>
          <p:nvPr/>
        </p:nvSpPr>
        <p:spPr>
          <a:xfrm>
            <a:off x="7816867" y="196967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34" name="Google Shape;534;p31"/>
          <p:cNvSpPr/>
          <p:nvPr/>
        </p:nvSpPr>
        <p:spPr>
          <a:xfrm>
            <a:off x="5825717" y="104767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35" name="Google Shape;535;p31"/>
          <p:cNvSpPr/>
          <p:nvPr/>
        </p:nvSpPr>
        <p:spPr>
          <a:xfrm flipH="1">
            <a:off x="11716000" y="294023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36" name="Google Shape;536;p31"/>
          <p:cNvSpPr/>
          <p:nvPr/>
        </p:nvSpPr>
        <p:spPr>
          <a:xfrm flipH="1">
            <a:off x="11658333" y="5597667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37" name="Google Shape;537;p31"/>
          <p:cNvSpPr/>
          <p:nvPr/>
        </p:nvSpPr>
        <p:spPr>
          <a:xfrm flipH="1">
            <a:off x="9995867" y="630903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38" name="Google Shape;538;p31"/>
          <p:cNvSpPr/>
          <p:nvPr/>
        </p:nvSpPr>
        <p:spPr>
          <a:xfrm flipH="1">
            <a:off x="456217" y="4452700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39" name="Google Shape;539;p31"/>
          <p:cNvSpPr/>
          <p:nvPr/>
        </p:nvSpPr>
        <p:spPr>
          <a:xfrm flipH="1">
            <a:off x="2885784" y="6217033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40" name="Google Shape;540;p31"/>
          <p:cNvSpPr/>
          <p:nvPr/>
        </p:nvSpPr>
        <p:spPr>
          <a:xfrm flipH="1">
            <a:off x="1310584" y="5412067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41" name="Google Shape;541;p31"/>
          <p:cNvSpPr/>
          <p:nvPr/>
        </p:nvSpPr>
        <p:spPr>
          <a:xfrm flipH="1">
            <a:off x="1193017" y="2829667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42" name="Google Shape;542;p31"/>
          <p:cNvSpPr/>
          <p:nvPr/>
        </p:nvSpPr>
        <p:spPr>
          <a:xfrm rot="10800000">
            <a:off x="5825717" y="6578151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43" name="Google Shape;543;p31"/>
          <p:cNvSpPr/>
          <p:nvPr/>
        </p:nvSpPr>
        <p:spPr>
          <a:xfrm flipH="1">
            <a:off x="10087551" y="5225184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44" name="Google Shape;544;p31"/>
          <p:cNvSpPr/>
          <p:nvPr/>
        </p:nvSpPr>
        <p:spPr>
          <a:xfrm rot="10800000">
            <a:off x="7890117" y="6295817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45" name="Google Shape;545;p31"/>
          <p:cNvSpPr/>
          <p:nvPr/>
        </p:nvSpPr>
        <p:spPr>
          <a:xfrm flipH="1">
            <a:off x="10702784" y="4001184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46" name="Google Shape;546;p31"/>
          <p:cNvSpPr/>
          <p:nvPr/>
        </p:nvSpPr>
        <p:spPr>
          <a:xfrm flipH="1">
            <a:off x="1844384" y="3724967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</p:spTree>
    <p:extLst>
      <p:ext uri="{BB962C8B-B14F-4D97-AF65-F5344CB8AC3E}">
        <p14:creationId xmlns:p14="http://schemas.microsoft.com/office/powerpoint/2010/main" val="420693230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ercentages">
  <p:cSld name="Percentages">
    <p:spTree>
      <p:nvGrpSpPr>
        <p:cNvPr id="1" name="Shape 5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8" name="Google Shape;548;p32"/>
          <p:cNvPicPr preferRelativeResize="0"/>
          <p:nvPr/>
        </p:nvPicPr>
        <p:blipFill rotWithShape="1">
          <a:blip r:embed="rId2">
            <a:alphaModFix amt="70000"/>
          </a:blip>
          <a:srcRect l="74315" t="59298"/>
          <a:stretch/>
        </p:blipFill>
        <p:spPr>
          <a:xfrm rot="5400000">
            <a:off x="7273549" y="-1139651"/>
            <a:ext cx="3807801" cy="6034368"/>
          </a:xfrm>
          <a:prstGeom prst="rect">
            <a:avLst/>
          </a:prstGeom>
          <a:noFill/>
          <a:ln>
            <a:noFill/>
          </a:ln>
        </p:spPr>
      </p:pic>
      <p:pic>
        <p:nvPicPr>
          <p:cNvPr id="549" name="Google Shape;549;p32"/>
          <p:cNvPicPr preferRelativeResize="0"/>
          <p:nvPr/>
        </p:nvPicPr>
        <p:blipFill rotWithShape="1">
          <a:blip r:embed="rId3">
            <a:alphaModFix amt="70000"/>
          </a:blip>
          <a:srcRect l="71898" b="18354"/>
          <a:stretch/>
        </p:blipFill>
        <p:spPr>
          <a:xfrm rot="-5400000">
            <a:off x="6113982" y="789051"/>
            <a:ext cx="3140999" cy="9125767"/>
          </a:xfrm>
          <a:prstGeom prst="rect">
            <a:avLst/>
          </a:prstGeom>
          <a:noFill/>
          <a:ln>
            <a:noFill/>
          </a:ln>
        </p:spPr>
      </p:pic>
      <p:pic>
        <p:nvPicPr>
          <p:cNvPr id="550" name="Google Shape;550;p32"/>
          <p:cNvPicPr preferRelativeResize="0"/>
          <p:nvPr/>
        </p:nvPicPr>
        <p:blipFill rotWithShape="1">
          <a:blip r:embed="rId4">
            <a:alphaModFix amt="70000"/>
          </a:blip>
          <a:srcRect l="72990" t="46042" b="7701"/>
          <a:stretch/>
        </p:blipFill>
        <p:spPr>
          <a:xfrm>
            <a:off x="0" y="0"/>
            <a:ext cx="4004301" cy="6857997"/>
          </a:xfrm>
          <a:prstGeom prst="rect">
            <a:avLst/>
          </a:prstGeom>
          <a:noFill/>
          <a:ln>
            <a:noFill/>
          </a:ln>
        </p:spPr>
      </p:pic>
      <p:sp>
        <p:nvSpPr>
          <p:cNvPr id="551" name="Google Shape;551;p32"/>
          <p:cNvSpPr/>
          <p:nvPr/>
        </p:nvSpPr>
        <p:spPr>
          <a:xfrm>
            <a:off x="563613" y="3096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52" name="Google Shape;552;p32"/>
          <p:cNvSpPr/>
          <p:nvPr/>
        </p:nvSpPr>
        <p:spPr>
          <a:xfrm>
            <a:off x="1325547" y="2450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53" name="Google Shape;553;p32"/>
          <p:cNvSpPr/>
          <p:nvPr/>
        </p:nvSpPr>
        <p:spPr>
          <a:xfrm>
            <a:off x="11301347" y="13273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54" name="Google Shape;554;p32"/>
          <p:cNvSpPr/>
          <p:nvPr/>
        </p:nvSpPr>
        <p:spPr>
          <a:xfrm>
            <a:off x="11209347" y="365803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55" name="Google Shape;555;p32"/>
          <p:cNvSpPr/>
          <p:nvPr/>
        </p:nvSpPr>
        <p:spPr>
          <a:xfrm>
            <a:off x="475080" y="12120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56" name="Google Shape;556;p32"/>
          <p:cNvSpPr/>
          <p:nvPr/>
        </p:nvSpPr>
        <p:spPr>
          <a:xfrm>
            <a:off x="10937029" y="62724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57" name="Google Shape;557;p32"/>
          <p:cNvSpPr/>
          <p:nvPr/>
        </p:nvSpPr>
        <p:spPr>
          <a:xfrm>
            <a:off x="11393729" y="54860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58" name="Google Shape;558;p32"/>
          <p:cNvSpPr/>
          <p:nvPr/>
        </p:nvSpPr>
        <p:spPr>
          <a:xfrm>
            <a:off x="10124996" y="618965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59" name="Google Shape;559;p32"/>
          <p:cNvSpPr/>
          <p:nvPr/>
        </p:nvSpPr>
        <p:spPr>
          <a:xfrm>
            <a:off x="10549447" y="320136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60" name="Google Shape;560;p32"/>
          <p:cNvSpPr txBox="1">
            <a:spLocks noGrp="1"/>
          </p:cNvSpPr>
          <p:nvPr>
            <p:ph type="title"/>
          </p:nvPr>
        </p:nvSpPr>
        <p:spPr>
          <a:xfrm>
            <a:off x="2447833" y="720000"/>
            <a:ext cx="72964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 sz="4000"/>
            </a:lvl1pPr>
            <a:lvl2pPr lvl="1" algn="ctr" rtl="0">
              <a:spcBef>
                <a:spcPts val="0"/>
              </a:spcBef>
              <a:spcAft>
                <a:spcPts val="0"/>
              </a:spcAft>
              <a:buNone/>
              <a:defRPr sz="4000"/>
            </a:lvl2pPr>
            <a:lvl3pPr lvl="2" algn="ctr" rtl="0">
              <a:spcBef>
                <a:spcPts val="0"/>
              </a:spcBef>
              <a:spcAft>
                <a:spcPts val="0"/>
              </a:spcAft>
              <a:buNone/>
              <a:defRPr sz="4000"/>
            </a:lvl3pPr>
            <a:lvl4pPr lvl="3" algn="ctr" rtl="0">
              <a:spcBef>
                <a:spcPts val="0"/>
              </a:spcBef>
              <a:spcAft>
                <a:spcPts val="0"/>
              </a:spcAft>
              <a:buNone/>
              <a:defRPr sz="4000"/>
            </a:lvl4pPr>
            <a:lvl5pPr lvl="4" algn="ctr" rtl="0">
              <a:spcBef>
                <a:spcPts val="0"/>
              </a:spcBef>
              <a:spcAft>
                <a:spcPts val="0"/>
              </a:spcAft>
              <a:buNone/>
              <a:defRPr sz="4000"/>
            </a:lvl5pPr>
            <a:lvl6pPr lvl="5" algn="ctr" rtl="0">
              <a:spcBef>
                <a:spcPts val="0"/>
              </a:spcBef>
              <a:spcAft>
                <a:spcPts val="0"/>
              </a:spcAft>
              <a:buNone/>
              <a:defRPr sz="4000"/>
            </a:lvl6pPr>
            <a:lvl7pPr lvl="6" algn="ctr" rtl="0">
              <a:spcBef>
                <a:spcPts val="0"/>
              </a:spcBef>
              <a:spcAft>
                <a:spcPts val="0"/>
              </a:spcAft>
              <a:buNone/>
              <a:defRPr sz="4000"/>
            </a:lvl7pPr>
            <a:lvl8pPr lvl="7" algn="ctr" rtl="0">
              <a:spcBef>
                <a:spcPts val="0"/>
              </a:spcBef>
              <a:spcAft>
                <a:spcPts val="0"/>
              </a:spcAft>
              <a:buNone/>
              <a:defRPr sz="4000"/>
            </a:lvl8pPr>
            <a:lvl9pPr lvl="8" algn="ctr" rtl="0">
              <a:spcBef>
                <a:spcPts val="0"/>
              </a:spcBef>
              <a:spcAft>
                <a:spcPts val="0"/>
              </a:spcAft>
              <a:buNone/>
              <a:defRPr sz="4000"/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561" name="Google Shape;561;p32"/>
          <p:cNvSpPr txBox="1">
            <a:spLocks noGrp="1"/>
          </p:cNvSpPr>
          <p:nvPr>
            <p:ph type="title" idx="2" hasCustomPrompt="1"/>
          </p:nvPr>
        </p:nvSpPr>
        <p:spPr>
          <a:xfrm>
            <a:off x="3603200" y="2614700"/>
            <a:ext cx="1713600" cy="863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2pPr>
            <a:lvl3pPr lvl="2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3pPr>
            <a:lvl4pPr lvl="3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4pPr>
            <a:lvl5pPr lvl="4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5pPr>
            <a:lvl6pPr lvl="5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6pPr>
            <a:lvl7pPr lvl="6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7pPr>
            <a:lvl8pPr lvl="7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8pPr>
            <a:lvl9pPr lvl="8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9pPr>
          </a:lstStyle>
          <a:p>
            <a:r>
              <a:t>xx%</a:t>
            </a:r>
          </a:p>
        </p:txBody>
      </p:sp>
      <p:sp>
        <p:nvSpPr>
          <p:cNvPr id="562" name="Google Shape;562;p32"/>
          <p:cNvSpPr txBox="1">
            <a:spLocks noGrp="1"/>
          </p:cNvSpPr>
          <p:nvPr>
            <p:ph type="title" idx="3" hasCustomPrompt="1"/>
          </p:nvPr>
        </p:nvSpPr>
        <p:spPr>
          <a:xfrm>
            <a:off x="6808000" y="2486400"/>
            <a:ext cx="1713600" cy="1119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9pPr>
          </a:lstStyle>
          <a:p>
            <a:r>
              <a:t>xx%</a:t>
            </a:r>
          </a:p>
        </p:txBody>
      </p:sp>
      <p:sp>
        <p:nvSpPr>
          <p:cNvPr id="563" name="Google Shape;563;p32"/>
          <p:cNvSpPr txBox="1">
            <a:spLocks noGrp="1"/>
          </p:cNvSpPr>
          <p:nvPr>
            <p:ph type="body" idx="1"/>
          </p:nvPr>
        </p:nvSpPr>
        <p:spPr>
          <a:xfrm>
            <a:off x="3603200" y="4160533"/>
            <a:ext cx="2126400" cy="111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1pPr>
            <a:lvl2pPr marL="1219170" lvl="1" indent="-423323" rtl="0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2pPr>
            <a:lvl3pPr marL="1828754" lvl="2" indent="-423323" rtl="0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 rtl="0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 rtl="0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5pPr>
            <a:lvl6pPr marL="3657509" lvl="5" indent="-423323" rtl="0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 rtl="0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 rtl="0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 rtl="0">
              <a:spcBef>
                <a:spcPts val="2133"/>
              </a:spcBef>
              <a:spcAft>
                <a:spcPts val="2133"/>
              </a:spcAft>
              <a:buSzPts val="1400"/>
              <a:buChar char="■"/>
              <a:defRPr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64" name="Google Shape;564;p32"/>
          <p:cNvSpPr txBox="1">
            <a:spLocks noGrp="1"/>
          </p:cNvSpPr>
          <p:nvPr>
            <p:ph type="body" idx="4"/>
          </p:nvPr>
        </p:nvSpPr>
        <p:spPr>
          <a:xfrm>
            <a:off x="6395200" y="4160533"/>
            <a:ext cx="2126400" cy="111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1pPr>
            <a:lvl2pPr marL="1219170" lvl="1" indent="-423323" algn="r" rtl="0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2pPr>
            <a:lvl3pPr marL="1828754" lvl="2" indent="-423323" algn="r" rtl="0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 algn="r" rtl="0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 algn="r" rtl="0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5pPr>
            <a:lvl6pPr marL="3657509" lvl="5" indent="-423323" algn="r" rtl="0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 algn="r" rtl="0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 algn="r" rtl="0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 algn="r" rtl="0">
              <a:spcBef>
                <a:spcPts val="2133"/>
              </a:spcBef>
              <a:spcAft>
                <a:spcPts val="2133"/>
              </a:spcAft>
              <a:buSzPts val="1400"/>
              <a:buChar char="■"/>
              <a:defRPr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65" name="Google Shape;565;p32"/>
          <p:cNvSpPr txBox="1">
            <a:spLocks noGrp="1"/>
          </p:cNvSpPr>
          <p:nvPr>
            <p:ph type="subTitle" idx="5"/>
          </p:nvPr>
        </p:nvSpPr>
        <p:spPr>
          <a:xfrm>
            <a:off x="6376000" y="3684733"/>
            <a:ext cx="2145600" cy="682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667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566" name="Google Shape;566;p32"/>
          <p:cNvSpPr txBox="1">
            <a:spLocks noGrp="1"/>
          </p:cNvSpPr>
          <p:nvPr>
            <p:ph type="subTitle" idx="6"/>
          </p:nvPr>
        </p:nvSpPr>
        <p:spPr>
          <a:xfrm>
            <a:off x="3603200" y="3684733"/>
            <a:ext cx="2145600" cy="682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667">
                <a:solidFill>
                  <a:schemeClr val="dk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98382675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ercentages in bars">
  <p:cSld name="Percentages in bars">
    <p:spTree>
      <p:nvGrpSpPr>
        <p:cNvPr id="1" name="Shape 5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8" name="Google Shape;568;p33"/>
          <p:cNvPicPr preferRelativeResize="0"/>
          <p:nvPr/>
        </p:nvPicPr>
        <p:blipFill rotWithShape="1">
          <a:blip r:embed="rId2">
            <a:alphaModFix amt="70000"/>
          </a:blip>
          <a:srcRect l="68574" t="68024"/>
          <a:stretch/>
        </p:blipFill>
        <p:spPr>
          <a:xfrm rot="-5400000" flipH="1">
            <a:off x="30169" y="-40702"/>
            <a:ext cx="4659033" cy="4740435"/>
          </a:xfrm>
          <a:prstGeom prst="rect">
            <a:avLst/>
          </a:prstGeom>
          <a:noFill/>
          <a:ln>
            <a:noFill/>
          </a:ln>
        </p:spPr>
      </p:pic>
      <p:pic>
        <p:nvPicPr>
          <p:cNvPr id="569" name="Google Shape;569;p33"/>
          <p:cNvPicPr preferRelativeResize="0"/>
          <p:nvPr/>
        </p:nvPicPr>
        <p:blipFill rotWithShape="1">
          <a:blip r:embed="rId3">
            <a:alphaModFix amt="70000"/>
          </a:blip>
          <a:srcRect l="80410" b="30400"/>
          <a:stretch/>
        </p:blipFill>
        <p:spPr>
          <a:xfrm rot="5400000" flipH="1">
            <a:off x="2784248" y="1864248"/>
            <a:ext cx="2189568" cy="7779136"/>
          </a:xfrm>
          <a:prstGeom prst="rect">
            <a:avLst/>
          </a:prstGeom>
          <a:noFill/>
          <a:ln>
            <a:noFill/>
          </a:ln>
        </p:spPr>
      </p:pic>
      <p:pic>
        <p:nvPicPr>
          <p:cNvPr id="570" name="Google Shape;570;p33"/>
          <p:cNvPicPr preferRelativeResize="0"/>
          <p:nvPr/>
        </p:nvPicPr>
        <p:blipFill rotWithShape="1">
          <a:blip r:embed="rId4">
            <a:alphaModFix amt="70000"/>
          </a:blip>
          <a:srcRect l="64209" t="40121" b="13618"/>
          <a:stretch/>
        </p:blipFill>
        <p:spPr>
          <a:xfrm flipH="1">
            <a:off x="6885900" y="0"/>
            <a:ext cx="5306099" cy="6857997"/>
          </a:xfrm>
          <a:prstGeom prst="rect">
            <a:avLst/>
          </a:prstGeom>
          <a:noFill/>
          <a:ln>
            <a:noFill/>
          </a:ln>
        </p:spPr>
      </p:pic>
      <p:sp>
        <p:nvSpPr>
          <p:cNvPr id="571" name="Google Shape;571;p33"/>
          <p:cNvSpPr/>
          <p:nvPr/>
        </p:nvSpPr>
        <p:spPr>
          <a:xfrm flipH="1">
            <a:off x="11121196" y="3096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72" name="Google Shape;572;p33"/>
          <p:cNvSpPr/>
          <p:nvPr/>
        </p:nvSpPr>
        <p:spPr>
          <a:xfrm flipH="1">
            <a:off x="10543263" y="2450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73" name="Google Shape;573;p33"/>
          <p:cNvSpPr/>
          <p:nvPr/>
        </p:nvSpPr>
        <p:spPr>
          <a:xfrm flipH="1">
            <a:off x="567463" y="13273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74" name="Google Shape;574;p33"/>
          <p:cNvSpPr/>
          <p:nvPr/>
        </p:nvSpPr>
        <p:spPr>
          <a:xfrm flipH="1">
            <a:off x="475463" y="365803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75" name="Google Shape;575;p33"/>
          <p:cNvSpPr/>
          <p:nvPr/>
        </p:nvSpPr>
        <p:spPr>
          <a:xfrm flipH="1">
            <a:off x="11393729" y="12120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76" name="Google Shape;576;p33"/>
          <p:cNvSpPr/>
          <p:nvPr/>
        </p:nvSpPr>
        <p:spPr>
          <a:xfrm flipH="1">
            <a:off x="747780" y="62724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77" name="Google Shape;577;p33"/>
          <p:cNvSpPr/>
          <p:nvPr/>
        </p:nvSpPr>
        <p:spPr>
          <a:xfrm flipH="1">
            <a:off x="475080" y="54860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78" name="Google Shape;578;p33"/>
          <p:cNvSpPr/>
          <p:nvPr/>
        </p:nvSpPr>
        <p:spPr>
          <a:xfrm flipH="1">
            <a:off x="1743813" y="618965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79" name="Google Shape;579;p33"/>
          <p:cNvSpPr/>
          <p:nvPr/>
        </p:nvSpPr>
        <p:spPr>
          <a:xfrm flipH="1">
            <a:off x="1319363" y="320136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80" name="Google Shape;580;p33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581" name="Google Shape;581;p33"/>
          <p:cNvSpPr txBox="1">
            <a:spLocks noGrp="1"/>
          </p:cNvSpPr>
          <p:nvPr>
            <p:ph type="subTitle" idx="1"/>
          </p:nvPr>
        </p:nvSpPr>
        <p:spPr>
          <a:xfrm>
            <a:off x="1264433" y="3479600"/>
            <a:ext cx="2064400" cy="711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667">
                <a:solidFill>
                  <a:srgbClr val="FFFFFF"/>
                </a:solidFill>
              </a:defRPr>
            </a:lvl1pPr>
            <a:lvl2pPr lvl="1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667">
                <a:solidFill>
                  <a:srgbClr val="FFFFFF"/>
                </a:solidFill>
              </a:defRPr>
            </a:lvl2pPr>
            <a:lvl3pPr lvl="2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667">
                <a:solidFill>
                  <a:srgbClr val="FFFFFF"/>
                </a:solidFill>
              </a:defRPr>
            </a:lvl3pPr>
            <a:lvl4pPr lvl="3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667">
                <a:solidFill>
                  <a:srgbClr val="FFFFFF"/>
                </a:solidFill>
              </a:defRPr>
            </a:lvl4pPr>
            <a:lvl5pPr lvl="4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667">
                <a:solidFill>
                  <a:srgbClr val="FFFFFF"/>
                </a:solidFill>
              </a:defRPr>
            </a:lvl5pPr>
            <a:lvl6pPr lvl="5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667">
                <a:solidFill>
                  <a:srgbClr val="FFFFFF"/>
                </a:solidFill>
              </a:defRPr>
            </a:lvl6pPr>
            <a:lvl7pPr lvl="6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667">
                <a:solidFill>
                  <a:srgbClr val="FFFFFF"/>
                </a:solidFill>
              </a:defRPr>
            </a:lvl7pPr>
            <a:lvl8pPr lvl="7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667">
                <a:solidFill>
                  <a:srgbClr val="FFFFFF"/>
                </a:solidFill>
              </a:defRPr>
            </a:lvl8pPr>
            <a:lvl9pPr lvl="8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667">
                <a:solidFill>
                  <a:srgbClr val="FFFFFF"/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582" name="Google Shape;582;p33"/>
          <p:cNvSpPr txBox="1">
            <a:spLocks noGrp="1"/>
          </p:cNvSpPr>
          <p:nvPr>
            <p:ph type="title" idx="2" hasCustomPrompt="1"/>
          </p:nvPr>
        </p:nvSpPr>
        <p:spPr>
          <a:xfrm>
            <a:off x="8863200" y="3126817"/>
            <a:ext cx="1114000" cy="139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9pPr>
          </a:lstStyle>
          <a:p>
            <a:r>
              <a:t>xx%</a:t>
            </a:r>
          </a:p>
        </p:txBody>
      </p:sp>
      <p:sp>
        <p:nvSpPr>
          <p:cNvPr id="583" name="Google Shape;583;p33"/>
          <p:cNvSpPr txBox="1">
            <a:spLocks noGrp="1"/>
          </p:cNvSpPr>
          <p:nvPr>
            <p:ph type="subTitle" idx="3"/>
          </p:nvPr>
        </p:nvSpPr>
        <p:spPr>
          <a:xfrm>
            <a:off x="1264433" y="2244200"/>
            <a:ext cx="2064400" cy="711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667">
                <a:solidFill>
                  <a:srgbClr val="FFFFFF"/>
                </a:solidFill>
              </a:defRPr>
            </a:lvl1pPr>
            <a:lvl2pPr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667">
                <a:solidFill>
                  <a:srgbClr val="FFFFFF"/>
                </a:solidFill>
              </a:defRPr>
            </a:lvl2pPr>
            <a:lvl3pPr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667">
                <a:solidFill>
                  <a:srgbClr val="FFFFFF"/>
                </a:solidFill>
              </a:defRPr>
            </a:lvl3pPr>
            <a:lvl4pPr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667">
                <a:solidFill>
                  <a:srgbClr val="FFFFFF"/>
                </a:solidFill>
              </a:defRPr>
            </a:lvl4pPr>
            <a:lvl5pPr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667">
                <a:solidFill>
                  <a:srgbClr val="FFFFFF"/>
                </a:solidFill>
              </a:defRPr>
            </a:lvl5pPr>
            <a:lvl6pPr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667">
                <a:solidFill>
                  <a:srgbClr val="FFFFFF"/>
                </a:solidFill>
              </a:defRPr>
            </a:lvl6pPr>
            <a:lvl7pPr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667">
                <a:solidFill>
                  <a:srgbClr val="FFFFFF"/>
                </a:solidFill>
              </a:defRPr>
            </a:lvl7pPr>
            <a:lvl8pPr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667">
                <a:solidFill>
                  <a:srgbClr val="FFFFFF"/>
                </a:solidFill>
              </a:defRPr>
            </a:lvl8pPr>
            <a:lvl9pPr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667">
                <a:solidFill>
                  <a:srgbClr val="FFFFFF"/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584" name="Google Shape;584;p33"/>
          <p:cNvSpPr txBox="1">
            <a:spLocks noGrp="1"/>
          </p:cNvSpPr>
          <p:nvPr>
            <p:ph type="title" idx="4" hasCustomPrompt="1"/>
          </p:nvPr>
        </p:nvSpPr>
        <p:spPr>
          <a:xfrm>
            <a:off x="8863200" y="1902600"/>
            <a:ext cx="1114000" cy="139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9pPr>
          </a:lstStyle>
          <a:p>
            <a:r>
              <a:t>xx%</a:t>
            </a:r>
          </a:p>
        </p:txBody>
      </p:sp>
      <p:sp>
        <p:nvSpPr>
          <p:cNvPr id="585" name="Google Shape;585;p33"/>
          <p:cNvSpPr txBox="1">
            <a:spLocks noGrp="1"/>
          </p:cNvSpPr>
          <p:nvPr>
            <p:ph type="subTitle" idx="5"/>
          </p:nvPr>
        </p:nvSpPr>
        <p:spPr>
          <a:xfrm>
            <a:off x="1264433" y="4692633"/>
            <a:ext cx="2064400" cy="711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667">
                <a:solidFill>
                  <a:srgbClr val="FFFFFF"/>
                </a:solidFill>
              </a:defRPr>
            </a:lvl1pPr>
            <a:lvl2pPr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667">
                <a:solidFill>
                  <a:srgbClr val="FFFFFF"/>
                </a:solidFill>
              </a:defRPr>
            </a:lvl2pPr>
            <a:lvl3pPr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667">
                <a:solidFill>
                  <a:srgbClr val="FFFFFF"/>
                </a:solidFill>
              </a:defRPr>
            </a:lvl3pPr>
            <a:lvl4pPr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667">
                <a:solidFill>
                  <a:srgbClr val="FFFFFF"/>
                </a:solidFill>
              </a:defRPr>
            </a:lvl4pPr>
            <a:lvl5pPr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667">
                <a:solidFill>
                  <a:srgbClr val="FFFFFF"/>
                </a:solidFill>
              </a:defRPr>
            </a:lvl5pPr>
            <a:lvl6pPr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667">
                <a:solidFill>
                  <a:srgbClr val="FFFFFF"/>
                </a:solidFill>
              </a:defRPr>
            </a:lvl6pPr>
            <a:lvl7pPr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667">
                <a:solidFill>
                  <a:srgbClr val="FFFFFF"/>
                </a:solidFill>
              </a:defRPr>
            </a:lvl7pPr>
            <a:lvl8pPr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667">
                <a:solidFill>
                  <a:srgbClr val="FFFFFF"/>
                </a:solidFill>
              </a:defRPr>
            </a:lvl8pPr>
            <a:lvl9pPr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667">
                <a:solidFill>
                  <a:srgbClr val="FFFFFF"/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586" name="Google Shape;586;p33"/>
          <p:cNvSpPr txBox="1">
            <a:spLocks noGrp="1"/>
          </p:cNvSpPr>
          <p:nvPr>
            <p:ph type="title" idx="6" hasCustomPrompt="1"/>
          </p:nvPr>
        </p:nvSpPr>
        <p:spPr>
          <a:xfrm>
            <a:off x="8863200" y="4351033"/>
            <a:ext cx="1114000" cy="139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9pPr>
          </a:lstStyle>
          <a:p>
            <a:r>
              <a:t>xx%</a:t>
            </a:r>
          </a:p>
        </p:txBody>
      </p:sp>
    </p:spTree>
    <p:extLst>
      <p:ext uri="{BB962C8B-B14F-4D97-AF65-F5344CB8AC3E}">
        <p14:creationId xmlns:p14="http://schemas.microsoft.com/office/powerpoint/2010/main" val="247951452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 2">
  <p:cSld name="1_Title and two columns 2">
    <p:spTree>
      <p:nvGrpSpPr>
        <p:cNvPr id="1" name="Shape 5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8" name="Google Shape;588;p34"/>
          <p:cNvPicPr preferRelativeResize="0"/>
          <p:nvPr/>
        </p:nvPicPr>
        <p:blipFill rotWithShape="1">
          <a:blip r:embed="rId2">
            <a:alphaModFix amt="70000"/>
          </a:blip>
          <a:srcRect l="70368" t="67847"/>
          <a:stretch/>
        </p:blipFill>
        <p:spPr>
          <a:xfrm rot="-5400000">
            <a:off x="149999" y="2326703"/>
            <a:ext cx="4392999" cy="4766797"/>
          </a:xfrm>
          <a:prstGeom prst="rect">
            <a:avLst/>
          </a:prstGeom>
          <a:noFill/>
          <a:ln>
            <a:noFill/>
          </a:ln>
        </p:spPr>
      </p:pic>
      <p:pic>
        <p:nvPicPr>
          <p:cNvPr id="589" name="Google Shape;589;p34"/>
          <p:cNvPicPr preferRelativeResize="0"/>
          <p:nvPr/>
        </p:nvPicPr>
        <p:blipFill rotWithShape="1">
          <a:blip r:embed="rId3">
            <a:alphaModFix amt="70000"/>
          </a:blip>
          <a:srcRect l="76804" b="30167"/>
          <a:stretch/>
        </p:blipFill>
        <p:spPr>
          <a:xfrm rot="5400000">
            <a:off x="2569520" y="-2685482"/>
            <a:ext cx="2592665" cy="7805497"/>
          </a:xfrm>
          <a:prstGeom prst="rect">
            <a:avLst/>
          </a:prstGeom>
          <a:noFill/>
          <a:ln>
            <a:noFill/>
          </a:ln>
        </p:spPr>
      </p:pic>
      <p:pic>
        <p:nvPicPr>
          <p:cNvPr id="590" name="Google Shape;590;p34"/>
          <p:cNvPicPr preferRelativeResize="0"/>
          <p:nvPr/>
        </p:nvPicPr>
        <p:blipFill rotWithShape="1">
          <a:blip r:embed="rId4">
            <a:alphaModFix amt="70000"/>
          </a:blip>
          <a:srcRect l="64014" t="41946" b="11326"/>
          <a:stretch/>
        </p:blipFill>
        <p:spPr>
          <a:xfrm rot="10800000">
            <a:off x="6885904" y="-26366"/>
            <a:ext cx="5335097" cy="6927699"/>
          </a:xfrm>
          <a:prstGeom prst="rect">
            <a:avLst/>
          </a:prstGeom>
          <a:noFill/>
          <a:ln>
            <a:noFill/>
          </a:ln>
        </p:spPr>
      </p:pic>
      <p:sp>
        <p:nvSpPr>
          <p:cNvPr id="591" name="Google Shape;591;p34"/>
          <p:cNvSpPr/>
          <p:nvPr/>
        </p:nvSpPr>
        <p:spPr>
          <a:xfrm rot="10800000">
            <a:off x="11222796" y="61813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92" name="Google Shape;592;p34"/>
          <p:cNvSpPr/>
          <p:nvPr/>
        </p:nvSpPr>
        <p:spPr>
          <a:xfrm rot="10800000">
            <a:off x="10644863" y="6429969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93" name="Google Shape;593;p34"/>
          <p:cNvSpPr/>
          <p:nvPr/>
        </p:nvSpPr>
        <p:spPr>
          <a:xfrm rot="10800000">
            <a:off x="567463" y="5550869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94" name="Google Shape;594;p34"/>
          <p:cNvSpPr/>
          <p:nvPr/>
        </p:nvSpPr>
        <p:spPr>
          <a:xfrm rot="10800000">
            <a:off x="475463" y="6328369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95" name="Google Shape;595;p34"/>
          <p:cNvSpPr/>
          <p:nvPr/>
        </p:nvSpPr>
        <p:spPr>
          <a:xfrm rot="10800000">
            <a:off x="11495329" y="5462969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96" name="Google Shape;596;p34"/>
          <p:cNvSpPr/>
          <p:nvPr/>
        </p:nvSpPr>
        <p:spPr>
          <a:xfrm rot="10800000">
            <a:off x="950980" y="1169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97" name="Google Shape;597;p34"/>
          <p:cNvSpPr/>
          <p:nvPr/>
        </p:nvSpPr>
        <p:spPr>
          <a:xfrm rot="10800000">
            <a:off x="475080" y="1188969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98" name="Google Shape;598;p34"/>
          <p:cNvSpPr/>
          <p:nvPr/>
        </p:nvSpPr>
        <p:spPr>
          <a:xfrm rot="10800000">
            <a:off x="1845413" y="485320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99" name="Google Shape;599;p34"/>
          <p:cNvSpPr/>
          <p:nvPr/>
        </p:nvSpPr>
        <p:spPr>
          <a:xfrm rot="10800000">
            <a:off x="1319363" y="6558036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600" name="Google Shape;600;p34"/>
          <p:cNvSpPr txBox="1">
            <a:spLocks noGrp="1"/>
          </p:cNvSpPr>
          <p:nvPr>
            <p:ph type="title"/>
          </p:nvPr>
        </p:nvSpPr>
        <p:spPr>
          <a:xfrm>
            <a:off x="960000" y="2061000"/>
            <a:ext cx="3422400" cy="273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 b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2pPr>
            <a:lvl3pPr lvl="2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3pPr>
            <a:lvl4pPr lvl="3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4pPr>
            <a:lvl5pPr lvl="4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5pPr>
            <a:lvl6pPr lvl="5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6pPr>
            <a:lvl7pPr lvl="6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7pPr>
            <a:lvl8pPr lvl="7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8pPr>
            <a:lvl9pPr lvl="8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601" name="Google Shape;601;p34"/>
          <p:cNvSpPr txBox="1">
            <a:spLocks noGrp="1"/>
          </p:cNvSpPr>
          <p:nvPr>
            <p:ph type="body" idx="1"/>
          </p:nvPr>
        </p:nvSpPr>
        <p:spPr>
          <a:xfrm>
            <a:off x="7210933" y="2237267"/>
            <a:ext cx="2961600" cy="120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1pPr>
            <a:lvl2pPr marL="1219170" lvl="1" indent="-406390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 rtl="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02" name="Google Shape;602;p34"/>
          <p:cNvSpPr txBox="1">
            <a:spLocks noGrp="1"/>
          </p:cNvSpPr>
          <p:nvPr>
            <p:ph type="subTitle" idx="2"/>
          </p:nvPr>
        </p:nvSpPr>
        <p:spPr>
          <a:xfrm>
            <a:off x="7210933" y="1401600"/>
            <a:ext cx="2280000" cy="585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603" name="Google Shape;603;p34"/>
          <p:cNvSpPr txBox="1">
            <a:spLocks noGrp="1"/>
          </p:cNvSpPr>
          <p:nvPr>
            <p:ph type="body" idx="3"/>
          </p:nvPr>
        </p:nvSpPr>
        <p:spPr>
          <a:xfrm>
            <a:off x="8095733" y="4896392"/>
            <a:ext cx="2887200" cy="120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1pPr>
            <a:lvl2pPr marL="1219170" lvl="1" indent="-406390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 rtl="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04" name="Google Shape;604;p34"/>
          <p:cNvSpPr txBox="1">
            <a:spLocks noGrp="1"/>
          </p:cNvSpPr>
          <p:nvPr>
            <p:ph type="subTitle" idx="4"/>
          </p:nvPr>
        </p:nvSpPr>
        <p:spPr>
          <a:xfrm>
            <a:off x="8095733" y="4060725"/>
            <a:ext cx="2280000" cy="585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39580161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">
  <p:cSld name="Background">
    <p:spTree>
      <p:nvGrpSpPr>
        <p:cNvPr id="1" name="Shape 60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67027459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1">
  <p:cSld name="Background 1">
    <p:spTree>
      <p:nvGrpSpPr>
        <p:cNvPr id="1" name="Shape 6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7" name="Google Shape;607;p36"/>
          <p:cNvPicPr preferRelativeResize="0"/>
          <p:nvPr/>
        </p:nvPicPr>
        <p:blipFill rotWithShape="1">
          <a:blip r:embed="rId2">
            <a:alphaModFix amt="70000"/>
          </a:blip>
          <a:srcRect l="74315" t="59298"/>
          <a:stretch/>
        </p:blipFill>
        <p:spPr>
          <a:xfrm rot="5400000">
            <a:off x="7273549" y="-1139651"/>
            <a:ext cx="3807801" cy="6034368"/>
          </a:xfrm>
          <a:prstGeom prst="rect">
            <a:avLst/>
          </a:prstGeom>
          <a:noFill/>
          <a:ln>
            <a:noFill/>
          </a:ln>
        </p:spPr>
      </p:pic>
      <p:pic>
        <p:nvPicPr>
          <p:cNvPr id="608" name="Google Shape;608;p36"/>
          <p:cNvPicPr preferRelativeResize="0"/>
          <p:nvPr/>
        </p:nvPicPr>
        <p:blipFill rotWithShape="1">
          <a:blip r:embed="rId3">
            <a:alphaModFix amt="70000"/>
          </a:blip>
          <a:srcRect l="71898" b="18354"/>
          <a:stretch/>
        </p:blipFill>
        <p:spPr>
          <a:xfrm rot="-5400000">
            <a:off x="6113982" y="789051"/>
            <a:ext cx="3140999" cy="9125767"/>
          </a:xfrm>
          <a:prstGeom prst="rect">
            <a:avLst/>
          </a:prstGeom>
          <a:noFill/>
          <a:ln>
            <a:noFill/>
          </a:ln>
        </p:spPr>
      </p:pic>
      <p:pic>
        <p:nvPicPr>
          <p:cNvPr id="609" name="Google Shape;609;p36"/>
          <p:cNvPicPr preferRelativeResize="0"/>
          <p:nvPr/>
        </p:nvPicPr>
        <p:blipFill rotWithShape="1">
          <a:blip r:embed="rId4">
            <a:alphaModFix amt="70000"/>
          </a:blip>
          <a:srcRect l="72990" t="46042" b="7701"/>
          <a:stretch/>
        </p:blipFill>
        <p:spPr>
          <a:xfrm>
            <a:off x="0" y="0"/>
            <a:ext cx="4004301" cy="6857997"/>
          </a:xfrm>
          <a:prstGeom prst="rect">
            <a:avLst/>
          </a:prstGeom>
          <a:noFill/>
          <a:ln>
            <a:noFill/>
          </a:ln>
        </p:spPr>
      </p:pic>
      <p:sp>
        <p:nvSpPr>
          <p:cNvPr id="610" name="Google Shape;610;p36"/>
          <p:cNvSpPr/>
          <p:nvPr/>
        </p:nvSpPr>
        <p:spPr>
          <a:xfrm>
            <a:off x="563613" y="3096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611" name="Google Shape;611;p36"/>
          <p:cNvSpPr/>
          <p:nvPr/>
        </p:nvSpPr>
        <p:spPr>
          <a:xfrm>
            <a:off x="1325547" y="2450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612" name="Google Shape;612;p36"/>
          <p:cNvSpPr/>
          <p:nvPr/>
        </p:nvSpPr>
        <p:spPr>
          <a:xfrm>
            <a:off x="11301347" y="13273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613" name="Google Shape;613;p36"/>
          <p:cNvSpPr/>
          <p:nvPr/>
        </p:nvSpPr>
        <p:spPr>
          <a:xfrm>
            <a:off x="11209347" y="365803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614" name="Google Shape;614;p36"/>
          <p:cNvSpPr/>
          <p:nvPr/>
        </p:nvSpPr>
        <p:spPr>
          <a:xfrm>
            <a:off x="475080" y="12120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615" name="Google Shape;615;p36"/>
          <p:cNvSpPr/>
          <p:nvPr/>
        </p:nvSpPr>
        <p:spPr>
          <a:xfrm>
            <a:off x="10937029" y="62724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616" name="Google Shape;616;p36"/>
          <p:cNvSpPr/>
          <p:nvPr/>
        </p:nvSpPr>
        <p:spPr>
          <a:xfrm>
            <a:off x="11393729" y="54860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617" name="Google Shape;617;p36"/>
          <p:cNvSpPr/>
          <p:nvPr/>
        </p:nvSpPr>
        <p:spPr>
          <a:xfrm>
            <a:off x="10124996" y="618965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618" name="Google Shape;618;p36"/>
          <p:cNvSpPr/>
          <p:nvPr/>
        </p:nvSpPr>
        <p:spPr>
          <a:xfrm>
            <a:off x="10549447" y="320136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</p:spTree>
    <p:extLst>
      <p:ext uri="{BB962C8B-B14F-4D97-AF65-F5344CB8AC3E}">
        <p14:creationId xmlns:p14="http://schemas.microsoft.com/office/powerpoint/2010/main" val="112437744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2">
  <p:cSld name="Background 2">
    <p:spTree>
      <p:nvGrpSpPr>
        <p:cNvPr id="1" name="Shape 6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0" name="Google Shape;620;p37"/>
          <p:cNvPicPr preferRelativeResize="0"/>
          <p:nvPr/>
        </p:nvPicPr>
        <p:blipFill rotWithShape="1">
          <a:blip r:embed="rId2">
            <a:alphaModFix amt="70000"/>
          </a:blip>
          <a:srcRect l="70368" t="67847"/>
          <a:stretch/>
        </p:blipFill>
        <p:spPr>
          <a:xfrm rot="-5400000">
            <a:off x="149999" y="2326703"/>
            <a:ext cx="4392999" cy="4766797"/>
          </a:xfrm>
          <a:prstGeom prst="rect">
            <a:avLst/>
          </a:prstGeom>
          <a:noFill/>
          <a:ln>
            <a:noFill/>
          </a:ln>
        </p:spPr>
      </p:pic>
      <p:pic>
        <p:nvPicPr>
          <p:cNvPr id="621" name="Google Shape;621;p37"/>
          <p:cNvPicPr preferRelativeResize="0"/>
          <p:nvPr/>
        </p:nvPicPr>
        <p:blipFill rotWithShape="1">
          <a:blip r:embed="rId3">
            <a:alphaModFix amt="70000"/>
          </a:blip>
          <a:srcRect l="76804" b="30167"/>
          <a:stretch/>
        </p:blipFill>
        <p:spPr>
          <a:xfrm rot="5400000">
            <a:off x="2569520" y="-2685482"/>
            <a:ext cx="2592665" cy="7805497"/>
          </a:xfrm>
          <a:prstGeom prst="rect">
            <a:avLst/>
          </a:prstGeom>
          <a:noFill/>
          <a:ln>
            <a:noFill/>
          </a:ln>
        </p:spPr>
      </p:pic>
      <p:pic>
        <p:nvPicPr>
          <p:cNvPr id="622" name="Google Shape;622;p37"/>
          <p:cNvPicPr preferRelativeResize="0"/>
          <p:nvPr/>
        </p:nvPicPr>
        <p:blipFill rotWithShape="1">
          <a:blip r:embed="rId4">
            <a:alphaModFix amt="70000"/>
          </a:blip>
          <a:srcRect l="64014" t="41946" b="11326"/>
          <a:stretch/>
        </p:blipFill>
        <p:spPr>
          <a:xfrm rot="10800000">
            <a:off x="6885904" y="-26366"/>
            <a:ext cx="5335097" cy="6927699"/>
          </a:xfrm>
          <a:prstGeom prst="rect">
            <a:avLst/>
          </a:prstGeom>
          <a:noFill/>
          <a:ln>
            <a:noFill/>
          </a:ln>
        </p:spPr>
      </p:pic>
      <p:sp>
        <p:nvSpPr>
          <p:cNvPr id="623" name="Google Shape;623;p37"/>
          <p:cNvSpPr/>
          <p:nvPr/>
        </p:nvSpPr>
        <p:spPr>
          <a:xfrm rot="10800000">
            <a:off x="11222796" y="61813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624" name="Google Shape;624;p37"/>
          <p:cNvSpPr/>
          <p:nvPr/>
        </p:nvSpPr>
        <p:spPr>
          <a:xfrm rot="10800000">
            <a:off x="10644863" y="6429969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625" name="Google Shape;625;p37"/>
          <p:cNvSpPr/>
          <p:nvPr/>
        </p:nvSpPr>
        <p:spPr>
          <a:xfrm rot="10800000">
            <a:off x="567463" y="5550869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626" name="Google Shape;626;p37"/>
          <p:cNvSpPr/>
          <p:nvPr/>
        </p:nvSpPr>
        <p:spPr>
          <a:xfrm rot="10800000">
            <a:off x="475463" y="6328369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627" name="Google Shape;627;p37"/>
          <p:cNvSpPr/>
          <p:nvPr/>
        </p:nvSpPr>
        <p:spPr>
          <a:xfrm rot="10800000">
            <a:off x="11495329" y="5462969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628" name="Google Shape;628;p37"/>
          <p:cNvSpPr/>
          <p:nvPr/>
        </p:nvSpPr>
        <p:spPr>
          <a:xfrm rot="10800000">
            <a:off x="950980" y="1169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629" name="Google Shape;629;p37"/>
          <p:cNvSpPr/>
          <p:nvPr/>
        </p:nvSpPr>
        <p:spPr>
          <a:xfrm rot="10800000">
            <a:off x="475080" y="1188969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630" name="Google Shape;630;p37"/>
          <p:cNvSpPr/>
          <p:nvPr/>
        </p:nvSpPr>
        <p:spPr>
          <a:xfrm rot="10800000">
            <a:off x="1845413" y="485320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631" name="Google Shape;631;p37"/>
          <p:cNvSpPr/>
          <p:nvPr/>
        </p:nvSpPr>
        <p:spPr>
          <a:xfrm rot="10800000">
            <a:off x="1319363" y="6558036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</p:spTree>
    <p:extLst>
      <p:ext uri="{BB962C8B-B14F-4D97-AF65-F5344CB8AC3E}">
        <p14:creationId xmlns:p14="http://schemas.microsoft.com/office/powerpoint/2010/main" val="27579202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3">
  <p:cSld name="Background 3">
    <p:spTree>
      <p:nvGrpSpPr>
        <p:cNvPr id="1" name="Shape 6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3" name="Google Shape;633;p38"/>
          <p:cNvPicPr preferRelativeResize="0"/>
          <p:nvPr/>
        </p:nvPicPr>
        <p:blipFill rotWithShape="1">
          <a:blip r:embed="rId2">
            <a:alphaModFix amt="70000"/>
          </a:blip>
          <a:srcRect l="73362" t="59298"/>
          <a:stretch/>
        </p:blipFill>
        <p:spPr>
          <a:xfrm rot="5400000" flipH="1">
            <a:off x="7202867" y="1914833"/>
            <a:ext cx="3949165" cy="6034368"/>
          </a:xfrm>
          <a:prstGeom prst="rect">
            <a:avLst/>
          </a:prstGeom>
          <a:noFill/>
          <a:ln>
            <a:noFill/>
          </a:ln>
        </p:spPr>
      </p:pic>
      <p:pic>
        <p:nvPicPr>
          <p:cNvPr id="634" name="Google Shape;634;p38"/>
          <p:cNvPicPr preferRelativeResize="0"/>
          <p:nvPr/>
        </p:nvPicPr>
        <p:blipFill rotWithShape="1">
          <a:blip r:embed="rId3">
            <a:alphaModFix amt="70000"/>
          </a:blip>
          <a:srcRect l="72833" b="18824"/>
          <a:stretch/>
        </p:blipFill>
        <p:spPr>
          <a:xfrm rot="-5400000" flipH="1">
            <a:off x="6139863" y="-3097332"/>
            <a:ext cx="3036499" cy="9073031"/>
          </a:xfrm>
          <a:prstGeom prst="rect">
            <a:avLst/>
          </a:prstGeom>
          <a:noFill/>
          <a:ln>
            <a:noFill/>
          </a:ln>
        </p:spPr>
      </p:pic>
      <p:pic>
        <p:nvPicPr>
          <p:cNvPr id="635" name="Google Shape;635;p38"/>
          <p:cNvPicPr preferRelativeResize="0"/>
          <p:nvPr/>
        </p:nvPicPr>
        <p:blipFill rotWithShape="1">
          <a:blip r:embed="rId4">
            <a:alphaModFix amt="70000"/>
          </a:blip>
          <a:srcRect l="72919" t="45124" b="8149"/>
          <a:stretch/>
        </p:blipFill>
        <p:spPr>
          <a:xfrm rot="10800000" flipH="1">
            <a:off x="-10534" y="-52732"/>
            <a:ext cx="4014835" cy="6927699"/>
          </a:xfrm>
          <a:prstGeom prst="rect">
            <a:avLst/>
          </a:prstGeom>
          <a:noFill/>
          <a:ln>
            <a:noFill/>
          </a:ln>
        </p:spPr>
      </p:pic>
      <p:sp>
        <p:nvSpPr>
          <p:cNvPr id="636" name="Google Shape;636;p38"/>
          <p:cNvSpPr/>
          <p:nvPr/>
        </p:nvSpPr>
        <p:spPr>
          <a:xfrm rot="10800000" flipH="1">
            <a:off x="563613" y="61813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637" name="Google Shape;637;p38"/>
          <p:cNvSpPr/>
          <p:nvPr/>
        </p:nvSpPr>
        <p:spPr>
          <a:xfrm rot="10800000" flipH="1">
            <a:off x="1325547" y="6429969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638" name="Google Shape;638;p38"/>
          <p:cNvSpPr/>
          <p:nvPr/>
        </p:nvSpPr>
        <p:spPr>
          <a:xfrm rot="10800000" flipH="1">
            <a:off x="11402947" y="5550869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639" name="Google Shape;639;p38"/>
          <p:cNvSpPr/>
          <p:nvPr/>
        </p:nvSpPr>
        <p:spPr>
          <a:xfrm rot="10800000" flipH="1">
            <a:off x="11310947" y="6328369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640" name="Google Shape;640;p38"/>
          <p:cNvSpPr/>
          <p:nvPr/>
        </p:nvSpPr>
        <p:spPr>
          <a:xfrm rot="10800000" flipH="1">
            <a:off x="475080" y="5462969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641" name="Google Shape;641;p38"/>
          <p:cNvSpPr/>
          <p:nvPr/>
        </p:nvSpPr>
        <p:spPr>
          <a:xfrm rot="10800000" flipH="1">
            <a:off x="10835429" y="1169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642" name="Google Shape;642;p38"/>
          <p:cNvSpPr/>
          <p:nvPr/>
        </p:nvSpPr>
        <p:spPr>
          <a:xfrm rot="10800000" flipH="1">
            <a:off x="11495329" y="1188969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643" name="Google Shape;643;p38"/>
          <p:cNvSpPr/>
          <p:nvPr/>
        </p:nvSpPr>
        <p:spPr>
          <a:xfrm rot="10800000" flipH="1">
            <a:off x="10124996" y="485320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644" name="Google Shape;644;p38"/>
          <p:cNvSpPr/>
          <p:nvPr/>
        </p:nvSpPr>
        <p:spPr>
          <a:xfrm rot="10800000" flipH="1">
            <a:off x="10651047" y="6558036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</p:spTree>
    <p:extLst>
      <p:ext uri="{BB962C8B-B14F-4D97-AF65-F5344CB8AC3E}">
        <p14:creationId xmlns:p14="http://schemas.microsoft.com/office/powerpoint/2010/main" val="1676202683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4">
  <p:cSld name="Background 4">
    <p:spTree>
      <p:nvGrpSpPr>
        <p:cNvPr id="1" name="Shape 6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6" name="Google Shape;646;p39"/>
          <p:cNvPicPr preferRelativeResize="0"/>
          <p:nvPr/>
        </p:nvPicPr>
        <p:blipFill rotWithShape="1">
          <a:blip r:embed="rId2">
            <a:alphaModFix amt="70000"/>
          </a:blip>
          <a:srcRect l="68574" t="68024"/>
          <a:stretch/>
        </p:blipFill>
        <p:spPr>
          <a:xfrm rot="-5400000" flipH="1">
            <a:off x="30169" y="-40702"/>
            <a:ext cx="4659033" cy="4740435"/>
          </a:xfrm>
          <a:prstGeom prst="rect">
            <a:avLst/>
          </a:prstGeom>
          <a:noFill/>
          <a:ln>
            <a:noFill/>
          </a:ln>
        </p:spPr>
      </p:pic>
      <p:pic>
        <p:nvPicPr>
          <p:cNvPr id="647" name="Google Shape;647;p39"/>
          <p:cNvPicPr preferRelativeResize="0"/>
          <p:nvPr/>
        </p:nvPicPr>
        <p:blipFill rotWithShape="1">
          <a:blip r:embed="rId3">
            <a:alphaModFix amt="70000"/>
          </a:blip>
          <a:srcRect l="80410" b="30400"/>
          <a:stretch/>
        </p:blipFill>
        <p:spPr>
          <a:xfrm rot="5400000" flipH="1">
            <a:off x="2784248" y="1864248"/>
            <a:ext cx="2189568" cy="7779136"/>
          </a:xfrm>
          <a:prstGeom prst="rect">
            <a:avLst/>
          </a:prstGeom>
          <a:noFill/>
          <a:ln>
            <a:noFill/>
          </a:ln>
        </p:spPr>
      </p:pic>
      <p:pic>
        <p:nvPicPr>
          <p:cNvPr id="648" name="Google Shape;648;p39"/>
          <p:cNvPicPr preferRelativeResize="0"/>
          <p:nvPr/>
        </p:nvPicPr>
        <p:blipFill rotWithShape="1">
          <a:blip r:embed="rId4">
            <a:alphaModFix amt="70000"/>
          </a:blip>
          <a:srcRect l="64209" t="40121" b="13618"/>
          <a:stretch/>
        </p:blipFill>
        <p:spPr>
          <a:xfrm flipH="1">
            <a:off x="6885900" y="0"/>
            <a:ext cx="5306099" cy="6857997"/>
          </a:xfrm>
          <a:prstGeom prst="rect">
            <a:avLst/>
          </a:prstGeom>
          <a:noFill/>
          <a:ln>
            <a:noFill/>
          </a:ln>
        </p:spPr>
      </p:pic>
      <p:sp>
        <p:nvSpPr>
          <p:cNvPr id="649" name="Google Shape;649;p39"/>
          <p:cNvSpPr/>
          <p:nvPr/>
        </p:nvSpPr>
        <p:spPr>
          <a:xfrm flipH="1">
            <a:off x="11121196" y="3096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650" name="Google Shape;650;p39"/>
          <p:cNvSpPr/>
          <p:nvPr/>
        </p:nvSpPr>
        <p:spPr>
          <a:xfrm flipH="1">
            <a:off x="10543263" y="2450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651" name="Google Shape;651;p39"/>
          <p:cNvSpPr/>
          <p:nvPr/>
        </p:nvSpPr>
        <p:spPr>
          <a:xfrm flipH="1">
            <a:off x="567463" y="13273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652" name="Google Shape;652;p39"/>
          <p:cNvSpPr/>
          <p:nvPr/>
        </p:nvSpPr>
        <p:spPr>
          <a:xfrm flipH="1">
            <a:off x="475463" y="365803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653" name="Google Shape;653;p39"/>
          <p:cNvSpPr/>
          <p:nvPr/>
        </p:nvSpPr>
        <p:spPr>
          <a:xfrm flipH="1">
            <a:off x="11393729" y="12120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654" name="Google Shape;654;p39"/>
          <p:cNvSpPr/>
          <p:nvPr/>
        </p:nvSpPr>
        <p:spPr>
          <a:xfrm flipH="1">
            <a:off x="747780" y="62724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655" name="Google Shape;655;p39"/>
          <p:cNvSpPr/>
          <p:nvPr/>
        </p:nvSpPr>
        <p:spPr>
          <a:xfrm flipH="1">
            <a:off x="475080" y="54860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656" name="Google Shape;656;p39"/>
          <p:cNvSpPr/>
          <p:nvPr/>
        </p:nvSpPr>
        <p:spPr>
          <a:xfrm flipH="1">
            <a:off x="1743813" y="618965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657" name="Google Shape;657;p39"/>
          <p:cNvSpPr/>
          <p:nvPr/>
        </p:nvSpPr>
        <p:spPr>
          <a:xfrm flipH="1">
            <a:off x="1319363" y="320136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</p:spTree>
    <p:extLst>
      <p:ext uri="{BB962C8B-B14F-4D97-AF65-F5344CB8AC3E}">
        <p14:creationId xmlns:p14="http://schemas.microsoft.com/office/powerpoint/2010/main" val="1118380436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658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74347352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 slide" type="blank" preserve="1">
  <p:cSld name="Blank slide">
    <p:spTree>
      <p:nvGrpSpPr>
        <p:cNvPr id="1" name="Shape 662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79784868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 slide" type="blank" preserve="1">
  <p:cSld name="Blank slide">
    <p:spTree>
      <p:nvGrpSpPr>
        <p:cNvPr id="1" name="Shape 666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550043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40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2">
        <a:schemeClr val="bg2"/>
      </p:bgRef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Titillium Web"/>
              <a:buNone/>
              <a:defRPr sz="3000" b="1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Titillium Web"/>
              <a:buNone/>
              <a:defRPr sz="3000" b="1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Titillium Web"/>
              <a:buNone/>
              <a:defRPr sz="3000" b="1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Titillium Web"/>
              <a:buNone/>
              <a:defRPr sz="3000" b="1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Titillium Web"/>
              <a:buNone/>
              <a:defRPr sz="3000" b="1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Titillium Web"/>
              <a:buNone/>
              <a:defRPr sz="3000" b="1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Titillium Web"/>
              <a:buNone/>
              <a:defRPr sz="3000" b="1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Titillium Web"/>
              <a:buNone/>
              <a:defRPr sz="3000" b="1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Titillium Web"/>
              <a:buNone/>
              <a:defRPr sz="3000" b="1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11360800" cy="45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Char char="●"/>
              <a:defRPr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1pPr>
            <a:lvl2pPr marL="914400" lvl="1" indent="-317500">
              <a:lnSpc>
                <a:spcPct val="107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Char char="○"/>
              <a:defRPr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Char char="■"/>
              <a:defRPr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Char char="●"/>
              <a:defRPr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Char char="○"/>
              <a:defRPr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Char char="■"/>
              <a:defRPr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Char char="●"/>
              <a:defRPr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Char char="○"/>
              <a:defRPr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Titillium Web"/>
              <a:buChar char="■"/>
              <a:defRPr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74913040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  <p:sldLayoutId id="2147483679" r:id="rId19"/>
    <p:sldLayoutId id="2147483680" r:id="rId20"/>
    <p:sldLayoutId id="2147483681" r:id="rId21"/>
    <p:sldLayoutId id="2147483682" r:id="rId22"/>
    <p:sldLayoutId id="2147483683" r:id="rId23"/>
    <p:sldLayoutId id="2147483684" r:id="rId24"/>
    <p:sldLayoutId id="2147483685" r:id="rId25"/>
    <p:sldLayoutId id="2147483686" r:id="rId26"/>
    <p:sldLayoutId id="2147483687" r:id="rId27"/>
    <p:sldLayoutId id="2147483688" r:id="rId28"/>
    <p:sldLayoutId id="2147483689" r:id="rId29"/>
    <p:sldLayoutId id="2147483690" r:id="rId30"/>
    <p:sldLayoutId id="2147483691" r:id="rId31"/>
    <p:sldLayoutId id="2147483692" r:id="rId32"/>
    <p:sldLayoutId id="2147483693" r:id="rId33"/>
    <p:sldLayoutId id="2147483694" r:id="rId34"/>
    <p:sldLayoutId id="2147483695" r:id="rId35"/>
    <p:sldLayoutId id="2147483696" r:id="rId36"/>
    <p:sldLayoutId id="2147483697" r:id="rId37"/>
    <p:sldLayoutId id="2147483698" r:id="rId38"/>
    <p:sldLayoutId id="2147483699" r:id="rId39"/>
  </p:sldLayoutIdLst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0E2A47"/>
        </a:solidFill>
        <a:effectLst/>
      </p:bgPr>
    </p:bg>
    <p:spTree>
      <p:nvGrpSpPr>
        <p:cNvPr id="1" name="Shape 6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0" name="Google Shape;660;p41"/>
          <p:cNvSpPr txBox="1">
            <a:spLocks noGrp="1"/>
          </p:cNvSpPr>
          <p:nvPr>
            <p:ph type="title"/>
          </p:nvPr>
        </p:nvSpPr>
        <p:spPr>
          <a:xfrm>
            <a:off x="1424133" y="1244600"/>
            <a:ext cx="9396400" cy="64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Proxima Nova Semibold"/>
              <a:buNone/>
              <a:defRPr sz="2400" b="0" i="0" u="none" strike="noStrike" cap="none">
                <a:solidFill>
                  <a:srgbClr val="FFFFFF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Proxima Nova Semibold"/>
              <a:buNone/>
              <a:defRPr sz="2400" b="0" i="0" u="none" strike="noStrike" cap="none">
                <a:solidFill>
                  <a:srgbClr val="FFFFFF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Proxima Nova Semibold"/>
              <a:buNone/>
              <a:defRPr sz="2400" b="0" i="0" u="none" strike="noStrike" cap="none">
                <a:solidFill>
                  <a:srgbClr val="FFFFFF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Proxima Nova Semibold"/>
              <a:buNone/>
              <a:defRPr sz="2400" b="0" i="0" u="none" strike="noStrike" cap="none">
                <a:solidFill>
                  <a:srgbClr val="FFFFFF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Proxima Nova Semibold"/>
              <a:buNone/>
              <a:defRPr sz="2400" b="0" i="0" u="none" strike="noStrike" cap="none">
                <a:solidFill>
                  <a:srgbClr val="FFFFFF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Proxima Nova Semibold"/>
              <a:buNone/>
              <a:defRPr sz="2400" b="0" i="0" u="none" strike="noStrike" cap="none">
                <a:solidFill>
                  <a:srgbClr val="FFFFFF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Proxima Nova Semibold"/>
              <a:buNone/>
              <a:defRPr sz="2400" b="0" i="0" u="none" strike="noStrike" cap="none">
                <a:solidFill>
                  <a:srgbClr val="FFFFFF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Proxima Nova Semibold"/>
              <a:buNone/>
              <a:defRPr sz="2400" b="0" i="0" u="none" strike="noStrike" cap="none">
                <a:solidFill>
                  <a:srgbClr val="FFFFFF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Proxima Nova Semibold"/>
              <a:buNone/>
              <a:defRPr sz="2400" b="0" i="0" u="none" strike="noStrike" cap="none">
                <a:solidFill>
                  <a:srgbClr val="FFFFFF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9pPr>
          </a:lstStyle>
          <a:p>
            <a:endParaRPr/>
          </a:p>
        </p:txBody>
      </p:sp>
      <p:sp>
        <p:nvSpPr>
          <p:cNvPr id="661" name="Google Shape;661;p41"/>
          <p:cNvSpPr txBox="1">
            <a:spLocks noGrp="1"/>
          </p:cNvSpPr>
          <p:nvPr>
            <p:ph type="body" idx="1"/>
          </p:nvPr>
        </p:nvSpPr>
        <p:spPr>
          <a:xfrm>
            <a:off x="1424133" y="2260600"/>
            <a:ext cx="9396400" cy="333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●"/>
              <a:defRPr sz="1100" b="0" i="0" u="none" strike="noStrike" cap="none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1pPr>
            <a:lvl2pPr marL="914400" marR="0" lvl="1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○"/>
              <a:defRPr sz="1100" b="0" i="0" u="none" strike="noStrike" cap="none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2pPr>
            <a:lvl3pPr marL="1371600" marR="0" lvl="2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■"/>
              <a:defRPr sz="1100" b="0" i="0" u="none" strike="noStrike" cap="none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3pPr>
            <a:lvl4pPr marL="1828800" marR="0" lvl="3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●"/>
              <a:defRPr sz="1100" b="0" i="0" u="none" strike="noStrike" cap="none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4pPr>
            <a:lvl5pPr marL="2286000" marR="0" lvl="4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○"/>
              <a:defRPr sz="1100" b="0" i="0" u="none" strike="noStrike" cap="none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5pPr>
            <a:lvl6pPr marL="2743200" marR="0" lvl="5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■"/>
              <a:defRPr sz="1100" b="0" i="0" u="none" strike="noStrike" cap="none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6pPr>
            <a:lvl7pPr marL="3200400" marR="0" lvl="6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●"/>
              <a:defRPr sz="1100" b="0" i="0" u="none" strike="noStrike" cap="none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7pPr>
            <a:lvl8pPr marL="3657600" marR="0" lvl="7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○"/>
              <a:defRPr sz="1100" b="0" i="0" u="none" strike="noStrike" cap="none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8pPr>
            <a:lvl9pPr marL="4114800" marR="0" lvl="8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■"/>
              <a:defRPr sz="1100" b="0" i="0" u="none" strike="noStrike" cap="none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228642723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701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0E2A47"/>
        </a:solidFill>
        <a:effectLst/>
      </p:bgPr>
    </p:bg>
    <p:spTree>
      <p:nvGrpSpPr>
        <p:cNvPr id="1" name="Shape 6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4" name="Google Shape;664;p43"/>
          <p:cNvSpPr txBox="1">
            <a:spLocks noGrp="1"/>
          </p:cNvSpPr>
          <p:nvPr>
            <p:ph type="title"/>
          </p:nvPr>
        </p:nvSpPr>
        <p:spPr>
          <a:xfrm>
            <a:off x="1424133" y="1244600"/>
            <a:ext cx="9396400" cy="64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Proxima Nova Semibold"/>
              <a:buNone/>
              <a:defRPr sz="2400">
                <a:solidFill>
                  <a:srgbClr val="FFFFFF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Proxima Nova Semibold"/>
              <a:buNone/>
              <a:defRPr sz="2400">
                <a:solidFill>
                  <a:srgbClr val="FFFFFF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Proxima Nova Semibold"/>
              <a:buNone/>
              <a:defRPr sz="2400">
                <a:solidFill>
                  <a:srgbClr val="FFFFFF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Proxima Nova Semibold"/>
              <a:buNone/>
              <a:defRPr sz="2400">
                <a:solidFill>
                  <a:srgbClr val="FFFFFF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Proxima Nova Semibold"/>
              <a:buNone/>
              <a:defRPr sz="2400">
                <a:solidFill>
                  <a:srgbClr val="FFFFFF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Proxima Nova Semibold"/>
              <a:buNone/>
              <a:defRPr sz="2400">
                <a:solidFill>
                  <a:srgbClr val="FFFFFF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Proxima Nova Semibold"/>
              <a:buNone/>
              <a:defRPr sz="2400">
                <a:solidFill>
                  <a:srgbClr val="FFFFFF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Proxima Nova Semibold"/>
              <a:buNone/>
              <a:defRPr sz="2400">
                <a:solidFill>
                  <a:srgbClr val="FFFFFF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Proxima Nova Semibold"/>
              <a:buNone/>
              <a:defRPr sz="2400">
                <a:solidFill>
                  <a:srgbClr val="FFFFFF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9pPr>
          </a:lstStyle>
          <a:p>
            <a:endParaRPr/>
          </a:p>
        </p:txBody>
      </p:sp>
      <p:sp>
        <p:nvSpPr>
          <p:cNvPr id="665" name="Google Shape;665;p43"/>
          <p:cNvSpPr txBox="1">
            <a:spLocks noGrp="1"/>
          </p:cNvSpPr>
          <p:nvPr>
            <p:ph type="body" idx="1"/>
          </p:nvPr>
        </p:nvSpPr>
        <p:spPr>
          <a:xfrm>
            <a:off x="1424133" y="2260600"/>
            <a:ext cx="9396400" cy="333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●"/>
              <a:defRPr sz="1100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1pPr>
            <a:lvl2pPr marL="914400" lvl="1" indent="-2984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○"/>
              <a:defRPr sz="1100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2pPr>
            <a:lvl3pPr marL="1371600" lvl="2" indent="-2984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■"/>
              <a:defRPr sz="1100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3pPr>
            <a:lvl4pPr marL="1828800" lvl="3" indent="-2984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●"/>
              <a:defRPr sz="1100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4pPr>
            <a:lvl5pPr marL="2286000" lvl="4" indent="-2984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○"/>
              <a:defRPr sz="1100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5pPr>
            <a:lvl6pPr marL="2743200" lvl="5" indent="-2984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■"/>
              <a:defRPr sz="1100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6pPr>
            <a:lvl7pPr marL="3200400" lvl="6" indent="-2984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●"/>
              <a:defRPr sz="1100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7pPr>
            <a:lvl8pPr marL="3657600" lvl="7" indent="-2984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○"/>
              <a:defRPr sz="1100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8pPr>
            <a:lvl9pPr marL="4114800" lvl="8" indent="-2984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■"/>
              <a:defRPr sz="1100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295916311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703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fif"/><Relationship Id="rId2" Type="http://schemas.openxmlformats.org/officeDocument/2006/relationships/image" Target="../media/image4.jf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f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f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fi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A17133-3340-4304-81DB-BCAA13A3A68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77463" y="427163"/>
            <a:ext cx="8637073" cy="2541431"/>
          </a:xfrm>
        </p:spPr>
        <p:txBody>
          <a:bodyPr/>
          <a:lstStyle/>
          <a:p>
            <a:r>
              <a:rPr lang="fr-FR" u="sng" dirty="0">
                <a:solidFill>
                  <a:schemeClr val="accent3"/>
                </a:solidFill>
              </a:rPr>
              <a:t>La radioactivité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2AA8B770-8C40-4226-83F0-862217CAA89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18" t="11072" r="5352" b="22054"/>
          <a:stretch/>
        </p:blipFill>
        <p:spPr>
          <a:xfrm>
            <a:off x="3846356" y="2968594"/>
            <a:ext cx="4499287" cy="3744465"/>
          </a:xfrm>
          <a:prstGeom prst="rect">
            <a:avLst/>
          </a:prstGeom>
        </p:spPr>
      </p:pic>
      <p:pic>
        <p:nvPicPr>
          <p:cNvPr id="9" name="Image 8" descr="Une image contenant signe, pièce, horloge, dessin&#10;&#10;Description générée automatiquement">
            <a:extLst>
              <a:ext uri="{FF2B5EF4-FFF2-40B4-BE49-F238E27FC236}">
                <a16:creationId xmlns:a16="http://schemas.microsoft.com/office/drawing/2014/main" id="{F4911B99-2923-4545-B1C1-FFBBBC761AEE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124" y="427163"/>
            <a:ext cx="1024741" cy="949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18658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re 1">
            <a:extLst>
              <a:ext uri="{FF2B5EF4-FFF2-40B4-BE49-F238E27FC236}">
                <a16:creationId xmlns:a16="http://schemas.microsoft.com/office/drawing/2014/main" id="{85D2B11A-6812-4E77-BCDC-AE4FBC2222F9}"/>
              </a:ext>
            </a:extLst>
          </p:cNvPr>
          <p:cNvSpPr txBox="1">
            <a:spLocks/>
          </p:cNvSpPr>
          <p:nvPr/>
        </p:nvSpPr>
        <p:spPr>
          <a:xfrm>
            <a:off x="-1273834" y="1483741"/>
            <a:ext cx="9603275" cy="10492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2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1pPr>
            <a:lvl2pPr marR="0" lvl="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2pPr>
            <a:lvl3pPr marR="0" lvl="2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3pPr>
            <a:lvl4pPr marR="0" lvl="3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4pPr>
            <a:lvl5pPr marR="0" lvl="4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5pPr>
            <a:lvl6pPr marR="0" lvl="5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6pPr>
            <a:lvl7pPr marR="0" lvl="6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7pPr>
            <a:lvl8pPr marR="0" lvl="7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8pPr>
            <a:lvl9pPr marR="0" lvl="8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9pPr>
          </a:lstStyle>
          <a:p>
            <a:pPr algn="ctr"/>
            <a:r>
              <a:rPr lang="fr-FR" sz="4400" u="sng" dirty="0">
                <a:solidFill>
                  <a:schemeClr val="accent3"/>
                </a:solidFill>
              </a:rPr>
              <a:t>I/ Généralités : </a:t>
            </a:r>
            <a:br>
              <a:rPr lang="fr-FR" dirty="0"/>
            </a:br>
            <a:endParaRPr lang="fr-FR" dirty="0"/>
          </a:p>
        </p:txBody>
      </p:sp>
      <p:sp>
        <p:nvSpPr>
          <p:cNvPr id="8" name="Espace réservé du contenu 2">
            <a:extLst>
              <a:ext uri="{FF2B5EF4-FFF2-40B4-BE49-F238E27FC236}">
                <a16:creationId xmlns:a16="http://schemas.microsoft.com/office/drawing/2014/main" id="{8F7C8B0A-6D8B-435D-ADAD-E6020B3B2316}"/>
              </a:ext>
            </a:extLst>
          </p:cNvPr>
          <p:cNvSpPr txBox="1">
            <a:spLocks/>
          </p:cNvSpPr>
          <p:nvPr/>
        </p:nvSpPr>
        <p:spPr>
          <a:xfrm>
            <a:off x="415600" y="1833698"/>
            <a:ext cx="11360800" cy="45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2400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1pPr>
            <a:lvl2pPr marL="914400" marR="0" lvl="1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2pPr>
            <a:lvl3pPr marL="1371600" marR="0" lvl="2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3pPr>
            <a:lvl4pPr marL="1828800" marR="0" lvl="3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4pPr>
            <a:lvl5pPr marL="2286000" marR="0" lvl="4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5pPr>
            <a:lvl6pPr marL="2743200" marR="0" lvl="5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6pPr>
            <a:lvl7pPr marL="3200400" marR="0" lvl="6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7pPr>
            <a:lvl8pPr marL="3657600" marR="0" lvl="7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8pPr>
            <a:lvl9pPr marL="4114800" marR="0" lvl="8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9pPr>
          </a:lstStyle>
          <a:p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Modification spontanée du noyau d’un atome : noyau père </a:t>
            </a:r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  <a:sym typeface="Wingdings" panose="05000000000000000000" pitchFamily="2" charset="2"/>
              </a:rPr>
              <a:t></a:t>
            </a:r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noyau fils (masse inférieure).</a:t>
            </a:r>
          </a:p>
          <a:p>
            <a:endParaRPr lang="fr-FR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  <a:p>
            <a:r>
              <a:rPr lang="fr-FR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Perte de masse</a:t>
            </a:r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 </a:t>
            </a:r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  <a:sym typeface="Wingdings" panose="05000000000000000000" pitchFamily="2" charset="2"/>
              </a:rPr>
              <a:t></a:t>
            </a:r>
            <a:r>
              <a:rPr lang="fr-FR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augmentation de l’énergie de liaison</a:t>
            </a:r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 + libération d’énergie emportée par une particule ou un photon.</a:t>
            </a:r>
          </a:p>
          <a:p>
            <a:endParaRPr lang="fr-FR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  <a:p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  <a:sym typeface="Wingdings" panose="05000000000000000000" pitchFamily="2" charset="2"/>
              </a:rPr>
              <a:t>augmente</a:t>
            </a:r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 la </a:t>
            </a:r>
            <a:r>
              <a:rPr lang="fr-FR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stabilité et la cohésion</a:t>
            </a:r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 des nucléons du noyau fils</a:t>
            </a:r>
          </a:p>
          <a:p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La radioactivité est un phénomène </a:t>
            </a:r>
            <a:r>
              <a:rPr lang="fr-FR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naturel</a:t>
            </a:r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 et </a:t>
            </a:r>
            <a:r>
              <a:rPr lang="fr-FR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probabiliste</a:t>
            </a:r>
            <a:endParaRPr lang="fr-FR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9" name="Picture 2" descr="Radioactivité — Wikipédia">
            <a:extLst>
              <a:ext uri="{FF2B5EF4-FFF2-40B4-BE49-F238E27FC236}">
                <a16:creationId xmlns:a16="http://schemas.microsoft.com/office/drawing/2014/main" id="{E800E4DB-8D9D-4818-8A22-7CE8FAF312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9126" y="3771861"/>
            <a:ext cx="2286000" cy="2000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612655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space réservé du contenu 2">
            <a:extLst>
              <a:ext uri="{FF2B5EF4-FFF2-40B4-BE49-F238E27FC236}">
                <a16:creationId xmlns:a16="http://schemas.microsoft.com/office/drawing/2014/main" id="{7229E87A-DBF6-47A6-99B3-D2F54C818A5A}"/>
              </a:ext>
            </a:extLst>
          </p:cNvPr>
          <p:cNvSpPr txBox="1">
            <a:spLocks/>
          </p:cNvSpPr>
          <p:nvPr/>
        </p:nvSpPr>
        <p:spPr>
          <a:xfrm>
            <a:off x="415600" y="2302800"/>
            <a:ext cx="11360800" cy="45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2400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1pPr>
            <a:lvl2pPr marL="914400" marR="0" lvl="1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2pPr>
            <a:lvl3pPr marL="1371600" marR="0" lvl="2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3pPr>
            <a:lvl4pPr marL="1828800" marR="0" lvl="3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4pPr>
            <a:lvl5pPr marL="2286000" marR="0" lvl="4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5pPr>
            <a:lvl6pPr marL="2743200" marR="0" lvl="5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6pPr>
            <a:lvl7pPr marL="3200400" marR="0" lvl="6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7pPr>
            <a:lvl8pPr marL="3657600" marR="0" lvl="7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8pPr>
            <a:lvl9pPr marL="4114800" marR="0" lvl="8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9pPr>
          </a:lstStyle>
          <a:p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Les noyaux stables sont sur la vallée de la stabilité</a:t>
            </a:r>
          </a:p>
          <a:p>
            <a:endParaRPr lang="fr-FR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  <a:p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Les noyaux avec un nombre de </a:t>
            </a:r>
            <a:r>
              <a:rPr lang="fr-FR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nucléons</a:t>
            </a:r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 </a:t>
            </a:r>
            <a:r>
              <a:rPr lang="fr-FR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supérieurs</a:t>
            </a:r>
            <a:br>
              <a:rPr lang="fr-FR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</a:br>
            <a:r>
              <a:rPr lang="fr-FR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à 200</a:t>
            </a:r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 subiront la </a:t>
            </a:r>
            <a:r>
              <a:rPr lang="fr-FR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radioactivité α.</a:t>
            </a:r>
          </a:p>
          <a:p>
            <a:endParaRPr lang="fr-FR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  <a:p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Ceux avec un </a:t>
            </a:r>
            <a:r>
              <a:rPr lang="fr-FR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excès de protons</a:t>
            </a:r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 : la </a:t>
            </a:r>
            <a:r>
              <a:rPr lang="fr-FR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radioactivité β+.</a:t>
            </a:r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 </a:t>
            </a:r>
          </a:p>
          <a:p>
            <a:endParaRPr lang="fr-FR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  <a:p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Ceux avec un </a:t>
            </a:r>
            <a:r>
              <a:rPr lang="fr-FR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excès de neutrons</a:t>
            </a:r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 : la </a:t>
            </a:r>
            <a:r>
              <a:rPr lang="fr-FR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radioactivité β-</a:t>
            </a:r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. </a:t>
            </a:r>
          </a:p>
          <a:p>
            <a:endParaRPr lang="fr-FR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  <a:p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Il y a aussi les </a:t>
            </a:r>
            <a:r>
              <a:rPr lang="fr-FR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modifications de l’énergie</a:t>
            </a:r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 par désexcitation : isomérique. </a:t>
            </a:r>
          </a:p>
        </p:txBody>
      </p:sp>
      <p:pic>
        <p:nvPicPr>
          <p:cNvPr id="9" name="Image 8">
            <a:extLst>
              <a:ext uri="{FF2B5EF4-FFF2-40B4-BE49-F238E27FC236}">
                <a16:creationId xmlns:a16="http://schemas.microsoft.com/office/drawing/2014/main" id="{D5A47A09-94FD-4955-8246-66486727C3F0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1880" y="1626728"/>
            <a:ext cx="3261995" cy="3450613"/>
          </a:xfrm>
          <a:prstGeom prst="rect">
            <a:avLst/>
          </a:prstGeom>
        </p:spPr>
      </p:pic>
      <p:sp>
        <p:nvSpPr>
          <p:cNvPr id="10" name="Titre 1">
            <a:extLst>
              <a:ext uri="{FF2B5EF4-FFF2-40B4-BE49-F238E27FC236}">
                <a16:creationId xmlns:a16="http://schemas.microsoft.com/office/drawing/2014/main" id="{EF039563-23EB-40E6-A954-F36A59E8B7FD}"/>
              </a:ext>
            </a:extLst>
          </p:cNvPr>
          <p:cNvSpPr txBox="1">
            <a:spLocks/>
          </p:cNvSpPr>
          <p:nvPr/>
        </p:nvSpPr>
        <p:spPr>
          <a:xfrm>
            <a:off x="-1294383" y="1778182"/>
            <a:ext cx="9603275" cy="10492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2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1pPr>
            <a:lvl2pPr marR="0" lvl="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2pPr>
            <a:lvl3pPr marR="0" lvl="2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3pPr>
            <a:lvl4pPr marR="0" lvl="3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4pPr>
            <a:lvl5pPr marR="0" lvl="4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5pPr>
            <a:lvl6pPr marR="0" lvl="5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6pPr>
            <a:lvl7pPr marR="0" lvl="6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7pPr>
            <a:lvl8pPr marR="0" lvl="7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8pPr>
            <a:lvl9pPr marR="0" lvl="8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9pPr>
          </a:lstStyle>
          <a:p>
            <a:pPr algn="ctr"/>
            <a:r>
              <a:rPr lang="fr-FR" sz="4400" u="sng" dirty="0">
                <a:solidFill>
                  <a:schemeClr val="accent3"/>
                </a:solidFill>
              </a:rPr>
              <a:t>I/ Généralités : </a:t>
            </a:r>
            <a:br>
              <a:rPr lang="fr-FR" dirty="0"/>
            </a:b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7986915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u contenu 2">
            <a:extLst>
              <a:ext uri="{FF2B5EF4-FFF2-40B4-BE49-F238E27FC236}">
                <a16:creationId xmlns:a16="http://schemas.microsoft.com/office/drawing/2014/main" id="{730A547B-B6A2-4FAA-826A-9C01ACBEF360}"/>
              </a:ext>
            </a:extLst>
          </p:cNvPr>
          <p:cNvSpPr txBox="1">
            <a:spLocks/>
          </p:cNvSpPr>
          <p:nvPr/>
        </p:nvSpPr>
        <p:spPr>
          <a:xfrm>
            <a:off x="572816" y="2139511"/>
            <a:ext cx="11360800" cy="45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2400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1pPr>
            <a:lvl2pPr marL="914400" marR="0" lvl="1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2pPr>
            <a:lvl3pPr marL="1371600" marR="0" lvl="2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3pPr>
            <a:lvl4pPr marL="1828800" marR="0" lvl="3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4pPr>
            <a:lvl5pPr marL="2286000" marR="0" lvl="4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5pPr>
            <a:lvl6pPr marL="2743200" marR="0" lvl="5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6pPr>
            <a:lvl7pPr marL="3200400" marR="0" lvl="6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7pPr>
            <a:lvl8pPr marL="3657600" marR="0" lvl="7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8pPr>
            <a:lvl9pPr marL="4114800" marR="0" lvl="8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9pPr>
          </a:lstStyle>
          <a:p>
            <a:r>
              <a:rPr lang="fr-FR" sz="3200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Lois de conservation </a:t>
            </a:r>
            <a:r>
              <a:rPr lang="fr-FR" sz="3200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: toujours appliquées </a:t>
            </a:r>
          </a:p>
          <a:p>
            <a:pPr lvl="1"/>
            <a:r>
              <a:rPr lang="fr-FR" sz="2400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Nombre de </a:t>
            </a:r>
            <a:r>
              <a:rPr lang="fr-FR" sz="2400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nucléons A</a:t>
            </a:r>
            <a:r>
              <a:rPr lang="fr-FR" sz="2400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 reste constant (se répartit) </a:t>
            </a:r>
          </a:p>
          <a:p>
            <a:pPr lvl="1"/>
            <a:r>
              <a:rPr lang="fr-FR" sz="2400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Conservation de la </a:t>
            </a:r>
            <a:r>
              <a:rPr lang="fr-FR" sz="2400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charge Z</a:t>
            </a:r>
          </a:p>
          <a:p>
            <a:pPr lvl="1"/>
            <a:r>
              <a:rPr lang="fr-FR" sz="2400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Conservation de </a:t>
            </a:r>
            <a:r>
              <a:rPr lang="fr-FR" sz="2400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l’énergie totale</a:t>
            </a:r>
            <a:r>
              <a:rPr lang="fr-FR" sz="2400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 </a:t>
            </a:r>
          </a:p>
          <a:p>
            <a:pPr lvl="1"/>
            <a:r>
              <a:rPr lang="fr-FR" sz="2400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Conservation de la </a:t>
            </a:r>
            <a:r>
              <a:rPr lang="fr-FR" sz="2400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quantité de mouvement</a:t>
            </a:r>
          </a:p>
          <a:p>
            <a:pPr lvl="1"/>
            <a:endParaRPr lang="fr-FR" sz="2800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  <a:p>
            <a:pPr algn="ctr"/>
            <a:r>
              <a:rPr lang="fr-FR" sz="2800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La radioactivité tend donc toujours vers une masse minimale et une énergie de liaison maximale.</a:t>
            </a:r>
            <a:endParaRPr lang="fr-FR" sz="2800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  <a:p>
            <a:endParaRPr lang="fr-FR" dirty="0"/>
          </a:p>
        </p:txBody>
      </p:sp>
      <p:sp>
        <p:nvSpPr>
          <p:cNvPr id="7" name="Titre 1">
            <a:extLst>
              <a:ext uri="{FF2B5EF4-FFF2-40B4-BE49-F238E27FC236}">
                <a16:creationId xmlns:a16="http://schemas.microsoft.com/office/drawing/2014/main" id="{EBB93A89-2E31-4EA1-93A4-EED099C8AEA2}"/>
              </a:ext>
            </a:extLst>
          </p:cNvPr>
          <p:cNvSpPr txBox="1">
            <a:spLocks/>
          </p:cNvSpPr>
          <p:nvPr/>
        </p:nvSpPr>
        <p:spPr>
          <a:xfrm>
            <a:off x="-1129997" y="1792040"/>
            <a:ext cx="9603275" cy="10492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2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1pPr>
            <a:lvl2pPr marR="0" lvl="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2pPr>
            <a:lvl3pPr marR="0" lvl="2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3pPr>
            <a:lvl4pPr marR="0" lvl="3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4pPr>
            <a:lvl5pPr marR="0" lvl="4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5pPr>
            <a:lvl6pPr marR="0" lvl="5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6pPr>
            <a:lvl7pPr marR="0" lvl="6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7pPr>
            <a:lvl8pPr marR="0" lvl="7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8pPr>
            <a:lvl9pPr marR="0" lvl="8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9pPr>
          </a:lstStyle>
          <a:p>
            <a:pPr algn="ctr"/>
            <a:r>
              <a:rPr lang="fr-FR" sz="4400" u="sng" dirty="0">
                <a:solidFill>
                  <a:schemeClr val="accent3"/>
                </a:solidFill>
              </a:rPr>
              <a:t>I/ Généralités : </a:t>
            </a:r>
            <a:br>
              <a:rPr lang="fr-FR" dirty="0"/>
            </a:br>
            <a:endParaRPr lang="fr-FR" dirty="0"/>
          </a:p>
        </p:txBody>
      </p:sp>
      <p:pic>
        <p:nvPicPr>
          <p:cNvPr id="9" name="Image 8">
            <a:extLst>
              <a:ext uri="{FF2B5EF4-FFF2-40B4-BE49-F238E27FC236}">
                <a16:creationId xmlns:a16="http://schemas.microsoft.com/office/drawing/2014/main" id="{280FAB06-1F72-403A-9747-B389E37E07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9522" y="1433644"/>
            <a:ext cx="3459662" cy="2273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37707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>
            <a:extLst>
              <a:ext uri="{FF2B5EF4-FFF2-40B4-BE49-F238E27FC236}">
                <a16:creationId xmlns:a16="http://schemas.microsoft.com/office/drawing/2014/main" id="{61F5AAEE-5E33-4602-BA36-7543A6986A49}"/>
              </a:ext>
            </a:extLst>
          </p:cNvPr>
          <p:cNvSpPr txBox="1">
            <a:spLocks/>
          </p:cNvSpPr>
          <p:nvPr/>
        </p:nvSpPr>
        <p:spPr>
          <a:xfrm>
            <a:off x="865952" y="1576745"/>
            <a:ext cx="9603275" cy="10492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2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1pPr>
            <a:lvl2pPr marR="0" lvl="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2pPr>
            <a:lvl3pPr marR="0" lvl="2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3pPr>
            <a:lvl4pPr marR="0" lvl="3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4pPr>
            <a:lvl5pPr marR="0" lvl="4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5pPr>
            <a:lvl6pPr marR="0" lvl="5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6pPr>
            <a:lvl7pPr marR="0" lvl="6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7pPr>
            <a:lvl8pPr marR="0" lvl="7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8pPr>
            <a:lvl9pPr marR="0" lvl="8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9pPr>
          </a:lstStyle>
          <a:p>
            <a:r>
              <a:rPr lang="fr-FR" u="sng" dirty="0">
                <a:solidFill>
                  <a:schemeClr val="accent3"/>
                </a:solidFill>
              </a:rPr>
              <a:t>II/ La radioactivité alpha :</a:t>
            </a:r>
            <a:br>
              <a:rPr lang="fr-FR" dirty="0"/>
            </a:br>
            <a:endParaRPr lang="fr-FR" dirty="0"/>
          </a:p>
        </p:txBody>
      </p:sp>
      <p:sp>
        <p:nvSpPr>
          <p:cNvPr id="5" name="Espace réservé du contenu 2">
            <a:extLst>
              <a:ext uri="{FF2B5EF4-FFF2-40B4-BE49-F238E27FC236}">
                <a16:creationId xmlns:a16="http://schemas.microsoft.com/office/drawing/2014/main" id="{5F104906-9CB9-4E56-9863-85AFBE8420BE}"/>
              </a:ext>
            </a:extLst>
          </p:cNvPr>
          <p:cNvSpPr txBox="1">
            <a:spLocks/>
          </p:cNvSpPr>
          <p:nvPr/>
        </p:nvSpPr>
        <p:spPr>
          <a:xfrm>
            <a:off x="415600" y="1954421"/>
            <a:ext cx="11360800" cy="45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2400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1pPr>
            <a:lvl2pPr marL="914400" marR="0" lvl="1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2pPr>
            <a:lvl3pPr marL="1371600" marR="0" lvl="2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3pPr>
            <a:lvl4pPr marL="1828800" marR="0" lvl="3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4pPr>
            <a:lvl5pPr marL="2286000" marR="0" lvl="4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5pPr>
            <a:lvl6pPr marL="2743200" marR="0" lvl="5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6pPr>
            <a:lvl7pPr marL="3200400" marR="0" lvl="6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7pPr>
            <a:lvl8pPr marL="3657600" marR="0" lvl="7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8pPr>
            <a:lvl9pPr marL="4114800" marR="0" lvl="8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9pPr>
          </a:lstStyle>
          <a:p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La </a:t>
            </a:r>
            <a:r>
              <a:rPr lang="fr-FR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particule α</a:t>
            </a:r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 =noyau de l’atome d’Hélium (4 ;2),</a:t>
            </a:r>
            <a:r>
              <a:rPr lang="fr-FR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 très stable, </a:t>
            </a:r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El de </a:t>
            </a:r>
            <a:r>
              <a:rPr lang="fr-FR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7MeV/A.</a:t>
            </a:r>
          </a:p>
          <a:p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 </a:t>
            </a:r>
          </a:p>
          <a:p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C’est le </a:t>
            </a:r>
            <a:r>
              <a:rPr lang="fr-FR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seul noyau émis spontanément</a:t>
            </a:r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. Concerne les </a:t>
            </a:r>
            <a:r>
              <a:rPr lang="fr-FR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noyaux de A&gt;200.</a:t>
            </a:r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 </a:t>
            </a:r>
          </a:p>
          <a:p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Ils perdent alors 4 nucléons d’un coup, dont 2 protons.</a:t>
            </a:r>
          </a:p>
          <a:p>
            <a:endParaRPr lang="fr-FR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  <a:p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Réaction de désintégration : </a:t>
            </a:r>
          </a:p>
          <a:p>
            <a:pPr lvl="1"/>
            <a:endParaRPr lang="fr-FR" dirty="0"/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D635E841-5FB3-4350-B8F2-6BD55F9C98F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4077799" y="4449048"/>
            <a:ext cx="5273993" cy="1423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58481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>
            <a:extLst>
              <a:ext uri="{FF2B5EF4-FFF2-40B4-BE49-F238E27FC236}">
                <a16:creationId xmlns:a16="http://schemas.microsoft.com/office/drawing/2014/main" id="{6B5F0767-F2C8-4BAB-8C5B-10F78CEA1A6C}"/>
              </a:ext>
            </a:extLst>
          </p:cNvPr>
          <p:cNvSpPr txBox="1">
            <a:spLocks/>
          </p:cNvSpPr>
          <p:nvPr/>
        </p:nvSpPr>
        <p:spPr>
          <a:xfrm>
            <a:off x="1294362" y="544648"/>
            <a:ext cx="9603275" cy="10492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2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1pPr>
            <a:lvl2pPr marR="0" lvl="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2pPr>
            <a:lvl3pPr marR="0" lvl="2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3pPr>
            <a:lvl4pPr marR="0" lvl="3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4pPr>
            <a:lvl5pPr marR="0" lvl="4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5pPr>
            <a:lvl6pPr marR="0" lvl="5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6pPr>
            <a:lvl7pPr marR="0" lvl="6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7pPr>
            <a:lvl8pPr marR="0" lvl="7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8pPr>
            <a:lvl9pPr marR="0" lvl="8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9pPr>
          </a:lstStyle>
          <a:p>
            <a:r>
              <a:rPr lang="fr-FR" u="sng" dirty="0">
                <a:solidFill>
                  <a:schemeClr val="accent3"/>
                </a:solidFill>
              </a:rPr>
              <a:t>II/ La radioactivité alpha :</a:t>
            </a:r>
            <a:endParaRPr lang="fr-FR" dirty="0"/>
          </a:p>
        </p:txBody>
      </p:sp>
      <p:sp>
        <p:nvSpPr>
          <p:cNvPr id="5" name="Espace réservé du contenu 2">
            <a:extLst>
              <a:ext uri="{FF2B5EF4-FFF2-40B4-BE49-F238E27FC236}">
                <a16:creationId xmlns:a16="http://schemas.microsoft.com/office/drawing/2014/main" id="{02B32051-3C8E-4B47-9120-762C41BC6E27}"/>
              </a:ext>
            </a:extLst>
          </p:cNvPr>
          <p:cNvSpPr txBox="1">
            <a:spLocks/>
          </p:cNvSpPr>
          <p:nvPr/>
        </p:nvSpPr>
        <p:spPr>
          <a:xfrm>
            <a:off x="415600" y="1536633"/>
            <a:ext cx="11360800" cy="45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2400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1pPr>
            <a:lvl2pPr marL="914400" marR="0" lvl="1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2pPr>
            <a:lvl3pPr marL="1371600" marR="0" lvl="2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3pPr>
            <a:lvl4pPr marL="1828800" marR="0" lvl="3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4pPr>
            <a:lvl5pPr marL="2286000" marR="0" lvl="4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5pPr>
            <a:lvl6pPr marL="2743200" marR="0" lvl="5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6pPr>
            <a:lvl7pPr marL="3200400" marR="0" lvl="6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7pPr>
            <a:lvl8pPr marL="3657600" marR="0" lvl="7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8pPr>
            <a:lvl9pPr marL="4114800" marR="0" lvl="8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9pPr>
          </a:lstStyle>
          <a:p>
            <a:r>
              <a:rPr lang="fr-FR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Bilan masse énergie </a:t>
            </a:r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(conservation de E) :</a:t>
            </a:r>
          </a:p>
          <a:p>
            <a:endParaRPr lang="fr-FR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  <a:p>
            <a:pPr marL="0" indent="0"/>
            <a:b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</a:br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Cela nous donne donc la différence de masse que l’on </a:t>
            </a:r>
            <a:r>
              <a:rPr lang="fr-FR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multiplie par 931,5</a:t>
            </a:r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 </a:t>
            </a:r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  <a:sym typeface="Wingdings" panose="05000000000000000000" pitchFamily="2" charset="2"/>
              </a:rPr>
              <a:t></a:t>
            </a:r>
            <a:r>
              <a:rPr lang="fr-FR" b="1" dirty="0">
                <a:solidFill>
                  <a:schemeClr val="accent6">
                    <a:lumMod val="20000"/>
                    <a:lumOff val="80000"/>
                  </a:schemeClr>
                </a:solidFill>
                <a:sym typeface="Wingdings" panose="05000000000000000000" pitchFamily="2" charset="2"/>
              </a:rPr>
              <a:t>E</a:t>
            </a:r>
            <a:r>
              <a:rPr lang="fr-FR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 disponible</a:t>
            </a:r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 </a:t>
            </a:r>
            <a:r>
              <a:rPr lang="fr-FR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en MeV.</a:t>
            </a:r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 </a:t>
            </a:r>
          </a:p>
          <a:p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 </a:t>
            </a:r>
          </a:p>
          <a:p>
            <a:r>
              <a:rPr lang="fr-FR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Le spectre</a:t>
            </a:r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 (conservation de la quantité de mouvement) :</a:t>
            </a:r>
            <a:b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</a:br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Donc </a:t>
            </a:r>
            <a:r>
              <a:rPr lang="fr-FR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α emporte toute l’énergie</a:t>
            </a:r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 disponible. On obtient donc un </a:t>
            </a:r>
            <a:b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</a:br>
            <a:r>
              <a:rPr lang="fr-FR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spectre de raie</a:t>
            </a:r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 avec une raie </a:t>
            </a:r>
            <a:r>
              <a:rPr lang="fr-FR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entre 4 et 10 MeV</a:t>
            </a:r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= énergie disponible. </a:t>
            </a:r>
          </a:p>
          <a:p>
            <a:endParaRPr lang="fr-FR" dirty="0"/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EE8F88E0-CD73-4F61-AF56-20DC8AD6691E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256" y="2144223"/>
            <a:ext cx="5826760" cy="441645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1AFA926C-03D4-4F2B-9514-059B537020B8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61347" y="3629955"/>
            <a:ext cx="1825021" cy="1691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7547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>
            <a:extLst>
              <a:ext uri="{FF2B5EF4-FFF2-40B4-BE49-F238E27FC236}">
                <a16:creationId xmlns:a16="http://schemas.microsoft.com/office/drawing/2014/main" id="{01A15360-2BFC-465D-82C0-F75FC7E25CA3}"/>
              </a:ext>
            </a:extLst>
          </p:cNvPr>
          <p:cNvSpPr txBox="1">
            <a:spLocks/>
          </p:cNvSpPr>
          <p:nvPr/>
        </p:nvSpPr>
        <p:spPr>
          <a:xfrm>
            <a:off x="931374" y="493277"/>
            <a:ext cx="9603275" cy="10492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2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1pPr>
            <a:lvl2pPr marR="0" lvl="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2pPr>
            <a:lvl3pPr marR="0" lvl="2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3pPr>
            <a:lvl4pPr marR="0" lvl="3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4pPr>
            <a:lvl5pPr marR="0" lvl="4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5pPr>
            <a:lvl6pPr marR="0" lvl="5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6pPr>
            <a:lvl7pPr marR="0" lvl="6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7pPr>
            <a:lvl8pPr marR="0" lvl="7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8pPr>
            <a:lvl9pPr marR="0" lvl="8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9pPr>
          </a:lstStyle>
          <a:p>
            <a:r>
              <a:rPr lang="fr-FR" u="sng" dirty="0">
                <a:solidFill>
                  <a:schemeClr val="accent3"/>
                </a:solidFill>
              </a:rPr>
              <a:t>II/ La radioactivité alpha :</a:t>
            </a:r>
            <a:endParaRPr lang="fr-FR" dirty="0">
              <a:solidFill>
                <a:srgbClr val="FF3399"/>
              </a:solidFill>
            </a:endParaRPr>
          </a:p>
        </p:txBody>
      </p:sp>
      <p:sp>
        <p:nvSpPr>
          <p:cNvPr id="5" name="Espace réservé du contenu 2">
            <a:extLst>
              <a:ext uri="{FF2B5EF4-FFF2-40B4-BE49-F238E27FC236}">
                <a16:creationId xmlns:a16="http://schemas.microsoft.com/office/drawing/2014/main" id="{27C160BD-E7EB-40D8-8EFA-4F55D53E2314}"/>
              </a:ext>
            </a:extLst>
          </p:cNvPr>
          <p:cNvSpPr txBox="1">
            <a:spLocks/>
          </p:cNvSpPr>
          <p:nvPr/>
        </p:nvSpPr>
        <p:spPr>
          <a:xfrm>
            <a:off x="415600" y="1536633"/>
            <a:ext cx="11360800" cy="45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2400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1pPr>
            <a:lvl2pPr marL="914400" marR="0" lvl="1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2pPr>
            <a:lvl3pPr marL="1371600" marR="0" lvl="2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3pPr>
            <a:lvl4pPr marL="1828800" marR="0" lvl="3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4pPr>
            <a:lvl5pPr marL="2286000" marR="0" lvl="4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5pPr>
            <a:lvl6pPr marL="2743200" marR="0" lvl="5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6pPr>
            <a:lvl7pPr marL="3200400" marR="0" lvl="6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7pPr>
            <a:lvl8pPr marL="3657600" marR="0" lvl="7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8pPr>
            <a:lvl9pPr marL="4114800" marR="0" lvl="8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9pPr>
          </a:lstStyle>
          <a:p>
            <a:r>
              <a:rPr lang="fr-FR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Le parcours dans la matière</a:t>
            </a:r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 : </a:t>
            </a:r>
            <a:b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</a:br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La particule α est </a:t>
            </a:r>
            <a:r>
              <a:rPr lang="fr-FR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lourde, </a:t>
            </a:r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vitesse </a:t>
            </a:r>
            <a:r>
              <a:rPr lang="fr-FR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non relativiste</a:t>
            </a:r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 et une trajectoire </a:t>
            </a:r>
            <a:r>
              <a:rPr lang="fr-FR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rectiligne</a:t>
            </a:r>
            <a:br>
              <a:rPr lang="fr-FR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</a:br>
            <a:r>
              <a:rPr lang="fr-FR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Directement ionisante</a:t>
            </a:r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., parcours est </a:t>
            </a:r>
            <a:r>
              <a:rPr lang="fr-FR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court</a:t>
            </a:r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 avec des </a:t>
            </a:r>
            <a:r>
              <a:rPr lang="fr-FR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effets biologiques obligatoires</a:t>
            </a:r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 </a:t>
            </a:r>
            <a:b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</a:br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Se termine avec un </a:t>
            </a:r>
            <a:r>
              <a:rPr lang="fr-FR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maximum d’ionisation</a:t>
            </a:r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 qu’on appelle le </a:t>
            </a:r>
            <a:r>
              <a:rPr lang="fr-FR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pic de Bragg</a:t>
            </a:r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. </a:t>
            </a:r>
          </a:p>
          <a:p>
            <a:endParaRPr lang="fr-FR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  <a:p>
            <a:endParaRPr lang="fr-FR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  <a:p>
            <a:pPr marL="0" indent="0"/>
            <a:endParaRPr lang="fr-FR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  <a:p>
            <a:r>
              <a:rPr lang="fr-FR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Les applications biomédicales</a:t>
            </a:r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 (exemple du radon 222) : </a:t>
            </a:r>
          </a:p>
          <a:p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La </a:t>
            </a:r>
            <a:r>
              <a:rPr lang="fr-FR" u="sng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radioprotection</a:t>
            </a:r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 : </a:t>
            </a:r>
            <a:r>
              <a:rPr lang="fr-FR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source externe</a:t>
            </a:r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 </a:t>
            </a:r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  <a:sym typeface="Wingdings" panose="05000000000000000000" pitchFamily="2" charset="2"/>
              </a:rPr>
              <a:t></a:t>
            </a:r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 </a:t>
            </a:r>
            <a:r>
              <a:rPr lang="fr-FR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aucun danger</a:t>
            </a:r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 </a:t>
            </a:r>
            <a:b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</a:br>
            <a:r>
              <a:rPr lang="fr-FR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Source interne</a:t>
            </a:r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 </a:t>
            </a:r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  <a:sym typeface="Wingdings" panose="05000000000000000000" pitchFamily="2" charset="2"/>
              </a:rPr>
              <a:t> </a:t>
            </a:r>
            <a:r>
              <a:rPr lang="fr-FR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ionisations pulmonaires</a:t>
            </a:r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.</a:t>
            </a:r>
          </a:p>
          <a:p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La </a:t>
            </a:r>
            <a:r>
              <a:rPr lang="fr-FR" u="sng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radiothérapie</a:t>
            </a:r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 : effets </a:t>
            </a:r>
            <a:r>
              <a:rPr lang="fr-FR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ionisants à courte distance</a:t>
            </a:r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 donc </a:t>
            </a:r>
            <a:r>
              <a:rPr lang="fr-FR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destruction locale</a:t>
            </a:r>
            <a:endParaRPr lang="fr-FR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676E1E7D-0033-4B09-A630-64C2666EF8B0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6841" y="3429000"/>
            <a:ext cx="2322195" cy="1688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87793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>
            <a:extLst>
              <a:ext uri="{FF2B5EF4-FFF2-40B4-BE49-F238E27FC236}">
                <a16:creationId xmlns:a16="http://schemas.microsoft.com/office/drawing/2014/main" id="{13022D27-7ABA-4F8A-89B4-1EF40758985E}"/>
              </a:ext>
            </a:extLst>
          </p:cNvPr>
          <p:cNvSpPr txBox="1">
            <a:spLocks/>
          </p:cNvSpPr>
          <p:nvPr/>
        </p:nvSpPr>
        <p:spPr>
          <a:xfrm>
            <a:off x="809818" y="1946459"/>
            <a:ext cx="10886796" cy="10492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2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1pPr>
            <a:lvl2pPr marR="0" lvl="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2pPr>
            <a:lvl3pPr marR="0" lvl="2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3pPr>
            <a:lvl4pPr marR="0" lvl="3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4pPr>
            <a:lvl5pPr marR="0" lvl="4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5pPr>
            <a:lvl6pPr marR="0" lvl="5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6pPr>
            <a:lvl7pPr marR="0" lvl="6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7pPr>
            <a:lvl8pPr marR="0" lvl="7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8pPr>
            <a:lvl9pPr marR="0" lvl="8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9pPr>
          </a:lstStyle>
          <a:p>
            <a:r>
              <a:rPr lang="fr-FR" sz="5400" u="sng" dirty="0">
                <a:solidFill>
                  <a:schemeClr val="accent3"/>
                </a:solidFill>
              </a:rPr>
              <a:t>III/ Les transformations isobariques :</a:t>
            </a:r>
            <a:br>
              <a:rPr lang="fr-FR" dirty="0"/>
            </a:br>
            <a:endParaRPr lang="fr-FR" dirty="0"/>
          </a:p>
        </p:txBody>
      </p:sp>
      <p:sp>
        <p:nvSpPr>
          <p:cNvPr id="5" name="Espace réservé du contenu 5">
            <a:extLst>
              <a:ext uri="{FF2B5EF4-FFF2-40B4-BE49-F238E27FC236}">
                <a16:creationId xmlns:a16="http://schemas.microsoft.com/office/drawing/2014/main" id="{915B6BEC-3045-451C-9DE6-A3B23906606D}"/>
              </a:ext>
            </a:extLst>
          </p:cNvPr>
          <p:cNvSpPr txBox="1">
            <a:spLocks/>
          </p:cNvSpPr>
          <p:nvPr/>
        </p:nvSpPr>
        <p:spPr>
          <a:xfrm>
            <a:off x="572816" y="2243642"/>
            <a:ext cx="11360800" cy="45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2400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1pPr>
            <a:lvl2pPr marL="914400" marR="0" lvl="1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2pPr>
            <a:lvl3pPr marL="1371600" marR="0" lvl="2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3pPr>
            <a:lvl4pPr marL="1828800" marR="0" lvl="3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4pPr>
            <a:lvl5pPr marL="2286000" marR="0" lvl="4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5pPr>
            <a:lvl6pPr marL="2743200" marR="0" lvl="5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6pPr>
            <a:lvl7pPr marL="3200400" marR="0" lvl="6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7pPr>
            <a:lvl8pPr marL="3657600" marR="0" lvl="7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8pPr>
            <a:lvl9pPr marL="4114800" marR="0" lvl="8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9pPr>
          </a:lstStyle>
          <a:p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Elles se produisent </a:t>
            </a:r>
            <a:r>
              <a:rPr lang="fr-FR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sans changement du nombre de masse A </a:t>
            </a:r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du noyau père. </a:t>
            </a:r>
          </a:p>
          <a:p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Mais Z et N changent. Il y a une descente dans la vallée de la stabilité </a:t>
            </a:r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  <a:sym typeface="Wingdings" panose="05000000000000000000" pitchFamily="2" charset="2"/>
              </a:rPr>
              <a:t></a:t>
            </a:r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Augmente la stabilité.</a:t>
            </a:r>
          </a:p>
          <a:p>
            <a:endParaRPr lang="fr-FR" dirty="0"/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FF54C3AB-6F06-4CC8-8032-6D8602A2B9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5093" y="3321131"/>
            <a:ext cx="5287392" cy="3183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35574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>
            <a:extLst>
              <a:ext uri="{FF2B5EF4-FFF2-40B4-BE49-F238E27FC236}">
                <a16:creationId xmlns:a16="http://schemas.microsoft.com/office/drawing/2014/main" id="{DD3E7489-D1E3-4F9C-8F9A-60545D2C33BD}"/>
              </a:ext>
            </a:extLst>
          </p:cNvPr>
          <p:cNvSpPr txBox="1">
            <a:spLocks/>
          </p:cNvSpPr>
          <p:nvPr/>
        </p:nvSpPr>
        <p:spPr>
          <a:xfrm>
            <a:off x="1206828" y="1536633"/>
            <a:ext cx="9603275" cy="10492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2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1pPr>
            <a:lvl2pPr marR="0" lvl="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2pPr>
            <a:lvl3pPr marR="0" lvl="2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3pPr>
            <a:lvl4pPr marR="0" lvl="3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4pPr>
            <a:lvl5pPr marR="0" lvl="4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5pPr>
            <a:lvl6pPr marR="0" lvl="5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6pPr>
            <a:lvl7pPr marR="0" lvl="6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7pPr>
            <a:lvl8pPr marR="0" lvl="7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8pPr>
            <a:lvl9pPr marR="0" lvl="8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9pPr>
          </a:lstStyle>
          <a:p>
            <a:r>
              <a:rPr lang="fr-FR" dirty="0">
                <a:solidFill>
                  <a:schemeClr val="accent1"/>
                </a:solidFill>
              </a:rPr>
              <a:t>A- La désintégration β – </a:t>
            </a:r>
            <a:br>
              <a:rPr lang="fr-FR" dirty="0">
                <a:solidFill>
                  <a:srgbClr val="FF3399"/>
                </a:solidFill>
              </a:rPr>
            </a:br>
            <a:endParaRPr lang="fr-FR" dirty="0">
              <a:solidFill>
                <a:srgbClr val="FF3399"/>
              </a:solidFill>
            </a:endParaRPr>
          </a:p>
        </p:txBody>
      </p:sp>
      <p:sp>
        <p:nvSpPr>
          <p:cNvPr id="5" name="Espace réservé du contenu 2">
            <a:extLst>
              <a:ext uri="{FF2B5EF4-FFF2-40B4-BE49-F238E27FC236}">
                <a16:creationId xmlns:a16="http://schemas.microsoft.com/office/drawing/2014/main" id="{7868B1C4-691A-4770-A251-2E89DDE962A5}"/>
              </a:ext>
            </a:extLst>
          </p:cNvPr>
          <p:cNvSpPr txBox="1">
            <a:spLocks/>
          </p:cNvSpPr>
          <p:nvPr/>
        </p:nvSpPr>
        <p:spPr>
          <a:xfrm>
            <a:off x="415600" y="1536633"/>
            <a:ext cx="11360800" cy="45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2400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1pPr>
            <a:lvl2pPr marL="914400" marR="0" lvl="1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2pPr>
            <a:lvl3pPr marL="1371600" marR="0" lvl="2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3pPr>
            <a:lvl4pPr marL="1828800" marR="0" lvl="3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4pPr>
            <a:lvl5pPr marL="2286000" marR="0" lvl="4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5pPr>
            <a:lvl6pPr marL="2743200" marR="0" lvl="5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6pPr>
            <a:lvl7pPr marL="3200400" marR="0" lvl="6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7pPr>
            <a:lvl8pPr marL="3657600" marR="0" lvl="7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8pPr>
            <a:lvl9pPr marL="4114800" marR="0" lvl="8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9pPr>
          </a:lstStyle>
          <a:p>
            <a:r>
              <a:rPr lang="fr-FR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Excès de neutrons :</a:t>
            </a:r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 </a:t>
            </a:r>
            <a:r>
              <a:rPr lang="fr-FR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émission</a:t>
            </a:r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 d’une particule </a:t>
            </a:r>
            <a:r>
              <a:rPr lang="fr-FR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béta moins et d’un antineutrino</a:t>
            </a:r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. Donc </a:t>
            </a:r>
            <a:r>
              <a:rPr lang="fr-FR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perte d’un neutron et un gain d’un proton</a:t>
            </a:r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.  </a:t>
            </a:r>
          </a:p>
          <a:p>
            <a:r>
              <a:rPr lang="fr-FR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Réaction de désintégration : </a:t>
            </a:r>
          </a:p>
          <a:p>
            <a:b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</a:br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Le neutron devient un proton en inversant un quark down en quark up. </a:t>
            </a:r>
          </a:p>
          <a:p>
            <a:r>
              <a:rPr lang="fr-FR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Le bilan énergétique est : </a:t>
            </a:r>
          </a:p>
          <a:p>
            <a:pPr marL="0" indent="0"/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La masse</a:t>
            </a:r>
            <a:r>
              <a:rPr lang="fr-FR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 du noyau père est supérieure</a:t>
            </a:r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 à celle des autres particules. </a:t>
            </a:r>
            <a:b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</a:br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La différence de masse est calculée en soustrayant la masse des éléments finaux (élément fils et béta moins (en simplifiant la masse de béta moins disparait)) à la masse du noyau père. 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209B0FB0-D9C0-416E-B57F-672607089B1B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2377" y="2373995"/>
            <a:ext cx="2849880" cy="671245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D653488C-9F94-41E5-8214-29979ED080FA}"/>
              </a:ext>
            </a:extLst>
          </p:cNvPr>
          <p:cNvSpPr txBox="1"/>
          <p:nvPr/>
        </p:nvSpPr>
        <p:spPr>
          <a:xfrm>
            <a:off x="3022713" y="5830223"/>
            <a:ext cx="71076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 err="1">
                <a:solidFill>
                  <a:schemeClr val="tx2">
                    <a:lumMod val="75000"/>
                  </a:schemeClr>
                </a:solidFill>
              </a:rPr>
              <a:t>Mnémo</a:t>
            </a:r>
            <a:r>
              <a:rPr lang="fr-FR" sz="2800" dirty="0">
                <a:solidFill>
                  <a:schemeClr val="tx2">
                    <a:lumMod val="75000"/>
                  </a:schemeClr>
                </a:solidFill>
              </a:rPr>
              <a:t>: </a:t>
            </a:r>
            <a:r>
              <a:rPr lang="fr-FR" sz="2800" dirty="0" err="1">
                <a:solidFill>
                  <a:schemeClr val="tx2">
                    <a:lumMod val="75000"/>
                  </a:schemeClr>
                </a:solidFill>
              </a:rPr>
              <a:t>moiNs</a:t>
            </a:r>
            <a:r>
              <a:rPr lang="fr-FR" sz="28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fr-FR" sz="2800" dirty="0">
                <a:solidFill>
                  <a:schemeClr val="tx2">
                    <a:lumMod val="75000"/>
                  </a:schemeClr>
                </a:solidFill>
                <a:sym typeface="Wingdings" panose="05000000000000000000" pitchFamily="2" charset="2"/>
              </a:rPr>
              <a:t> excès de Neutrons</a:t>
            </a:r>
            <a:endParaRPr lang="fr-FR" sz="280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59920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>
            <a:extLst>
              <a:ext uri="{FF2B5EF4-FFF2-40B4-BE49-F238E27FC236}">
                <a16:creationId xmlns:a16="http://schemas.microsoft.com/office/drawing/2014/main" id="{57E0851B-A461-4C72-A7D8-A71F5BD80CB4}"/>
              </a:ext>
            </a:extLst>
          </p:cNvPr>
          <p:cNvSpPr txBox="1">
            <a:spLocks/>
          </p:cNvSpPr>
          <p:nvPr/>
        </p:nvSpPr>
        <p:spPr>
          <a:xfrm>
            <a:off x="1294362" y="826576"/>
            <a:ext cx="9603275" cy="10492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2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1pPr>
            <a:lvl2pPr marR="0" lvl="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2pPr>
            <a:lvl3pPr marR="0" lvl="2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3pPr>
            <a:lvl4pPr marR="0" lvl="3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4pPr>
            <a:lvl5pPr marR="0" lvl="4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5pPr>
            <a:lvl6pPr marR="0" lvl="5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6pPr>
            <a:lvl7pPr marR="0" lvl="6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7pPr>
            <a:lvl8pPr marR="0" lvl="7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8pPr>
            <a:lvl9pPr marR="0" lvl="8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9pPr>
          </a:lstStyle>
          <a:p>
            <a:r>
              <a:rPr lang="fr-FR" dirty="0">
                <a:solidFill>
                  <a:schemeClr val="accent1"/>
                </a:solidFill>
              </a:rPr>
              <a:t>A- La désintégration β –</a:t>
            </a:r>
            <a:endParaRPr lang="fr-FR" dirty="0"/>
          </a:p>
        </p:txBody>
      </p:sp>
      <p:sp>
        <p:nvSpPr>
          <p:cNvPr id="5" name="Espace réservé du contenu 2">
            <a:extLst>
              <a:ext uri="{FF2B5EF4-FFF2-40B4-BE49-F238E27FC236}">
                <a16:creationId xmlns:a16="http://schemas.microsoft.com/office/drawing/2014/main" id="{D4A35F65-6AB1-4CE4-88AF-9158B40B600B}"/>
              </a:ext>
            </a:extLst>
          </p:cNvPr>
          <p:cNvSpPr txBox="1">
            <a:spLocks/>
          </p:cNvSpPr>
          <p:nvPr/>
        </p:nvSpPr>
        <p:spPr>
          <a:xfrm>
            <a:off x="703032" y="1875811"/>
            <a:ext cx="9673728" cy="42989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2500" lnSpcReduction="100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2400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1pPr>
            <a:lvl2pPr marL="914400" marR="0" lvl="1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2pPr>
            <a:lvl3pPr marL="1371600" marR="0" lvl="2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3pPr>
            <a:lvl4pPr marL="1828800" marR="0" lvl="3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4pPr>
            <a:lvl5pPr marL="2286000" marR="0" lvl="4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5pPr>
            <a:lvl6pPr marL="2743200" marR="0" lvl="5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6pPr>
            <a:lvl7pPr marL="3200400" marR="0" lvl="6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7pPr>
            <a:lvl8pPr marL="3657600" marR="0" lvl="7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8pPr>
            <a:lvl9pPr marL="4114800" marR="0" lvl="8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9pPr>
          </a:lstStyle>
          <a:p>
            <a:r>
              <a:rPr lang="fr-FR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Schéma de la désintégration : </a:t>
            </a:r>
            <a:br>
              <a:rPr lang="fr-FR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</a:br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Energie cinétique emporté par les particules émises dont on détecte que l’énergie du béta moins. </a:t>
            </a:r>
            <a:b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</a:br>
            <a:r>
              <a:rPr lang="fr-FR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Spectre électronique continue</a:t>
            </a:r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 qui théoriquement va de 0 à Emax. Mais en réalité </a:t>
            </a:r>
            <a:r>
              <a:rPr lang="fr-FR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décalé vers la gauche</a:t>
            </a:r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 car </a:t>
            </a:r>
            <a:r>
              <a:rPr lang="fr-FR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attraction coulombienne</a:t>
            </a:r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. </a:t>
            </a:r>
          </a:p>
          <a:p>
            <a:endParaRPr lang="fr-FR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  <a:p>
            <a:endParaRPr lang="fr-FR" b="1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  <a:p>
            <a:r>
              <a:rPr lang="fr-FR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Parcours dans la matière :</a:t>
            </a:r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 </a:t>
            </a:r>
            <a:b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</a:br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les électrons sont chargés </a:t>
            </a:r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  <a:sym typeface="Wingdings" panose="05000000000000000000" pitchFamily="2" charset="2"/>
              </a:rPr>
              <a:t> </a:t>
            </a:r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ionisations</a:t>
            </a:r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  <a:sym typeface="Wingdings" panose="05000000000000000000" pitchFamily="2" charset="2"/>
              </a:rPr>
              <a:t></a:t>
            </a:r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 </a:t>
            </a:r>
            <a:r>
              <a:rPr lang="fr-FR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parcours non rectiligne</a:t>
            </a:r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. </a:t>
            </a:r>
            <a:b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</a:br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L’antineutrino est très pénétrant donc interagit peu.</a:t>
            </a:r>
          </a:p>
          <a:p>
            <a:r>
              <a:rPr lang="fr-FR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Les applications biomédicales :</a:t>
            </a:r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 </a:t>
            </a:r>
            <a:b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</a:br>
            <a:r>
              <a:rPr lang="fr-FR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L’iode 131,</a:t>
            </a:r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 qui se désintègre en Xénon 131 métastable, sert pour soigner le cancer métastasique ou non du cancer de la </a:t>
            </a:r>
            <a:r>
              <a:rPr lang="fr-FR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thyroïde</a:t>
            </a:r>
            <a:endParaRPr lang="fr-FR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676648DB-F13A-48C7-AC3B-DD3FDDA86DAE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71357" y="3524036"/>
            <a:ext cx="2010806" cy="15781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630555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>
            <a:extLst>
              <a:ext uri="{FF2B5EF4-FFF2-40B4-BE49-F238E27FC236}">
                <a16:creationId xmlns:a16="http://schemas.microsoft.com/office/drawing/2014/main" id="{64E7AFE7-749D-4AE4-BB72-0981161B5FA3}"/>
              </a:ext>
            </a:extLst>
          </p:cNvPr>
          <p:cNvSpPr txBox="1">
            <a:spLocks/>
          </p:cNvSpPr>
          <p:nvPr/>
        </p:nvSpPr>
        <p:spPr>
          <a:xfrm>
            <a:off x="1294362" y="742084"/>
            <a:ext cx="9603275" cy="10492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2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1pPr>
            <a:lvl2pPr marR="0" lvl="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2pPr>
            <a:lvl3pPr marR="0" lvl="2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3pPr>
            <a:lvl4pPr marR="0" lvl="3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4pPr>
            <a:lvl5pPr marR="0" lvl="4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5pPr>
            <a:lvl6pPr marR="0" lvl="5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6pPr>
            <a:lvl7pPr marR="0" lvl="6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7pPr>
            <a:lvl8pPr marR="0" lvl="7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8pPr>
            <a:lvl9pPr marR="0" lvl="8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9pPr>
          </a:lstStyle>
          <a:p>
            <a:r>
              <a:rPr lang="fr-FR" dirty="0">
                <a:solidFill>
                  <a:schemeClr val="accent1"/>
                </a:solidFill>
              </a:rPr>
              <a:t>B- La désintégration β +</a:t>
            </a:r>
            <a:endParaRPr lang="fr-FR" dirty="0"/>
          </a:p>
        </p:txBody>
      </p:sp>
      <p:sp>
        <p:nvSpPr>
          <p:cNvPr id="5" name="Espace réservé du contenu 2">
            <a:extLst>
              <a:ext uri="{FF2B5EF4-FFF2-40B4-BE49-F238E27FC236}">
                <a16:creationId xmlns:a16="http://schemas.microsoft.com/office/drawing/2014/main" id="{FEF59B01-E238-4CB8-AF27-6FFFDF400789}"/>
              </a:ext>
            </a:extLst>
          </p:cNvPr>
          <p:cNvSpPr txBox="1">
            <a:spLocks/>
          </p:cNvSpPr>
          <p:nvPr/>
        </p:nvSpPr>
        <p:spPr>
          <a:xfrm>
            <a:off x="794033" y="1753027"/>
            <a:ext cx="9603275" cy="408269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2500" lnSpcReduction="200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2400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1pPr>
            <a:lvl2pPr marL="914400" marR="0" lvl="1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2pPr>
            <a:lvl3pPr marL="1371600" marR="0" lvl="2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3pPr>
            <a:lvl4pPr marL="1828800" marR="0" lvl="3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4pPr>
            <a:lvl5pPr marL="2286000" marR="0" lvl="4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5pPr>
            <a:lvl6pPr marL="2743200" marR="0" lvl="5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6pPr>
            <a:lvl7pPr marL="3200400" marR="0" lvl="6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7pPr>
            <a:lvl8pPr marL="3657600" marR="0" lvl="7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8pPr>
            <a:lvl9pPr marL="4114800" marR="0" lvl="8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9pPr>
          </a:lstStyle>
          <a:p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Excès de protons dans le noyau. Il est émis : béta plus et neutrino. </a:t>
            </a:r>
            <a:b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</a:br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La particule béta plus est un positon : particule identique à l’électron mais avec une charge positive. Il ne pré existe pas dans le noyau mais nait de la transformation. Il y a perte de proton au profit d’un neutron. </a:t>
            </a:r>
          </a:p>
          <a:p>
            <a:endParaRPr lang="fr-FR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  <a:p>
            <a:endParaRPr lang="fr-FR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  <a:p>
            <a:r>
              <a:rPr lang="fr-FR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La réaction dans le noyau :</a:t>
            </a:r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 </a:t>
            </a:r>
            <a:b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</a:br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Un proton devient un neutron (inversion de quarks) avec émission d’un béta plus et d’un neutrino</a:t>
            </a:r>
            <a:b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</a:br>
            <a:endParaRPr lang="fr-FR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  <a:p>
            <a:endParaRPr lang="fr-FR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  <a:p>
            <a:r>
              <a:rPr lang="fr-FR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L’énergie totale</a:t>
            </a:r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 </a:t>
            </a:r>
          </a:p>
          <a:p>
            <a:pPr marL="0" indent="0"/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On la multiplie à c² si M est en kg ou par 931,5 si M est en u. </a:t>
            </a:r>
            <a:b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</a:br>
            <a:r>
              <a:rPr lang="fr-FR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SEUIL DE 1,022MeV</a:t>
            </a:r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2400936-1146-400E-9CDC-B0C9BF70D709}"/>
              </a:ext>
            </a:extLst>
          </p:cNvPr>
          <p:cNvSpPr/>
          <p:nvPr/>
        </p:nvSpPr>
        <p:spPr>
          <a:xfrm>
            <a:off x="3543203" y="5801679"/>
            <a:ext cx="56108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dirty="0" err="1">
                <a:solidFill>
                  <a:schemeClr val="tx2">
                    <a:lumMod val="75000"/>
                  </a:schemeClr>
                </a:solidFill>
              </a:rPr>
              <a:t>Mnémo</a:t>
            </a:r>
            <a:r>
              <a:rPr lang="fr-FR" sz="2800" dirty="0">
                <a:solidFill>
                  <a:schemeClr val="tx2">
                    <a:lumMod val="75000"/>
                  </a:schemeClr>
                </a:solidFill>
              </a:rPr>
              <a:t>: Plus </a:t>
            </a:r>
            <a:r>
              <a:rPr lang="fr-FR" sz="2800" dirty="0">
                <a:solidFill>
                  <a:schemeClr val="tx2">
                    <a:lumMod val="75000"/>
                  </a:schemeClr>
                </a:solidFill>
                <a:sym typeface="Wingdings" panose="05000000000000000000" pitchFamily="2" charset="2"/>
              </a:rPr>
              <a:t> excès de Protons</a:t>
            </a:r>
            <a:endParaRPr lang="fr-FR" sz="2800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2854EF60-3121-4BDA-A471-E80BC3E6619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5102542" y="2954035"/>
            <a:ext cx="2288858" cy="725225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DFAF90D9-B06C-46D3-9455-B419D4DD79AE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4859973" y="4436958"/>
            <a:ext cx="4076383" cy="564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56238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u contenu 2">
            <a:extLst>
              <a:ext uri="{FF2B5EF4-FFF2-40B4-BE49-F238E27FC236}">
                <a16:creationId xmlns:a16="http://schemas.microsoft.com/office/drawing/2014/main" id="{2FDA19DF-1EAA-4549-9411-57F4FAD3F1F5}"/>
              </a:ext>
            </a:extLst>
          </p:cNvPr>
          <p:cNvSpPr txBox="1">
            <a:spLocks/>
          </p:cNvSpPr>
          <p:nvPr/>
        </p:nvSpPr>
        <p:spPr>
          <a:xfrm>
            <a:off x="1451579" y="2015732"/>
            <a:ext cx="9603275" cy="38421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2500" lnSpcReduction="100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2400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1pPr>
            <a:lvl2pPr marL="914400" marR="0" lvl="1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2pPr>
            <a:lvl3pPr marL="1371600" marR="0" lvl="2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3pPr>
            <a:lvl4pPr marL="1828800" marR="0" lvl="3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4pPr>
            <a:lvl5pPr marL="2286000" marR="0" lvl="4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5pPr>
            <a:lvl6pPr marL="2743200" marR="0" lvl="5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6pPr>
            <a:lvl7pPr marL="3200400" marR="0" lvl="6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7pPr>
            <a:lvl8pPr marL="3657600" marR="0" lvl="7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8pPr>
            <a:lvl9pPr marL="4114800" marR="0" lvl="8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9pPr>
          </a:lstStyle>
          <a:p>
            <a:r>
              <a:rPr lang="fr-FR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Spectre :</a:t>
            </a:r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 </a:t>
            </a:r>
            <a:r>
              <a:rPr lang="fr-FR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Spectre électronique continu non décalé</a:t>
            </a:r>
            <a:b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</a:br>
            <a:endParaRPr lang="fr-FR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  <a:p>
            <a:r>
              <a:rPr lang="fr-FR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Le parcours dans la matière :</a:t>
            </a:r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 </a:t>
            </a:r>
            <a:b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</a:br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Interactions avec électrons (donc parcours sinueux) et une fois arrêté : réaction d’annihilation avec émission de 2 photons</a:t>
            </a:r>
            <a:b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</a:br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Disparition de toute masse au profit d’une énergie équivalente sous forme de 2 photons de 0,511 MeV chacun. </a:t>
            </a:r>
            <a:b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</a:br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Le parcours des </a:t>
            </a:r>
            <a:r>
              <a:rPr lang="fr-FR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photons </a:t>
            </a:r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: effet photo électrique et Compton : couche de plomb ou béton. </a:t>
            </a:r>
            <a:b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</a:br>
            <a:endParaRPr lang="fr-FR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  <a:p>
            <a:r>
              <a:rPr lang="fr-FR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Application biomédicale :</a:t>
            </a:r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 </a:t>
            </a:r>
            <a:r>
              <a:rPr lang="fr-FR" dirty="0" err="1">
                <a:solidFill>
                  <a:schemeClr val="accent6">
                    <a:lumMod val="20000"/>
                    <a:lumOff val="80000"/>
                  </a:schemeClr>
                </a:solidFill>
              </a:rPr>
              <a:t>Fluoro</a:t>
            </a:r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-</a:t>
            </a:r>
            <a:r>
              <a:rPr lang="fr-FR" dirty="0" err="1">
                <a:solidFill>
                  <a:schemeClr val="accent6">
                    <a:lumMod val="20000"/>
                    <a:lumOff val="80000"/>
                  </a:schemeClr>
                </a:solidFill>
              </a:rPr>
              <a:t>déoxy</a:t>
            </a:r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-glucose</a:t>
            </a:r>
            <a:b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</a:br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Le </a:t>
            </a:r>
            <a:r>
              <a:rPr lang="fr-FR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fluor 18</a:t>
            </a:r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 </a:t>
            </a:r>
            <a:r>
              <a:rPr lang="fr-FR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détecte si cellule cancéreuse</a:t>
            </a:r>
            <a:endParaRPr lang="fr-FR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7676C2C5-DCAA-474F-AB5B-126321A4E1C3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4077" y="1669692"/>
            <a:ext cx="2233560" cy="1284128"/>
          </a:xfrm>
          <a:prstGeom prst="rect">
            <a:avLst/>
          </a:prstGeom>
        </p:spPr>
      </p:pic>
      <p:sp>
        <p:nvSpPr>
          <p:cNvPr id="7" name="Titre 1">
            <a:extLst>
              <a:ext uri="{FF2B5EF4-FFF2-40B4-BE49-F238E27FC236}">
                <a16:creationId xmlns:a16="http://schemas.microsoft.com/office/drawing/2014/main" id="{854F6FC1-66CE-43C4-A9F9-594C8B5C694F}"/>
              </a:ext>
            </a:extLst>
          </p:cNvPr>
          <p:cNvSpPr txBox="1">
            <a:spLocks/>
          </p:cNvSpPr>
          <p:nvPr/>
        </p:nvSpPr>
        <p:spPr>
          <a:xfrm>
            <a:off x="1294362" y="742084"/>
            <a:ext cx="9603275" cy="10492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2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1pPr>
            <a:lvl2pPr marR="0" lvl="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2pPr>
            <a:lvl3pPr marR="0" lvl="2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3pPr>
            <a:lvl4pPr marR="0" lvl="3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4pPr>
            <a:lvl5pPr marR="0" lvl="4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5pPr>
            <a:lvl6pPr marR="0" lvl="5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6pPr>
            <a:lvl7pPr marR="0" lvl="6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7pPr>
            <a:lvl8pPr marR="0" lvl="7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8pPr>
            <a:lvl9pPr marR="0" lvl="8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9pPr>
          </a:lstStyle>
          <a:p>
            <a:r>
              <a:rPr lang="fr-FR" dirty="0">
                <a:solidFill>
                  <a:schemeClr val="accent1"/>
                </a:solidFill>
              </a:rPr>
              <a:t>B- La désintégration β +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60142965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>
            <a:extLst>
              <a:ext uri="{FF2B5EF4-FFF2-40B4-BE49-F238E27FC236}">
                <a16:creationId xmlns:a16="http://schemas.microsoft.com/office/drawing/2014/main" id="{BB709839-C744-4F96-85CE-FA12A058A18F}"/>
              </a:ext>
            </a:extLst>
          </p:cNvPr>
          <p:cNvSpPr txBox="1">
            <a:spLocks/>
          </p:cNvSpPr>
          <p:nvPr/>
        </p:nvSpPr>
        <p:spPr>
          <a:xfrm>
            <a:off x="1375379" y="1391655"/>
            <a:ext cx="9603275" cy="10492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2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1pPr>
            <a:lvl2pPr marR="0" lvl="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2pPr>
            <a:lvl3pPr marR="0" lvl="2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3pPr>
            <a:lvl4pPr marR="0" lvl="3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4pPr>
            <a:lvl5pPr marR="0" lvl="4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5pPr>
            <a:lvl6pPr marR="0" lvl="5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6pPr>
            <a:lvl7pPr marR="0" lvl="6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7pPr>
            <a:lvl8pPr marR="0" lvl="7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8pPr>
            <a:lvl9pPr marR="0" lvl="8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9pPr>
          </a:lstStyle>
          <a:p>
            <a:endParaRPr lang="fr-FR" dirty="0"/>
          </a:p>
        </p:txBody>
      </p:sp>
      <p:sp>
        <p:nvSpPr>
          <p:cNvPr id="5" name="Espace réservé du contenu 2">
            <a:extLst>
              <a:ext uri="{FF2B5EF4-FFF2-40B4-BE49-F238E27FC236}">
                <a16:creationId xmlns:a16="http://schemas.microsoft.com/office/drawing/2014/main" id="{D0B4B22F-02F2-411C-9C0B-EA5C4A1AA081}"/>
              </a:ext>
            </a:extLst>
          </p:cNvPr>
          <p:cNvSpPr txBox="1">
            <a:spLocks/>
          </p:cNvSpPr>
          <p:nvPr/>
        </p:nvSpPr>
        <p:spPr>
          <a:xfrm>
            <a:off x="496616" y="2040067"/>
            <a:ext cx="11360800" cy="45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2400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1pPr>
            <a:lvl2pPr marL="914400" marR="0" lvl="1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2pPr>
            <a:lvl3pPr marL="1371600" marR="0" lvl="2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3pPr>
            <a:lvl4pPr marL="1828800" marR="0" lvl="3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4pPr>
            <a:lvl5pPr marL="2286000" marR="0" lvl="4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5pPr>
            <a:lvl6pPr marL="2743200" marR="0" lvl="5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6pPr>
            <a:lvl7pPr marL="3200400" marR="0" lvl="6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7pPr>
            <a:lvl8pPr marL="3657600" marR="0" lvl="7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8pPr>
            <a:lvl9pPr marL="4114800" marR="0" lvl="8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9pPr>
          </a:lstStyle>
          <a:p>
            <a:r>
              <a:rPr lang="fr-FR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Excès de proton</a:t>
            </a:r>
            <a:r>
              <a:rPr lang="fr-FR" b="1" dirty="0">
                <a:solidFill>
                  <a:schemeClr val="accent6">
                    <a:lumMod val="20000"/>
                    <a:lumOff val="80000"/>
                  </a:schemeClr>
                </a:solidFill>
                <a:sym typeface="Wingdings" panose="05000000000000000000" pitchFamily="2" charset="2"/>
              </a:rPr>
              <a:t></a:t>
            </a:r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 </a:t>
            </a:r>
            <a:r>
              <a:rPr lang="fr-FR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capture d’un électron d’une couche électronique</a:t>
            </a:r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 </a:t>
            </a:r>
            <a:r>
              <a:rPr lang="fr-FR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profonde</a:t>
            </a:r>
          </a:p>
          <a:p>
            <a:r>
              <a:rPr lang="fr-FR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Réaction :</a:t>
            </a:r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 </a:t>
            </a:r>
          </a:p>
          <a:p>
            <a:endParaRPr lang="fr-FR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  <a:p>
            <a:pPr marL="0" indent="0"/>
            <a:r>
              <a:rPr lang="fr-FR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Désintégration très discrète</a:t>
            </a:r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 car neutrino indétectable</a:t>
            </a:r>
          </a:p>
          <a:p>
            <a:r>
              <a:rPr lang="fr-FR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Bilan énergétique :</a:t>
            </a:r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 </a:t>
            </a:r>
          </a:p>
          <a:p>
            <a:endParaRPr lang="fr-FR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  <a:p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Puis on la multiplie encore une fois par 931,5 mais </a:t>
            </a:r>
            <a:r>
              <a:rPr lang="fr-FR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on y enlève l’énergie de liaison de l’électron capturé </a:t>
            </a:r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qui est l’énergie seuil. </a:t>
            </a:r>
          </a:p>
          <a:p>
            <a:endParaRPr lang="fr-FR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  <a:p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Compétition avec la Béta + que si on est au dessus du seuil de 1,022MeV sinon il n’y a que la CE. </a:t>
            </a:r>
          </a:p>
          <a:p>
            <a:endParaRPr lang="fr-FR" dirty="0"/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715B2707-A7F9-4081-B30B-06C64BCF228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4030616" y="3701260"/>
            <a:ext cx="5760720" cy="503555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66E6D14B-C52D-4DCD-8EBF-FAE72CA87D45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7926" y="2467969"/>
            <a:ext cx="2996565" cy="836657"/>
          </a:xfrm>
          <a:prstGeom prst="rect">
            <a:avLst/>
          </a:prstGeom>
        </p:spPr>
      </p:pic>
      <p:sp>
        <p:nvSpPr>
          <p:cNvPr id="8" name="Titre 1">
            <a:extLst>
              <a:ext uri="{FF2B5EF4-FFF2-40B4-BE49-F238E27FC236}">
                <a16:creationId xmlns:a16="http://schemas.microsoft.com/office/drawing/2014/main" id="{6DEA16DE-D3F6-4515-AFA3-CB097BFC2CCA}"/>
              </a:ext>
            </a:extLst>
          </p:cNvPr>
          <p:cNvSpPr txBox="1">
            <a:spLocks/>
          </p:cNvSpPr>
          <p:nvPr/>
        </p:nvSpPr>
        <p:spPr>
          <a:xfrm>
            <a:off x="1294362" y="742084"/>
            <a:ext cx="9603275" cy="10492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2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1pPr>
            <a:lvl2pPr marR="0" lvl="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2pPr>
            <a:lvl3pPr marR="0" lvl="2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3pPr>
            <a:lvl4pPr marR="0" lvl="3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4pPr>
            <a:lvl5pPr marR="0" lvl="4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5pPr>
            <a:lvl6pPr marR="0" lvl="5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6pPr>
            <a:lvl7pPr marR="0" lvl="6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7pPr>
            <a:lvl8pPr marR="0" lvl="7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8pPr>
            <a:lvl9pPr marR="0" lvl="8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9pPr>
          </a:lstStyle>
          <a:p>
            <a:r>
              <a:rPr lang="fr-FR" dirty="0">
                <a:solidFill>
                  <a:schemeClr val="accent1"/>
                </a:solidFill>
              </a:rPr>
              <a:t>C- La capture électronique :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23158291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>
            <a:extLst>
              <a:ext uri="{FF2B5EF4-FFF2-40B4-BE49-F238E27FC236}">
                <a16:creationId xmlns:a16="http://schemas.microsoft.com/office/drawing/2014/main" id="{5C3C6CCA-D45E-4CAA-88C6-A15566408283}"/>
              </a:ext>
            </a:extLst>
          </p:cNvPr>
          <p:cNvSpPr txBox="1">
            <a:spLocks/>
          </p:cNvSpPr>
          <p:nvPr/>
        </p:nvSpPr>
        <p:spPr>
          <a:xfrm>
            <a:off x="1294362" y="826425"/>
            <a:ext cx="9603275" cy="10492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2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1pPr>
            <a:lvl2pPr marR="0" lvl="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2pPr>
            <a:lvl3pPr marR="0" lvl="2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3pPr>
            <a:lvl4pPr marR="0" lvl="3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4pPr>
            <a:lvl5pPr marR="0" lvl="4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5pPr>
            <a:lvl6pPr marR="0" lvl="5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6pPr>
            <a:lvl7pPr marR="0" lvl="6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7pPr>
            <a:lvl8pPr marR="0" lvl="7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8pPr>
            <a:lvl9pPr marR="0" lvl="8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9pPr>
          </a:lstStyle>
          <a:p>
            <a:r>
              <a:rPr lang="fr-FR" dirty="0">
                <a:solidFill>
                  <a:schemeClr val="accent1"/>
                </a:solidFill>
              </a:rPr>
              <a:t>C- La capture électronique :</a:t>
            </a:r>
            <a:endParaRPr lang="fr-FR" dirty="0"/>
          </a:p>
        </p:txBody>
      </p:sp>
      <p:sp>
        <p:nvSpPr>
          <p:cNvPr id="5" name="Espace réservé du contenu 2">
            <a:extLst>
              <a:ext uri="{FF2B5EF4-FFF2-40B4-BE49-F238E27FC236}">
                <a16:creationId xmlns:a16="http://schemas.microsoft.com/office/drawing/2014/main" id="{62E8A8DD-AD3D-4CF4-B2C4-CEC657D68AF1}"/>
              </a:ext>
            </a:extLst>
          </p:cNvPr>
          <p:cNvSpPr txBox="1">
            <a:spLocks/>
          </p:cNvSpPr>
          <p:nvPr/>
        </p:nvSpPr>
        <p:spPr>
          <a:xfrm>
            <a:off x="415600" y="2081065"/>
            <a:ext cx="11360800" cy="45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2400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1pPr>
            <a:lvl2pPr marL="914400" marR="0" lvl="1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2pPr>
            <a:lvl3pPr marL="1371600" marR="0" lvl="2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3pPr>
            <a:lvl4pPr marL="1828800" marR="0" lvl="3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4pPr>
            <a:lvl5pPr marL="2286000" marR="0" lvl="4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5pPr>
            <a:lvl6pPr marL="2743200" marR="0" lvl="5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6pPr>
            <a:lvl7pPr marL="3200400" marR="0" lvl="6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7pPr>
            <a:lvl8pPr marL="3657600" marR="0" lvl="7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8pPr>
            <a:lvl9pPr marL="4114800" marR="0" lvl="8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9pPr>
          </a:lstStyle>
          <a:p>
            <a:r>
              <a:rPr lang="fr-FR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Le spectre :  pas de spectre direct de CE donc spectre indirecte lié au réarrangement du cortège électronique.</a:t>
            </a:r>
          </a:p>
          <a:p>
            <a:pPr marL="0" indent="0"/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Il y a des émissions de photons de fluorescences ou d’électron de Auger.</a:t>
            </a:r>
            <a:b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</a:br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Le spectre est un spectre de raie car les valeurs sont très précises.</a:t>
            </a:r>
          </a:p>
          <a:p>
            <a:pPr marL="0" indent="0"/>
            <a:r>
              <a:rPr lang="fr-FR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C’est un spectre atomique indirect d’origine électronique </a:t>
            </a:r>
          </a:p>
          <a:p>
            <a:pPr marL="0" indent="0"/>
            <a:r>
              <a:rPr lang="fr-FR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ou électromagnétique.</a:t>
            </a:r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   </a:t>
            </a:r>
            <a:endParaRPr lang="fr-FR" b="1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  <a:p>
            <a:r>
              <a:rPr lang="fr-FR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Parcours : </a:t>
            </a:r>
          </a:p>
          <a:p>
            <a:pPr marL="0" indent="0"/>
            <a:r>
              <a:rPr lang="fr-FR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	Neutrino</a:t>
            </a:r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 : pas d’interactions donc indétectable </a:t>
            </a:r>
            <a:b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</a:br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	</a:t>
            </a:r>
            <a:r>
              <a:rPr lang="fr-FR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Photons</a:t>
            </a:r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 </a:t>
            </a:r>
            <a:r>
              <a:rPr lang="fr-FR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X :</a:t>
            </a:r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 effet photoélectrique ou Compton</a:t>
            </a:r>
          </a:p>
          <a:p>
            <a:r>
              <a:rPr lang="fr-FR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Application :</a:t>
            </a:r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 </a:t>
            </a:r>
            <a:b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</a:br>
            <a:r>
              <a:rPr lang="fr-FR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Scintigraphique cardiaque du Thallium 201</a:t>
            </a:r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 pour voir si le </a:t>
            </a:r>
            <a:r>
              <a:rPr lang="fr-FR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cœur est bien irrigué</a:t>
            </a:r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.</a:t>
            </a:r>
          </a:p>
          <a:p>
            <a:endParaRPr lang="fr-FR" dirty="0"/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370476C0-635F-4A5E-A8FC-5AE6CC6A5498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07360" y="3541189"/>
            <a:ext cx="2101076" cy="20459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665057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>
            <a:extLst>
              <a:ext uri="{FF2B5EF4-FFF2-40B4-BE49-F238E27FC236}">
                <a16:creationId xmlns:a16="http://schemas.microsoft.com/office/drawing/2014/main" id="{40733E9E-8146-4228-B2A2-52B8F98A4C2E}"/>
              </a:ext>
            </a:extLst>
          </p:cNvPr>
          <p:cNvSpPr txBox="1">
            <a:spLocks/>
          </p:cNvSpPr>
          <p:nvPr/>
        </p:nvSpPr>
        <p:spPr>
          <a:xfrm>
            <a:off x="415600" y="1405026"/>
            <a:ext cx="11360800" cy="76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2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1pPr>
            <a:lvl2pPr marR="0" lvl="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2pPr>
            <a:lvl3pPr marR="0" lvl="2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3pPr>
            <a:lvl4pPr marR="0" lvl="3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4pPr>
            <a:lvl5pPr marR="0" lvl="4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5pPr>
            <a:lvl6pPr marR="0" lvl="5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6pPr>
            <a:lvl7pPr marR="0" lvl="6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7pPr>
            <a:lvl8pPr marR="0" lvl="7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8pPr>
            <a:lvl9pPr marR="0" lvl="8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9pPr>
          </a:lstStyle>
          <a:p>
            <a:pPr algn="ctr"/>
            <a:r>
              <a:rPr lang="fr-FR" sz="4800" dirty="0"/>
              <a:t>QCM 1 : A propos des généralités Radioactives </a:t>
            </a:r>
          </a:p>
        </p:txBody>
      </p:sp>
      <p:sp>
        <p:nvSpPr>
          <p:cNvPr id="5" name="Espace réservé du contenu 2">
            <a:extLst>
              <a:ext uri="{FF2B5EF4-FFF2-40B4-BE49-F238E27FC236}">
                <a16:creationId xmlns:a16="http://schemas.microsoft.com/office/drawing/2014/main" id="{B3F593F5-F5D1-4F2F-91B7-181DA3355314}"/>
              </a:ext>
            </a:extLst>
          </p:cNvPr>
          <p:cNvSpPr txBox="1">
            <a:spLocks/>
          </p:cNvSpPr>
          <p:nvPr/>
        </p:nvSpPr>
        <p:spPr>
          <a:xfrm>
            <a:off x="415600" y="2302800"/>
            <a:ext cx="11360800" cy="45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2400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1pPr>
            <a:lvl2pPr marL="914400" marR="0" lvl="1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2pPr>
            <a:lvl3pPr marL="1371600" marR="0" lvl="2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3pPr>
            <a:lvl4pPr marL="1828800" marR="0" lvl="3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4pPr>
            <a:lvl5pPr marL="2286000" marR="0" lvl="4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5pPr>
            <a:lvl6pPr marL="2743200" marR="0" lvl="5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6pPr>
            <a:lvl7pPr marL="3200400" marR="0" lvl="6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7pPr>
            <a:lvl8pPr marL="3657600" marR="0" lvl="7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8pPr>
            <a:lvl9pPr marL="4114800" marR="0" lvl="8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9pPr>
          </a:lstStyle>
          <a:p>
            <a:r>
              <a:rPr lang="fr-FR" dirty="0">
                <a:solidFill>
                  <a:schemeClr val="bg1"/>
                </a:solidFill>
              </a:rPr>
              <a:t>A :  La radioactivité est un phénomène variable selon les conditions physico-chimiques</a:t>
            </a:r>
          </a:p>
          <a:p>
            <a:r>
              <a:rPr lang="fr-FR" dirty="0">
                <a:solidFill>
                  <a:schemeClr val="bg1"/>
                </a:solidFill>
              </a:rPr>
              <a:t>B :  Le xénon 54 peut subir la radioactivité alpha </a:t>
            </a:r>
          </a:p>
          <a:p>
            <a:r>
              <a:rPr lang="fr-FR" dirty="0">
                <a:solidFill>
                  <a:schemeClr val="bg1"/>
                </a:solidFill>
              </a:rPr>
              <a:t>C :  Il y a conservation du nombre de masse </a:t>
            </a:r>
          </a:p>
          <a:p>
            <a:r>
              <a:rPr lang="fr-FR" dirty="0">
                <a:solidFill>
                  <a:schemeClr val="bg1"/>
                </a:solidFill>
              </a:rPr>
              <a:t>D :  Il y a conservation de la masse</a:t>
            </a:r>
          </a:p>
          <a:p>
            <a:r>
              <a:rPr lang="fr-FR" dirty="0">
                <a:solidFill>
                  <a:schemeClr val="bg1"/>
                </a:solidFill>
              </a:rPr>
              <a:t>E :  Tout est faux</a:t>
            </a: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BA5163CD-6825-45D7-AD02-72E8B4BF76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6800" y="4089115"/>
            <a:ext cx="3520127" cy="23128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885678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>
            <a:extLst>
              <a:ext uri="{FF2B5EF4-FFF2-40B4-BE49-F238E27FC236}">
                <a16:creationId xmlns:a16="http://schemas.microsoft.com/office/drawing/2014/main" id="{D33ABCF6-49F9-4E5B-9F1B-40BFCA599CF0}"/>
              </a:ext>
            </a:extLst>
          </p:cNvPr>
          <p:cNvSpPr txBox="1">
            <a:spLocks/>
          </p:cNvSpPr>
          <p:nvPr/>
        </p:nvSpPr>
        <p:spPr>
          <a:xfrm>
            <a:off x="4078589" y="725209"/>
            <a:ext cx="4034822" cy="10492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2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1pPr>
            <a:lvl2pPr marR="0" lvl="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2pPr>
            <a:lvl3pPr marR="0" lvl="2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3pPr>
            <a:lvl4pPr marR="0" lvl="3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4pPr>
            <a:lvl5pPr marR="0" lvl="4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5pPr>
            <a:lvl6pPr marR="0" lvl="5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6pPr>
            <a:lvl7pPr marR="0" lvl="6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7pPr>
            <a:lvl8pPr marR="0" lvl="7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8pPr>
            <a:lvl9pPr marR="0" lvl="8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9pPr>
          </a:lstStyle>
          <a:p>
            <a:r>
              <a:rPr lang="fr-FR" dirty="0"/>
              <a:t>QCM 1 : C</a:t>
            </a:r>
          </a:p>
        </p:txBody>
      </p:sp>
      <p:sp>
        <p:nvSpPr>
          <p:cNvPr id="5" name="Espace réservé du contenu 2">
            <a:extLst>
              <a:ext uri="{FF2B5EF4-FFF2-40B4-BE49-F238E27FC236}">
                <a16:creationId xmlns:a16="http://schemas.microsoft.com/office/drawing/2014/main" id="{9A042CD9-6285-46D3-B68A-A1ACE54DFE93}"/>
              </a:ext>
            </a:extLst>
          </p:cNvPr>
          <p:cNvSpPr txBox="1">
            <a:spLocks/>
          </p:cNvSpPr>
          <p:nvPr/>
        </p:nvSpPr>
        <p:spPr>
          <a:xfrm>
            <a:off x="415600" y="2492129"/>
            <a:ext cx="11360800" cy="26860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2400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1pPr>
            <a:lvl2pPr marL="914400" marR="0" lvl="1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2pPr>
            <a:lvl3pPr marL="1371600" marR="0" lvl="2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3pPr>
            <a:lvl4pPr marL="1828800" marR="0" lvl="3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4pPr>
            <a:lvl5pPr marL="2286000" marR="0" lvl="4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5pPr>
            <a:lvl6pPr marL="2743200" marR="0" lvl="5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6pPr>
            <a:lvl7pPr marL="3200400" marR="0" lvl="6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7pPr>
            <a:lvl8pPr marL="3657600" marR="0" lvl="7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8pPr>
            <a:lvl9pPr marL="4114800" marR="0" lvl="8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9pPr>
          </a:lstStyle>
          <a:p>
            <a:r>
              <a:rPr lang="fr-FR" dirty="0">
                <a:solidFill>
                  <a:schemeClr val="bg1"/>
                </a:solidFill>
              </a:rPr>
              <a:t>A :  La radioactivité est un phénomène variable selon les conditions physico-chimiques</a:t>
            </a:r>
            <a:br>
              <a:rPr lang="fr-FR" dirty="0">
                <a:solidFill>
                  <a:schemeClr val="bg1"/>
                </a:solidFill>
              </a:rPr>
            </a:br>
            <a:r>
              <a:rPr lang="fr-FR" dirty="0">
                <a:solidFill>
                  <a:schemeClr val="bg1"/>
                </a:solidFill>
                <a:sym typeface="Wingdings" panose="05000000000000000000" pitchFamily="2" charset="2"/>
              </a:rPr>
              <a:t> INDEPENDANT SELON LES CONDITIONS</a:t>
            </a:r>
            <a:endParaRPr lang="fr-FR" dirty="0">
              <a:solidFill>
                <a:schemeClr val="bg1"/>
              </a:solidFill>
            </a:endParaRPr>
          </a:p>
          <a:p>
            <a:r>
              <a:rPr lang="fr-FR" dirty="0">
                <a:solidFill>
                  <a:schemeClr val="bg1"/>
                </a:solidFill>
              </a:rPr>
              <a:t>B :  Le xénon 54 peut subir la radioactivité alpha </a:t>
            </a:r>
            <a:r>
              <a:rPr lang="fr-FR" dirty="0">
                <a:solidFill>
                  <a:schemeClr val="bg1"/>
                </a:solidFill>
                <a:sym typeface="Wingdings" panose="05000000000000000000" pitchFamily="2" charset="2"/>
              </a:rPr>
              <a:t> Que si A&gt;200</a:t>
            </a:r>
            <a:endParaRPr lang="fr-FR" dirty="0">
              <a:solidFill>
                <a:schemeClr val="bg1"/>
              </a:solidFill>
            </a:endParaRPr>
          </a:p>
          <a:p>
            <a:r>
              <a:rPr lang="fr-FR" b="1" dirty="0">
                <a:solidFill>
                  <a:schemeClr val="bg1"/>
                </a:solidFill>
              </a:rPr>
              <a:t>C :  Il y a conservation du nombre de masse </a:t>
            </a:r>
          </a:p>
          <a:p>
            <a:r>
              <a:rPr lang="fr-FR" dirty="0">
                <a:solidFill>
                  <a:schemeClr val="bg1"/>
                </a:solidFill>
              </a:rPr>
              <a:t>D :  On a toujours une perte de masse pour augmenter la stabilité 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83156728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>
            <a:extLst>
              <a:ext uri="{FF2B5EF4-FFF2-40B4-BE49-F238E27FC236}">
                <a16:creationId xmlns:a16="http://schemas.microsoft.com/office/drawing/2014/main" id="{9F492936-B00E-4421-A548-65F1A96E1319}"/>
              </a:ext>
            </a:extLst>
          </p:cNvPr>
          <p:cNvSpPr txBox="1">
            <a:spLocks/>
          </p:cNvSpPr>
          <p:nvPr/>
        </p:nvSpPr>
        <p:spPr>
          <a:xfrm>
            <a:off x="415600" y="1154833"/>
            <a:ext cx="11360800" cy="76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2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1pPr>
            <a:lvl2pPr marR="0" lvl="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2pPr>
            <a:lvl3pPr marR="0" lvl="2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3pPr>
            <a:lvl4pPr marR="0" lvl="3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4pPr>
            <a:lvl5pPr marR="0" lvl="4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5pPr>
            <a:lvl6pPr marR="0" lvl="5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6pPr>
            <a:lvl7pPr marR="0" lvl="6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7pPr>
            <a:lvl8pPr marR="0" lvl="7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8pPr>
            <a:lvl9pPr marR="0" lvl="8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9pPr>
          </a:lstStyle>
          <a:p>
            <a:pPr algn="ctr"/>
            <a:r>
              <a:rPr lang="fr-FR" sz="5400" dirty="0"/>
              <a:t>QCM 2 : A propos des désintégrations isobariques </a:t>
            </a:r>
          </a:p>
        </p:txBody>
      </p:sp>
      <p:sp>
        <p:nvSpPr>
          <p:cNvPr id="5" name="Espace réservé du contenu 2">
            <a:extLst>
              <a:ext uri="{FF2B5EF4-FFF2-40B4-BE49-F238E27FC236}">
                <a16:creationId xmlns:a16="http://schemas.microsoft.com/office/drawing/2014/main" id="{A50D0FFE-35B5-4B54-826B-3564A62D50FA}"/>
              </a:ext>
            </a:extLst>
          </p:cNvPr>
          <p:cNvSpPr txBox="1">
            <a:spLocks/>
          </p:cNvSpPr>
          <p:nvPr/>
        </p:nvSpPr>
        <p:spPr>
          <a:xfrm>
            <a:off x="415600" y="2111985"/>
            <a:ext cx="11360800" cy="45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2400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1pPr>
            <a:lvl2pPr marL="914400" marR="0" lvl="1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2pPr>
            <a:lvl3pPr marL="1371600" marR="0" lvl="2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3pPr>
            <a:lvl4pPr marL="1828800" marR="0" lvl="3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4pPr>
            <a:lvl5pPr marL="2286000" marR="0" lvl="4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5pPr>
            <a:lvl6pPr marL="2743200" marR="0" lvl="5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6pPr>
            <a:lvl7pPr marL="3200400" marR="0" lvl="6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7pPr>
            <a:lvl8pPr marL="3657600" marR="0" lvl="7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8pPr>
            <a:lvl9pPr marL="4114800" marR="0" lvl="8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9pPr>
          </a:lstStyle>
          <a:p>
            <a:r>
              <a:rPr lang="fr-FR" dirty="0">
                <a:solidFill>
                  <a:schemeClr val="bg1"/>
                </a:solidFill>
              </a:rPr>
              <a:t>A :  L’antineutrino (émis lors de la Béta +) est quasiment impossible à détecter </a:t>
            </a:r>
          </a:p>
          <a:p>
            <a:r>
              <a:rPr lang="fr-FR" dirty="0">
                <a:solidFill>
                  <a:schemeClr val="bg1"/>
                </a:solidFill>
              </a:rPr>
              <a:t>B :  Béta + intervient lors d’un excès de neutrons </a:t>
            </a:r>
          </a:p>
          <a:p>
            <a:r>
              <a:rPr lang="fr-FR" dirty="0">
                <a:solidFill>
                  <a:schemeClr val="bg1"/>
                </a:solidFill>
              </a:rPr>
              <a:t>C :  Le spectre de la conversion interne est un spectre de raies électroniques dû au réarrangement électronique</a:t>
            </a:r>
          </a:p>
          <a:p>
            <a:r>
              <a:rPr lang="fr-FR" dirty="0">
                <a:solidFill>
                  <a:schemeClr val="bg1"/>
                </a:solidFill>
              </a:rPr>
              <a:t>D :  La désintégration béta - émet 2 photons de 511 keV chacun </a:t>
            </a:r>
          </a:p>
          <a:p>
            <a:r>
              <a:rPr lang="fr-FR" dirty="0">
                <a:solidFill>
                  <a:schemeClr val="bg1"/>
                </a:solidFill>
              </a:rPr>
              <a:t>E :  Tout est faux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92247178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>
            <a:extLst>
              <a:ext uri="{FF2B5EF4-FFF2-40B4-BE49-F238E27FC236}">
                <a16:creationId xmlns:a16="http://schemas.microsoft.com/office/drawing/2014/main" id="{873368C4-4979-4DB2-BD98-E3708D6ED99A}"/>
              </a:ext>
            </a:extLst>
          </p:cNvPr>
          <p:cNvSpPr txBox="1">
            <a:spLocks/>
          </p:cNvSpPr>
          <p:nvPr/>
        </p:nvSpPr>
        <p:spPr>
          <a:xfrm>
            <a:off x="4305476" y="773033"/>
            <a:ext cx="3581047" cy="76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2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1pPr>
            <a:lvl2pPr marR="0" lvl="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2pPr>
            <a:lvl3pPr marR="0" lvl="2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3pPr>
            <a:lvl4pPr marR="0" lvl="3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4pPr>
            <a:lvl5pPr marR="0" lvl="4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5pPr>
            <a:lvl6pPr marR="0" lvl="5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6pPr>
            <a:lvl7pPr marR="0" lvl="6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7pPr>
            <a:lvl8pPr marR="0" lvl="7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8pPr>
            <a:lvl9pPr marR="0" lvl="8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9pPr>
          </a:lstStyle>
          <a:p>
            <a:r>
              <a:rPr lang="fr-FR" dirty="0"/>
              <a:t>QCM 2 : E</a:t>
            </a:r>
          </a:p>
        </p:txBody>
      </p:sp>
      <p:sp>
        <p:nvSpPr>
          <p:cNvPr id="5" name="Espace réservé du contenu 2">
            <a:extLst>
              <a:ext uri="{FF2B5EF4-FFF2-40B4-BE49-F238E27FC236}">
                <a16:creationId xmlns:a16="http://schemas.microsoft.com/office/drawing/2014/main" id="{B0CF9A56-0C63-4819-8BD5-C59DCFB5464D}"/>
              </a:ext>
            </a:extLst>
          </p:cNvPr>
          <p:cNvSpPr txBox="1">
            <a:spLocks/>
          </p:cNvSpPr>
          <p:nvPr/>
        </p:nvSpPr>
        <p:spPr>
          <a:xfrm>
            <a:off x="415599" y="2204453"/>
            <a:ext cx="11360800" cy="45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2400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1pPr>
            <a:lvl2pPr marL="914400" marR="0" lvl="1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2pPr>
            <a:lvl3pPr marL="1371600" marR="0" lvl="2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3pPr>
            <a:lvl4pPr marL="1828800" marR="0" lvl="3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4pPr>
            <a:lvl5pPr marL="2286000" marR="0" lvl="4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5pPr>
            <a:lvl6pPr marL="2743200" marR="0" lvl="5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6pPr>
            <a:lvl7pPr marL="3200400" marR="0" lvl="6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7pPr>
            <a:lvl8pPr marL="3657600" marR="0" lvl="7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8pPr>
            <a:lvl9pPr marL="4114800" marR="0" lvl="8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9pPr>
          </a:lstStyle>
          <a:p>
            <a:r>
              <a:rPr lang="fr-FR" dirty="0">
                <a:solidFill>
                  <a:schemeClr val="bg1"/>
                </a:solidFill>
              </a:rPr>
              <a:t>A :  L’antineutrino (émis lors de la </a:t>
            </a:r>
            <a:r>
              <a:rPr lang="fr-FR" b="1" dirty="0">
                <a:solidFill>
                  <a:schemeClr val="bg1"/>
                </a:solidFill>
              </a:rPr>
              <a:t>Béta -) </a:t>
            </a:r>
            <a:r>
              <a:rPr lang="fr-FR" dirty="0">
                <a:solidFill>
                  <a:schemeClr val="bg1"/>
                </a:solidFill>
              </a:rPr>
              <a:t>est quasiment impossible à détecter </a:t>
            </a:r>
          </a:p>
          <a:p>
            <a:r>
              <a:rPr lang="fr-FR" dirty="0">
                <a:solidFill>
                  <a:schemeClr val="bg1"/>
                </a:solidFill>
              </a:rPr>
              <a:t>B :  Béta + intervient lors d’un excès de </a:t>
            </a:r>
            <a:r>
              <a:rPr lang="fr-FR" strike="sngStrike" dirty="0">
                <a:solidFill>
                  <a:schemeClr val="bg1"/>
                </a:solidFill>
              </a:rPr>
              <a:t>neutrons  </a:t>
            </a:r>
            <a:r>
              <a:rPr lang="fr-FR" b="1" dirty="0">
                <a:solidFill>
                  <a:schemeClr val="bg1"/>
                </a:solidFill>
              </a:rPr>
              <a:t>protons </a:t>
            </a:r>
            <a:endParaRPr lang="fr-FR" b="1" strike="sngStrike" dirty="0">
              <a:solidFill>
                <a:schemeClr val="bg1"/>
              </a:solidFill>
            </a:endParaRPr>
          </a:p>
          <a:p>
            <a:r>
              <a:rPr lang="fr-FR" dirty="0">
                <a:solidFill>
                  <a:schemeClr val="bg1"/>
                </a:solidFill>
              </a:rPr>
              <a:t>C :  Le spectre de la </a:t>
            </a:r>
            <a:r>
              <a:rPr lang="fr-FR" strike="sngStrike" dirty="0">
                <a:solidFill>
                  <a:schemeClr val="bg1"/>
                </a:solidFill>
              </a:rPr>
              <a:t>conversion interne </a:t>
            </a:r>
            <a:r>
              <a:rPr lang="fr-FR" dirty="0">
                <a:solidFill>
                  <a:schemeClr val="bg1"/>
                </a:solidFill>
              </a:rPr>
              <a:t>est un spectre de raies électroniques dû au réarrangement électronique </a:t>
            </a:r>
            <a:r>
              <a:rPr lang="fr-FR" b="1" dirty="0">
                <a:solidFill>
                  <a:schemeClr val="bg1"/>
                </a:solidFill>
              </a:rPr>
              <a:t> faux c’est la capture électronique </a:t>
            </a:r>
            <a:endParaRPr lang="fr-FR" b="1" strike="sngStrike" dirty="0">
              <a:solidFill>
                <a:schemeClr val="bg1"/>
              </a:solidFill>
            </a:endParaRPr>
          </a:p>
          <a:p>
            <a:r>
              <a:rPr lang="fr-FR" dirty="0">
                <a:solidFill>
                  <a:schemeClr val="bg1"/>
                </a:solidFill>
              </a:rPr>
              <a:t>D :  La désintégration béta - émet 2 photons de 511 keV chacun</a:t>
            </a:r>
            <a:r>
              <a:rPr lang="fr-FR" b="1" dirty="0">
                <a:solidFill>
                  <a:schemeClr val="bg1"/>
                </a:solidFill>
              </a:rPr>
              <a:t> FAUX  c’est la béta +</a:t>
            </a:r>
          </a:p>
          <a:p>
            <a:r>
              <a:rPr lang="fr-FR" dirty="0">
                <a:solidFill>
                  <a:schemeClr val="bg1"/>
                </a:solidFill>
              </a:rPr>
              <a:t>E :  Tout est faux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86943279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>
            <a:extLst>
              <a:ext uri="{FF2B5EF4-FFF2-40B4-BE49-F238E27FC236}">
                <a16:creationId xmlns:a16="http://schemas.microsoft.com/office/drawing/2014/main" id="{C8D59A99-0A5D-495D-ACBE-273CCC74BC12}"/>
              </a:ext>
            </a:extLst>
          </p:cNvPr>
          <p:cNvSpPr txBox="1">
            <a:spLocks/>
          </p:cNvSpPr>
          <p:nvPr/>
        </p:nvSpPr>
        <p:spPr>
          <a:xfrm>
            <a:off x="852755" y="816170"/>
            <a:ext cx="10654301" cy="1156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2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1pPr>
            <a:lvl2pPr marR="0" lvl="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2pPr>
            <a:lvl3pPr marR="0" lvl="2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3pPr>
            <a:lvl4pPr marR="0" lvl="3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4pPr>
            <a:lvl5pPr marR="0" lvl="4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5pPr>
            <a:lvl6pPr marR="0" lvl="5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6pPr>
            <a:lvl7pPr marR="0" lvl="6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7pPr>
            <a:lvl8pPr marR="0" lvl="7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8pPr>
            <a:lvl9pPr marR="0" lvl="8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9pPr>
          </a:lstStyle>
          <a:p>
            <a:pPr algn="ctr"/>
            <a:r>
              <a:rPr lang="fr-FR" sz="2800" dirty="0"/>
              <a:t>Qcm 3 :  </a:t>
            </a:r>
            <a:r>
              <a:rPr lang="fr-FR" sz="2800" dirty="0" err="1"/>
              <a:t>Yanousa</a:t>
            </a:r>
            <a:r>
              <a:rPr lang="fr-FR" sz="2800" dirty="0"/>
              <a:t> décide de créer une lampe à l’aide des photons gamma émis lors d’une béta +. Aide le à trouver l’énergie libérée (en </a:t>
            </a:r>
            <a:r>
              <a:rPr lang="fr-FR" sz="2800" dirty="0" err="1"/>
              <a:t>mev</a:t>
            </a:r>
            <a:r>
              <a:rPr lang="fr-FR" sz="2800" dirty="0"/>
              <a:t>) lors de la réaction suivante :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Espace réservé du contenu 8">
                <a:extLst>
                  <a:ext uri="{FF2B5EF4-FFF2-40B4-BE49-F238E27FC236}">
                    <a16:creationId xmlns:a16="http://schemas.microsoft.com/office/drawing/2014/main" id="{2E82E6F3-EB45-4BD3-8861-0EFA3BE8E4B8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610809" y="2302800"/>
                <a:ext cx="11360800" cy="45552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t" anchorCtr="0">
                <a:norm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L="457200" marR="0" lvl="0" indent="-317500" algn="l" rtl="0" ea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2"/>
                  </a:buClr>
                  <a:buSzPts val="1400"/>
                  <a:buFont typeface="Titillium Web"/>
                  <a:buNone/>
                  <a:defRPr sz="2400" b="0" i="0" u="none" strike="noStrike" cap="none">
                    <a:solidFill>
                      <a:schemeClr val="dk2"/>
                    </a:solidFill>
                    <a:latin typeface="Titillium Web"/>
                    <a:ea typeface="Titillium Web"/>
                    <a:cs typeface="Titillium Web"/>
                    <a:sym typeface="Titillium Web"/>
                  </a:defRPr>
                </a:lvl1pPr>
                <a:lvl2pPr marL="914400" marR="0" lvl="1" indent="-317500" algn="l" rtl="0" ea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2"/>
                  </a:buClr>
                  <a:buSzPts val="1400"/>
                  <a:buFont typeface="Titillium Web"/>
                  <a:buNone/>
                  <a:defRPr sz="1867" b="0" i="0" u="none" strike="noStrike" cap="none">
                    <a:solidFill>
                      <a:schemeClr val="dk2"/>
                    </a:solidFill>
                    <a:latin typeface="Titillium Web"/>
                    <a:ea typeface="Titillium Web"/>
                    <a:cs typeface="Titillium Web"/>
                    <a:sym typeface="Titillium Web"/>
                  </a:defRPr>
                </a:lvl2pPr>
                <a:lvl3pPr marL="1371600" marR="0" lvl="2" indent="-317500" algn="l" rtl="0" ea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2"/>
                  </a:buClr>
                  <a:buSzPts val="1400"/>
                  <a:buFont typeface="Titillium Web"/>
                  <a:buNone/>
                  <a:defRPr sz="1867" b="0" i="0" u="none" strike="noStrike" cap="none">
                    <a:solidFill>
                      <a:schemeClr val="dk2"/>
                    </a:solidFill>
                    <a:latin typeface="Titillium Web"/>
                    <a:ea typeface="Titillium Web"/>
                    <a:cs typeface="Titillium Web"/>
                    <a:sym typeface="Titillium Web"/>
                  </a:defRPr>
                </a:lvl3pPr>
                <a:lvl4pPr marL="1828800" marR="0" lvl="3" indent="-317500" algn="l" rtl="0" ea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2"/>
                  </a:buClr>
                  <a:buSzPts val="1400"/>
                  <a:buFont typeface="Titillium Web"/>
                  <a:buNone/>
                  <a:defRPr sz="1867" b="0" i="0" u="none" strike="noStrike" cap="none">
                    <a:solidFill>
                      <a:schemeClr val="dk2"/>
                    </a:solidFill>
                    <a:latin typeface="Titillium Web"/>
                    <a:ea typeface="Titillium Web"/>
                    <a:cs typeface="Titillium Web"/>
                    <a:sym typeface="Titillium Web"/>
                  </a:defRPr>
                </a:lvl4pPr>
                <a:lvl5pPr marL="2286000" marR="0" lvl="4" indent="-317500" algn="l" rtl="0" ea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2"/>
                  </a:buClr>
                  <a:buSzPts val="1400"/>
                  <a:buFont typeface="Titillium Web"/>
                  <a:buNone/>
                  <a:defRPr sz="1867" b="0" i="0" u="none" strike="noStrike" cap="none">
                    <a:solidFill>
                      <a:schemeClr val="dk2"/>
                    </a:solidFill>
                    <a:latin typeface="Titillium Web"/>
                    <a:ea typeface="Titillium Web"/>
                    <a:cs typeface="Titillium Web"/>
                    <a:sym typeface="Titillium Web"/>
                  </a:defRPr>
                </a:lvl5pPr>
                <a:lvl6pPr marL="2743200" marR="0" lvl="5" indent="-317500" algn="l" rtl="0" ea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2"/>
                  </a:buClr>
                  <a:buSzPts val="1400"/>
                  <a:buFont typeface="Titillium Web"/>
                  <a:buNone/>
                  <a:defRPr sz="1867" b="0" i="0" u="none" strike="noStrike" cap="none">
                    <a:solidFill>
                      <a:schemeClr val="dk2"/>
                    </a:solidFill>
                    <a:latin typeface="Titillium Web"/>
                    <a:ea typeface="Titillium Web"/>
                    <a:cs typeface="Titillium Web"/>
                    <a:sym typeface="Titillium Web"/>
                  </a:defRPr>
                </a:lvl6pPr>
                <a:lvl7pPr marL="3200400" marR="0" lvl="6" indent="-317500" algn="l" rtl="0" ea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2"/>
                  </a:buClr>
                  <a:buSzPts val="1400"/>
                  <a:buFont typeface="Titillium Web"/>
                  <a:buNone/>
                  <a:defRPr sz="1867" b="0" i="0" u="none" strike="noStrike" cap="none">
                    <a:solidFill>
                      <a:schemeClr val="dk2"/>
                    </a:solidFill>
                    <a:latin typeface="Titillium Web"/>
                    <a:ea typeface="Titillium Web"/>
                    <a:cs typeface="Titillium Web"/>
                    <a:sym typeface="Titillium Web"/>
                  </a:defRPr>
                </a:lvl7pPr>
                <a:lvl8pPr marL="3657600" marR="0" lvl="7" indent="-317500" algn="l" rtl="0" ea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2"/>
                  </a:buClr>
                  <a:buSzPts val="1400"/>
                  <a:buFont typeface="Titillium Web"/>
                  <a:buNone/>
                  <a:defRPr sz="1867" b="0" i="0" u="none" strike="noStrike" cap="none">
                    <a:solidFill>
                      <a:schemeClr val="dk2"/>
                    </a:solidFill>
                    <a:latin typeface="Titillium Web"/>
                    <a:ea typeface="Titillium Web"/>
                    <a:cs typeface="Titillium Web"/>
                    <a:sym typeface="Titillium Web"/>
                  </a:defRPr>
                </a:lvl8pPr>
                <a:lvl9pPr marL="4114800" marR="0" lvl="8" indent="-317500" algn="l" rtl="0" ea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2"/>
                  </a:buClr>
                  <a:buSzPts val="1400"/>
                  <a:buFont typeface="Titillium Web"/>
                  <a:buNone/>
                  <a:defRPr sz="1867" b="0" i="0" u="none" strike="noStrike" cap="none">
                    <a:solidFill>
                      <a:schemeClr val="dk2"/>
                    </a:solidFill>
                    <a:latin typeface="Titillium Web"/>
                    <a:ea typeface="Titillium Web"/>
                    <a:cs typeface="Titillium Web"/>
                    <a:sym typeface="Titillium Web"/>
                  </a:defRPr>
                </a:lvl9pPr>
              </a:lstStyle>
              <a:p>
                <a:pPr algn="ctr"/>
                <a14:m>
                  <m:oMath xmlns:m="http://schemas.openxmlformats.org/officeDocument/2006/math">
                    <m:sPre>
                      <m:sPrePr>
                        <m:ctrlPr>
                          <a:rPr lang="fr-FR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sPrePr>
                      <m:sub>
                        <m:r>
                          <a:rPr lang="fr-FR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11</m:t>
                        </m:r>
                      </m:sub>
                      <m:sup>
                        <m:r>
                          <a:rPr lang="fr-FR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22</m:t>
                        </m:r>
                      </m:sup>
                      <m:e>
                        <m:r>
                          <a:rPr lang="fr-FR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𝑁𝑎</m:t>
                        </m:r>
                      </m:e>
                    </m:sPre>
                    <m:r>
                      <a:rPr lang="fr-FR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→</m:t>
                    </m:r>
                    <m:sPre>
                      <m:sPrePr>
                        <m:ctrlPr>
                          <a:rPr lang="fr-FR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sPrePr>
                      <m:sub>
                        <m:r>
                          <a:rPr lang="fr-FR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10</m:t>
                        </m:r>
                      </m:sub>
                      <m:sup>
                        <m:r>
                          <a:rPr lang="fr-FR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22</m:t>
                        </m:r>
                      </m:sup>
                      <m:e>
                        <m:r>
                          <a:rPr lang="fr-FR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𝑁𝑒</m:t>
                        </m:r>
                      </m:e>
                    </m:sPre>
                    <m:r>
                      <a:rPr lang="fr-FR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+</m:t>
                    </m:r>
                    <m:sSup>
                      <m:sSupPr>
                        <m:ctrlPr>
                          <a:rPr lang="fr-FR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l-GR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β</m:t>
                        </m:r>
                      </m:e>
                      <m:sup>
                        <m:r>
                          <a:rPr lang="fr-FR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</m:sup>
                    </m:sSup>
                    <m:r>
                      <a:rPr lang="fr-FR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+</m:t>
                    </m:r>
                    <m:sPre>
                      <m:sPrePr>
                        <m:ctrlPr>
                          <a:rPr lang="fr-FR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sPrePr>
                      <m:sub>
                        <m:r>
                          <a:rPr lang="fr-FR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  <m:sup>
                        <m:r>
                          <a:rPr lang="fr-FR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0</m:t>
                        </m:r>
                      </m:sup>
                      <m:e>
                        <m:r>
                          <m:rPr>
                            <m:sty m:val="p"/>
                          </m:rPr>
                          <a:rPr lang="el-GR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ν</m:t>
                        </m:r>
                      </m:e>
                    </m:sPre>
                  </m:oMath>
                </a14:m>
                <a:r>
                  <a:rPr lang="fr-FR" dirty="0">
                    <a:solidFill>
                      <a:schemeClr val="bg1"/>
                    </a:solidFill>
                  </a:rPr>
                  <a:t> où masse Na = 22,085 u, masse Ne= 21,987, </a:t>
                </a:r>
                <a:br>
                  <a:rPr lang="fr-FR" dirty="0">
                    <a:solidFill>
                      <a:schemeClr val="bg1"/>
                    </a:solidFill>
                  </a:rPr>
                </a:br>
                <a:r>
                  <a:rPr lang="fr-FR" dirty="0">
                    <a:solidFill>
                      <a:schemeClr val="bg1"/>
                    </a:solidFill>
                  </a:rPr>
                  <a:t>m(proton) = 1,00728u ; m(neutron) = 1,00866u ; m(électron) = 0,00055u </a:t>
                </a:r>
              </a:p>
              <a:p>
                <a:pPr algn="ctr"/>
                <a:r>
                  <a:rPr lang="fr-FR" dirty="0">
                    <a:solidFill>
                      <a:schemeClr val="bg1"/>
                    </a:solidFill>
                  </a:rPr>
                  <a:t> </a:t>
                </a:r>
              </a:p>
              <a:p>
                <a:r>
                  <a:rPr lang="fr-FR" dirty="0">
                    <a:solidFill>
                      <a:schemeClr val="bg1"/>
                    </a:solidFill>
                  </a:rPr>
                  <a:t>A : 70,4</a:t>
                </a:r>
              </a:p>
              <a:p>
                <a:r>
                  <a:rPr lang="fr-FR" dirty="0">
                    <a:solidFill>
                      <a:schemeClr val="bg1"/>
                    </a:solidFill>
                  </a:rPr>
                  <a:t>B : 79,8</a:t>
                </a:r>
              </a:p>
              <a:p>
                <a:r>
                  <a:rPr lang="fr-FR" dirty="0">
                    <a:solidFill>
                      <a:schemeClr val="bg1"/>
                    </a:solidFill>
                  </a:rPr>
                  <a:t>C : 85,7</a:t>
                </a:r>
              </a:p>
              <a:p>
                <a:r>
                  <a:rPr lang="fr-FR" dirty="0">
                    <a:solidFill>
                      <a:schemeClr val="bg1"/>
                    </a:solidFill>
                  </a:rPr>
                  <a:t>D : 90,2</a:t>
                </a:r>
              </a:p>
              <a:p>
                <a:r>
                  <a:rPr lang="fr-FR" dirty="0">
                    <a:solidFill>
                      <a:schemeClr val="bg1"/>
                    </a:solidFill>
                  </a:rPr>
                  <a:t>E :  96,9 </a:t>
                </a:r>
              </a:p>
            </p:txBody>
          </p:sp>
        </mc:Choice>
        <mc:Fallback xmlns="">
          <p:sp>
            <p:nvSpPr>
              <p:cNvPr id="5" name="Espace réservé du contenu 8">
                <a:extLst>
                  <a:ext uri="{FF2B5EF4-FFF2-40B4-BE49-F238E27FC236}">
                    <a16:creationId xmlns:a16="http://schemas.microsoft.com/office/drawing/2014/main" id="{2E82E6F3-EB45-4BD3-8861-0EFA3BE8E4B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0809" y="2302800"/>
                <a:ext cx="11360800" cy="4555200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04465976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>
            <a:extLst>
              <a:ext uri="{FF2B5EF4-FFF2-40B4-BE49-F238E27FC236}">
                <a16:creationId xmlns:a16="http://schemas.microsoft.com/office/drawing/2014/main" id="{12A3BCB0-616B-41B0-9159-122B61379563}"/>
              </a:ext>
            </a:extLst>
          </p:cNvPr>
          <p:cNvSpPr txBox="1">
            <a:spLocks/>
          </p:cNvSpPr>
          <p:nvPr/>
        </p:nvSpPr>
        <p:spPr>
          <a:xfrm>
            <a:off x="4177049" y="804519"/>
            <a:ext cx="3837901" cy="76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2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1pPr>
            <a:lvl2pPr marR="0" lvl="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2pPr>
            <a:lvl3pPr marR="0" lvl="2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3pPr>
            <a:lvl4pPr marR="0" lvl="3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4pPr>
            <a:lvl5pPr marR="0" lvl="4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5pPr>
            <a:lvl6pPr marR="0" lvl="5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6pPr>
            <a:lvl7pPr marR="0" lvl="6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7pPr>
            <a:lvl8pPr marR="0" lvl="7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8pPr>
            <a:lvl9pPr marR="0" lvl="8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9pPr>
          </a:lstStyle>
          <a:p>
            <a:r>
              <a:rPr lang="fr-FR" dirty="0"/>
              <a:t>Réponse D</a:t>
            </a:r>
          </a:p>
        </p:txBody>
      </p:sp>
      <p:sp>
        <p:nvSpPr>
          <p:cNvPr id="5" name="Espace réservé du contenu 6">
            <a:extLst>
              <a:ext uri="{FF2B5EF4-FFF2-40B4-BE49-F238E27FC236}">
                <a16:creationId xmlns:a16="http://schemas.microsoft.com/office/drawing/2014/main" id="{44A89E9C-4A58-4DF4-B3D4-81C50CC17981}"/>
              </a:ext>
            </a:extLst>
          </p:cNvPr>
          <p:cNvSpPr txBox="1">
            <a:spLocks/>
          </p:cNvSpPr>
          <p:nvPr/>
        </p:nvSpPr>
        <p:spPr>
          <a:xfrm>
            <a:off x="781050" y="2015732"/>
            <a:ext cx="9686926" cy="40377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2400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1pPr>
            <a:lvl2pPr marL="914400" marR="0" lvl="1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2pPr>
            <a:lvl3pPr marL="1371600" marR="0" lvl="2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3pPr>
            <a:lvl4pPr marL="1828800" marR="0" lvl="3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4pPr>
            <a:lvl5pPr marL="2286000" marR="0" lvl="4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5pPr>
            <a:lvl6pPr marL="2743200" marR="0" lvl="5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6pPr>
            <a:lvl7pPr marL="3200400" marR="0" lvl="6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7pPr>
            <a:lvl8pPr marL="3657600" marR="0" lvl="7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8pPr>
            <a:lvl9pPr marL="4114800" marR="0" lvl="8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9pPr>
          </a:lstStyle>
          <a:p>
            <a:r>
              <a:rPr lang="fr-FR" dirty="0">
                <a:solidFill>
                  <a:schemeClr val="bg1"/>
                </a:solidFill>
              </a:rPr>
              <a:t>Alors</a:t>
            </a:r>
          </a:p>
          <a:p>
            <a:r>
              <a:rPr lang="fr-FR" dirty="0">
                <a:solidFill>
                  <a:schemeClr val="bg1"/>
                </a:solidFill>
              </a:rPr>
              <a:t> Donc </a:t>
            </a:r>
            <a:r>
              <a:rPr lang="el-GR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Δ</a:t>
            </a:r>
            <a:r>
              <a:rPr lang="fr-FR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 = </a:t>
            </a:r>
            <a:r>
              <a:rPr lang="fr-FR" dirty="0">
                <a:solidFill>
                  <a:schemeClr val="bg1"/>
                </a:solidFill>
              </a:rPr>
              <a:t>22, 085 – 21, 987 – 2 * 0,00055 = 0,0969</a:t>
            </a:r>
          </a:p>
          <a:p>
            <a:r>
              <a:rPr lang="fr-FR" dirty="0">
                <a:solidFill>
                  <a:schemeClr val="bg1"/>
                </a:solidFill>
              </a:rPr>
              <a:t>E= 0,0969* 931,5 </a:t>
            </a:r>
          </a:p>
          <a:p>
            <a:r>
              <a:rPr lang="fr-FR" dirty="0">
                <a:solidFill>
                  <a:schemeClr val="bg1"/>
                </a:solidFill>
              </a:rPr>
              <a:t>E= 90,2 </a:t>
            </a:r>
          </a:p>
          <a:p>
            <a:r>
              <a:rPr lang="fr-FR" dirty="0">
                <a:solidFill>
                  <a:schemeClr val="bg1"/>
                </a:solidFill>
              </a:rPr>
              <a:t>Pour aller plus vite faites *1000 et prenez la valeur du dessous</a:t>
            </a:r>
            <a:br>
              <a:rPr lang="fr-FR" dirty="0">
                <a:solidFill>
                  <a:schemeClr val="bg1"/>
                </a:solidFill>
              </a:rPr>
            </a:br>
            <a:r>
              <a:rPr lang="fr-FR" dirty="0">
                <a:solidFill>
                  <a:schemeClr val="bg1"/>
                </a:solidFill>
              </a:rPr>
              <a:t>ça marche dans 95% des cas</a:t>
            </a:r>
            <a:br>
              <a:rPr lang="fr-FR" dirty="0">
                <a:solidFill>
                  <a:schemeClr val="bg1"/>
                </a:solidFill>
              </a:rPr>
            </a:br>
            <a:endParaRPr lang="fr-FR" dirty="0">
              <a:solidFill>
                <a:schemeClr val="bg1"/>
              </a:solidFill>
            </a:endParaRPr>
          </a:p>
          <a:p>
            <a:endParaRPr lang="fr-FR" dirty="0"/>
          </a:p>
        </p:txBody>
      </p:sp>
      <p:pic>
        <p:nvPicPr>
          <p:cNvPr id="6" name="Espace réservé du contenu 4">
            <a:extLst>
              <a:ext uri="{FF2B5EF4-FFF2-40B4-BE49-F238E27FC236}">
                <a16:creationId xmlns:a16="http://schemas.microsoft.com/office/drawing/2014/main" id="{F3556633-3D8F-4B03-889B-E2F7865A1E04}"/>
              </a:ext>
            </a:extLst>
          </p:cNvPr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2108702" y="1830797"/>
            <a:ext cx="4972050" cy="542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001117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FA90000E-E57A-4B9F-B243-5B813EDA2D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751" y="4214224"/>
            <a:ext cx="3665003" cy="2433155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15F5323B-6597-4FD1-B3E1-332019A427E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7000" y="3428999"/>
            <a:ext cx="4169249" cy="3126937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C42FFF30-957D-42F2-A4E4-65E6E51BADC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870" y="0"/>
            <a:ext cx="5174886" cy="3881165"/>
          </a:xfrm>
          <a:prstGeom prst="rect">
            <a:avLst/>
          </a:prstGeom>
        </p:spPr>
      </p:pic>
      <p:sp>
        <p:nvSpPr>
          <p:cNvPr id="14" name="ZoneTexte 13">
            <a:extLst>
              <a:ext uri="{FF2B5EF4-FFF2-40B4-BE49-F238E27FC236}">
                <a16:creationId xmlns:a16="http://schemas.microsoft.com/office/drawing/2014/main" id="{6E051745-EB07-4A10-B0E8-F0AEB377EF6E}"/>
              </a:ext>
            </a:extLst>
          </p:cNvPr>
          <p:cNvSpPr txBox="1"/>
          <p:nvPr/>
        </p:nvSpPr>
        <p:spPr>
          <a:xfrm>
            <a:off x="5170816" y="1253545"/>
            <a:ext cx="3287731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4400" dirty="0">
                <a:solidFill>
                  <a:schemeClr val="bg1"/>
                </a:solidFill>
              </a:rPr>
              <a:t>Merci à vous et bon courage</a:t>
            </a:r>
          </a:p>
        </p:txBody>
      </p:sp>
      <p:pic>
        <p:nvPicPr>
          <p:cNvPr id="16" name="Image 15">
            <a:extLst>
              <a:ext uri="{FF2B5EF4-FFF2-40B4-BE49-F238E27FC236}">
                <a16:creationId xmlns:a16="http://schemas.microsoft.com/office/drawing/2014/main" id="{7B9AB36E-4E85-4889-BD57-CE1C399F40A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0130" y="3653859"/>
            <a:ext cx="4169251" cy="3126938"/>
          </a:xfrm>
          <a:prstGeom prst="rect">
            <a:avLst/>
          </a:prstGeom>
        </p:spPr>
      </p:pic>
      <p:pic>
        <p:nvPicPr>
          <p:cNvPr id="18" name="Image 17">
            <a:extLst>
              <a:ext uri="{FF2B5EF4-FFF2-40B4-BE49-F238E27FC236}">
                <a16:creationId xmlns:a16="http://schemas.microsoft.com/office/drawing/2014/main" id="{DFB8F577-E897-43A6-8316-A3E7008F933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6272" y="174661"/>
            <a:ext cx="3711068" cy="2779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1500074"/>
      </p:ext>
    </p:extLst>
  </p:cSld>
  <p:clrMapOvr>
    <a:masterClrMapping/>
  </p:clrMapOvr>
</p:sld>
</file>

<file path=ppt/theme/theme1.xml><?xml version="1.0" encoding="utf-8"?>
<a:theme xmlns:a="http://schemas.openxmlformats.org/drawingml/2006/main" name="Space Vacation by Slidesgo">
  <a:themeElements>
    <a:clrScheme name="Simple Light">
      <a:dk1>
        <a:srgbClr val="FFFFFF"/>
      </a:dk1>
      <a:lt1>
        <a:srgbClr val="1E1632"/>
      </a:lt1>
      <a:dk2>
        <a:srgbClr val="D2C1FF"/>
      </a:dk2>
      <a:lt2>
        <a:srgbClr val="9900FF"/>
      </a:lt2>
      <a:accent1>
        <a:srgbClr val="1C4587"/>
      </a:accent1>
      <a:accent2>
        <a:srgbClr val="351C75"/>
      </a:accent2>
      <a:accent3>
        <a:srgbClr val="741B47"/>
      </a:accent3>
      <a:accent4>
        <a:srgbClr val="3C92D8"/>
      </a:accent4>
      <a:accent5>
        <a:srgbClr val="674EA7"/>
      </a:accent5>
      <a:accent6>
        <a:srgbClr val="A64D79"/>
      </a:accent6>
      <a:hlink>
        <a:srgbClr val="D2C1FF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Slidesgo Final Pages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Slidesgo Final Pages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Space Vacation by Slidesgo</Template>
  <TotalTime>132</TotalTime>
  <Words>1458</Words>
  <Application>Microsoft Office PowerPoint</Application>
  <PresentationFormat>Grand écran</PresentationFormat>
  <Paragraphs>132</Paragraphs>
  <Slides>21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3</vt:i4>
      </vt:variant>
      <vt:variant>
        <vt:lpstr>Titres des diapositives</vt:lpstr>
      </vt:variant>
      <vt:variant>
        <vt:i4>21</vt:i4>
      </vt:variant>
    </vt:vector>
  </HeadingPairs>
  <TitlesOfParts>
    <vt:vector size="30" baseType="lpstr">
      <vt:lpstr>Arial</vt:lpstr>
      <vt:lpstr>Calibri</vt:lpstr>
      <vt:lpstr>Cambria Math</vt:lpstr>
      <vt:lpstr>Proxima Nova</vt:lpstr>
      <vt:lpstr>Proxima Nova Semibold</vt:lpstr>
      <vt:lpstr>Titillium Web</vt:lpstr>
      <vt:lpstr>Space Vacation by Slidesgo</vt:lpstr>
      <vt:lpstr>Slidesgo Final Pages</vt:lpstr>
      <vt:lpstr>1_Slidesgo Final Pages</vt:lpstr>
      <vt:lpstr>La radioactivité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radioactivité</dc:title>
  <dc:creator>Emilie ELLEON</dc:creator>
  <cp:lastModifiedBy>Emilie ELLEON</cp:lastModifiedBy>
  <cp:revision>6</cp:revision>
  <dcterms:created xsi:type="dcterms:W3CDTF">2020-12-28T16:54:00Z</dcterms:created>
  <dcterms:modified xsi:type="dcterms:W3CDTF">2020-12-30T21:06:27Z</dcterms:modified>
</cp:coreProperties>
</file>