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713"/>
  </p:normalViewPr>
  <p:slideViewPr>
    <p:cSldViewPr snapToGrid="0" snapToObjects="1">
      <p:cViewPr varScale="1">
        <p:scale>
          <a:sx n="108" d="100"/>
          <a:sy n="108" d="100"/>
        </p:scale>
        <p:origin x="736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-tête de sec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12/5/19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12/5/19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12/5/19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12/5/19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12/5/19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12/5/19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12/5/19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12/5/19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tif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tiff"/><Relationship Id="rId5" Type="http://schemas.openxmlformats.org/officeDocument/2006/relationships/image" Target="../media/image9.tif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915127" y="-204469"/>
            <a:ext cx="8361229" cy="2098226"/>
          </a:xfrm>
        </p:spPr>
        <p:txBody>
          <a:bodyPr/>
          <a:lstStyle/>
          <a:p>
            <a:r>
              <a:rPr lang="fr-FR" dirty="0" smtClean="0"/>
              <a:t>UE9: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480614" y="1893757"/>
            <a:ext cx="6831673" cy="1086237"/>
          </a:xfrm>
        </p:spPr>
        <p:txBody>
          <a:bodyPr>
            <a:normAutofit/>
          </a:bodyPr>
          <a:lstStyle/>
          <a:p>
            <a:r>
              <a:rPr lang="fr-FR" sz="3600" dirty="0" smtClean="0"/>
              <a:t>Le rectum</a:t>
            </a:r>
            <a:endParaRPr lang="fr-FR" sz="36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1169" y="2979994"/>
            <a:ext cx="4004910" cy="3129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5554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Généralités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♥ ampoule rectale</a:t>
            </a:r>
          </a:p>
          <a:p>
            <a:r>
              <a:rPr lang="fr-FR" dirty="0" smtClean="0"/>
              <a:t>♥ canal anal</a:t>
            </a:r>
          </a:p>
          <a:p>
            <a:r>
              <a:rPr lang="fr-FR" dirty="0" smtClean="0"/>
              <a:t>♥ hémorroïdes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7053" y="685800"/>
            <a:ext cx="3314301" cy="3705470"/>
          </a:xfrm>
          <a:prstGeom prst="rect">
            <a:avLst/>
          </a:prstGeom>
        </p:spPr>
      </p:pic>
      <p:pic>
        <p:nvPicPr>
          <p:cNvPr id="5" name="Imag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067" y="4232494"/>
            <a:ext cx="2009189" cy="163490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Imag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2623" y="4247148"/>
            <a:ext cx="2067063" cy="17530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196830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Les tuniques et lignes et sphincter strié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♥ externe, moyenne, sous muqueuse </a:t>
            </a:r>
          </a:p>
          <a:p>
            <a:r>
              <a:rPr lang="fr-FR" dirty="0" smtClean="0"/>
              <a:t>et muqueuse interne</a:t>
            </a:r>
          </a:p>
          <a:p>
            <a:endParaRPr lang="fr-FR" dirty="0" smtClean="0"/>
          </a:p>
          <a:p>
            <a:r>
              <a:rPr lang="fr-FR" dirty="0" smtClean="0"/>
              <a:t>♥ </a:t>
            </a:r>
            <a:r>
              <a:rPr lang="fr-FR" dirty="0" smtClean="0"/>
              <a:t>les lignes</a:t>
            </a:r>
          </a:p>
          <a:p>
            <a:endParaRPr lang="fr-FR" dirty="0" smtClean="0"/>
          </a:p>
          <a:p>
            <a:r>
              <a:rPr lang="fr-FR" dirty="0" smtClean="0"/>
              <a:t>♥ </a:t>
            </a:r>
            <a:r>
              <a:rPr lang="fr-FR" dirty="0" smtClean="0"/>
              <a:t>sphincter strié</a:t>
            </a:r>
            <a:endParaRPr lang="fr-FR" dirty="0"/>
          </a:p>
        </p:txBody>
      </p:sp>
      <p:pic>
        <p:nvPicPr>
          <p:cNvPr id="4" name="Imag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7113" y="1632951"/>
            <a:ext cx="4421872" cy="490852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" name="Connecteur droit 5"/>
          <p:cNvCxnSpPr/>
          <p:nvPr/>
        </p:nvCxnSpPr>
        <p:spPr>
          <a:xfrm flipH="1">
            <a:off x="7778262" y="6137031"/>
            <a:ext cx="2637692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7"/>
          <p:cNvCxnSpPr/>
          <p:nvPr/>
        </p:nvCxnSpPr>
        <p:spPr>
          <a:xfrm flipH="1">
            <a:off x="7725508" y="5474677"/>
            <a:ext cx="2743200" cy="35169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282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269631" y="211300"/>
            <a:ext cx="9601200" cy="1485900"/>
          </a:xfrm>
        </p:spPr>
        <p:txBody>
          <a:bodyPr/>
          <a:lstStyle/>
          <a:p>
            <a:pPr algn="ctr"/>
            <a:r>
              <a:rPr lang="fr-FR" dirty="0" smtClean="0"/>
              <a:t>La vascularisation</a:t>
            </a:r>
            <a:endParaRPr lang="fr-FR" dirty="0"/>
          </a:p>
        </p:txBody>
      </p:sp>
      <p:pic>
        <p:nvPicPr>
          <p:cNvPr id="4" name="Imag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2817" y="120161"/>
            <a:ext cx="2855595" cy="3657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Espace réservé du contenu 4"/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8507" y="3237712"/>
            <a:ext cx="3093493" cy="353022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9538" y="4777547"/>
            <a:ext cx="7315200" cy="9906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9538" y="1738340"/>
            <a:ext cx="54864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217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smtClean="0"/>
              <a:t>Le drainage lymphatique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♥ Pédicule supérieur</a:t>
            </a:r>
          </a:p>
          <a:p>
            <a:r>
              <a:rPr lang="fr-FR" dirty="0" smtClean="0"/>
              <a:t>♥ Pédicule moyen</a:t>
            </a:r>
          </a:p>
          <a:p>
            <a:r>
              <a:rPr lang="fr-FR" dirty="0" smtClean="0"/>
              <a:t>♥ Pédicule sacré</a:t>
            </a:r>
          </a:p>
          <a:p>
            <a:r>
              <a:rPr lang="fr-FR" dirty="0" smtClean="0"/>
              <a:t>♥ Pédicule inférieur</a:t>
            </a:r>
            <a:endParaRPr lang="fr-FR" dirty="0"/>
          </a:p>
        </p:txBody>
      </p:sp>
      <p:pic>
        <p:nvPicPr>
          <p:cNvPr id="4" name="Imag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9138" y="1569769"/>
            <a:ext cx="4635354" cy="484275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43330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b="1" u="sng" dirty="0" err="1" smtClean="0"/>
              <a:t>QCMs</a:t>
            </a:r>
            <a:r>
              <a:rPr lang="fr-FR" b="1" u="sng" dirty="0" smtClean="0"/>
              <a:t>:</a:t>
            </a:r>
            <a:endParaRPr lang="fr-FR" b="1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371599" y="1484416"/>
            <a:ext cx="10527475" cy="5130140"/>
          </a:xfrm>
        </p:spPr>
        <p:txBody>
          <a:bodyPr>
            <a:normAutofit fontScale="85000" lnSpcReduction="10000"/>
          </a:bodyPr>
          <a:lstStyle/>
          <a:p>
            <a:r>
              <a:rPr lang="fr-FR" b="1" u="sng" dirty="0"/>
              <a:t>QCM </a:t>
            </a:r>
            <a:r>
              <a:rPr lang="fr-FR" b="1" u="sng" dirty="0" smtClean="0"/>
              <a:t>1</a:t>
            </a:r>
            <a:r>
              <a:rPr lang="fr-FR" b="1" dirty="0" smtClean="0"/>
              <a:t> </a:t>
            </a:r>
            <a:r>
              <a:rPr lang="fr-FR" b="1" dirty="0"/>
              <a:t>: A propos du rectum, donnez la (les) proposition(s) exactes</a:t>
            </a:r>
            <a:endParaRPr lang="fr-FR" dirty="0"/>
          </a:p>
          <a:p>
            <a:r>
              <a:rPr lang="fr-FR" dirty="0"/>
              <a:t>A) Le rectum est la partie terminale du colon</a:t>
            </a:r>
          </a:p>
          <a:p>
            <a:r>
              <a:rPr lang="fr-FR" dirty="0"/>
              <a:t>B) Le rectum a la forme d’un homme assis</a:t>
            </a:r>
          </a:p>
          <a:p>
            <a:r>
              <a:rPr lang="fr-FR" dirty="0"/>
              <a:t>C) C’est le colon transverse qui se déverse dans le rectum</a:t>
            </a:r>
          </a:p>
          <a:p>
            <a:r>
              <a:rPr lang="fr-FR" dirty="0"/>
              <a:t>D) C’est l’organe de la miction</a:t>
            </a:r>
          </a:p>
          <a:p>
            <a:r>
              <a:rPr lang="fr-FR" dirty="0"/>
              <a:t>E) Toutes les réponses sont fausses</a:t>
            </a:r>
            <a:r>
              <a:rPr lang="fr-FR" dirty="0"/>
              <a:t> </a:t>
            </a:r>
            <a:endParaRPr lang="fr-FR" dirty="0" smtClean="0"/>
          </a:p>
          <a:p>
            <a:endParaRPr lang="fr-FR" dirty="0"/>
          </a:p>
          <a:p>
            <a:r>
              <a:rPr lang="fr-FR" b="1" u="sng" dirty="0"/>
              <a:t>QCM </a:t>
            </a:r>
            <a:r>
              <a:rPr lang="fr-FR" b="1" u="sng" dirty="0" smtClean="0"/>
              <a:t>2</a:t>
            </a:r>
            <a:r>
              <a:rPr lang="fr-FR" b="1" dirty="0" smtClean="0"/>
              <a:t> </a:t>
            </a:r>
            <a:r>
              <a:rPr lang="fr-FR" b="1" dirty="0"/>
              <a:t>: A propos du rectum, donnez la (les) proposition(s) exactes</a:t>
            </a:r>
            <a:endParaRPr lang="fr-FR" dirty="0"/>
          </a:p>
          <a:p>
            <a:r>
              <a:rPr lang="fr-FR" dirty="0"/>
              <a:t>A) Seule une partie du rectum est </a:t>
            </a:r>
            <a:r>
              <a:rPr lang="fr-FR" dirty="0" err="1"/>
              <a:t>péritonisé</a:t>
            </a:r>
            <a:r>
              <a:rPr lang="fr-FR" dirty="0"/>
              <a:t>, c’est le canal anal</a:t>
            </a:r>
          </a:p>
          <a:p>
            <a:r>
              <a:rPr lang="fr-FR" dirty="0"/>
              <a:t>B) L’ampoule du rectum présente 3 bosselures, 3 à droite et 2 à gauche créant ainsi une asymétrie</a:t>
            </a:r>
          </a:p>
          <a:p>
            <a:r>
              <a:rPr lang="fr-FR" dirty="0"/>
              <a:t>C) L’ampoule du rectum a un aspect strié transversalement à cause de la présence de fibres lisses </a:t>
            </a:r>
          </a:p>
          <a:p>
            <a:r>
              <a:rPr lang="fr-FR" dirty="0"/>
              <a:t>D) Le rectum s’ouvre par la ligne </a:t>
            </a:r>
            <a:r>
              <a:rPr lang="fr-FR" dirty="0" err="1"/>
              <a:t>ano</a:t>
            </a:r>
            <a:r>
              <a:rPr lang="fr-FR" dirty="0"/>
              <a:t>-rectale</a:t>
            </a:r>
          </a:p>
          <a:p>
            <a:r>
              <a:rPr lang="fr-FR" dirty="0"/>
              <a:t>E) Toutes les réponses sont fausses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2846465"/>
      </p:ext>
    </p:extLst>
  </p:cSld>
  <p:clrMapOvr>
    <a:masterClrMapping/>
  </p:clrMapOvr>
</p:sld>
</file>

<file path=ppt/theme/theme1.xml><?xml version="1.0" encoding="utf-8"?>
<a:theme xmlns:a="http://schemas.openxmlformats.org/drawingml/2006/main" name="Rogner">
  <a:themeElements>
    <a:clrScheme name="Crop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Rogner</Template>
  <TotalTime>20</TotalTime>
  <Words>201</Words>
  <Application>Microsoft Macintosh PowerPoint</Application>
  <PresentationFormat>Grand écran</PresentationFormat>
  <Paragraphs>33</Paragraphs>
  <Slides>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1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8" baseType="lpstr">
      <vt:lpstr>Franklin Gothic Book</vt:lpstr>
      <vt:lpstr>Rogner</vt:lpstr>
      <vt:lpstr>UE9:</vt:lpstr>
      <vt:lpstr>Généralités</vt:lpstr>
      <vt:lpstr>Les tuniques et lignes et sphincter strié</vt:lpstr>
      <vt:lpstr>La vascularisation</vt:lpstr>
      <vt:lpstr>Le drainage lymphatique</vt:lpstr>
      <vt:lpstr>QCMs: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UE9:</dc:title>
  <dc:creator>lena ribiere</dc:creator>
  <cp:lastModifiedBy>lena ribiere</cp:lastModifiedBy>
  <cp:revision>8</cp:revision>
  <dcterms:created xsi:type="dcterms:W3CDTF">2019-12-01T14:23:15Z</dcterms:created>
  <dcterms:modified xsi:type="dcterms:W3CDTF">2019-12-05T15:54:57Z</dcterms:modified>
</cp:coreProperties>
</file>