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AC"/>
    <a:srgbClr val="FFFFFF"/>
    <a:srgbClr val="B0008E"/>
    <a:srgbClr val="FFE5FA"/>
    <a:srgbClr val="FFE1F9"/>
    <a:srgbClr val="FFD1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9470E1-CA7E-4373-A2D0-D1BF58BE51CF}" v="232" dt="2023-12-10T13:36:14.372"/>
    <p1510:client id="{DD542270-6DA8-4512-959B-AB12C65064CB}" v="1" dt="2023-12-10T20:38:45.6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hélé EL FENNE" userId="034dd147ed759493" providerId="LiveId" clId="{DD542270-6DA8-4512-959B-AB12C65064CB}"/>
    <pc:docChg chg="custSel modSld">
      <pc:chgData name="Nahélé EL FENNE" userId="034dd147ed759493" providerId="LiveId" clId="{DD542270-6DA8-4512-959B-AB12C65064CB}" dt="2023-12-10T20:38:45.622" v="8"/>
      <pc:docMkLst>
        <pc:docMk/>
      </pc:docMkLst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90004312" sldId="256"/>
        </pc:sldMkLst>
        <pc:picChg chg="del">
          <ac:chgData name="Nahélé EL FENNE" userId="034dd147ed759493" providerId="LiveId" clId="{DD542270-6DA8-4512-959B-AB12C65064CB}" dt="2023-12-10T20:33:16.452" v="0" actId="21"/>
          <ac:picMkLst>
            <pc:docMk/>
            <pc:sldMk cId="90004312" sldId="256"/>
            <ac:picMk id="54" creationId="{849DCF86-C2BB-A186-9AC3-97EAA9E588D2}"/>
          </ac:picMkLst>
        </pc:picChg>
      </pc:sldChg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521212803" sldId="258"/>
        </pc:sldMkLst>
        <pc:picChg chg="del">
          <ac:chgData name="Nahélé EL FENNE" userId="034dd147ed759493" providerId="LiveId" clId="{DD542270-6DA8-4512-959B-AB12C65064CB}" dt="2023-12-10T20:33:20.813" v="1" actId="21"/>
          <ac:picMkLst>
            <pc:docMk/>
            <pc:sldMk cId="521212803" sldId="258"/>
            <ac:picMk id="2083" creationId="{32B780DA-312C-F6D4-5553-55C4BAE01451}"/>
          </ac:picMkLst>
        </pc:picChg>
      </pc:sldChg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3957249787" sldId="259"/>
        </pc:sldMkLst>
        <pc:picChg chg="del">
          <ac:chgData name="Nahélé EL FENNE" userId="034dd147ed759493" providerId="LiveId" clId="{DD542270-6DA8-4512-959B-AB12C65064CB}" dt="2023-12-10T20:33:54.465" v="2" actId="21"/>
          <ac:picMkLst>
            <pc:docMk/>
            <pc:sldMk cId="3957249787" sldId="259"/>
            <ac:picMk id="86" creationId="{2A167F99-B7F0-5B91-39B3-5DB8A2512A46}"/>
          </ac:picMkLst>
        </pc:picChg>
      </pc:sldChg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4231817843" sldId="260"/>
        </pc:sldMkLst>
        <pc:picChg chg="del">
          <ac:chgData name="Nahélé EL FENNE" userId="034dd147ed759493" providerId="LiveId" clId="{DD542270-6DA8-4512-959B-AB12C65064CB}" dt="2023-12-10T20:33:58.318" v="3" actId="21"/>
          <ac:picMkLst>
            <pc:docMk/>
            <pc:sldMk cId="4231817843" sldId="260"/>
            <ac:picMk id="3077" creationId="{1912A46E-DA37-731A-5C3C-0B2A0807116F}"/>
          </ac:picMkLst>
        </pc:picChg>
      </pc:sldChg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3264066939" sldId="261"/>
        </pc:sldMkLst>
        <pc:picChg chg="del">
          <ac:chgData name="Nahélé EL FENNE" userId="034dd147ed759493" providerId="LiveId" clId="{DD542270-6DA8-4512-959B-AB12C65064CB}" dt="2023-12-10T20:34:03.169" v="4" actId="21"/>
          <ac:picMkLst>
            <pc:docMk/>
            <pc:sldMk cId="3264066939" sldId="261"/>
            <ac:picMk id="69" creationId="{A83AAEFE-2AA9-D1FA-5096-6701757064BA}"/>
          </ac:picMkLst>
        </pc:picChg>
      </pc:sldChg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2790697274" sldId="262"/>
        </pc:sldMkLst>
        <pc:picChg chg="del">
          <ac:chgData name="Nahélé EL FENNE" userId="034dd147ed759493" providerId="LiveId" clId="{DD542270-6DA8-4512-959B-AB12C65064CB}" dt="2023-12-10T20:34:05.657" v="5" actId="21"/>
          <ac:picMkLst>
            <pc:docMk/>
            <pc:sldMk cId="2790697274" sldId="262"/>
            <ac:picMk id="52" creationId="{4876836F-958E-CC9F-FDFA-E7B049AE18AB}"/>
          </ac:picMkLst>
        </pc:picChg>
      </pc:sldChg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3614892448" sldId="263"/>
        </pc:sldMkLst>
        <pc:picChg chg="del">
          <ac:chgData name="Nahélé EL FENNE" userId="034dd147ed759493" providerId="LiveId" clId="{DD542270-6DA8-4512-959B-AB12C65064CB}" dt="2023-12-10T20:34:09.189" v="6" actId="21"/>
          <ac:picMkLst>
            <pc:docMk/>
            <pc:sldMk cId="3614892448" sldId="263"/>
            <ac:picMk id="44" creationId="{64480121-FF83-5EF9-057E-8E3A24585A3C}"/>
          </ac:picMkLst>
        </pc:picChg>
      </pc:sldChg>
      <pc:sldChg chg="delSp mod modTransition delAnim">
        <pc:chgData name="Nahélé EL FENNE" userId="034dd147ed759493" providerId="LiveId" clId="{DD542270-6DA8-4512-959B-AB12C65064CB}" dt="2023-12-10T20:38:45.622" v="8"/>
        <pc:sldMkLst>
          <pc:docMk/>
          <pc:sldMk cId="2751328818" sldId="264"/>
        </pc:sldMkLst>
        <pc:picChg chg="del">
          <ac:chgData name="Nahélé EL FENNE" userId="034dd147ed759493" providerId="LiveId" clId="{DD542270-6DA8-4512-959B-AB12C65064CB}" dt="2023-12-10T20:34:11.961" v="7" actId="21"/>
          <ac:picMkLst>
            <pc:docMk/>
            <pc:sldMk cId="2751328818" sldId="264"/>
            <ac:picMk id="35" creationId="{D25F9BCF-F2DB-8813-30F1-9667BCCF9A1C}"/>
          </ac:picMkLst>
        </pc:picChg>
      </pc:sldChg>
    </pc:docChg>
  </pc:docChgLst>
  <pc:docChgLst>
    <pc:chgData name="Nahélé EL FENNE" userId="034dd147ed759493" providerId="LiveId" clId="{AC9470E1-CA7E-4373-A2D0-D1BF58BE51CF}"/>
    <pc:docChg chg="undo custSel addSld delSld modSld">
      <pc:chgData name="Nahélé EL FENNE" userId="034dd147ed759493" providerId="LiveId" clId="{AC9470E1-CA7E-4373-A2D0-D1BF58BE51CF}" dt="2023-12-10T13:36:14.371" v="2318"/>
      <pc:docMkLst>
        <pc:docMk/>
      </pc:docMkLst>
      <pc:sldChg chg="addSp delSp modSp new mod modTransition setBg modClrScheme modAnim chgLayout">
        <pc:chgData name="Nahélé EL FENNE" userId="034dd147ed759493" providerId="LiveId" clId="{AC9470E1-CA7E-4373-A2D0-D1BF58BE51CF}" dt="2023-12-10T12:42:45.027" v="2233"/>
        <pc:sldMkLst>
          <pc:docMk/>
          <pc:sldMk cId="90004312" sldId="256"/>
        </pc:sldMkLst>
        <pc:spChg chg="mod ord">
          <ac:chgData name="Nahélé EL FENNE" userId="034dd147ed759493" providerId="LiveId" clId="{AC9470E1-CA7E-4373-A2D0-D1BF58BE51CF}" dt="2023-12-09T12:15:57.759" v="622" actId="113"/>
          <ac:spMkLst>
            <pc:docMk/>
            <pc:sldMk cId="90004312" sldId="256"/>
            <ac:spMk id="2" creationId="{741200A0-A3C7-59B6-F3FD-22A5356AC601}"/>
          </ac:spMkLst>
        </pc:spChg>
        <pc:spChg chg="add mod">
          <ac:chgData name="Nahélé EL FENNE" userId="034dd147ed759493" providerId="LiveId" clId="{AC9470E1-CA7E-4373-A2D0-D1BF58BE51CF}" dt="2023-12-10T10:43:31.989" v="2143" actId="1076"/>
          <ac:spMkLst>
            <pc:docMk/>
            <pc:sldMk cId="90004312" sldId="256"/>
            <ac:spMk id="3" creationId="{460B6346-E7CE-B531-14D5-A9A69A25D61F}"/>
          </ac:spMkLst>
        </pc:spChg>
        <pc:spChg chg="del mod ord">
          <ac:chgData name="Nahélé EL FENNE" userId="034dd147ed759493" providerId="LiveId" clId="{AC9470E1-CA7E-4373-A2D0-D1BF58BE51CF}" dt="2023-12-06T21:16:20.437" v="7" actId="700"/>
          <ac:spMkLst>
            <pc:docMk/>
            <pc:sldMk cId="90004312" sldId="256"/>
            <ac:spMk id="3" creationId="{7353F852-46FE-2BF9-FB0A-C548C44C2921}"/>
          </ac:spMkLst>
        </pc:spChg>
        <pc:spChg chg="add del mod ord">
          <ac:chgData name="Nahélé EL FENNE" userId="034dd147ed759493" providerId="LiveId" clId="{AC9470E1-CA7E-4373-A2D0-D1BF58BE51CF}" dt="2023-12-06T21:16:30.814" v="9" actId="700"/>
          <ac:spMkLst>
            <pc:docMk/>
            <pc:sldMk cId="90004312" sldId="256"/>
            <ac:spMk id="4" creationId="{FC4F1138-1E0B-3279-EB50-BF3506F64346}"/>
          </ac:spMkLst>
        </pc:spChg>
        <pc:spChg chg="add del mod ord">
          <ac:chgData name="Nahélé EL FENNE" userId="034dd147ed759493" providerId="LiveId" clId="{AC9470E1-CA7E-4373-A2D0-D1BF58BE51CF}" dt="2023-12-06T21:16:42.788" v="11" actId="700"/>
          <ac:spMkLst>
            <pc:docMk/>
            <pc:sldMk cId="90004312" sldId="256"/>
            <ac:spMk id="5" creationId="{4C435039-EC15-6927-8961-399EE8A51D0E}"/>
          </ac:spMkLst>
        </pc:spChg>
        <pc:spChg chg="add del mod">
          <ac:chgData name="Nahélé EL FENNE" userId="034dd147ed759493" providerId="LiveId" clId="{AC9470E1-CA7E-4373-A2D0-D1BF58BE51CF}" dt="2023-12-06T21:21:15.544" v="34" actId="21"/>
          <ac:spMkLst>
            <pc:docMk/>
            <pc:sldMk cId="90004312" sldId="256"/>
            <ac:spMk id="6" creationId="{C6F79458-341B-3E14-4CA6-6DEF96EC4622}"/>
          </ac:spMkLst>
        </pc:spChg>
        <pc:spChg chg="add mod">
          <ac:chgData name="Nahélé EL FENNE" userId="034dd147ed759493" providerId="LiveId" clId="{AC9470E1-CA7E-4373-A2D0-D1BF58BE51CF}" dt="2023-12-10T10:45:15.710" v="2163" actId="1076"/>
          <ac:spMkLst>
            <pc:docMk/>
            <pc:sldMk cId="90004312" sldId="256"/>
            <ac:spMk id="8" creationId="{89A081B6-150F-6864-D16E-91A2E0FECEEA}"/>
          </ac:spMkLst>
        </pc:spChg>
        <pc:picChg chg="add mod">
          <ac:chgData name="Nahélé EL FENNE" userId="034dd147ed759493" providerId="LiveId" clId="{AC9470E1-CA7E-4373-A2D0-D1BF58BE51CF}" dt="2023-12-10T10:47:33.876" v="2173" actId="1076"/>
          <ac:picMkLst>
            <pc:docMk/>
            <pc:sldMk cId="90004312" sldId="256"/>
            <ac:picMk id="5" creationId="{603C6D77-1F7B-9F9E-009D-DF21A3387769}"/>
          </ac:picMkLst>
        </pc:picChg>
        <pc:picChg chg="add del mod">
          <ac:chgData name="Nahélé EL FENNE" userId="034dd147ed759493" providerId="LiveId" clId="{AC9470E1-CA7E-4373-A2D0-D1BF58BE51CF}" dt="2023-12-10T10:47:12.450" v="2170" actId="21"/>
          <ac:picMkLst>
            <pc:docMk/>
            <pc:sldMk cId="90004312" sldId="256"/>
            <ac:picMk id="7" creationId="{504EE68B-2C64-E2F7-ABDF-D740E2C2F233}"/>
          </ac:picMkLst>
        </pc:picChg>
        <pc:picChg chg="add del mod">
          <ac:chgData name="Nahélé EL FENNE" userId="034dd147ed759493" providerId="LiveId" clId="{AC9470E1-CA7E-4373-A2D0-D1BF58BE51CF}" dt="2023-12-06T21:28:57.445" v="52" actId="21"/>
          <ac:picMkLst>
            <pc:docMk/>
            <pc:sldMk cId="90004312" sldId="256"/>
            <ac:picMk id="7" creationId="{A84937C0-050D-C8B2-4B78-AF15CD770062}"/>
          </ac:picMkLst>
        </pc:picChg>
        <pc:picChg chg="add mod">
          <ac:chgData name="Nahélé EL FENNE" userId="034dd147ed759493" providerId="LiveId" clId="{AC9470E1-CA7E-4373-A2D0-D1BF58BE51CF}" dt="2023-12-09T12:17:14.186" v="628" actId="14100"/>
          <ac:picMkLst>
            <pc:docMk/>
            <pc:sldMk cId="90004312" sldId="256"/>
            <ac:picMk id="10" creationId="{C5CF5D25-4943-E5B4-9E2F-F19DBBD364CA}"/>
          </ac:picMkLst>
        </pc:picChg>
        <pc:picChg chg="add del mod">
          <ac:chgData name="Nahélé EL FENNE" userId="034dd147ed759493" providerId="LiveId" clId="{AC9470E1-CA7E-4373-A2D0-D1BF58BE51CF}" dt="2023-12-10T12:35:23.624" v="2206"/>
          <ac:picMkLst>
            <pc:docMk/>
            <pc:sldMk cId="90004312" sldId="256"/>
            <ac:picMk id="11" creationId="{96185512-B9E2-DF92-743D-A1A0F42F4841}"/>
          </ac:picMkLst>
        </pc:picChg>
        <pc:picChg chg="add mod">
          <ac:chgData name="Nahélé EL FENNE" userId="034dd147ed759493" providerId="LiveId" clId="{AC9470E1-CA7E-4373-A2D0-D1BF58BE51CF}" dt="2023-12-09T12:18:30.956" v="632" actId="14100"/>
          <ac:picMkLst>
            <pc:docMk/>
            <pc:sldMk cId="90004312" sldId="256"/>
            <ac:picMk id="12" creationId="{2296F9EF-95D6-4385-732F-419B42E86992}"/>
          </ac:picMkLst>
        </pc:picChg>
        <pc:picChg chg="add del mod">
          <ac:chgData name="Nahélé EL FENNE" userId="034dd147ed759493" providerId="LiveId" clId="{AC9470E1-CA7E-4373-A2D0-D1BF58BE51CF}" dt="2023-12-10T12:35:51.154" v="2208"/>
          <ac:picMkLst>
            <pc:docMk/>
            <pc:sldMk cId="90004312" sldId="256"/>
            <ac:picMk id="13" creationId="{33A7DA52-F4F6-DA15-0959-56361A594C68}"/>
          </ac:picMkLst>
        </pc:picChg>
        <pc:picChg chg="add del mod ord">
          <ac:chgData name="Nahélé EL FENNE" userId="034dd147ed759493" providerId="LiveId" clId="{AC9470E1-CA7E-4373-A2D0-D1BF58BE51CF}" dt="2023-12-10T12:36:03.659" v="2209"/>
          <ac:picMkLst>
            <pc:docMk/>
            <pc:sldMk cId="90004312" sldId="256"/>
            <ac:picMk id="17" creationId="{6E47EFC9-6016-CBDB-F3C1-1A398EEF2EED}"/>
          </ac:picMkLst>
        </pc:picChg>
        <pc:picChg chg="add del mod">
          <ac:chgData name="Nahélé EL FENNE" userId="034dd147ed759493" providerId="LiveId" clId="{AC9470E1-CA7E-4373-A2D0-D1BF58BE51CF}" dt="2023-12-10T12:36:46.052" v="2211"/>
          <ac:picMkLst>
            <pc:docMk/>
            <pc:sldMk cId="90004312" sldId="256"/>
            <ac:picMk id="18" creationId="{6462E65C-7B78-972C-39CF-DB2C710B35D1}"/>
          </ac:picMkLst>
        </pc:picChg>
        <pc:picChg chg="add del mod ord">
          <ac:chgData name="Nahélé EL FENNE" userId="034dd147ed759493" providerId="LiveId" clId="{AC9470E1-CA7E-4373-A2D0-D1BF58BE51CF}" dt="2023-12-10T12:37:14.003" v="2212"/>
          <ac:picMkLst>
            <pc:docMk/>
            <pc:sldMk cId="90004312" sldId="256"/>
            <ac:picMk id="23" creationId="{236EAE7D-C1DD-3E96-516D-001BB414D899}"/>
          </ac:picMkLst>
        </pc:picChg>
        <pc:picChg chg="add del mod">
          <ac:chgData name="Nahélé EL FENNE" userId="034dd147ed759493" providerId="LiveId" clId="{AC9470E1-CA7E-4373-A2D0-D1BF58BE51CF}" dt="2023-12-10T12:38:36.833" v="2214"/>
          <ac:picMkLst>
            <pc:docMk/>
            <pc:sldMk cId="90004312" sldId="256"/>
            <ac:picMk id="24" creationId="{48DCAD72-4562-C64B-8A4E-0746DC6268FA}"/>
          </ac:picMkLst>
        </pc:picChg>
        <pc:picChg chg="add del mod ord">
          <ac:chgData name="Nahélé EL FENNE" userId="034dd147ed759493" providerId="LiveId" clId="{AC9470E1-CA7E-4373-A2D0-D1BF58BE51CF}" dt="2023-12-10T12:38:43.033" v="2215"/>
          <ac:picMkLst>
            <pc:docMk/>
            <pc:sldMk cId="90004312" sldId="256"/>
            <ac:picMk id="29" creationId="{C4500761-8FCB-3202-0DF7-9473BE537CE6}"/>
          </ac:picMkLst>
        </pc:picChg>
        <pc:picChg chg="add del mod">
          <ac:chgData name="Nahélé EL FENNE" userId="034dd147ed759493" providerId="LiveId" clId="{AC9470E1-CA7E-4373-A2D0-D1BF58BE51CF}" dt="2023-12-10T12:38:49.704" v="2217"/>
          <ac:picMkLst>
            <pc:docMk/>
            <pc:sldMk cId="90004312" sldId="256"/>
            <ac:picMk id="30" creationId="{4EE622F4-C073-753B-AD74-4B1D7619C157}"/>
          </ac:picMkLst>
        </pc:picChg>
        <pc:picChg chg="add del mod ord">
          <ac:chgData name="Nahélé EL FENNE" userId="034dd147ed759493" providerId="LiveId" clId="{AC9470E1-CA7E-4373-A2D0-D1BF58BE51CF}" dt="2023-12-10T12:39:23.769" v="2218"/>
          <ac:picMkLst>
            <pc:docMk/>
            <pc:sldMk cId="90004312" sldId="256"/>
            <ac:picMk id="33" creationId="{2AA00C0F-ECF8-F981-643F-AC44E94A5294}"/>
          </ac:picMkLst>
        </pc:picChg>
        <pc:picChg chg="add del mod">
          <ac:chgData name="Nahélé EL FENNE" userId="034dd147ed759493" providerId="LiveId" clId="{AC9470E1-CA7E-4373-A2D0-D1BF58BE51CF}" dt="2023-12-10T12:39:32.163" v="2220"/>
          <ac:picMkLst>
            <pc:docMk/>
            <pc:sldMk cId="90004312" sldId="256"/>
            <ac:picMk id="34" creationId="{285A8189-82EC-D53A-28A4-C418061F704C}"/>
          </ac:picMkLst>
        </pc:picChg>
        <pc:picChg chg="add del mod ord">
          <ac:chgData name="Nahélé EL FENNE" userId="034dd147ed759493" providerId="LiveId" clId="{AC9470E1-CA7E-4373-A2D0-D1BF58BE51CF}" dt="2023-12-10T12:39:42.694" v="2221"/>
          <ac:picMkLst>
            <pc:docMk/>
            <pc:sldMk cId="90004312" sldId="256"/>
            <ac:picMk id="37" creationId="{F99D148B-EC09-957B-FD6A-F154032FAC23}"/>
          </ac:picMkLst>
        </pc:picChg>
        <pc:picChg chg="add del mod">
          <ac:chgData name="Nahélé EL FENNE" userId="034dd147ed759493" providerId="LiveId" clId="{AC9470E1-CA7E-4373-A2D0-D1BF58BE51CF}" dt="2023-12-10T12:39:45.363" v="2223"/>
          <ac:picMkLst>
            <pc:docMk/>
            <pc:sldMk cId="90004312" sldId="256"/>
            <ac:picMk id="38" creationId="{EC36E67B-76F1-E679-55F0-882CC86D078F}"/>
          </ac:picMkLst>
        </pc:picChg>
        <pc:picChg chg="add del mod ord">
          <ac:chgData name="Nahélé EL FENNE" userId="034dd147ed759493" providerId="LiveId" clId="{AC9470E1-CA7E-4373-A2D0-D1BF58BE51CF}" dt="2023-12-10T12:40:07.343" v="2224"/>
          <ac:picMkLst>
            <pc:docMk/>
            <pc:sldMk cId="90004312" sldId="256"/>
            <ac:picMk id="41" creationId="{68C3FAB9-CFD0-2138-FE88-6D7BAAEE823E}"/>
          </ac:picMkLst>
        </pc:picChg>
        <pc:picChg chg="add del mod">
          <ac:chgData name="Nahélé EL FENNE" userId="034dd147ed759493" providerId="LiveId" clId="{AC9470E1-CA7E-4373-A2D0-D1BF58BE51CF}" dt="2023-12-10T12:40:46.771" v="2226"/>
          <ac:picMkLst>
            <pc:docMk/>
            <pc:sldMk cId="90004312" sldId="256"/>
            <ac:picMk id="42" creationId="{E7570735-E02C-94A2-E942-83162B6C876F}"/>
          </ac:picMkLst>
        </pc:picChg>
        <pc:picChg chg="add del mod ord">
          <ac:chgData name="Nahélé EL FENNE" userId="034dd147ed759493" providerId="LiveId" clId="{AC9470E1-CA7E-4373-A2D0-D1BF58BE51CF}" dt="2023-12-10T12:41:06.979" v="2227"/>
          <ac:picMkLst>
            <pc:docMk/>
            <pc:sldMk cId="90004312" sldId="256"/>
            <ac:picMk id="45" creationId="{632E3826-3B70-A09B-3382-06EEBB393B91}"/>
          </ac:picMkLst>
        </pc:picChg>
        <pc:picChg chg="add del mod">
          <ac:chgData name="Nahélé EL FENNE" userId="034dd147ed759493" providerId="LiveId" clId="{AC9470E1-CA7E-4373-A2D0-D1BF58BE51CF}" dt="2023-12-10T12:41:12.518" v="2229"/>
          <ac:picMkLst>
            <pc:docMk/>
            <pc:sldMk cId="90004312" sldId="256"/>
            <ac:picMk id="46" creationId="{7E572118-AD90-89A7-36AE-DFE760B07CDF}"/>
          </ac:picMkLst>
        </pc:picChg>
        <pc:picChg chg="add del mod ord">
          <ac:chgData name="Nahélé EL FENNE" userId="034dd147ed759493" providerId="LiveId" clId="{AC9470E1-CA7E-4373-A2D0-D1BF58BE51CF}" dt="2023-12-10T12:41:17.158" v="2230"/>
          <ac:picMkLst>
            <pc:docMk/>
            <pc:sldMk cId="90004312" sldId="256"/>
            <ac:picMk id="49" creationId="{D0E5446D-979F-9700-8544-EFDEEF863E32}"/>
          </ac:picMkLst>
        </pc:picChg>
        <pc:picChg chg="add del mod">
          <ac:chgData name="Nahélé EL FENNE" userId="034dd147ed759493" providerId="LiveId" clId="{AC9470E1-CA7E-4373-A2D0-D1BF58BE51CF}" dt="2023-12-10T12:42:04.349" v="2232"/>
          <ac:picMkLst>
            <pc:docMk/>
            <pc:sldMk cId="90004312" sldId="256"/>
            <ac:picMk id="50" creationId="{2E0579FE-4E2E-FA23-5902-2BC53588A3B7}"/>
          </ac:picMkLst>
        </pc:picChg>
        <pc:picChg chg="add del mod ord">
          <ac:chgData name="Nahélé EL FENNE" userId="034dd147ed759493" providerId="LiveId" clId="{AC9470E1-CA7E-4373-A2D0-D1BF58BE51CF}" dt="2023-12-10T12:42:45.027" v="2233"/>
          <ac:picMkLst>
            <pc:docMk/>
            <pc:sldMk cId="90004312" sldId="256"/>
            <ac:picMk id="53" creationId="{62405F18-D0A1-326B-75FA-921190A6A44A}"/>
          </ac:picMkLst>
        </pc:picChg>
        <pc:picChg chg="add mod">
          <ac:chgData name="Nahélé EL FENNE" userId="034dd147ed759493" providerId="LiveId" clId="{AC9470E1-CA7E-4373-A2D0-D1BF58BE51CF}" dt="2023-12-10T12:42:45.027" v="2233"/>
          <ac:picMkLst>
            <pc:docMk/>
            <pc:sldMk cId="90004312" sldId="256"/>
            <ac:picMk id="54" creationId="{849DCF86-C2BB-A186-9AC3-97EAA9E588D2}"/>
          </ac:picMkLst>
        </pc:picChg>
        <pc:picChg chg="add del mod">
          <ac:chgData name="Nahélé EL FENNE" userId="034dd147ed759493" providerId="LiveId" clId="{AC9470E1-CA7E-4373-A2D0-D1BF58BE51CF}" dt="2023-12-10T10:46:15.875" v="2164" actId="21"/>
          <ac:picMkLst>
            <pc:docMk/>
            <pc:sldMk cId="90004312" sldId="256"/>
            <ac:picMk id="1028" creationId="{05ACF5F2-023E-1383-3690-E0679D6F4053}"/>
          </ac:picMkLst>
        </pc:picChg>
      </pc:sldChg>
      <pc:sldChg chg="addSp delSp modSp new del">
        <pc:chgData name="Nahélé EL FENNE" userId="034dd147ed759493" providerId="LiveId" clId="{AC9470E1-CA7E-4373-A2D0-D1BF58BE51CF}" dt="2023-12-06T21:30:19.336" v="55" actId="2696"/>
        <pc:sldMkLst>
          <pc:docMk/>
          <pc:sldMk cId="2717315665" sldId="257"/>
        </pc:sldMkLst>
        <pc:spChg chg="del">
          <ac:chgData name="Nahélé EL FENNE" userId="034dd147ed759493" providerId="LiveId" clId="{AC9470E1-CA7E-4373-A2D0-D1BF58BE51CF}" dt="2023-12-06T21:25:15.544" v="36"/>
          <ac:spMkLst>
            <pc:docMk/>
            <pc:sldMk cId="2717315665" sldId="257"/>
            <ac:spMk id="3" creationId="{05757210-9AFC-8AB4-7042-F5E81061F771}"/>
          </ac:spMkLst>
        </pc:spChg>
        <pc:picChg chg="add mod">
          <ac:chgData name="Nahélé EL FENNE" userId="034dd147ed759493" providerId="LiveId" clId="{AC9470E1-CA7E-4373-A2D0-D1BF58BE51CF}" dt="2023-12-06T21:25:35.117" v="40" actId="1076"/>
          <ac:picMkLst>
            <pc:docMk/>
            <pc:sldMk cId="2717315665" sldId="257"/>
            <ac:picMk id="1026" creationId="{6C23AB5F-C208-65E0-EB6E-920B62C15C92}"/>
          </ac:picMkLst>
        </pc:picChg>
      </pc:sldChg>
      <pc:sldChg chg="addSp delSp modSp new mod modTransition setBg modAnim chgLayout">
        <pc:chgData name="Nahélé EL FENNE" userId="034dd147ed759493" providerId="LiveId" clId="{AC9470E1-CA7E-4373-A2D0-D1BF58BE51CF}" dt="2023-12-10T12:53:01.131" v="2255"/>
        <pc:sldMkLst>
          <pc:docMk/>
          <pc:sldMk cId="521212803" sldId="258"/>
        </pc:sldMkLst>
        <pc:spChg chg="del">
          <ac:chgData name="Nahélé EL FENNE" userId="034dd147ed759493" providerId="LiveId" clId="{AC9470E1-CA7E-4373-A2D0-D1BF58BE51CF}" dt="2023-12-06T21:30:10.763" v="53" actId="21"/>
          <ac:spMkLst>
            <pc:docMk/>
            <pc:sldMk cId="521212803" sldId="258"/>
            <ac:spMk id="2" creationId="{96B094B7-AAC0-2919-202B-827A4FD2022D}"/>
          </ac:spMkLst>
        </pc:spChg>
        <pc:spChg chg="del">
          <ac:chgData name="Nahélé EL FENNE" userId="034dd147ed759493" providerId="LiveId" clId="{AC9470E1-CA7E-4373-A2D0-D1BF58BE51CF}" dt="2023-12-06T21:30:12.774" v="54" actId="21"/>
          <ac:spMkLst>
            <pc:docMk/>
            <pc:sldMk cId="521212803" sldId="258"/>
            <ac:spMk id="3" creationId="{72FC9AF4-63B9-02C1-3016-99140EE0E133}"/>
          </ac:spMkLst>
        </pc:spChg>
        <pc:spChg chg="add del mod">
          <ac:chgData name="Nahélé EL FENNE" userId="034dd147ed759493" providerId="LiveId" clId="{AC9470E1-CA7E-4373-A2D0-D1BF58BE51CF}" dt="2023-12-06T21:30:56.399" v="59"/>
          <ac:spMkLst>
            <pc:docMk/>
            <pc:sldMk cId="521212803" sldId="258"/>
            <ac:spMk id="4" creationId="{92ED3204-1CC4-B407-7D69-0CF622CB8ED6}"/>
          </ac:spMkLst>
        </pc:spChg>
        <pc:spChg chg="add mod">
          <ac:chgData name="Nahélé EL FENNE" userId="034dd147ed759493" providerId="LiveId" clId="{AC9470E1-CA7E-4373-A2D0-D1BF58BE51CF}" dt="2023-12-09T12:24:43.218" v="1073" actId="20577"/>
          <ac:spMkLst>
            <pc:docMk/>
            <pc:sldMk cId="521212803" sldId="258"/>
            <ac:spMk id="5" creationId="{B778623A-D398-C87C-817A-7B03E5B9F361}"/>
          </ac:spMkLst>
        </pc:spChg>
        <pc:spChg chg="add mod ord">
          <ac:chgData name="Nahélé EL FENNE" userId="034dd147ed759493" providerId="LiveId" clId="{AC9470E1-CA7E-4373-A2D0-D1BF58BE51CF}" dt="2023-12-09T12:32:07.050" v="1277" actId="1076"/>
          <ac:spMkLst>
            <pc:docMk/>
            <pc:sldMk cId="521212803" sldId="258"/>
            <ac:spMk id="6" creationId="{547CD3F5-D110-7B3B-9C0B-21AFE77EF9AD}"/>
          </ac:spMkLst>
        </pc:spChg>
        <pc:spChg chg="add mod ord">
          <ac:chgData name="Nahélé EL FENNE" userId="034dd147ed759493" providerId="LiveId" clId="{AC9470E1-CA7E-4373-A2D0-D1BF58BE51CF}" dt="2023-12-09T12:26:12.050" v="1095" actId="27636"/>
          <ac:spMkLst>
            <pc:docMk/>
            <pc:sldMk cId="521212803" sldId="258"/>
            <ac:spMk id="7" creationId="{2594AF6F-D3AD-D79D-996C-494720B7CEA9}"/>
          </ac:spMkLst>
        </pc:spChg>
        <pc:picChg chg="add del mod">
          <ac:chgData name="Nahélé EL FENNE" userId="034dd147ed759493" providerId="LiveId" clId="{AC9470E1-CA7E-4373-A2D0-D1BF58BE51CF}" dt="2023-12-10T12:44:38.386" v="2236"/>
          <ac:picMkLst>
            <pc:docMk/>
            <pc:sldMk cId="521212803" sldId="258"/>
            <ac:picMk id="62" creationId="{92EA31B4-FC84-0364-F33A-158FA2213E9D}"/>
          </ac:picMkLst>
        </pc:picChg>
        <pc:picChg chg="add del mod ord">
          <ac:chgData name="Nahélé EL FENNE" userId="034dd147ed759493" providerId="LiveId" clId="{AC9470E1-CA7E-4373-A2D0-D1BF58BE51CF}" dt="2023-12-10T12:45:33.059" v="2237"/>
          <ac:picMkLst>
            <pc:docMk/>
            <pc:sldMk cId="521212803" sldId="258"/>
            <ac:picMk id="2049" creationId="{A196D97F-465D-7227-DD16-5BDB20FCAD4E}"/>
          </ac:picMkLst>
        </pc:picChg>
        <pc:picChg chg="add mod">
          <ac:chgData name="Nahélé EL FENNE" userId="034dd147ed759493" providerId="LiveId" clId="{AC9470E1-CA7E-4373-A2D0-D1BF58BE51CF}" dt="2023-12-10T10:49:58.592" v="2178" actId="1076"/>
          <ac:picMkLst>
            <pc:docMk/>
            <pc:sldMk cId="521212803" sldId="258"/>
            <ac:picMk id="2050" creationId="{044E7BA8-2A0E-568E-10F0-DD29F99800BC}"/>
          </ac:picMkLst>
        </pc:picChg>
        <pc:picChg chg="add del mod">
          <ac:chgData name="Nahélé EL FENNE" userId="034dd147ed759493" providerId="LiveId" clId="{AC9470E1-CA7E-4373-A2D0-D1BF58BE51CF}" dt="2023-12-10T12:46:12.394" v="2239"/>
          <ac:picMkLst>
            <pc:docMk/>
            <pc:sldMk cId="521212803" sldId="258"/>
            <ac:picMk id="2051" creationId="{DE8FD1FA-30C5-E57C-DE97-F2C107846A31}"/>
          </ac:picMkLst>
        </pc:picChg>
        <pc:picChg chg="add del mod ord">
          <ac:chgData name="Nahélé EL FENNE" userId="034dd147ed759493" providerId="LiveId" clId="{AC9470E1-CA7E-4373-A2D0-D1BF58BE51CF}" dt="2023-12-10T12:46:51.225" v="2240"/>
          <ac:picMkLst>
            <pc:docMk/>
            <pc:sldMk cId="521212803" sldId="258"/>
            <ac:picMk id="2056" creationId="{3FDF430A-AEC3-EEF1-A524-2EB229F5DCC2}"/>
          </ac:picMkLst>
        </pc:picChg>
        <pc:picChg chg="add del mod">
          <ac:chgData name="Nahélé EL FENNE" userId="034dd147ed759493" providerId="LiveId" clId="{AC9470E1-CA7E-4373-A2D0-D1BF58BE51CF}" dt="2023-12-10T12:47:44.471" v="2242"/>
          <ac:picMkLst>
            <pc:docMk/>
            <pc:sldMk cId="521212803" sldId="258"/>
            <ac:picMk id="2057" creationId="{D70522F0-4301-6163-336D-B9DAE9C20E06}"/>
          </ac:picMkLst>
        </pc:picChg>
        <pc:picChg chg="add del mod ord">
          <ac:chgData name="Nahélé EL FENNE" userId="034dd147ed759493" providerId="LiveId" clId="{AC9470E1-CA7E-4373-A2D0-D1BF58BE51CF}" dt="2023-12-10T12:47:54.921" v="2243"/>
          <ac:picMkLst>
            <pc:docMk/>
            <pc:sldMk cId="521212803" sldId="258"/>
            <ac:picMk id="2062" creationId="{E55EB9DC-3B0A-124A-CD78-C3ACE57177FF}"/>
          </ac:picMkLst>
        </pc:picChg>
        <pc:picChg chg="add del mod">
          <ac:chgData name="Nahélé EL FENNE" userId="034dd147ed759493" providerId="LiveId" clId="{AC9470E1-CA7E-4373-A2D0-D1BF58BE51CF}" dt="2023-12-10T12:47:57.983" v="2245"/>
          <ac:picMkLst>
            <pc:docMk/>
            <pc:sldMk cId="521212803" sldId="258"/>
            <ac:picMk id="2063" creationId="{43D42FB3-CC6C-F309-AC6C-456E74158091}"/>
          </ac:picMkLst>
        </pc:picChg>
        <pc:picChg chg="add del mod ord">
          <ac:chgData name="Nahélé EL FENNE" userId="034dd147ed759493" providerId="LiveId" clId="{AC9470E1-CA7E-4373-A2D0-D1BF58BE51CF}" dt="2023-12-10T12:48:34.974" v="2246"/>
          <ac:picMkLst>
            <pc:docMk/>
            <pc:sldMk cId="521212803" sldId="258"/>
            <ac:picMk id="2066" creationId="{9A3AAFBA-6008-63D3-1803-969AB1C84745}"/>
          </ac:picMkLst>
        </pc:picChg>
        <pc:picChg chg="add del mod">
          <ac:chgData name="Nahélé EL FENNE" userId="034dd147ed759493" providerId="LiveId" clId="{AC9470E1-CA7E-4373-A2D0-D1BF58BE51CF}" dt="2023-12-10T12:48:57.842" v="2248"/>
          <ac:picMkLst>
            <pc:docMk/>
            <pc:sldMk cId="521212803" sldId="258"/>
            <ac:picMk id="2067" creationId="{D55043F4-B8AF-3133-4392-C5F630A82473}"/>
          </ac:picMkLst>
        </pc:picChg>
        <pc:picChg chg="add del mod ord">
          <ac:chgData name="Nahélé EL FENNE" userId="034dd147ed759493" providerId="LiveId" clId="{AC9470E1-CA7E-4373-A2D0-D1BF58BE51CF}" dt="2023-12-10T12:49:32.603" v="2249"/>
          <ac:picMkLst>
            <pc:docMk/>
            <pc:sldMk cId="521212803" sldId="258"/>
            <ac:picMk id="2070" creationId="{933F1CD6-BC66-6CB4-AE6F-84438BBEAA56}"/>
          </ac:picMkLst>
        </pc:picChg>
        <pc:picChg chg="add del mod">
          <ac:chgData name="Nahélé EL FENNE" userId="034dd147ed759493" providerId="LiveId" clId="{AC9470E1-CA7E-4373-A2D0-D1BF58BE51CF}" dt="2023-12-10T12:50:35.717" v="2251"/>
          <ac:picMkLst>
            <pc:docMk/>
            <pc:sldMk cId="521212803" sldId="258"/>
            <ac:picMk id="2071" creationId="{1EC97877-F040-8CD3-1553-F9CF48408261}"/>
          </ac:picMkLst>
        </pc:picChg>
        <pc:picChg chg="add del mod ord">
          <ac:chgData name="Nahélé EL FENNE" userId="034dd147ed759493" providerId="LiveId" clId="{AC9470E1-CA7E-4373-A2D0-D1BF58BE51CF}" dt="2023-12-10T12:52:07.521" v="2252"/>
          <ac:picMkLst>
            <pc:docMk/>
            <pc:sldMk cId="521212803" sldId="258"/>
            <ac:picMk id="2078" creationId="{D9DD9E16-EDC0-185A-DF52-47E08E8188F6}"/>
          </ac:picMkLst>
        </pc:picChg>
        <pc:picChg chg="add del mod">
          <ac:chgData name="Nahélé EL FENNE" userId="034dd147ed759493" providerId="LiveId" clId="{AC9470E1-CA7E-4373-A2D0-D1BF58BE51CF}" dt="2023-12-10T12:52:28.775" v="2254"/>
          <ac:picMkLst>
            <pc:docMk/>
            <pc:sldMk cId="521212803" sldId="258"/>
            <ac:picMk id="2079" creationId="{3F023055-A129-0BF9-88C0-4F8B4313F827}"/>
          </ac:picMkLst>
        </pc:picChg>
        <pc:picChg chg="add del mod ord">
          <ac:chgData name="Nahélé EL FENNE" userId="034dd147ed759493" providerId="LiveId" clId="{AC9470E1-CA7E-4373-A2D0-D1BF58BE51CF}" dt="2023-12-10T12:53:01.131" v="2255"/>
          <ac:picMkLst>
            <pc:docMk/>
            <pc:sldMk cId="521212803" sldId="258"/>
            <ac:picMk id="2082" creationId="{ACA1270C-B121-1315-0306-469997E8D3A0}"/>
          </ac:picMkLst>
        </pc:picChg>
        <pc:picChg chg="add mod">
          <ac:chgData name="Nahélé EL FENNE" userId="034dd147ed759493" providerId="LiveId" clId="{AC9470E1-CA7E-4373-A2D0-D1BF58BE51CF}" dt="2023-12-10T12:53:01.131" v="2255"/>
          <ac:picMkLst>
            <pc:docMk/>
            <pc:sldMk cId="521212803" sldId="258"/>
            <ac:picMk id="2083" creationId="{32B780DA-312C-F6D4-5553-55C4BAE01451}"/>
          </ac:picMkLst>
        </pc:picChg>
      </pc:sldChg>
      <pc:sldChg chg="addSp delSp modSp new mod modTransition setBg modAnim chgLayout">
        <pc:chgData name="Nahélé EL FENNE" userId="034dd147ed759493" providerId="LiveId" clId="{AC9470E1-CA7E-4373-A2D0-D1BF58BE51CF}" dt="2023-12-10T13:05:44.472" v="2265"/>
        <pc:sldMkLst>
          <pc:docMk/>
          <pc:sldMk cId="3957249787" sldId="259"/>
        </pc:sldMkLst>
        <pc:spChg chg="del">
          <ac:chgData name="Nahélé EL FENNE" userId="034dd147ed759493" providerId="LiveId" clId="{AC9470E1-CA7E-4373-A2D0-D1BF58BE51CF}" dt="2023-12-06T21:34:36.241" v="228" actId="21"/>
          <ac:spMkLst>
            <pc:docMk/>
            <pc:sldMk cId="3957249787" sldId="259"/>
            <ac:spMk id="2" creationId="{AB085E3C-1E99-611E-50B3-2F922EE0E843}"/>
          </ac:spMkLst>
        </pc:spChg>
        <pc:spChg chg="add del mod">
          <ac:chgData name="Nahélé EL FENNE" userId="034dd147ed759493" providerId="LiveId" clId="{AC9470E1-CA7E-4373-A2D0-D1BF58BE51CF}" dt="2023-12-06T21:35:02.014" v="246" actId="21"/>
          <ac:spMkLst>
            <pc:docMk/>
            <pc:sldMk cId="3957249787" sldId="259"/>
            <ac:spMk id="3" creationId="{57DD39C5-3956-F2A1-9EAE-4094EED27AB9}"/>
          </ac:spMkLst>
        </pc:spChg>
        <pc:spChg chg="add del mod">
          <ac:chgData name="Nahélé EL FENNE" userId="034dd147ed759493" providerId="LiveId" clId="{AC9470E1-CA7E-4373-A2D0-D1BF58BE51CF}" dt="2023-12-06T21:34:42.917" v="233"/>
          <ac:spMkLst>
            <pc:docMk/>
            <pc:sldMk cId="3957249787" sldId="259"/>
            <ac:spMk id="4" creationId="{471B40DD-19A1-BDAB-C7DA-772DDA291057}"/>
          </ac:spMkLst>
        </pc:spChg>
        <pc:spChg chg="add del mod">
          <ac:chgData name="Nahélé EL FENNE" userId="034dd147ed759493" providerId="LiveId" clId="{AC9470E1-CA7E-4373-A2D0-D1BF58BE51CF}" dt="2023-12-06T21:35:05.104" v="247" actId="21"/>
          <ac:spMkLst>
            <pc:docMk/>
            <pc:sldMk cId="3957249787" sldId="259"/>
            <ac:spMk id="6" creationId="{184ED26B-DF2B-5321-0E59-5BCA16C60C6D}"/>
          </ac:spMkLst>
        </pc:spChg>
        <pc:spChg chg="add del mod">
          <ac:chgData name="Nahélé EL FENNE" userId="034dd147ed759493" providerId="LiveId" clId="{AC9470E1-CA7E-4373-A2D0-D1BF58BE51CF}" dt="2023-12-09T12:28:42.094" v="1215"/>
          <ac:spMkLst>
            <pc:docMk/>
            <pc:sldMk cId="3957249787" sldId="259"/>
            <ac:spMk id="7" creationId="{FA4E081F-E7D3-6A5E-D8B9-3F268B1594E6}"/>
          </ac:spMkLst>
        </pc:spChg>
        <pc:spChg chg="add del mod">
          <ac:chgData name="Nahélé EL FENNE" userId="034dd147ed759493" providerId="LiveId" clId="{AC9470E1-CA7E-4373-A2D0-D1BF58BE51CF}" dt="2023-12-06T21:35:47.710" v="256"/>
          <ac:spMkLst>
            <pc:docMk/>
            <pc:sldMk cId="3957249787" sldId="259"/>
            <ac:spMk id="8" creationId="{7648E721-D28D-9BDD-85B8-69B70BFB162C}"/>
          </ac:spMkLst>
        </pc:spChg>
        <pc:spChg chg="add del mod ord">
          <ac:chgData name="Nahélé EL FENNE" userId="034dd147ed759493" providerId="LiveId" clId="{AC9470E1-CA7E-4373-A2D0-D1BF58BE51CF}" dt="2023-12-09T12:27:40.326" v="1102"/>
          <ac:spMkLst>
            <pc:docMk/>
            <pc:sldMk cId="3957249787" sldId="259"/>
            <ac:spMk id="10" creationId="{E5A9213A-056F-AC69-4C90-ADC59E340078}"/>
          </ac:spMkLst>
        </pc:spChg>
        <pc:spChg chg="add mod ord">
          <ac:chgData name="Nahélé EL FENNE" userId="034dd147ed759493" providerId="LiveId" clId="{AC9470E1-CA7E-4373-A2D0-D1BF58BE51CF}" dt="2023-12-09T12:32:27.247" v="1282" actId="5793"/>
          <ac:spMkLst>
            <pc:docMk/>
            <pc:sldMk cId="3957249787" sldId="259"/>
            <ac:spMk id="11" creationId="{FE316168-0DA3-7DE9-B217-6E6A153A43E2}"/>
          </ac:spMkLst>
        </pc:spChg>
        <pc:spChg chg="add mod">
          <ac:chgData name="Nahélé EL FENNE" userId="034dd147ed759493" providerId="LiveId" clId="{AC9470E1-CA7E-4373-A2D0-D1BF58BE51CF}" dt="2023-12-09T12:32:16.391" v="1278" actId="1076"/>
          <ac:spMkLst>
            <pc:docMk/>
            <pc:sldMk cId="3957249787" sldId="259"/>
            <ac:spMk id="12" creationId="{05CC0966-8321-1182-C94F-7F6FB4B70873}"/>
          </ac:spMkLst>
        </pc:spChg>
        <pc:picChg chg="add del mod">
          <ac:chgData name="Nahélé EL FENNE" userId="034dd147ed759493" providerId="LiveId" clId="{AC9470E1-CA7E-4373-A2D0-D1BF58BE51CF}" dt="2023-12-09T12:30:04.170" v="1234" actId="21"/>
          <ac:picMkLst>
            <pc:docMk/>
            <pc:sldMk cId="3957249787" sldId="259"/>
            <ac:picMk id="9" creationId="{56D8F4A8-6470-EF57-BD00-8557BDC8571B}"/>
          </ac:picMkLst>
        </pc:picChg>
        <pc:picChg chg="add del mod">
          <ac:chgData name="Nahélé EL FENNE" userId="034dd147ed759493" providerId="LiveId" clId="{AC9470E1-CA7E-4373-A2D0-D1BF58BE51CF}" dt="2023-12-09T12:29:41.360" v="1231"/>
          <ac:picMkLst>
            <pc:docMk/>
            <pc:sldMk cId="3957249787" sldId="259"/>
            <ac:picMk id="13" creationId="{6C65C987-A7B7-8D4B-4498-5826FAB22D4C}"/>
          </ac:picMkLst>
        </pc:picChg>
        <pc:picChg chg="add mod">
          <ac:chgData name="Nahélé EL FENNE" userId="034dd147ed759493" providerId="LiveId" clId="{AC9470E1-CA7E-4373-A2D0-D1BF58BE51CF}" dt="2023-12-09T12:31:49.113" v="1274" actId="1076"/>
          <ac:picMkLst>
            <pc:docMk/>
            <pc:sldMk cId="3957249787" sldId="259"/>
            <ac:picMk id="14" creationId="{F0ECE45F-5713-FFEB-C88E-04452585F8B6}"/>
          </ac:picMkLst>
        </pc:picChg>
        <pc:picChg chg="add del mod">
          <ac:chgData name="Nahélé EL FENNE" userId="034dd147ed759493" providerId="LiveId" clId="{AC9470E1-CA7E-4373-A2D0-D1BF58BE51CF}" dt="2023-12-10T12:55:15.744" v="2258"/>
          <ac:picMkLst>
            <pc:docMk/>
            <pc:sldMk cId="3957249787" sldId="259"/>
            <ac:picMk id="69" creationId="{4D4C1CA8-8E97-25C4-EE72-686F516498FB}"/>
          </ac:picMkLst>
        </pc:picChg>
        <pc:picChg chg="add del mod ord">
          <ac:chgData name="Nahélé EL FENNE" userId="034dd147ed759493" providerId="LiveId" clId="{AC9470E1-CA7E-4373-A2D0-D1BF58BE51CF}" dt="2023-12-10T12:57:56.673" v="2259"/>
          <ac:picMkLst>
            <pc:docMk/>
            <pc:sldMk cId="3957249787" sldId="259"/>
            <ac:picMk id="72" creationId="{FE7E995B-ECC6-480C-A5F3-ADE72888D228}"/>
          </ac:picMkLst>
        </pc:picChg>
        <pc:picChg chg="add del mod">
          <ac:chgData name="Nahélé EL FENNE" userId="034dd147ed759493" providerId="LiveId" clId="{AC9470E1-CA7E-4373-A2D0-D1BF58BE51CF}" dt="2023-12-10T13:00:25.057" v="2261"/>
          <ac:picMkLst>
            <pc:docMk/>
            <pc:sldMk cId="3957249787" sldId="259"/>
            <ac:picMk id="73" creationId="{18844456-4568-7E74-8DF8-17E8C0631727}"/>
          </ac:picMkLst>
        </pc:picChg>
        <pc:picChg chg="add del mod ord">
          <ac:chgData name="Nahélé EL FENNE" userId="034dd147ed759493" providerId="LiveId" clId="{AC9470E1-CA7E-4373-A2D0-D1BF58BE51CF}" dt="2023-12-10T13:00:33.347" v="2262"/>
          <ac:picMkLst>
            <pc:docMk/>
            <pc:sldMk cId="3957249787" sldId="259"/>
            <ac:picMk id="81" creationId="{FE5FCA72-F6E2-EC75-A73D-4C3558499FE3}"/>
          </ac:picMkLst>
        </pc:picChg>
        <pc:picChg chg="add del mod">
          <ac:chgData name="Nahélé EL FENNE" userId="034dd147ed759493" providerId="LiveId" clId="{AC9470E1-CA7E-4373-A2D0-D1BF58BE51CF}" dt="2023-12-10T13:00:38.756" v="2264"/>
          <ac:picMkLst>
            <pc:docMk/>
            <pc:sldMk cId="3957249787" sldId="259"/>
            <ac:picMk id="82" creationId="{25389608-C085-8D49-3D32-0B2E7C40FFDB}"/>
          </ac:picMkLst>
        </pc:picChg>
        <pc:picChg chg="add del mod ord">
          <ac:chgData name="Nahélé EL FENNE" userId="034dd147ed759493" providerId="LiveId" clId="{AC9470E1-CA7E-4373-A2D0-D1BF58BE51CF}" dt="2023-12-10T13:05:44.472" v="2265"/>
          <ac:picMkLst>
            <pc:docMk/>
            <pc:sldMk cId="3957249787" sldId="259"/>
            <ac:picMk id="85" creationId="{3C53E4FC-DCC5-7CA9-5CC7-A3423F6FB55F}"/>
          </ac:picMkLst>
        </pc:picChg>
        <pc:picChg chg="add mod">
          <ac:chgData name="Nahélé EL FENNE" userId="034dd147ed759493" providerId="LiveId" clId="{AC9470E1-CA7E-4373-A2D0-D1BF58BE51CF}" dt="2023-12-10T13:05:44.472" v="2265"/>
          <ac:picMkLst>
            <pc:docMk/>
            <pc:sldMk cId="3957249787" sldId="259"/>
            <ac:picMk id="86" creationId="{2A167F99-B7F0-5B91-39B3-5DB8A2512A46}"/>
          </ac:picMkLst>
        </pc:picChg>
      </pc:sldChg>
      <pc:sldChg chg="addSp delSp modSp new mod modTransition setBg modClrScheme delAnim modAnim chgLayout">
        <pc:chgData name="Nahélé EL FENNE" userId="034dd147ed759493" providerId="LiveId" clId="{AC9470E1-CA7E-4373-A2D0-D1BF58BE51CF}" dt="2023-12-10T13:13:17.219" v="2280"/>
        <pc:sldMkLst>
          <pc:docMk/>
          <pc:sldMk cId="4231817843" sldId="260"/>
        </pc:sldMkLst>
        <pc:spChg chg="add del mod">
          <ac:chgData name="Nahélé EL FENNE" userId="034dd147ed759493" providerId="LiveId" clId="{AC9470E1-CA7E-4373-A2D0-D1BF58BE51CF}" dt="2023-12-06T21:46:26.312" v="417"/>
          <ac:spMkLst>
            <pc:docMk/>
            <pc:sldMk cId="4231817843" sldId="260"/>
            <ac:spMk id="2" creationId="{5B6DBC77-4F97-8712-8022-838500102BCF}"/>
          </ac:spMkLst>
        </pc:spChg>
        <pc:spChg chg="add del mod">
          <ac:chgData name="Nahélé EL FENNE" userId="034dd147ed759493" providerId="LiveId" clId="{AC9470E1-CA7E-4373-A2D0-D1BF58BE51CF}" dt="2023-12-09T12:46:40.404" v="1379"/>
          <ac:spMkLst>
            <pc:docMk/>
            <pc:sldMk cId="4231817843" sldId="260"/>
            <ac:spMk id="3" creationId="{04F65932-7E3B-14DA-C946-1AA2AEEB2735}"/>
          </ac:spMkLst>
        </pc:spChg>
        <pc:spChg chg="add mod">
          <ac:chgData name="Nahélé EL FENNE" userId="034dd147ed759493" providerId="LiveId" clId="{AC9470E1-CA7E-4373-A2D0-D1BF58BE51CF}" dt="2023-12-09T12:45:56.039" v="1365" actId="20577"/>
          <ac:spMkLst>
            <pc:docMk/>
            <pc:sldMk cId="4231817843" sldId="260"/>
            <ac:spMk id="4" creationId="{9BEBD162-2021-F7C4-FF12-26297FA3796C}"/>
          </ac:spMkLst>
        </pc:spChg>
        <pc:spChg chg="add mod ord">
          <ac:chgData name="Nahélé EL FENNE" userId="034dd147ed759493" providerId="LiveId" clId="{AC9470E1-CA7E-4373-A2D0-D1BF58BE51CF}" dt="2023-12-09T12:45:37.174" v="1362" actId="1076"/>
          <ac:spMkLst>
            <pc:docMk/>
            <pc:sldMk cId="4231817843" sldId="260"/>
            <ac:spMk id="5" creationId="{008265FD-21F2-43E4-031A-F96BFCC59525}"/>
          </ac:spMkLst>
        </pc:spChg>
        <pc:spChg chg="add mod ord">
          <ac:chgData name="Nahélé EL FENNE" userId="034dd147ed759493" providerId="LiveId" clId="{AC9470E1-CA7E-4373-A2D0-D1BF58BE51CF}" dt="2023-12-10T12:16:09.270" v="2201" actId="20577"/>
          <ac:spMkLst>
            <pc:docMk/>
            <pc:sldMk cId="4231817843" sldId="260"/>
            <ac:spMk id="6" creationId="{9E9DBD60-FF6C-30A9-C7F7-ED944864009B}"/>
          </ac:spMkLst>
        </pc:spChg>
        <pc:picChg chg="add mod">
          <ac:chgData name="Nahélé EL FENNE" userId="034dd147ed759493" providerId="LiveId" clId="{AC9470E1-CA7E-4373-A2D0-D1BF58BE51CF}" dt="2023-12-09T12:52:29.966" v="1474" actId="1076"/>
          <ac:picMkLst>
            <pc:docMk/>
            <pc:sldMk cId="4231817843" sldId="260"/>
            <ac:picMk id="7" creationId="{AC5D1D34-D350-BBA4-AB31-B3493EBC6AB0}"/>
          </ac:picMkLst>
        </pc:picChg>
        <pc:picChg chg="add del mod">
          <ac:chgData name="Nahélé EL FENNE" userId="034dd147ed759493" providerId="LiveId" clId="{AC9470E1-CA7E-4373-A2D0-D1BF58BE51CF}" dt="2023-12-10T13:09:21.921" v="2272"/>
          <ac:picMkLst>
            <pc:docMk/>
            <pc:sldMk cId="4231817843" sldId="260"/>
            <ac:picMk id="48" creationId="{A1A5AECF-E71C-50E0-3174-EDA8AF2D604E}"/>
          </ac:picMkLst>
        </pc:picChg>
        <pc:picChg chg="add del mod">
          <ac:chgData name="Nahélé EL FENNE" userId="034dd147ed759493" providerId="LiveId" clId="{AC9470E1-CA7E-4373-A2D0-D1BF58BE51CF}" dt="2023-12-10T13:09:28.680" v="2273"/>
          <ac:picMkLst>
            <pc:docMk/>
            <pc:sldMk cId="4231817843" sldId="260"/>
            <ac:picMk id="51" creationId="{E8D12DD9-12F9-09CE-5D1A-CF17D3C914B7}"/>
          </ac:picMkLst>
        </pc:picChg>
        <pc:picChg chg="add del mod ord">
          <ac:chgData name="Nahélé EL FENNE" userId="034dd147ed759493" providerId="LiveId" clId="{AC9470E1-CA7E-4373-A2D0-D1BF58BE51CF}" dt="2023-12-10T13:09:28.680" v="2273"/>
          <ac:picMkLst>
            <pc:docMk/>
            <pc:sldMk cId="4231817843" sldId="260"/>
            <ac:picMk id="55" creationId="{5594F65F-D626-0922-4614-36675A7C5B32}"/>
          </ac:picMkLst>
        </pc:picChg>
        <pc:picChg chg="add del mod">
          <ac:chgData name="Nahélé EL FENNE" userId="034dd147ed759493" providerId="LiveId" clId="{AC9470E1-CA7E-4373-A2D0-D1BF58BE51CF}" dt="2023-12-10T13:09:34.586" v="2274" actId="21"/>
          <ac:picMkLst>
            <pc:docMk/>
            <pc:sldMk cId="4231817843" sldId="260"/>
            <ac:picMk id="56" creationId="{6AF09E9E-A8BF-E56B-1A08-B1C0B854B2A7}"/>
          </ac:picMkLst>
        </pc:picChg>
        <pc:picChg chg="add del mod">
          <ac:chgData name="Nahélé EL FENNE" userId="034dd147ed759493" providerId="LiveId" clId="{AC9470E1-CA7E-4373-A2D0-D1BF58BE51CF}" dt="2023-12-10T13:10:00.410" v="2276"/>
          <ac:picMkLst>
            <pc:docMk/>
            <pc:sldMk cId="4231817843" sldId="260"/>
            <ac:picMk id="57" creationId="{2CC00FE6-2C58-6169-2352-32BBC23A0866}"/>
          </ac:picMkLst>
        </pc:picChg>
        <pc:picChg chg="add del mod ord">
          <ac:chgData name="Nahélé EL FENNE" userId="034dd147ed759493" providerId="LiveId" clId="{AC9470E1-CA7E-4373-A2D0-D1BF58BE51CF}" dt="2023-12-10T13:11:08.374" v="2277"/>
          <ac:picMkLst>
            <pc:docMk/>
            <pc:sldMk cId="4231817843" sldId="260"/>
            <ac:picMk id="63" creationId="{5FD17D9A-F30A-8008-BA5B-62CD955BCBB3}"/>
          </ac:picMkLst>
        </pc:picChg>
        <pc:picChg chg="add del mod">
          <ac:chgData name="Nahélé EL FENNE" userId="034dd147ed759493" providerId="LiveId" clId="{AC9470E1-CA7E-4373-A2D0-D1BF58BE51CF}" dt="2023-12-09T12:46:40.391" v="1377" actId="21"/>
          <ac:picMkLst>
            <pc:docMk/>
            <pc:sldMk cId="4231817843" sldId="260"/>
            <ac:picMk id="2049" creationId="{4504FFCC-7569-B385-FD1C-BFFF549EB493}"/>
          </ac:picMkLst>
        </pc:picChg>
        <pc:picChg chg="add del mod">
          <ac:chgData name="Nahélé EL FENNE" userId="034dd147ed759493" providerId="LiveId" clId="{AC9470E1-CA7E-4373-A2D0-D1BF58BE51CF}" dt="2023-12-10T13:11:21.866" v="2279"/>
          <ac:picMkLst>
            <pc:docMk/>
            <pc:sldMk cId="4231817843" sldId="260"/>
            <ac:picMk id="3072" creationId="{AEB1658F-8D21-CA34-3CAB-AE2A41CFC631}"/>
          </ac:picMkLst>
        </pc:picChg>
        <pc:picChg chg="add mod">
          <ac:chgData name="Nahélé EL FENNE" userId="034dd147ed759493" providerId="LiveId" clId="{AC9470E1-CA7E-4373-A2D0-D1BF58BE51CF}" dt="2023-12-10T10:53:54.108" v="2189" actId="1076"/>
          <ac:picMkLst>
            <pc:docMk/>
            <pc:sldMk cId="4231817843" sldId="260"/>
            <ac:picMk id="3074" creationId="{7951C093-9C1D-054F-A674-DC148FAA5DA4}"/>
          </ac:picMkLst>
        </pc:picChg>
        <pc:picChg chg="add del mod ord">
          <ac:chgData name="Nahélé EL FENNE" userId="034dd147ed759493" providerId="LiveId" clId="{AC9470E1-CA7E-4373-A2D0-D1BF58BE51CF}" dt="2023-12-10T13:13:17.219" v="2280"/>
          <ac:picMkLst>
            <pc:docMk/>
            <pc:sldMk cId="4231817843" sldId="260"/>
            <ac:picMk id="3076" creationId="{CB2C0685-8AB0-6735-E590-3BC8C3898F25}"/>
          </ac:picMkLst>
        </pc:picChg>
        <pc:picChg chg="add mod">
          <ac:chgData name="Nahélé EL FENNE" userId="034dd147ed759493" providerId="LiveId" clId="{AC9470E1-CA7E-4373-A2D0-D1BF58BE51CF}" dt="2023-12-10T13:13:17.219" v="2280"/>
          <ac:picMkLst>
            <pc:docMk/>
            <pc:sldMk cId="4231817843" sldId="260"/>
            <ac:picMk id="3077" creationId="{1912A46E-DA37-731A-5C3C-0B2A0807116F}"/>
          </ac:picMkLst>
        </pc:picChg>
      </pc:sldChg>
      <pc:sldChg chg="addSp delSp modSp new mod modTransition setBg modAnim">
        <pc:chgData name="Nahélé EL FENNE" userId="034dd147ed759493" providerId="LiveId" clId="{AC9470E1-CA7E-4373-A2D0-D1BF58BE51CF}" dt="2023-12-10T13:24:40.160" v="2295"/>
        <pc:sldMkLst>
          <pc:docMk/>
          <pc:sldMk cId="3264066939" sldId="261"/>
        </pc:sldMkLst>
        <pc:spChg chg="add mod">
          <ac:chgData name="Nahélé EL FENNE" userId="034dd147ed759493" providerId="LiveId" clId="{AC9470E1-CA7E-4373-A2D0-D1BF58BE51CF}" dt="2023-12-09T13:01:59.636" v="1785" actId="1076"/>
          <ac:spMkLst>
            <pc:docMk/>
            <pc:sldMk cId="3264066939" sldId="261"/>
            <ac:spMk id="2" creationId="{E6672F89-14F0-943F-2925-70608B95BB0F}"/>
          </ac:spMkLst>
        </pc:spChg>
        <pc:picChg chg="add mod">
          <ac:chgData name="Nahélé EL FENNE" userId="034dd147ed759493" providerId="LiveId" clId="{AC9470E1-CA7E-4373-A2D0-D1BF58BE51CF}" dt="2023-12-09T13:02:08.227" v="1789" actId="1076"/>
          <ac:picMkLst>
            <pc:docMk/>
            <pc:sldMk cId="3264066939" sldId="261"/>
            <ac:picMk id="3" creationId="{2341ED21-F60E-CE1D-16D2-88D967DD39E6}"/>
          </ac:picMkLst>
        </pc:picChg>
        <pc:picChg chg="add del mod">
          <ac:chgData name="Nahélé EL FENNE" userId="034dd147ed759493" providerId="LiveId" clId="{AC9470E1-CA7E-4373-A2D0-D1BF58BE51CF}" dt="2023-12-10T13:14:50.780" v="2283"/>
          <ac:picMkLst>
            <pc:docMk/>
            <pc:sldMk cId="3264066939" sldId="261"/>
            <ac:picMk id="41" creationId="{DF2BF36F-973F-C0B2-33EE-B6CA2EAB3398}"/>
          </ac:picMkLst>
        </pc:picChg>
        <pc:picChg chg="add del mod ord">
          <ac:chgData name="Nahélé EL FENNE" userId="034dd147ed759493" providerId="LiveId" clId="{AC9470E1-CA7E-4373-A2D0-D1BF58BE51CF}" dt="2023-12-10T13:16:38.504" v="2284"/>
          <ac:picMkLst>
            <pc:docMk/>
            <pc:sldMk cId="3264066939" sldId="261"/>
            <ac:picMk id="44" creationId="{3289EE93-03DF-DFFE-F81D-6F64C598967C}"/>
          </ac:picMkLst>
        </pc:picChg>
        <pc:picChg chg="add del mod">
          <ac:chgData name="Nahélé EL FENNE" userId="034dd147ed759493" providerId="LiveId" clId="{AC9470E1-CA7E-4373-A2D0-D1BF58BE51CF}" dt="2023-12-10T13:18:58.831" v="2288"/>
          <ac:picMkLst>
            <pc:docMk/>
            <pc:sldMk cId="3264066939" sldId="261"/>
            <ac:picMk id="45" creationId="{F6E3ADE3-11CA-6556-08B8-28357EBFE6FA}"/>
          </ac:picMkLst>
        </pc:picChg>
        <pc:picChg chg="add del mod">
          <ac:chgData name="Nahélé EL FENNE" userId="034dd147ed759493" providerId="LiveId" clId="{AC9470E1-CA7E-4373-A2D0-D1BF58BE51CF}" dt="2023-12-10T13:22:23.393" v="2292"/>
          <ac:picMkLst>
            <pc:docMk/>
            <pc:sldMk cId="3264066939" sldId="261"/>
            <ac:picMk id="64" creationId="{E3767B06-A687-B9E4-B5CD-2029E85031BE}"/>
          </ac:picMkLst>
        </pc:picChg>
        <pc:picChg chg="add del mod">
          <ac:chgData name="Nahélé EL FENNE" userId="034dd147ed759493" providerId="LiveId" clId="{AC9470E1-CA7E-4373-A2D0-D1BF58BE51CF}" dt="2023-12-10T13:22:35.557" v="2294"/>
          <ac:picMkLst>
            <pc:docMk/>
            <pc:sldMk cId="3264066939" sldId="261"/>
            <ac:picMk id="65" creationId="{E30C07B8-84DB-F7E9-B825-79A56D606125}"/>
          </ac:picMkLst>
        </pc:picChg>
        <pc:picChg chg="add del mod ord">
          <ac:chgData name="Nahélé EL FENNE" userId="034dd147ed759493" providerId="LiveId" clId="{AC9470E1-CA7E-4373-A2D0-D1BF58BE51CF}" dt="2023-12-10T13:24:40.160" v="2295"/>
          <ac:picMkLst>
            <pc:docMk/>
            <pc:sldMk cId="3264066939" sldId="261"/>
            <ac:picMk id="68" creationId="{273EE395-6296-3880-9F60-564ACD1F2A64}"/>
          </ac:picMkLst>
        </pc:picChg>
        <pc:picChg chg="add mod">
          <ac:chgData name="Nahélé EL FENNE" userId="034dd147ed759493" providerId="LiveId" clId="{AC9470E1-CA7E-4373-A2D0-D1BF58BE51CF}" dt="2023-12-10T13:24:40.160" v="2295"/>
          <ac:picMkLst>
            <pc:docMk/>
            <pc:sldMk cId="3264066939" sldId="261"/>
            <ac:picMk id="69" creationId="{A83AAEFE-2AA9-D1FA-5096-6701757064BA}"/>
          </ac:picMkLst>
        </pc:picChg>
      </pc:sldChg>
      <pc:sldChg chg="new del">
        <pc:chgData name="Nahélé EL FENNE" userId="034dd147ed759493" providerId="LiveId" clId="{AC9470E1-CA7E-4373-A2D0-D1BF58BE51CF}" dt="2023-12-09T12:10:39.610" v="570" actId="680"/>
        <pc:sldMkLst>
          <pc:docMk/>
          <pc:sldMk cId="192218861" sldId="262"/>
        </pc:sldMkLst>
      </pc:sldChg>
      <pc:sldChg chg="addSp delSp modSp add mod modTransition modClrScheme modAnim chgLayout">
        <pc:chgData name="Nahélé EL FENNE" userId="034dd147ed759493" providerId="LiveId" clId="{AC9470E1-CA7E-4373-A2D0-D1BF58BE51CF}" dt="2023-12-10T13:27:56.342" v="2301"/>
        <pc:sldMkLst>
          <pc:docMk/>
          <pc:sldMk cId="2790697274" sldId="262"/>
        </pc:sldMkLst>
        <pc:spChg chg="del mod">
          <ac:chgData name="Nahélé EL FENNE" userId="034dd147ed759493" providerId="LiveId" clId="{AC9470E1-CA7E-4373-A2D0-D1BF58BE51CF}" dt="2023-12-09T13:06:28.038" v="1908" actId="21"/>
          <ac:spMkLst>
            <pc:docMk/>
            <pc:sldMk cId="2790697274" sldId="262"/>
            <ac:spMk id="2" creationId="{E6672F89-14F0-943F-2925-70608B95BB0F}"/>
          </ac:spMkLst>
        </pc:spChg>
        <pc:spChg chg="add del mod">
          <ac:chgData name="Nahélé EL FENNE" userId="034dd147ed759493" providerId="LiveId" clId="{AC9470E1-CA7E-4373-A2D0-D1BF58BE51CF}" dt="2023-12-09T13:06:07.119" v="1901"/>
          <ac:spMkLst>
            <pc:docMk/>
            <pc:sldMk cId="2790697274" sldId="262"/>
            <ac:spMk id="4" creationId="{FAA9FE32-8DEE-9295-7757-F400383F2844}"/>
          </ac:spMkLst>
        </pc:spChg>
        <pc:spChg chg="add del mod">
          <ac:chgData name="Nahélé EL FENNE" userId="034dd147ed759493" providerId="LiveId" clId="{AC9470E1-CA7E-4373-A2D0-D1BF58BE51CF}" dt="2023-12-09T13:05:45.587" v="1896"/>
          <ac:spMkLst>
            <pc:docMk/>
            <pc:sldMk cId="2790697274" sldId="262"/>
            <ac:spMk id="5" creationId="{FAC8C60C-3A1F-48FF-9CC4-D81C32F589A0}"/>
          </ac:spMkLst>
        </pc:spChg>
        <pc:spChg chg="add mod ord">
          <ac:chgData name="Nahélé EL FENNE" userId="034dd147ed759493" providerId="LiveId" clId="{AC9470E1-CA7E-4373-A2D0-D1BF58BE51CF}" dt="2023-12-09T13:04:48.930" v="1823" actId="1076"/>
          <ac:spMkLst>
            <pc:docMk/>
            <pc:sldMk cId="2790697274" sldId="262"/>
            <ac:spMk id="6" creationId="{62A2EBA1-6F05-8471-4304-7B5DE7D63A4E}"/>
          </ac:spMkLst>
        </pc:spChg>
        <pc:spChg chg="add mod ord">
          <ac:chgData name="Nahélé EL FENNE" userId="034dd147ed759493" providerId="LiveId" clId="{AC9470E1-CA7E-4373-A2D0-D1BF58BE51CF}" dt="2023-12-09T13:10:05.002" v="1995" actId="1076"/>
          <ac:spMkLst>
            <pc:docMk/>
            <pc:sldMk cId="2790697274" sldId="262"/>
            <ac:spMk id="7" creationId="{C79D2B19-1B73-0FD8-686C-C89336D072E6}"/>
          </ac:spMkLst>
        </pc:spChg>
        <pc:picChg chg="del">
          <ac:chgData name="Nahélé EL FENNE" userId="034dd147ed759493" providerId="LiveId" clId="{AC9470E1-CA7E-4373-A2D0-D1BF58BE51CF}" dt="2023-12-09T12:11:47.357" v="575" actId="21"/>
          <ac:picMkLst>
            <pc:docMk/>
            <pc:sldMk cId="2790697274" sldId="262"/>
            <ac:picMk id="3" creationId="{2341ED21-F60E-CE1D-16D2-88D967DD39E6}"/>
          </ac:picMkLst>
        </pc:picChg>
        <pc:picChg chg="add mod">
          <ac:chgData name="Nahélé EL FENNE" userId="034dd147ed759493" providerId="LiveId" clId="{AC9470E1-CA7E-4373-A2D0-D1BF58BE51CF}" dt="2023-12-09T13:10:10.387" v="1997" actId="1076"/>
          <ac:picMkLst>
            <pc:docMk/>
            <pc:sldMk cId="2790697274" sldId="262"/>
            <ac:picMk id="8" creationId="{E8544F68-4AC2-CCB4-3D47-33FCC4D39EF6}"/>
          </ac:picMkLst>
        </pc:picChg>
        <pc:picChg chg="add del mod">
          <ac:chgData name="Nahélé EL FENNE" userId="034dd147ed759493" providerId="LiveId" clId="{AC9470E1-CA7E-4373-A2D0-D1BF58BE51CF}" dt="2023-12-10T13:18:51.751" v="2287"/>
          <ac:picMkLst>
            <pc:docMk/>
            <pc:sldMk cId="2790697274" sldId="262"/>
            <ac:picMk id="20" creationId="{8E376C86-D981-D404-7116-266024C3AC99}"/>
          </ac:picMkLst>
        </pc:picChg>
        <pc:picChg chg="add del mod ord">
          <ac:chgData name="Nahélé EL FENNE" userId="034dd147ed759493" providerId="LiveId" clId="{AC9470E1-CA7E-4373-A2D0-D1BF58BE51CF}" dt="2023-12-10T13:20:01.668" v="2289"/>
          <ac:picMkLst>
            <pc:docMk/>
            <pc:sldMk cId="2790697274" sldId="262"/>
            <ac:picMk id="23" creationId="{DB1E7DEC-459E-207C-2634-E632434AE99E}"/>
          </ac:picMkLst>
        </pc:picChg>
        <pc:picChg chg="add del mod">
          <ac:chgData name="Nahélé EL FENNE" userId="034dd147ed759493" providerId="LiveId" clId="{AC9470E1-CA7E-4373-A2D0-D1BF58BE51CF}" dt="2023-12-10T13:25:16.968" v="2297"/>
          <ac:picMkLst>
            <pc:docMk/>
            <pc:sldMk cId="2790697274" sldId="262"/>
            <ac:picMk id="24" creationId="{DB02105E-6582-04CF-ECCD-DCAE072DB4B5}"/>
          </ac:picMkLst>
        </pc:picChg>
        <pc:picChg chg="add del mod ord">
          <ac:chgData name="Nahélé EL FENNE" userId="034dd147ed759493" providerId="LiveId" clId="{AC9470E1-CA7E-4373-A2D0-D1BF58BE51CF}" dt="2023-12-10T13:25:26.493" v="2298"/>
          <ac:picMkLst>
            <pc:docMk/>
            <pc:sldMk cId="2790697274" sldId="262"/>
            <ac:picMk id="47" creationId="{E737F10B-8D6E-21C2-F350-BD5EB53C4AF0}"/>
          </ac:picMkLst>
        </pc:picChg>
        <pc:picChg chg="add del mod">
          <ac:chgData name="Nahélé EL FENNE" userId="034dd147ed759493" providerId="LiveId" clId="{AC9470E1-CA7E-4373-A2D0-D1BF58BE51CF}" dt="2023-12-10T13:25:33.063" v="2300"/>
          <ac:picMkLst>
            <pc:docMk/>
            <pc:sldMk cId="2790697274" sldId="262"/>
            <ac:picMk id="48" creationId="{DE50C359-F2F4-3434-F791-1610FC7946B7}"/>
          </ac:picMkLst>
        </pc:picChg>
        <pc:picChg chg="add del mod ord">
          <ac:chgData name="Nahélé EL FENNE" userId="034dd147ed759493" providerId="LiveId" clId="{AC9470E1-CA7E-4373-A2D0-D1BF58BE51CF}" dt="2023-12-10T13:27:56.342" v="2301"/>
          <ac:picMkLst>
            <pc:docMk/>
            <pc:sldMk cId="2790697274" sldId="262"/>
            <ac:picMk id="51" creationId="{EA489A92-6066-4C35-0118-0B9F58D82202}"/>
          </ac:picMkLst>
        </pc:picChg>
        <pc:picChg chg="add mod">
          <ac:chgData name="Nahélé EL FENNE" userId="034dd147ed759493" providerId="LiveId" clId="{AC9470E1-CA7E-4373-A2D0-D1BF58BE51CF}" dt="2023-12-10T13:27:56.342" v="2301"/>
          <ac:picMkLst>
            <pc:docMk/>
            <pc:sldMk cId="2790697274" sldId="262"/>
            <ac:picMk id="52" creationId="{4876836F-958E-CC9F-FDFA-E7B049AE18AB}"/>
          </ac:picMkLst>
        </pc:picChg>
        <pc:picChg chg="add del mod">
          <ac:chgData name="Nahélé EL FENNE" userId="034dd147ed759493" providerId="LiveId" clId="{AC9470E1-CA7E-4373-A2D0-D1BF58BE51CF}" dt="2023-12-09T13:06:35.946" v="1910" actId="21"/>
          <ac:picMkLst>
            <pc:docMk/>
            <pc:sldMk cId="2790697274" sldId="262"/>
            <ac:picMk id="4097" creationId="{2E1D2986-894F-5F76-3677-53B752187A2F}"/>
          </ac:picMkLst>
        </pc:picChg>
      </pc:sldChg>
      <pc:sldChg chg="add del setBg">
        <pc:chgData name="Nahélé EL FENNE" userId="034dd147ed759493" providerId="LiveId" clId="{AC9470E1-CA7E-4373-A2D0-D1BF58BE51CF}" dt="2023-12-09T12:10:38.792" v="569"/>
        <pc:sldMkLst>
          <pc:docMk/>
          <pc:sldMk cId="1889281684" sldId="263"/>
        </pc:sldMkLst>
      </pc:sldChg>
      <pc:sldChg chg="addSp delSp modSp add mod modTransition modAnim">
        <pc:chgData name="Nahélé EL FENNE" userId="034dd147ed759493" providerId="LiveId" clId="{AC9470E1-CA7E-4373-A2D0-D1BF58BE51CF}" dt="2023-12-10T13:30:10.395" v="2305"/>
        <pc:sldMkLst>
          <pc:docMk/>
          <pc:sldMk cId="3614892448" sldId="263"/>
        </pc:sldMkLst>
        <pc:spChg chg="mod">
          <ac:chgData name="Nahélé EL FENNE" userId="034dd147ed759493" providerId="LiveId" clId="{AC9470E1-CA7E-4373-A2D0-D1BF58BE51CF}" dt="2023-12-09T13:14:17.165" v="2081" actId="20577"/>
          <ac:spMkLst>
            <pc:docMk/>
            <pc:sldMk cId="3614892448" sldId="263"/>
            <ac:spMk id="2" creationId="{E6672F89-14F0-943F-2925-70608B95BB0F}"/>
          </ac:spMkLst>
        </pc:spChg>
        <pc:spChg chg="del mod">
          <ac:chgData name="Nahélé EL FENNE" userId="034dd147ed759493" providerId="LiveId" clId="{AC9470E1-CA7E-4373-A2D0-D1BF58BE51CF}" dt="2023-12-09T12:13:45.387" v="587"/>
          <ac:spMkLst>
            <pc:docMk/>
            <pc:sldMk cId="3614892448" sldId="263"/>
            <ac:spMk id="4" creationId="{FAA9FE32-8DEE-9295-7757-F400383F2844}"/>
          </ac:spMkLst>
        </pc:spChg>
        <pc:spChg chg="del mod">
          <ac:chgData name="Nahélé EL FENNE" userId="034dd147ed759493" providerId="LiveId" clId="{AC9470E1-CA7E-4373-A2D0-D1BF58BE51CF}" dt="2023-12-09T12:13:49.687" v="590"/>
          <ac:spMkLst>
            <pc:docMk/>
            <pc:sldMk cId="3614892448" sldId="263"/>
            <ac:spMk id="5" creationId="{FAC8C60C-3A1F-48FF-9CC4-D81C32F589A0}"/>
          </ac:spMkLst>
        </pc:spChg>
        <pc:picChg chg="add del mod">
          <ac:chgData name="Nahélé EL FENNE" userId="034dd147ed759493" providerId="LiveId" clId="{AC9470E1-CA7E-4373-A2D0-D1BF58BE51CF}" dt="2023-12-10T13:29:19.938" v="2304"/>
          <ac:picMkLst>
            <pc:docMk/>
            <pc:sldMk cId="3614892448" sldId="263"/>
            <ac:picMk id="40" creationId="{767CB9B3-BD7C-6B69-8ACE-21D9094459DD}"/>
          </ac:picMkLst>
        </pc:picChg>
        <pc:picChg chg="add del mod ord">
          <ac:chgData name="Nahélé EL FENNE" userId="034dd147ed759493" providerId="LiveId" clId="{AC9470E1-CA7E-4373-A2D0-D1BF58BE51CF}" dt="2023-12-10T13:30:10.395" v="2305"/>
          <ac:picMkLst>
            <pc:docMk/>
            <pc:sldMk cId="3614892448" sldId="263"/>
            <ac:picMk id="43" creationId="{2D3DCAA6-E74A-31E4-304F-593FB91CCEAD}"/>
          </ac:picMkLst>
        </pc:picChg>
        <pc:picChg chg="add mod">
          <ac:chgData name="Nahélé EL FENNE" userId="034dd147ed759493" providerId="LiveId" clId="{AC9470E1-CA7E-4373-A2D0-D1BF58BE51CF}" dt="2023-12-10T13:30:10.395" v="2305"/>
          <ac:picMkLst>
            <pc:docMk/>
            <pc:sldMk cId="3614892448" sldId="263"/>
            <ac:picMk id="44" creationId="{64480121-FF83-5EF9-057E-8E3A24585A3C}"/>
          </ac:picMkLst>
        </pc:picChg>
        <pc:picChg chg="del">
          <ac:chgData name="Nahélé EL FENNE" userId="034dd147ed759493" providerId="LiveId" clId="{AC9470E1-CA7E-4373-A2D0-D1BF58BE51CF}" dt="2023-12-09T12:13:45.376" v="585" actId="21"/>
          <ac:picMkLst>
            <pc:docMk/>
            <pc:sldMk cId="3614892448" sldId="263"/>
            <ac:picMk id="4097" creationId="{2E1D2986-894F-5F76-3677-53B752187A2F}"/>
          </ac:picMkLst>
        </pc:picChg>
      </pc:sldChg>
      <pc:sldChg chg="addSp delSp modSp add mod modTransition modAnim">
        <pc:chgData name="Nahélé EL FENNE" userId="034dd147ed759493" providerId="LiveId" clId="{AC9470E1-CA7E-4373-A2D0-D1BF58BE51CF}" dt="2023-12-10T13:36:14.371" v="2318"/>
        <pc:sldMkLst>
          <pc:docMk/>
          <pc:sldMk cId="2751328818" sldId="264"/>
        </pc:sldMkLst>
        <pc:spChg chg="mod">
          <ac:chgData name="Nahélé EL FENNE" userId="034dd147ed759493" providerId="LiveId" clId="{AC9470E1-CA7E-4373-A2D0-D1BF58BE51CF}" dt="2023-12-09T13:19:03.627" v="2141" actId="1076"/>
          <ac:spMkLst>
            <pc:docMk/>
            <pc:sldMk cId="2751328818" sldId="264"/>
            <ac:spMk id="2" creationId="{E6672F89-14F0-943F-2925-70608B95BB0F}"/>
          </ac:spMkLst>
        </pc:spChg>
        <pc:picChg chg="add del mod">
          <ac:chgData name="Nahélé EL FENNE" userId="034dd147ed759493" providerId="LiveId" clId="{AC9470E1-CA7E-4373-A2D0-D1BF58BE51CF}" dt="2023-12-10T13:32:27.874" v="2309"/>
          <ac:picMkLst>
            <pc:docMk/>
            <pc:sldMk cId="2751328818" sldId="264"/>
            <ac:picMk id="22" creationId="{F1C1FADC-EECF-9BA6-9624-9A3446620E97}"/>
          </ac:picMkLst>
        </pc:picChg>
        <pc:picChg chg="add del mod">
          <ac:chgData name="Nahélé EL FENNE" userId="034dd147ed759493" providerId="LiveId" clId="{AC9470E1-CA7E-4373-A2D0-D1BF58BE51CF}" dt="2023-12-10T13:33:38.376" v="2311"/>
          <ac:picMkLst>
            <pc:docMk/>
            <pc:sldMk cId="2751328818" sldId="264"/>
            <ac:picMk id="23" creationId="{630C26EA-FC51-27D6-85D5-A96F80E27C70}"/>
          </ac:picMkLst>
        </pc:picChg>
        <pc:picChg chg="add del mod ord">
          <ac:chgData name="Nahélé EL FENNE" userId="034dd147ed759493" providerId="LiveId" clId="{AC9470E1-CA7E-4373-A2D0-D1BF58BE51CF}" dt="2023-12-10T13:34:17.376" v="2312"/>
          <ac:picMkLst>
            <pc:docMk/>
            <pc:sldMk cId="2751328818" sldId="264"/>
            <ac:picMk id="26" creationId="{5CE5E5A6-2790-C865-C1A3-F7A1DDEC855A}"/>
          </ac:picMkLst>
        </pc:picChg>
        <pc:picChg chg="add del mod">
          <ac:chgData name="Nahélé EL FENNE" userId="034dd147ed759493" providerId="LiveId" clId="{AC9470E1-CA7E-4373-A2D0-D1BF58BE51CF}" dt="2023-12-10T13:34:31.867" v="2314"/>
          <ac:picMkLst>
            <pc:docMk/>
            <pc:sldMk cId="2751328818" sldId="264"/>
            <ac:picMk id="27" creationId="{6E09EE23-D579-DBDF-2797-64CA4889CC17}"/>
          </ac:picMkLst>
        </pc:picChg>
        <pc:picChg chg="add del mod ord">
          <ac:chgData name="Nahélé EL FENNE" userId="034dd147ed759493" providerId="LiveId" clId="{AC9470E1-CA7E-4373-A2D0-D1BF58BE51CF}" dt="2023-12-10T13:34:44.550" v="2315"/>
          <ac:picMkLst>
            <pc:docMk/>
            <pc:sldMk cId="2751328818" sldId="264"/>
            <ac:picMk id="30" creationId="{C3CCA1A1-4BA0-DFC3-5783-0A987260D3FD}"/>
          </ac:picMkLst>
        </pc:picChg>
        <pc:picChg chg="add del mod">
          <ac:chgData name="Nahélé EL FENNE" userId="034dd147ed759493" providerId="LiveId" clId="{AC9470E1-CA7E-4373-A2D0-D1BF58BE51CF}" dt="2023-12-10T13:35:27.113" v="2317"/>
          <ac:picMkLst>
            <pc:docMk/>
            <pc:sldMk cId="2751328818" sldId="264"/>
            <ac:picMk id="31" creationId="{4E14F9C2-3F33-91AA-9984-BAE380734D0D}"/>
          </ac:picMkLst>
        </pc:picChg>
        <pc:picChg chg="add del mod ord">
          <ac:chgData name="Nahélé EL FENNE" userId="034dd147ed759493" providerId="LiveId" clId="{AC9470E1-CA7E-4373-A2D0-D1BF58BE51CF}" dt="2023-12-10T13:36:14.371" v="2318"/>
          <ac:picMkLst>
            <pc:docMk/>
            <pc:sldMk cId="2751328818" sldId="264"/>
            <ac:picMk id="34" creationId="{1421A9B1-5F02-F952-2239-E673E5853E9B}"/>
          </ac:picMkLst>
        </pc:picChg>
        <pc:picChg chg="add mod">
          <ac:chgData name="Nahélé EL FENNE" userId="034dd147ed759493" providerId="LiveId" clId="{AC9470E1-CA7E-4373-A2D0-D1BF58BE51CF}" dt="2023-12-10T13:36:14.371" v="2318"/>
          <ac:picMkLst>
            <pc:docMk/>
            <pc:sldMk cId="2751328818" sldId="264"/>
            <ac:picMk id="35" creationId="{D25F9BCF-F2DB-8813-30F1-9667BCCF9A1C}"/>
          </ac:picMkLst>
        </pc:picChg>
        <pc:picChg chg="add mod">
          <ac:chgData name="Nahélé EL FENNE" userId="034dd147ed759493" providerId="LiveId" clId="{AC9470E1-CA7E-4373-A2D0-D1BF58BE51CF}" dt="2023-12-10T10:55:56.614" v="2196" actId="1076"/>
          <ac:picMkLst>
            <pc:docMk/>
            <pc:sldMk cId="2751328818" sldId="264"/>
            <ac:picMk id="4098" creationId="{082EC432-A7F2-9805-4DB7-204045968AC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53423-92BF-472A-A7DA-A90A48981776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369011-5DBA-44A7-B191-F9D8508EBC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505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369011-5DBA-44A7-B191-F9D8508EBCC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537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3718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245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302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874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490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525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118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1703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50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492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5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1D83139-7C3E-4B84-9242-FC44AA4B2303}" type="datetimeFigureOut">
              <a:rPr lang="fr-FR" smtClean="0"/>
              <a:t>10/12/2023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9E68EF7-A267-4679-AEB6-15ECCB3C4C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471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1200A0-A3C7-59B6-F3FD-22A5356AC60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276621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fr-FR" sz="4800" b="1" dirty="0">
                <a:ln>
                  <a:noFill/>
                </a:ln>
                <a:solidFill>
                  <a:srgbClr val="00B0AC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 à l’histologie et ses méthodes d’études</a:t>
            </a:r>
            <a:br>
              <a:rPr lang="fr-FR" sz="4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48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081B6-150F-6864-D16E-91A2E0FECEEA}"/>
              </a:ext>
            </a:extLst>
          </p:cNvPr>
          <p:cNvSpPr/>
          <p:nvPr/>
        </p:nvSpPr>
        <p:spPr>
          <a:xfrm>
            <a:off x="838200" y="2245584"/>
            <a:ext cx="10639960" cy="1656000"/>
          </a:xfrm>
          <a:custGeom>
            <a:avLst/>
            <a:gdLst>
              <a:gd name="connsiteX0" fmla="*/ 0 w 10639960"/>
              <a:gd name="connsiteY0" fmla="*/ 276006 h 1656000"/>
              <a:gd name="connsiteX1" fmla="*/ 276006 w 10639960"/>
              <a:gd name="connsiteY1" fmla="*/ 0 h 1656000"/>
              <a:gd name="connsiteX2" fmla="*/ 10363954 w 10639960"/>
              <a:gd name="connsiteY2" fmla="*/ 0 h 1656000"/>
              <a:gd name="connsiteX3" fmla="*/ 10639960 w 10639960"/>
              <a:gd name="connsiteY3" fmla="*/ 276006 h 1656000"/>
              <a:gd name="connsiteX4" fmla="*/ 10639960 w 10639960"/>
              <a:gd name="connsiteY4" fmla="*/ 1379994 h 1656000"/>
              <a:gd name="connsiteX5" fmla="*/ 10363954 w 10639960"/>
              <a:gd name="connsiteY5" fmla="*/ 1656000 h 1656000"/>
              <a:gd name="connsiteX6" fmla="*/ 276006 w 10639960"/>
              <a:gd name="connsiteY6" fmla="*/ 1656000 h 1656000"/>
              <a:gd name="connsiteX7" fmla="*/ 0 w 10639960"/>
              <a:gd name="connsiteY7" fmla="*/ 1379994 h 1656000"/>
              <a:gd name="connsiteX8" fmla="*/ 0 w 10639960"/>
              <a:gd name="connsiteY8" fmla="*/ 276006 h 165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39960" h="1656000" extrusionOk="0">
                <a:moveTo>
                  <a:pt x="0" y="276006"/>
                </a:moveTo>
                <a:cubicBezTo>
                  <a:pt x="-11888" y="116239"/>
                  <a:pt x="119088" y="1683"/>
                  <a:pt x="276006" y="0"/>
                </a:cubicBezTo>
                <a:cubicBezTo>
                  <a:pt x="4939376" y="132882"/>
                  <a:pt x="6285624" y="-84951"/>
                  <a:pt x="10363954" y="0"/>
                </a:cubicBezTo>
                <a:cubicBezTo>
                  <a:pt x="10494897" y="20987"/>
                  <a:pt x="10637248" y="138561"/>
                  <a:pt x="10639960" y="276006"/>
                </a:cubicBezTo>
                <a:cubicBezTo>
                  <a:pt x="10581551" y="440160"/>
                  <a:pt x="10572779" y="1208412"/>
                  <a:pt x="10639960" y="1379994"/>
                </a:cubicBezTo>
                <a:cubicBezTo>
                  <a:pt x="10660889" y="1534911"/>
                  <a:pt x="10519749" y="1649083"/>
                  <a:pt x="10363954" y="1656000"/>
                </a:cubicBezTo>
                <a:cubicBezTo>
                  <a:pt x="5783145" y="1743639"/>
                  <a:pt x="2140132" y="1583321"/>
                  <a:pt x="276006" y="1656000"/>
                </a:cubicBezTo>
                <a:cubicBezTo>
                  <a:pt x="121494" y="1636184"/>
                  <a:pt x="-9586" y="1545750"/>
                  <a:pt x="0" y="1379994"/>
                </a:cubicBezTo>
                <a:cubicBezTo>
                  <a:pt x="-71420" y="1086699"/>
                  <a:pt x="23532" y="659731"/>
                  <a:pt x="0" y="276006"/>
                </a:cubicBezTo>
                <a:close/>
              </a:path>
            </a:pathLst>
          </a:custGeom>
          <a:noFill/>
          <a:ln w="50800" cmpd="sng">
            <a:solidFill>
              <a:srgbClr val="00B0AC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pic>
        <p:nvPicPr>
          <p:cNvPr id="10" name="Graphique 9" descr="Microscope avec un remplissage uni">
            <a:extLst>
              <a:ext uri="{FF2B5EF4-FFF2-40B4-BE49-F238E27FC236}">
                <a16:creationId xmlns:a16="http://schemas.microsoft.com/office/drawing/2014/main" id="{C5CF5D25-4943-E5B4-9E2F-F19DBBD36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09171" y="382603"/>
            <a:ext cx="1001829" cy="1001829"/>
          </a:xfrm>
          <a:prstGeom prst="rect">
            <a:avLst/>
          </a:prstGeom>
        </p:spPr>
      </p:pic>
      <p:pic>
        <p:nvPicPr>
          <p:cNvPr id="12" name="Graphique 11" descr="Boîte de Pétri contour">
            <a:extLst>
              <a:ext uri="{FF2B5EF4-FFF2-40B4-BE49-F238E27FC236}">
                <a16:creationId xmlns:a16="http://schemas.microsoft.com/office/drawing/2014/main" id="{2296F9EF-95D6-4385-732F-419B42E869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7528" y="382603"/>
            <a:ext cx="1001828" cy="1001828"/>
          </a:xfrm>
          <a:prstGeom prst="rect">
            <a:avLst/>
          </a:prstGeom>
        </p:spPr>
      </p:pic>
      <p:sp>
        <p:nvSpPr>
          <p:cNvPr id="3" name="AutoShape 2">
            <a:extLst>
              <a:ext uri="{FF2B5EF4-FFF2-40B4-BE49-F238E27FC236}">
                <a16:creationId xmlns:a16="http://schemas.microsoft.com/office/drawing/2014/main" id="{460B6346-E7CE-B531-14D5-A9A69A25D61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341744" y="446001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5" name="Image 4" descr="Une image contenant peinture, art, dessin humoristique, capture d’écran&#10;&#10;Description générée automatiquement">
            <a:extLst>
              <a:ext uri="{FF2B5EF4-FFF2-40B4-BE49-F238E27FC236}">
                <a16:creationId xmlns:a16="http://schemas.microsoft.com/office/drawing/2014/main" id="{603C6D77-1F7B-9F9E-009D-DF21A33877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0103">
            <a:off x="9239702" y="4426472"/>
            <a:ext cx="2598497" cy="205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04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B778623A-D398-C87C-817A-7B03E5B9F361}"/>
              </a:ext>
            </a:extLst>
          </p:cNvPr>
          <p:cNvSpPr txBox="1"/>
          <p:nvPr/>
        </p:nvSpPr>
        <p:spPr>
          <a:xfrm>
            <a:off x="1803134" y="4829299"/>
            <a:ext cx="8142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>
                <a:ln>
                  <a:noFill/>
                </a:ln>
                <a:solidFill>
                  <a:srgbClr val="00B0AC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endParaRPr lang="fr-FR" dirty="0">
              <a:solidFill>
                <a:srgbClr val="00B0AC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fr-FR" dirty="0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547CD3F5-D110-7B3B-9C0B-21AFE77EF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4600" y="598027"/>
            <a:ext cx="6640040" cy="934528"/>
          </a:xfrm>
        </p:spPr>
        <p:txBody>
          <a:bodyPr>
            <a:normAutofit/>
          </a:bodyPr>
          <a:lstStyle/>
          <a:p>
            <a:pPr algn="ctr"/>
            <a:r>
              <a:rPr lang="fr-FR" sz="3200" dirty="0">
                <a:solidFill>
                  <a:srgbClr val="00B0AC"/>
                </a:solidFill>
                <a:latin typeface="Comic Sans MS" panose="030F0702030302020204" pitchFamily="66" charset="0"/>
              </a:rPr>
              <a:t>Intro: </a:t>
            </a:r>
            <a:r>
              <a:rPr lang="fr-FR" sz="3200" i="1" dirty="0">
                <a:solidFill>
                  <a:srgbClr val="00B0AC"/>
                </a:solidFill>
                <a:latin typeface="Comic Sans MS" panose="030F0702030302020204" pitchFamily="66" charset="0"/>
              </a:rPr>
              <a:t>Qu’est-ce que l’histologie ?</a:t>
            </a:r>
            <a:endParaRPr lang="fr-FR" sz="3200" dirty="0">
              <a:solidFill>
                <a:srgbClr val="00B0AC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2594AF6F-D3AD-D79D-996C-494720B7CE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064" y="1734953"/>
            <a:ext cx="11015871" cy="487760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</a:rPr>
              <a:t>Histologie vient du grec: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</a:rPr>
              <a:t>histos </a:t>
            </a: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 tissus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logos  sciences</a:t>
            </a:r>
          </a:p>
          <a:p>
            <a:pPr marL="45720" indent="0">
              <a:buNone/>
            </a:pPr>
            <a:endParaRPr lang="fr-FR" dirty="0">
              <a:solidFill>
                <a:schemeClr val="tx1"/>
              </a:solidFill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45720" indent="0">
              <a:buNone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L’histologie est l’étude des tissus : 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Structure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Composition 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Fonctionnement 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Renouvellement 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Echanges cellulaires</a:t>
            </a:r>
          </a:p>
          <a:p>
            <a:pPr marL="45720" indent="0">
              <a:buNone/>
            </a:pPr>
            <a:endParaRPr lang="fr-FR" dirty="0">
              <a:solidFill>
                <a:srgbClr val="00B0AC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Les Mystérieuses Cités D Or Saison 4 Episode 1 | AUTOMASITES">
            <a:extLst>
              <a:ext uri="{FF2B5EF4-FFF2-40B4-BE49-F238E27FC236}">
                <a16:creationId xmlns:a16="http://schemas.microsoft.com/office/drawing/2014/main" id="{044E7BA8-2A0E-568E-10F0-DD29F9980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764" y="2660657"/>
            <a:ext cx="4161685" cy="216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212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contenu 10">
            <a:extLst>
              <a:ext uri="{FF2B5EF4-FFF2-40B4-BE49-F238E27FC236}">
                <a16:creationId xmlns:a16="http://schemas.microsoft.com/office/drawing/2014/main" id="{FE316168-0DA3-7DE9-B217-6E6A153A4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108" y="1280301"/>
            <a:ext cx="11059784" cy="5353411"/>
          </a:xfrm>
        </p:spPr>
        <p:txBody>
          <a:bodyPr>
            <a:normAutofit/>
          </a:bodyPr>
          <a:lstStyle/>
          <a:p>
            <a:pPr>
              <a:buClr>
                <a:srgbClr val="B0008E"/>
              </a:buClr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Organisme humain </a:t>
            </a: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composé de dizaines de milliers de milliards de cellules </a:t>
            </a:r>
          </a:p>
          <a:p>
            <a:pPr marL="45720" indent="0">
              <a:buClr>
                <a:srgbClr val="B0008E"/>
              </a:buClr>
              <a:buNone/>
            </a:pPr>
            <a:endParaRPr lang="fr-FR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Clr>
                <a:srgbClr val="B0008E"/>
              </a:buClr>
            </a:pPr>
            <a:r>
              <a:rPr lang="fr-FR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Plusieurs niveaux d’organisation : </a:t>
            </a:r>
          </a:p>
          <a:p>
            <a:pPr>
              <a:buClr>
                <a:srgbClr val="B0008E"/>
              </a:buClr>
              <a:buFont typeface="Comic Sans MS" panose="030F0702030302020204" pitchFamily="66" charset="0"/>
              <a:buChar char="–"/>
            </a:pPr>
            <a:r>
              <a:rPr lang="fr-FR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Molécules</a:t>
            </a:r>
          </a:p>
          <a:p>
            <a:pPr>
              <a:buClr>
                <a:srgbClr val="B0008E"/>
              </a:buClr>
              <a:buFont typeface="Comic Sans MS" panose="030F0702030302020204" pitchFamily="66" charset="0"/>
              <a:buChar char="–"/>
            </a:pPr>
            <a:r>
              <a:rPr lang="fr-FR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Organites</a:t>
            </a:r>
          </a:p>
          <a:p>
            <a:pPr>
              <a:buClr>
                <a:srgbClr val="B0008E"/>
              </a:buClr>
              <a:buFont typeface="Comic Sans MS" panose="030F0702030302020204" pitchFamily="66" charset="0"/>
              <a:buChar char="–"/>
            </a:pPr>
            <a:r>
              <a:rPr lang="fr-FR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Cellules</a:t>
            </a:r>
          </a:p>
          <a:p>
            <a:pPr>
              <a:buClr>
                <a:srgbClr val="B0008E"/>
              </a:buClr>
              <a:buFont typeface="Comic Sans MS" panose="030F0702030302020204" pitchFamily="66" charset="0"/>
              <a:buChar char="–"/>
            </a:pPr>
            <a:r>
              <a:rPr lang="fr-FR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Tissus </a:t>
            </a:r>
          </a:p>
          <a:p>
            <a:pPr>
              <a:buClr>
                <a:srgbClr val="B0008E"/>
              </a:buClr>
              <a:buFont typeface="Comic Sans MS" panose="030F0702030302020204" pitchFamily="66" charset="0"/>
              <a:buChar char="–"/>
            </a:pPr>
            <a:r>
              <a:rPr lang="fr-FR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Organes </a:t>
            </a:r>
          </a:p>
          <a:p>
            <a:pPr>
              <a:buClr>
                <a:srgbClr val="B0008E"/>
              </a:buClr>
              <a:buFont typeface="Comic Sans MS" panose="030F0702030302020204" pitchFamily="66" charset="0"/>
              <a:buChar char="–"/>
            </a:pPr>
            <a:r>
              <a:rPr lang="fr-FR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Systèmes et appareils</a:t>
            </a:r>
            <a:endParaRPr lang="fr-FR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fr-FR" dirty="0"/>
          </a:p>
        </p:txBody>
      </p:sp>
      <p:sp>
        <p:nvSpPr>
          <p:cNvPr id="12" name="Titre 5">
            <a:extLst>
              <a:ext uri="{FF2B5EF4-FFF2-40B4-BE49-F238E27FC236}">
                <a16:creationId xmlns:a16="http://schemas.microsoft.com/office/drawing/2014/main" id="{05CC0966-8321-1182-C94F-7F6FB4B70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081" y="465869"/>
            <a:ext cx="9875838" cy="645453"/>
          </a:xfrm>
        </p:spPr>
        <p:txBody>
          <a:bodyPr>
            <a:normAutofit/>
          </a:bodyPr>
          <a:lstStyle/>
          <a:p>
            <a:pPr algn="ctr"/>
            <a:r>
              <a:rPr lang="fr-FR" sz="3200" dirty="0">
                <a:solidFill>
                  <a:srgbClr val="00B0AC"/>
                </a:solidFill>
                <a:latin typeface="Comic Sans MS" panose="030F0702030302020204" pitchFamily="66" charset="0"/>
              </a:rPr>
              <a:t>Niveau d’organisation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F0ECE45F-5713-FFEB-C88E-04452585F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890" y="2372649"/>
            <a:ext cx="5953915" cy="3769358"/>
          </a:xfrm>
          <a:prstGeom prst="rect">
            <a:avLst/>
          </a:prstGeom>
          <a:ln w="19050">
            <a:solidFill>
              <a:srgbClr val="B0008E"/>
            </a:solidFill>
          </a:ln>
        </p:spPr>
      </p:pic>
    </p:spTree>
    <p:extLst>
      <p:ext uri="{BB962C8B-B14F-4D97-AF65-F5344CB8AC3E}">
        <p14:creationId xmlns:p14="http://schemas.microsoft.com/office/powerpoint/2010/main" val="3957249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BEBD162-2021-F7C4-FF12-26297FA37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3691" y="3426001"/>
            <a:ext cx="6297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fr-FR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08265FD-21F2-43E4-031A-F96BFCC59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2779" y="283084"/>
            <a:ext cx="8406442" cy="831909"/>
          </a:xfrm>
        </p:spPr>
        <p:txBody>
          <a:bodyPr>
            <a:normAutofit/>
          </a:bodyPr>
          <a:lstStyle/>
          <a:p>
            <a:pPr algn="ctr"/>
            <a:r>
              <a:rPr lang="fr-FR" sz="3600" dirty="0">
                <a:solidFill>
                  <a:srgbClr val="00B0AC"/>
                </a:solidFill>
                <a:latin typeface="Comic Sans MS" panose="030F0702030302020204" pitchFamily="66" charset="0"/>
              </a:rPr>
              <a:t>Echelle et unité de longueur du vivant</a:t>
            </a:r>
            <a:endParaRPr lang="fr-FR" sz="3600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E9DBD60-FF6C-30A9-C7F7-ED9448640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402" y="1032231"/>
            <a:ext cx="11243529" cy="3264502"/>
          </a:xfrm>
        </p:spPr>
        <p:txBody>
          <a:bodyPr>
            <a:norm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0008E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0,1 nm correspond au diamètre d’un atome d’hydrogène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0008E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lang="fr-FR" altLang="fr-FR" sz="20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L</a:t>
            </a:r>
            <a: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a double hélice de notre ADN a un diamètre de 2 nm (20 fois plus grand), ce qui reste extrêmement petit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0008E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lang="fr-FR" sz="20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L</a:t>
            </a:r>
            <a:r>
              <a:rPr lang="fr-FR" sz="20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’œil humain ne peut distinguer deux points que s’ils sont situés à </a:t>
            </a:r>
            <a:r>
              <a:rPr lang="fr-FR" sz="2000" u="sng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plus de</a:t>
            </a:r>
            <a:r>
              <a:rPr lang="fr-FR" sz="20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b="1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2/10èmes de millimètre</a:t>
            </a:r>
            <a:r>
              <a:rPr lang="fr-FR" sz="20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l’un de l’autre.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B0008E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Il est </a:t>
            </a:r>
            <a:r>
              <a:rPr kumimoji="0" lang="fr-FR" altLang="fr-FR" sz="200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indispensable</a:t>
            </a:r>
            <a: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d’avoir de bons points de repères dans </a:t>
            </a:r>
            <a:r>
              <a:rPr kumimoji="0" lang="fr-FR" altLang="fr-FR" sz="200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l’échelle du vivant</a:t>
            </a:r>
            <a: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pour bien comprendre ce qui est étudié en histologie. </a:t>
            </a:r>
            <a:b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 </a:t>
            </a:r>
            <a:r>
              <a:rPr kumimoji="0" lang="fr-FR" altLang="fr-FR" sz="20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Je vous conseille de bien maîtriser la nomenclature et les conversions entre les différentes unités de longueur</a:t>
            </a:r>
            <a:r>
              <a:rPr kumimoji="0" lang="fr-FR" altLang="fr-F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». </a:t>
            </a:r>
            <a:endParaRPr kumimoji="0" lang="fr-FR" altLang="fr-FR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" indent="0">
              <a:buNone/>
            </a:pPr>
            <a:endParaRPr lang="fr-FR" sz="20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fr-FR" sz="2000" dirty="0">
              <a:solidFill>
                <a:schemeClr val="tx1"/>
              </a:solidFill>
            </a:endParaRPr>
          </a:p>
        </p:txBody>
      </p:sp>
      <p:pic>
        <p:nvPicPr>
          <p:cNvPr id="7" name="Image 1" descr="Une image contenant texte, capture d’écran, diagramme, Police&#10;&#10;Description générée automatiquement">
            <a:extLst>
              <a:ext uri="{FF2B5EF4-FFF2-40B4-BE49-F238E27FC236}">
                <a16:creationId xmlns:a16="http://schemas.microsoft.com/office/drawing/2014/main" id="{AC5D1D34-D350-BBA4-AB31-B3493EBC6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505" y="4024541"/>
            <a:ext cx="6282093" cy="2550375"/>
          </a:xfrm>
          <a:prstGeom prst="rect">
            <a:avLst/>
          </a:prstGeom>
          <a:noFill/>
          <a:ln w="19050">
            <a:solidFill>
              <a:srgbClr val="B0008E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Les mystérieuses cités d'or - Replay et vidéos en streaming - France tv">
            <a:extLst>
              <a:ext uri="{FF2B5EF4-FFF2-40B4-BE49-F238E27FC236}">
                <a16:creationId xmlns:a16="http://schemas.microsoft.com/office/drawing/2014/main" id="{7951C093-9C1D-054F-A674-DC148FAA5D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42"/>
          <a:stretch/>
        </p:blipFill>
        <p:spPr bwMode="auto">
          <a:xfrm rot="729230">
            <a:off x="555616" y="4845238"/>
            <a:ext cx="1456450" cy="1520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817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6672F89-14F0-943F-2925-70608B95BB0F}"/>
              </a:ext>
            </a:extLst>
          </p:cNvPr>
          <p:cNvSpPr txBox="1"/>
          <p:nvPr/>
        </p:nvSpPr>
        <p:spPr>
          <a:xfrm>
            <a:off x="287152" y="710618"/>
            <a:ext cx="116176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omic Sans MS" panose="030F0702030302020204" pitchFamily="66" charset="0"/>
              </a:rPr>
              <a:t>Pour observer des éléments plus petits, qui ne peuvent être observés à l’œil nu, on utilise des microscopes : </a:t>
            </a:r>
            <a:r>
              <a:rPr lang="fr-FR" b="1" dirty="0">
                <a:latin typeface="Comic Sans MS" panose="030F0702030302020204" pitchFamily="66" charset="0"/>
              </a:rPr>
              <a:t>Microscope Optique </a:t>
            </a:r>
            <a:r>
              <a:rPr lang="fr-FR" dirty="0">
                <a:latin typeface="Comic Sans MS" panose="030F0702030302020204" pitchFamily="66" charset="0"/>
              </a:rPr>
              <a:t>(</a:t>
            </a:r>
            <a:r>
              <a:rPr lang="fr-FR" b="1" dirty="0">
                <a:latin typeface="Comic Sans MS" panose="030F0702030302020204" pitchFamily="66" charset="0"/>
              </a:rPr>
              <a:t>MO</a:t>
            </a:r>
            <a:r>
              <a:rPr lang="fr-FR" dirty="0">
                <a:latin typeface="Comic Sans MS" panose="030F0702030302020204" pitchFamily="66" charset="0"/>
              </a:rPr>
              <a:t>) ou </a:t>
            </a:r>
            <a:r>
              <a:rPr lang="fr-FR" b="1" dirty="0">
                <a:latin typeface="Comic Sans MS" panose="030F0702030302020204" pitchFamily="66" charset="0"/>
              </a:rPr>
              <a:t>Photonique</a:t>
            </a:r>
            <a:r>
              <a:rPr lang="fr-FR" dirty="0">
                <a:latin typeface="Comic Sans MS" panose="030F0702030302020204" pitchFamily="66" charset="0"/>
              </a:rPr>
              <a:t> ou </a:t>
            </a:r>
            <a:r>
              <a:rPr lang="fr-FR" b="1" dirty="0">
                <a:latin typeface="Comic Sans MS" panose="030F0702030302020204" pitchFamily="66" charset="0"/>
              </a:rPr>
              <a:t>Microscope Électronique</a:t>
            </a:r>
            <a:r>
              <a:rPr lang="fr-FR" dirty="0">
                <a:latin typeface="Comic Sans MS" panose="030F0702030302020204" pitchFamily="66" charset="0"/>
              </a:rPr>
              <a:t> (</a:t>
            </a:r>
            <a:r>
              <a:rPr lang="fr-FR" b="1" dirty="0">
                <a:latin typeface="Comic Sans MS" panose="030F0702030302020204" pitchFamily="66" charset="0"/>
              </a:rPr>
              <a:t>ME</a:t>
            </a:r>
            <a:r>
              <a:rPr lang="fr-FR" dirty="0">
                <a:latin typeface="Comic Sans MS" panose="030F0702030302020204" pitchFamily="66" charset="0"/>
              </a:rPr>
              <a:t>)</a:t>
            </a:r>
          </a:p>
          <a:p>
            <a:pPr marL="285750" indent="-285750">
              <a:buClr>
                <a:srgbClr val="B0008E"/>
              </a:buClr>
              <a:buFont typeface="Arial" panose="020B0604020202020204" pitchFamily="34" charset="0"/>
              <a:buChar char="•"/>
            </a:pPr>
            <a:endParaRPr lang="fr-FR" dirty="0">
              <a:latin typeface="Comic Sans MS" panose="030F0702030302020204" pitchFamily="66" charset="0"/>
            </a:endParaRPr>
          </a:p>
          <a:p>
            <a:pPr marL="285750" indent="-285750"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omic Sans MS" panose="030F0702030302020204" pitchFamily="66" charset="0"/>
              </a:rPr>
              <a:t>Le </a:t>
            </a:r>
            <a:r>
              <a:rPr lang="fr-FR" b="1" dirty="0">
                <a:latin typeface="Comic Sans MS" panose="030F0702030302020204" pitchFamily="66" charset="0"/>
              </a:rPr>
              <a:t>MO</a:t>
            </a:r>
            <a:r>
              <a:rPr lang="fr-FR" dirty="0">
                <a:latin typeface="Comic Sans MS" panose="030F0702030302020204" pitchFamily="66" charset="0"/>
              </a:rPr>
              <a:t> a un pouvoir séparateur de </a:t>
            </a:r>
            <a:r>
              <a:rPr lang="fr-FR" b="1" dirty="0">
                <a:latin typeface="Comic Sans MS" panose="030F0702030302020204" pitchFamily="66" charset="0"/>
              </a:rPr>
              <a:t>0,2µm</a:t>
            </a:r>
          </a:p>
        </p:txBody>
      </p:sp>
      <p:pic>
        <p:nvPicPr>
          <p:cNvPr id="3" name="Image 2" descr="Une image contenant texte, capture d’écran, diagramme, Police&#10;&#10;Description générée automatiquement">
            <a:extLst>
              <a:ext uri="{FF2B5EF4-FFF2-40B4-BE49-F238E27FC236}">
                <a16:creationId xmlns:a16="http://schemas.microsoft.com/office/drawing/2014/main" id="{2341ED21-F60E-CE1D-16D2-88D967DD39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7"/>
          <a:stretch/>
        </p:blipFill>
        <p:spPr bwMode="auto">
          <a:xfrm>
            <a:off x="2081020" y="2579404"/>
            <a:ext cx="8029956" cy="3369009"/>
          </a:xfrm>
          <a:prstGeom prst="rect">
            <a:avLst/>
          </a:prstGeom>
          <a:ln w="19050">
            <a:solidFill>
              <a:srgbClr val="B0008E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64066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62A2EBA1-6F05-8471-4304-7B5DE7D63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9605" y="576181"/>
            <a:ext cx="4872789" cy="582316"/>
          </a:xfrm>
        </p:spPr>
        <p:txBody>
          <a:bodyPr>
            <a:normAutofit/>
          </a:bodyPr>
          <a:lstStyle/>
          <a:p>
            <a:pPr algn="ctr"/>
            <a:r>
              <a:rPr lang="fr-FR" sz="3200" dirty="0">
                <a:solidFill>
                  <a:srgbClr val="00B0AC"/>
                </a:solidFill>
                <a:latin typeface="Comic Sans MS" panose="030F0702030302020204" pitchFamily="66" charset="0"/>
              </a:rPr>
              <a:t>Classification des tissus</a:t>
            </a:r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C79D2B19-1B73-0FD8-686C-C89336D07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047" y="1269213"/>
            <a:ext cx="5044845" cy="529521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fr-FR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Il y a </a:t>
            </a:r>
            <a:r>
              <a:rPr lang="fr-FR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4 groupes fondamentaux </a:t>
            </a:r>
            <a:r>
              <a:rPr lang="fr-FR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de tissus: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rgbClr val="00B0AC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tissus musculaires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rgbClr val="B0008E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composés de </a:t>
            </a:r>
            <a:r>
              <a:rPr kumimoji="0" lang="fr-FR" altLang="fr-FR" sz="2000" b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cellules contractiles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rgbClr val="00B0AC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tissus épithéliaux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rgbClr val="B0008E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caractérisés par leurs </a:t>
            </a:r>
            <a:r>
              <a:rPr kumimoji="0" lang="fr-FR" altLang="fr-FR" sz="2000" b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cellules jointives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 leur </a:t>
            </a:r>
            <a:r>
              <a:rPr kumimoji="0" lang="fr-FR" altLang="fr-FR" sz="2000" b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rôle de revêtement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 de </a:t>
            </a:r>
            <a:r>
              <a:rPr kumimoji="0" lang="fr-FR" altLang="fr-FR" sz="2000" b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sécrétion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rgbClr val="00B0AC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tissus conjonctifs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rgbClr val="B0008E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composés eux de </a:t>
            </a:r>
            <a:r>
              <a:rPr kumimoji="0" lang="fr-FR" altLang="fr-FR" sz="2000" b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cellules non-jointives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réparties dans un </a:t>
            </a:r>
            <a:r>
              <a:rPr kumimoji="0" lang="fr-FR" altLang="fr-FR" sz="200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réseau de fibres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 de </a:t>
            </a:r>
            <a:r>
              <a:rPr kumimoji="0" lang="fr-FR" altLang="fr-FR" sz="200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substance fondamentale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avec différentes proportions selon leurs fonctions</a:t>
            </a:r>
          </a:p>
          <a:p>
            <a:pPr>
              <a:buClr>
                <a:srgbClr val="B0008E"/>
              </a:buClr>
              <a:buFont typeface="Arial" panose="020B0604020202020204" pitchFamily="34" charset="0"/>
              <a:buChar char="•"/>
            </a:pP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Enfin, les </a:t>
            </a:r>
            <a:r>
              <a:rPr kumimoji="0" lang="fr-FR" altLang="fr-FR" sz="2000" strike="noStrike" cap="none" normalizeH="0" baseline="0" dirty="0">
                <a:ln>
                  <a:noFill/>
                </a:ln>
                <a:solidFill>
                  <a:srgbClr val="00B0AC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tissus nerveux </a:t>
            </a:r>
            <a:endParaRPr lang="fr-FR" sz="2000" dirty="0">
              <a:solidFill>
                <a:srgbClr val="00B0AC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Image 1" descr="Une image contenant texte, capture d’écran, rose&#10;&#10;Description générée automatiquement">
            <a:extLst>
              <a:ext uri="{FF2B5EF4-FFF2-40B4-BE49-F238E27FC236}">
                <a16:creationId xmlns:a16="http://schemas.microsoft.com/office/drawing/2014/main" id="{E8544F68-4AC2-CCB4-3D47-33FCC4D39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860" y="1601309"/>
            <a:ext cx="5717067" cy="2816687"/>
          </a:xfrm>
          <a:prstGeom prst="rect">
            <a:avLst/>
          </a:prstGeom>
          <a:noFill/>
          <a:ln w="19050">
            <a:solidFill>
              <a:srgbClr val="B0008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697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6672F89-14F0-943F-2925-70608B95BB0F}"/>
              </a:ext>
            </a:extLst>
          </p:cNvPr>
          <p:cNvSpPr txBox="1"/>
          <p:nvPr/>
        </p:nvSpPr>
        <p:spPr>
          <a:xfrm>
            <a:off x="634665" y="1027253"/>
            <a:ext cx="10922669" cy="4803494"/>
          </a:xfrm>
          <a:custGeom>
            <a:avLst/>
            <a:gdLst>
              <a:gd name="connsiteX0" fmla="*/ 0 w 10922669"/>
              <a:gd name="connsiteY0" fmla="*/ 0 h 4803494"/>
              <a:gd name="connsiteX1" fmla="*/ 465651 w 10922669"/>
              <a:gd name="connsiteY1" fmla="*/ 0 h 4803494"/>
              <a:gd name="connsiteX2" fmla="*/ 712848 w 10922669"/>
              <a:gd name="connsiteY2" fmla="*/ 0 h 4803494"/>
              <a:gd name="connsiteX3" fmla="*/ 1506179 w 10922669"/>
              <a:gd name="connsiteY3" fmla="*/ 0 h 4803494"/>
              <a:gd name="connsiteX4" fmla="*/ 1971829 w 10922669"/>
              <a:gd name="connsiteY4" fmla="*/ 0 h 4803494"/>
              <a:gd name="connsiteX5" fmla="*/ 2437480 w 10922669"/>
              <a:gd name="connsiteY5" fmla="*/ 0 h 4803494"/>
              <a:gd name="connsiteX6" fmla="*/ 3230811 w 10922669"/>
              <a:gd name="connsiteY6" fmla="*/ 0 h 4803494"/>
              <a:gd name="connsiteX7" fmla="*/ 3587234 w 10922669"/>
              <a:gd name="connsiteY7" fmla="*/ 0 h 4803494"/>
              <a:gd name="connsiteX8" fmla="*/ 4380565 w 10922669"/>
              <a:gd name="connsiteY8" fmla="*/ 0 h 4803494"/>
              <a:gd name="connsiteX9" fmla="*/ 5173896 w 10922669"/>
              <a:gd name="connsiteY9" fmla="*/ 0 h 4803494"/>
              <a:gd name="connsiteX10" fmla="*/ 5748773 w 10922669"/>
              <a:gd name="connsiteY10" fmla="*/ 0 h 4803494"/>
              <a:gd name="connsiteX11" fmla="*/ 6542104 w 10922669"/>
              <a:gd name="connsiteY11" fmla="*/ 0 h 4803494"/>
              <a:gd name="connsiteX12" fmla="*/ 7007754 w 10922669"/>
              <a:gd name="connsiteY12" fmla="*/ 0 h 4803494"/>
              <a:gd name="connsiteX13" fmla="*/ 7473405 w 10922669"/>
              <a:gd name="connsiteY13" fmla="*/ 0 h 4803494"/>
              <a:gd name="connsiteX14" fmla="*/ 8157509 w 10922669"/>
              <a:gd name="connsiteY14" fmla="*/ 0 h 4803494"/>
              <a:gd name="connsiteX15" fmla="*/ 8623160 w 10922669"/>
              <a:gd name="connsiteY15" fmla="*/ 0 h 4803494"/>
              <a:gd name="connsiteX16" fmla="*/ 9416490 w 10922669"/>
              <a:gd name="connsiteY16" fmla="*/ 0 h 4803494"/>
              <a:gd name="connsiteX17" fmla="*/ 10209821 w 10922669"/>
              <a:gd name="connsiteY17" fmla="*/ 0 h 4803494"/>
              <a:gd name="connsiteX18" fmla="*/ 10922669 w 10922669"/>
              <a:gd name="connsiteY18" fmla="*/ 0 h 4803494"/>
              <a:gd name="connsiteX19" fmla="*/ 10922669 w 10922669"/>
              <a:gd name="connsiteY19" fmla="*/ 485687 h 4803494"/>
              <a:gd name="connsiteX20" fmla="*/ 10922669 w 10922669"/>
              <a:gd name="connsiteY20" fmla="*/ 875303 h 4803494"/>
              <a:gd name="connsiteX21" fmla="*/ 10922669 w 10922669"/>
              <a:gd name="connsiteY21" fmla="*/ 1312955 h 4803494"/>
              <a:gd name="connsiteX22" fmla="*/ 10922669 w 10922669"/>
              <a:gd name="connsiteY22" fmla="*/ 1894712 h 4803494"/>
              <a:gd name="connsiteX23" fmla="*/ 10922669 w 10922669"/>
              <a:gd name="connsiteY23" fmla="*/ 2380398 h 4803494"/>
              <a:gd name="connsiteX24" fmla="*/ 10922669 w 10922669"/>
              <a:gd name="connsiteY24" fmla="*/ 2818050 h 4803494"/>
              <a:gd name="connsiteX25" fmla="*/ 10922669 w 10922669"/>
              <a:gd name="connsiteY25" fmla="*/ 3399806 h 4803494"/>
              <a:gd name="connsiteX26" fmla="*/ 10922669 w 10922669"/>
              <a:gd name="connsiteY26" fmla="*/ 3933528 h 4803494"/>
              <a:gd name="connsiteX27" fmla="*/ 10922669 w 10922669"/>
              <a:gd name="connsiteY27" fmla="*/ 4803494 h 4803494"/>
              <a:gd name="connsiteX28" fmla="*/ 10129338 w 10922669"/>
              <a:gd name="connsiteY28" fmla="*/ 4803494 h 4803494"/>
              <a:gd name="connsiteX29" fmla="*/ 9445234 w 10922669"/>
              <a:gd name="connsiteY29" fmla="*/ 4803494 h 4803494"/>
              <a:gd name="connsiteX30" fmla="*/ 9088810 w 10922669"/>
              <a:gd name="connsiteY30" fmla="*/ 4803494 h 4803494"/>
              <a:gd name="connsiteX31" fmla="*/ 8404706 w 10922669"/>
              <a:gd name="connsiteY31" fmla="*/ 4803494 h 4803494"/>
              <a:gd name="connsiteX32" fmla="*/ 8157509 w 10922669"/>
              <a:gd name="connsiteY32" fmla="*/ 4803494 h 4803494"/>
              <a:gd name="connsiteX33" fmla="*/ 7473405 w 10922669"/>
              <a:gd name="connsiteY33" fmla="*/ 4803494 h 4803494"/>
              <a:gd name="connsiteX34" fmla="*/ 7116981 w 10922669"/>
              <a:gd name="connsiteY34" fmla="*/ 4803494 h 4803494"/>
              <a:gd name="connsiteX35" fmla="*/ 6869784 w 10922669"/>
              <a:gd name="connsiteY35" fmla="*/ 4803494 h 4803494"/>
              <a:gd name="connsiteX36" fmla="*/ 6513360 w 10922669"/>
              <a:gd name="connsiteY36" fmla="*/ 4803494 h 4803494"/>
              <a:gd name="connsiteX37" fmla="*/ 5829256 w 10922669"/>
              <a:gd name="connsiteY37" fmla="*/ 4803494 h 4803494"/>
              <a:gd name="connsiteX38" fmla="*/ 5472832 w 10922669"/>
              <a:gd name="connsiteY38" fmla="*/ 4803494 h 4803494"/>
              <a:gd name="connsiteX39" fmla="*/ 5225635 w 10922669"/>
              <a:gd name="connsiteY39" fmla="*/ 4803494 h 4803494"/>
              <a:gd name="connsiteX40" fmla="*/ 4869211 w 10922669"/>
              <a:gd name="connsiteY40" fmla="*/ 4803494 h 4803494"/>
              <a:gd name="connsiteX41" fmla="*/ 4403560 w 10922669"/>
              <a:gd name="connsiteY41" fmla="*/ 4803494 h 4803494"/>
              <a:gd name="connsiteX42" fmla="*/ 3828683 w 10922669"/>
              <a:gd name="connsiteY42" fmla="*/ 4803494 h 4803494"/>
              <a:gd name="connsiteX43" fmla="*/ 3472259 w 10922669"/>
              <a:gd name="connsiteY43" fmla="*/ 4803494 h 4803494"/>
              <a:gd name="connsiteX44" fmla="*/ 2678928 w 10922669"/>
              <a:gd name="connsiteY44" fmla="*/ 4803494 h 4803494"/>
              <a:gd name="connsiteX45" fmla="*/ 2104051 w 10922669"/>
              <a:gd name="connsiteY45" fmla="*/ 4803494 h 4803494"/>
              <a:gd name="connsiteX46" fmla="*/ 1310720 w 10922669"/>
              <a:gd name="connsiteY46" fmla="*/ 4803494 h 4803494"/>
              <a:gd name="connsiteX47" fmla="*/ 626616 w 10922669"/>
              <a:gd name="connsiteY47" fmla="*/ 4803494 h 4803494"/>
              <a:gd name="connsiteX48" fmla="*/ 0 w 10922669"/>
              <a:gd name="connsiteY48" fmla="*/ 4803494 h 4803494"/>
              <a:gd name="connsiteX49" fmla="*/ 0 w 10922669"/>
              <a:gd name="connsiteY49" fmla="*/ 4221738 h 4803494"/>
              <a:gd name="connsiteX50" fmla="*/ 0 w 10922669"/>
              <a:gd name="connsiteY50" fmla="*/ 3639981 h 4803494"/>
              <a:gd name="connsiteX51" fmla="*/ 0 w 10922669"/>
              <a:gd name="connsiteY51" fmla="*/ 3106259 h 4803494"/>
              <a:gd name="connsiteX52" fmla="*/ 0 w 10922669"/>
              <a:gd name="connsiteY52" fmla="*/ 2476468 h 4803494"/>
              <a:gd name="connsiteX53" fmla="*/ 0 w 10922669"/>
              <a:gd name="connsiteY53" fmla="*/ 1846677 h 4803494"/>
              <a:gd name="connsiteX54" fmla="*/ 0 w 10922669"/>
              <a:gd name="connsiteY54" fmla="*/ 1264920 h 4803494"/>
              <a:gd name="connsiteX55" fmla="*/ 0 w 10922669"/>
              <a:gd name="connsiteY55" fmla="*/ 683164 h 4803494"/>
              <a:gd name="connsiteX56" fmla="*/ 0 w 10922669"/>
              <a:gd name="connsiteY56" fmla="*/ 0 h 4803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0922669" h="4803494" extrusionOk="0">
                <a:moveTo>
                  <a:pt x="0" y="0"/>
                </a:moveTo>
                <a:cubicBezTo>
                  <a:pt x="214120" y="-1137"/>
                  <a:pt x="336898" y="34352"/>
                  <a:pt x="465651" y="0"/>
                </a:cubicBezTo>
                <a:cubicBezTo>
                  <a:pt x="594404" y="-34352"/>
                  <a:pt x="628716" y="7229"/>
                  <a:pt x="712848" y="0"/>
                </a:cubicBezTo>
                <a:cubicBezTo>
                  <a:pt x="796980" y="-7229"/>
                  <a:pt x="1244984" y="43206"/>
                  <a:pt x="1506179" y="0"/>
                </a:cubicBezTo>
                <a:cubicBezTo>
                  <a:pt x="1767374" y="-43206"/>
                  <a:pt x="1766213" y="17115"/>
                  <a:pt x="1971829" y="0"/>
                </a:cubicBezTo>
                <a:cubicBezTo>
                  <a:pt x="2177445" y="-17115"/>
                  <a:pt x="2262525" y="29518"/>
                  <a:pt x="2437480" y="0"/>
                </a:cubicBezTo>
                <a:cubicBezTo>
                  <a:pt x="2612435" y="-29518"/>
                  <a:pt x="2852060" y="68601"/>
                  <a:pt x="3230811" y="0"/>
                </a:cubicBezTo>
                <a:cubicBezTo>
                  <a:pt x="3609562" y="-68601"/>
                  <a:pt x="3488934" y="25221"/>
                  <a:pt x="3587234" y="0"/>
                </a:cubicBezTo>
                <a:cubicBezTo>
                  <a:pt x="3685534" y="-25221"/>
                  <a:pt x="4013896" y="55140"/>
                  <a:pt x="4380565" y="0"/>
                </a:cubicBezTo>
                <a:cubicBezTo>
                  <a:pt x="4747234" y="-55140"/>
                  <a:pt x="4895117" y="31034"/>
                  <a:pt x="5173896" y="0"/>
                </a:cubicBezTo>
                <a:cubicBezTo>
                  <a:pt x="5452675" y="-31034"/>
                  <a:pt x="5536405" y="14902"/>
                  <a:pt x="5748773" y="0"/>
                </a:cubicBezTo>
                <a:cubicBezTo>
                  <a:pt x="5961141" y="-14902"/>
                  <a:pt x="6252004" y="55528"/>
                  <a:pt x="6542104" y="0"/>
                </a:cubicBezTo>
                <a:cubicBezTo>
                  <a:pt x="6832204" y="-55528"/>
                  <a:pt x="6810828" y="39568"/>
                  <a:pt x="7007754" y="0"/>
                </a:cubicBezTo>
                <a:cubicBezTo>
                  <a:pt x="7204680" y="-39568"/>
                  <a:pt x="7262594" y="37897"/>
                  <a:pt x="7473405" y="0"/>
                </a:cubicBezTo>
                <a:cubicBezTo>
                  <a:pt x="7684216" y="-37897"/>
                  <a:pt x="7941303" y="32834"/>
                  <a:pt x="8157509" y="0"/>
                </a:cubicBezTo>
                <a:cubicBezTo>
                  <a:pt x="8373715" y="-32834"/>
                  <a:pt x="8507826" y="20886"/>
                  <a:pt x="8623160" y="0"/>
                </a:cubicBezTo>
                <a:cubicBezTo>
                  <a:pt x="8738494" y="-20886"/>
                  <a:pt x="9094412" y="33254"/>
                  <a:pt x="9416490" y="0"/>
                </a:cubicBezTo>
                <a:cubicBezTo>
                  <a:pt x="9738568" y="-33254"/>
                  <a:pt x="9992226" y="17457"/>
                  <a:pt x="10209821" y="0"/>
                </a:cubicBezTo>
                <a:cubicBezTo>
                  <a:pt x="10427416" y="-17457"/>
                  <a:pt x="10677995" y="28028"/>
                  <a:pt x="10922669" y="0"/>
                </a:cubicBezTo>
                <a:cubicBezTo>
                  <a:pt x="10962252" y="107986"/>
                  <a:pt x="10917347" y="320820"/>
                  <a:pt x="10922669" y="485687"/>
                </a:cubicBezTo>
                <a:cubicBezTo>
                  <a:pt x="10927991" y="650554"/>
                  <a:pt x="10918713" y="707279"/>
                  <a:pt x="10922669" y="875303"/>
                </a:cubicBezTo>
                <a:cubicBezTo>
                  <a:pt x="10926625" y="1043327"/>
                  <a:pt x="10884459" y="1210414"/>
                  <a:pt x="10922669" y="1312955"/>
                </a:cubicBezTo>
                <a:cubicBezTo>
                  <a:pt x="10960879" y="1415496"/>
                  <a:pt x="10914936" y="1699662"/>
                  <a:pt x="10922669" y="1894712"/>
                </a:cubicBezTo>
                <a:cubicBezTo>
                  <a:pt x="10930402" y="2089762"/>
                  <a:pt x="10884329" y="2179976"/>
                  <a:pt x="10922669" y="2380398"/>
                </a:cubicBezTo>
                <a:cubicBezTo>
                  <a:pt x="10961009" y="2580820"/>
                  <a:pt x="10916696" y="2634445"/>
                  <a:pt x="10922669" y="2818050"/>
                </a:cubicBezTo>
                <a:cubicBezTo>
                  <a:pt x="10928642" y="3001655"/>
                  <a:pt x="10859160" y="3252640"/>
                  <a:pt x="10922669" y="3399806"/>
                </a:cubicBezTo>
                <a:cubicBezTo>
                  <a:pt x="10986178" y="3546972"/>
                  <a:pt x="10877103" y="3754658"/>
                  <a:pt x="10922669" y="3933528"/>
                </a:cubicBezTo>
                <a:cubicBezTo>
                  <a:pt x="10968235" y="4112398"/>
                  <a:pt x="10851061" y="4404600"/>
                  <a:pt x="10922669" y="4803494"/>
                </a:cubicBezTo>
                <a:cubicBezTo>
                  <a:pt x="10733247" y="4838152"/>
                  <a:pt x="10356390" y="4709542"/>
                  <a:pt x="10129338" y="4803494"/>
                </a:cubicBezTo>
                <a:cubicBezTo>
                  <a:pt x="9902286" y="4897446"/>
                  <a:pt x="9701850" y="4783109"/>
                  <a:pt x="9445234" y="4803494"/>
                </a:cubicBezTo>
                <a:cubicBezTo>
                  <a:pt x="9188618" y="4823879"/>
                  <a:pt x="9240112" y="4797706"/>
                  <a:pt x="9088810" y="4803494"/>
                </a:cubicBezTo>
                <a:cubicBezTo>
                  <a:pt x="8937508" y="4809282"/>
                  <a:pt x="8583332" y="4741520"/>
                  <a:pt x="8404706" y="4803494"/>
                </a:cubicBezTo>
                <a:cubicBezTo>
                  <a:pt x="8226080" y="4865468"/>
                  <a:pt x="8273886" y="4801189"/>
                  <a:pt x="8157509" y="4803494"/>
                </a:cubicBezTo>
                <a:cubicBezTo>
                  <a:pt x="8041132" y="4805799"/>
                  <a:pt x="7723184" y="4767487"/>
                  <a:pt x="7473405" y="4803494"/>
                </a:cubicBezTo>
                <a:cubicBezTo>
                  <a:pt x="7223626" y="4839501"/>
                  <a:pt x="7255009" y="4780922"/>
                  <a:pt x="7116981" y="4803494"/>
                </a:cubicBezTo>
                <a:cubicBezTo>
                  <a:pt x="6978953" y="4826066"/>
                  <a:pt x="6969287" y="4794168"/>
                  <a:pt x="6869784" y="4803494"/>
                </a:cubicBezTo>
                <a:cubicBezTo>
                  <a:pt x="6770281" y="4812820"/>
                  <a:pt x="6607785" y="4788869"/>
                  <a:pt x="6513360" y="4803494"/>
                </a:cubicBezTo>
                <a:cubicBezTo>
                  <a:pt x="6418935" y="4818119"/>
                  <a:pt x="6013041" y="4778199"/>
                  <a:pt x="5829256" y="4803494"/>
                </a:cubicBezTo>
                <a:cubicBezTo>
                  <a:pt x="5645471" y="4828789"/>
                  <a:pt x="5601727" y="4799111"/>
                  <a:pt x="5472832" y="4803494"/>
                </a:cubicBezTo>
                <a:cubicBezTo>
                  <a:pt x="5343937" y="4807877"/>
                  <a:pt x="5286001" y="4803430"/>
                  <a:pt x="5225635" y="4803494"/>
                </a:cubicBezTo>
                <a:cubicBezTo>
                  <a:pt x="5165269" y="4803558"/>
                  <a:pt x="5017884" y="4782561"/>
                  <a:pt x="4869211" y="4803494"/>
                </a:cubicBezTo>
                <a:cubicBezTo>
                  <a:pt x="4720538" y="4824427"/>
                  <a:pt x="4536584" y="4760210"/>
                  <a:pt x="4403560" y="4803494"/>
                </a:cubicBezTo>
                <a:cubicBezTo>
                  <a:pt x="4270536" y="4846778"/>
                  <a:pt x="4055600" y="4778704"/>
                  <a:pt x="3828683" y="4803494"/>
                </a:cubicBezTo>
                <a:cubicBezTo>
                  <a:pt x="3601766" y="4828284"/>
                  <a:pt x="3589631" y="4793042"/>
                  <a:pt x="3472259" y="4803494"/>
                </a:cubicBezTo>
                <a:cubicBezTo>
                  <a:pt x="3354887" y="4813946"/>
                  <a:pt x="2850664" y="4728319"/>
                  <a:pt x="2678928" y="4803494"/>
                </a:cubicBezTo>
                <a:cubicBezTo>
                  <a:pt x="2507192" y="4878669"/>
                  <a:pt x="2360566" y="4756656"/>
                  <a:pt x="2104051" y="4803494"/>
                </a:cubicBezTo>
                <a:cubicBezTo>
                  <a:pt x="1847536" y="4850332"/>
                  <a:pt x="1470204" y="4713288"/>
                  <a:pt x="1310720" y="4803494"/>
                </a:cubicBezTo>
                <a:cubicBezTo>
                  <a:pt x="1151236" y="4893700"/>
                  <a:pt x="802153" y="4744953"/>
                  <a:pt x="626616" y="4803494"/>
                </a:cubicBezTo>
                <a:cubicBezTo>
                  <a:pt x="451079" y="4862035"/>
                  <a:pt x="211896" y="4735238"/>
                  <a:pt x="0" y="4803494"/>
                </a:cubicBezTo>
                <a:cubicBezTo>
                  <a:pt x="-5328" y="4566380"/>
                  <a:pt x="68786" y="4479857"/>
                  <a:pt x="0" y="4221738"/>
                </a:cubicBezTo>
                <a:cubicBezTo>
                  <a:pt x="-68786" y="3963619"/>
                  <a:pt x="41010" y="3806696"/>
                  <a:pt x="0" y="3639981"/>
                </a:cubicBezTo>
                <a:cubicBezTo>
                  <a:pt x="-41010" y="3473266"/>
                  <a:pt x="61096" y="3325825"/>
                  <a:pt x="0" y="3106259"/>
                </a:cubicBezTo>
                <a:cubicBezTo>
                  <a:pt x="-61096" y="2886693"/>
                  <a:pt x="4423" y="2753450"/>
                  <a:pt x="0" y="2476468"/>
                </a:cubicBezTo>
                <a:cubicBezTo>
                  <a:pt x="-4423" y="2199486"/>
                  <a:pt x="15504" y="2083412"/>
                  <a:pt x="0" y="1846677"/>
                </a:cubicBezTo>
                <a:cubicBezTo>
                  <a:pt x="-15504" y="1609942"/>
                  <a:pt x="34351" y="1508892"/>
                  <a:pt x="0" y="1264920"/>
                </a:cubicBezTo>
                <a:cubicBezTo>
                  <a:pt x="-34351" y="1020948"/>
                  <a:pt x="37247" y="902891"/>
                  <a:pt x="0" y="683164"/>
                </a:cubicBezTo>
                <a:cubicBezTo>
                  <a:pt x="-37247" y="463437"/>
                  <a:pt x="71524" y="143632"/>
                  <a:pt x="0" y="0"/>
                </a:cubicBezTo>
                <a:close/>
              </a:path>
            </a:pathLst>
          </a:custGeom>
          <a:noFill/>
          <a:ln w="88900" cmpd="thinThick">
            <a:solidFill>
              <a:srgbClr val="00B0AC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indent="228600" algn="ctr">
              <a:lnSpc>
                <a:spcPct val="107000"/>
              </a:lnSpc>
              <a:spcAft>
                <a:spcPts val="800"/>
              </a:spcAft>
            </a:pPr>
            <a:endParaRPr lang="fr-FR" sz="2400" i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ctr">
              <a:lnSpc>
                <a:spcPct val="107000"/>
              </a:lnSpc>
              <a:spcAft>
                <a:spcPts val="800"/>
              </a:spcAft>
            </a:pPr>
            <a:r>
              <a:rPr lang="fr-FR" sz="2400" i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L’histologie moderne profite maintenant de toute une panoplie de microscopes perfectionnés. Ces microscopes, associés aux des méthodes innovantes de révélation, permettent l’observation extrêmement détaillée, ultra structurale et dynamique des tissus. </a:t>
            </a:r>
            <a:endParaRPr lang="fr-FR" sz="2400" i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ctr">
              <a:lnSpc>
                <a:spcPct val="107000"/>
              </a:lnSpc>
              <a:spcAft>
                <a:spcPts val="800"/>
              </a:spcAft>
            </a:pPr>
            <a:endParaRPr lang="fr-F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2400" i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L’histologie est une science de plus en plus précise. Ces nouvelles capacités d’analyse du monde vivant contribuent énormément à l’amélioration de nos connaissances, non seulement sur le fonctionnement normal physiologique mais aussi sur ses dérégulations pathologiques</a:t>
            </a:r>
            <a:r>
              <a:rPr lang="fr-FR" sz="2800" i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4892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6672F89-14F0-943F-2925-70608B95BB0F}"/>
              </a:ext>
            </a:extLst>
          </p:cNvPr>
          <p:cNvSpPr txBox="1"/>
          <p:nvPr/>
        </p:nvSpPr>
        <p:spPr>
          <a:xfrm>
            <a:off x="654519" y="2692067"/>
            <a:ext cx="11020926" cy="1473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fr-FR" sz="8800" i="1" dirty="0">
                <a:solidFill>
                  <a:srgbClr val="00B0AC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Bisous de l’</a:t>
            </a:r>
            <a:r>
              <a:rPr lang="fr-FR" sz="8800" i="1" dirty="0" err="1">
                <a:solidFill>
                  <a:srgbClr val="00B0AC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fr-FR" sz="8800" i="1" dirty="0" err="1">
                <a:solidFill>
                  <a:srgbClr val="00B0AC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istooo</a:t>
            </a:r>
            <a:endParaRPr lang="fr-FR" sz="3200" dirty="0"/>
          </a:p>
        </p:txBody>
      </p:sp>
      <p:pic>
        <p:nvPicPr>
          <p:cNvPr id="4098" name="Picture 2" descr="Les Mystérieuses Cités d'Or - Les personnages de la saison 3">
            <a:extLst>
              <a:ext uri="{FF2B5EF4-FFF2-40B4-BE49-F238E27FC236}">
                <a16:creationId xmlns:a16="http://schemas.microsoft.com/office/drawing/2014/main" id="{082EC432-A7F2-9805-4DB7-204045968A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79" b="28524"/>
          <a:stretch/>
        </p:blipFill>
        <p:spPr bwMode="auto">
          <a:xfrm rot="1009498">
            <a:off x="9720103" y="5443266"/>
            <a:ext cx="1880738" cy="79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328818"/>
      </p:ext>
    </p:extLst>
  </p:cSld>
  <p:clrMapOvr>
    <a:masterClrMapping/>
  </p:clrMapOvr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TM03457444[[fn=Base]]</Template>
  <TotalTime>0</TotalTime>
  <Words>357</Words>
  <Application>Microsoft Office PowerPoint</Application>
  <PresentationFormat>Grand écran</PresentationFormat>
  <Paragraphs>45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Corbel</vt:lpstr>
      <vt:lpstr>Base</vt:lpstr>
      <vt:lpstr>Introduction à l’histologie et ses méthodes d’études </vt:lpstr>
      <vt:lpstr>Intro: Qu’est-ce que l’histologie ?</vt:lpstr>
      <vt:lpstr>Niveau d’organisation</vt:lpstr>
      <vt:lpstr>Echelle et unité de longueur du vivant</vt:lpstr>
      <vt:lpstr>Présentation PowerPoint</vt:lpstr>
      <vt:lpstr>Classification des tissus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à l’histologie et ses méthodes d’études </dc:title>
  <dc:creator>Nahélé EL FENNE</dc:creator>
  <cp:lastModifiedBy>Nahélé EL FENNE</cp:lastModifiedBy>
  <cp:revision>1</cp:revision>
  <dcterms:created xsi:type="dcterms:W3CDTF">2023-12-05T21:08:19Z</dcterms:created>
  <dcterms:modified xsi:type="dcterms:W3CDTF">2023-12-10T20:38:45Z</dcterms:modified>
</cp:coreProperties>
</file>