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7" r:id="rId1"/>
  </p:sldMasterIdLst>
  <p:notesMasterIdLst>
    <p:notesMasterId r:id="rId23"/>
  </p:notesMasterIdLst>
  <p:sldIdLst>
    <p:sldId id="256" r:id="rId2"/>
    <p:sldId id="258" r:id="rId3"/>
    <p:sldId id="259" r:id="rId4"/>
    <p:sldId id="261" r:id="rId5"/>
    <p:sldId id="306" r:id="rId6"/>
    <p:sldId id="307" r:id="rId7"/>
    <p:sldId id="308" r:id="rId8"/>
    <p:sldId id="304" r:id="rId9"/>
    <p:sldId id="257" r:id="rId10"/>
    <p:sldId id="305" r:id="rId11"/>
    <p:sldId id="309" r:id="rId12"/>
    <p:sldId id="310" r:id="rId13"/>
    <p:sldId id="311" r:id="rId14"/>
    <p:sldId id="312" r:id="rId15"/>
    <p:sldId id="313" r:id="rId16"/>
    <p:sldId id="314" r:id="rId17"/>
    <p:sldId id="315" r:id="rId18"/>
    <p:sldId id="316" r:id="rId19"/>
    <p:sldId id="317" r:id="rId20"/>
    <p:sldId id="318" r:id="rId21"/>
    <p:sldId id="319" r:id="rId22"/>
  </p:sldIdLst>
  <p:sldSz cx="9144000" cy="5143500" type="screen16x9"/>
  <p:notesSz cx="6858000" cy="9144000"/>
  <p:embeddedFontLst>
    <p:embeddedFont>
      <p:font typeface="Livvic" pitchFamily="2" charset="77"/>
      <p:regular r:id="rId24"/>
    </p:embeddedFont>
    <p:embeddedFont>
      <p:font typeface="Montserrat" pitchFamily="2" charset="77"/>
      <p:regular r:id="rId25"/>
      <p:bold r:id="rId26"/>
      <p:italic r:id="rId27"/>
      <p:boldItalic r:id="rId28"/>
    </p:embeddedFont>
    <p:embeddedFont>
      <p:font typeface="Montserrat Black" panose="020F0502020204030204" pitchFamily="34" charset="0"/>
      <p:bold r:id="rId29"/>
      <p:boldItalic r:id="rId30"/>
    </p:embeddedFont>
    <p:embeddedFont>
      <p:font typeface="Montserrat ExtraBold" panose="020F0502020204030204" pitchFamily="34" charset="0"/>
      <p:bold r:id="rId31"/>
      <p:italic r:id="rId32"/>
      <p:boldItalic r:id="rId33"/>
    </p:embeddedFont>
    <p:embeddedFont>
      <p:font typeface="Nunito" pitchFamily="2" charset="77"/>
      <p:regular r:id="rId34"/>
      <p:bold r:id="rId35"/>
      <p:italic r:id="rId36"/>
      <p:boldItalic r:id="rId37"/>
    </p:embeddedFont>
    <p:embeddedFont>
      <p:font typeface="Nunito Light" panose="020F0302020204030204" pitchFamily="34" charset="0"/>
      <p:regular r:id="rId38"/>
      <p:bold r:id="rId39"/>
      <p:italic r:id="rId40"/>
      <p:boldItalic r:id="rId41"/>
    </p:embeddedFont>
    <p:embeddedFont>
      <p:font typeface="Nunito SemiBold" panose="020F0502020204030204" pitchFamily="34" charset="0"/>
      <p:regular r:id="rId42"/>
      <p:bold r:id="rId43"/>
      <p:italic r:id="rId44"/>
      <p:boldItalic r:id="rId45"/>
    </p:embeddedFont>
    <p:embeddedFont>
      <p:font typeface="Roboto Condensed Light" panose="020F0302020204030204" pitchFamily="34" charset="0"/>
      <p:regular r:id="rId46"/>
      <p: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617">
          <p15:clr>
            <a:srgbClr val="FF0000"/>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F76DC08-52C8-43F0-BCA4-83EF2E1E4B4C}">
  <a:tblStyle styleId="{3F76DC08-52C8-43F0-BCA4-83EF2E1E4B4C}"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8"/>
    <p:restoredTop sz="94694"/>
  </p:normalViewPr>
  <p:slideViewPr>
    <p:cSldViewPr snapToGrid="0">
      <p:cViewPr varScale="1">
        <p:scale>
          <a:sx n="114" d="100"/>
          <a:sy n="114" d="100"/>
        </p:scale>
        <p:origin x="184" y="944"/>
      </p:cViewPr>
      <p:guideLst>
        <p:guide orient="horz" pos="617"/>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font" Target="fonts/font16.fntdata"/><Relationship Id="rId21" Type="http://schemas.openxmlformats.org/officeDocument/2006/relationships/slide" Target="slides/slide20.xml"/><Relationship Id="rId34" Type="http://schemas.openxmlformats.org/officeDocument/2006/relationships/font" Target="fonts/font11.fntdata"/><Relationship Id="rId42" Type="http://schemas.openxmlformats.org/officeDocument/2006/relationships/font" Target="fonts/font19.fntdata"/><Relationship Id="rId47" Type="http://schemas.openxmlformats.org/officeDocument/2006/relationships/font" Target="fonts/font24.fnt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6.fntdata"/><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font" Target="fonts/font17.fntdata"/><Relationship Id="rId45" Type="http://schemas.openxmlformats.org/officeDocument/2006/relationships/font" Target="fonts/font2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4" Type="http://schemas.openxmlformats.org/officeDocument/2006/relationships/font" Target="fonts/font2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font" Target="fonts/font20.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 Id="rId46" Type="http://schemas.openxmlformats.org/officeDocument/2006/relationships/font" Target="fonts/font23.fntdata"/><Relationship Id="rId20" Type="http://schemas.openxmlformats.org/officeDocument/2006/relationships/slide" Target="slides/slide19.xml"/><Relationship Id="rId41"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3"/>
        <p:cNvGrpSpPr/>
        <p:nvPr/>
      </p:nvGrpSpPr>
      <p:grpSpPr>
        <a:xfrm>
          <a:off x="0" y="0"/>
          <a:ext cx="0" cy="0"/>
          <a:chOff x="0" y="0"/>
          <a:chExt cx="0" cy="0"/>
        </a:xfrm>
      </p:grpSpPr>
      <p:sp>
        <p:nvSpPr>
          <p:cNvPr id="2704" name="Google Shape;270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5" name="Google Shape;270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2"/>
        <p:cNvGrpSpPr/>
        <p:nvPr/>
      </p:nvGrpSpPr>
      <p:grpSpPr>
        <a:xfrm>
          <a:off x="0" y="0"/>
          <a:ext cx="0" cy="0"/>
          <a:chOff x="0" y="0"/>
          <a:chExt cx="0" cy="0"/>
        </a:xfrm>
      </p:grpSpPr>
      <p:sp>
        <p:nvSpPr>
          <p:cNvPr id="2733" name="Google Shape;2733;g907bdc7feb_1_59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4" name="Google Shape;2734;g907bdc7feb_1_59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1"/>
        <p:cNvGrpSpPr/>
        <p:nvPr/>
      </p:nvGrpSpPr>
      <p:grpSpPr>
        <a:xfrm>
          <a:off x="0" y="0"/>
          <a:ext cx="0" cy="0"/>
          <a:chOff x="0" y="0"/>
          <a:chExt cx="0" cy="0"/>
        </a:xfrm>
      </p:grpSpPr>
      <p:sp>
        <p:nvSpPr>
          <p:cNvPr id="2762" name="Google Shape;2762;g8c1d034a40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63" name="Google Shape;2763;g8c1d034a40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93042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24618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272448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2"/>
        <p:cNvGrpSpPr/>
        <p:nvPr/>
      </p:nvGrpSpPr>
      <p:grpSpPr>
        <a:xfrm>
          <a:off x="0" y="0"/>
          <a:ext cx="0" cy="0"/>
          <a:chOff x="0" y="0"/>
          <a:chExt cx="0" cy="0"/>
        </a:xfrm>
      </p:grpSpPr>
      <p:sp>
        <p:nvSpPr>
          <p:cNvPr id="2733" name="Google Shape;2733;g907bdc7feb_1_59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4" name="Google Shape;2734;g907bdc7feb_1_59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258805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9"/>
        <p:cNvGrpSpPr/>
        <p:nvPr/>
      </p:nvGrpSpPr>
      <p:grpSpPr>
        <a:xfrm>
          <a:off x="0" y="0"/>
          <a:ext cx="0" cy="0"/>
          <a:chOff x="0" y="0"/>
          <a:chExt cx="0" cy="0"/>
        </a:xfrm>
      </p:grpSpPr>
      <p:sp>
        <p:nvSpPr>
          <p:cNvPr id="2710" name="Google Shape;2710;g8eb50ef587_0_732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1" name="Google Shape;2711;g8eb50ef587_0_732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2"/>
        <p:cNvGrpSpPr/>
        <p:nvPr/>
      </p:nvGrpSpPr>
      <p:grpSpPr>
        <a:xfrm>
          <a:off x="0" y="0"/>
          <a:ext cx="0" cy="0"/>
          <a:chOff x="0" y="0"/>
          <a:chExt cx="0" cy="0"/>
        </a:xfrm>
      </p:grpSpPr>
      <p:sp>
        <p:nvSpPr>
          <p:cNvPr id="2733" name="Google Shape;2733;g907bdc7feb_1_59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4" name="Google Shape;2734;g907bdc7feb_1_59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829609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984735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37797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721094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447602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23285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955573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62685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066582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037043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662721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5"/>
        <p:cNvGrpSpPr/>
        <p:nvPr/>
      </p:nvGrpSpPr>
      <p:grpSpPr>
        <a:xfrm>
          <a:off x="0" y="0"/>
          <a:ext cx="0" cy="0"/>
          <a:chOff x="0" y="0"/>
          <a:chExt cx="0" cy="0"/>
        </a:xfrm>
      </p:grpSpPr>
      <p:sp>
        <p:nvSpPr>
          <p:cNvPr id="2716" name="Google Shape;2716;g824d100c20_0_29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17" name="Google Shape;2717;g824d100c20_0_29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4195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191748" y="173321"/>
            <a:ext cx="8760505" cy="4796858"/>
          </a:xfrm>
          <a:custGeom>
            <a:avLst/>
            <a:gdLst/>
            <a:ahLst/>
            <a:cxnLst/>
            <a:rect l="l" t="t" r="r" b="b"/>
            <a:pathLst>
              <a:path w="285312" h="156224" extrusionOk="0">
                <a:moveTo>
                  <a:pt x="4843" y="0"/>
                </a:moveTo>
                <a:cubicBezTo>
                  <a:pt x="4843" y="2668"/>
                  <a:pt x="2668" y="4843"/>
                  <a:pt x="0" y="4843"/>
                </a:cubicBezTo>
                <a:lnTo>
                  <a:pt x="0" y="151381"/>
                </a:lnTo>
                <a:cubicBezTo>
                  <a:pt x="2668" y="151381"/>
                  <a:pt x="4843" y="153556"/>
                  <a:pt x="4843" y="156224"/>
                </a:cubicBezTo>
                <a:lnTo>
                  <a:pt x="280451" y="156224"/>
                </a:lnTo>
                <a:cubicBezTo>
                  <a:pt x="280451" y="153556"/>
                  <a:pt x="282625" y="151381"/>
                  <a:pt x="285311" y="151381"/>
                </a:cubicBezTo>
                <a:lnTo>
                  <a:pt x="285311" y="4843"/>
                </a:lnTo>
                <a:cubicBezTo>
                  <a:pt x="282625" y="4843"/>
                  <a:pt x="280451" y="2686"/>
                  <a:pt x="2804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txBox="1">
            <a:spLocks noGrp="1"/>
          </p:cNvSpPr>
          <p:nvPr>
            <p:ph type="ctrTitle"/>
          </p:nvPr>
        </p:nvSpPr>
        <p:spPr>
          <a:xfrm>
            <a:off x="1547100" y="1704550"/>
            <a:ext cx="6049800" cy="1212000"/>
          </a:xfrm>
          <a:prstGeom prst="rect">
            <a:avLst/>
          </a:prstGeom>
        </p:spPr>
        <p:txBody>
          <a:bodyPr spcFirstLastPara="1" wrap="square" lIns="91425" tIns="91425" rIns="91425" bIns="91425" anchor="ctr" anchorCtr="0">
            <a:noAutofit/>
          </a:bodyPr>
          <a:lstStyle>
            <a:lvl1pPr lvl="0" algn="ctr">
              <a:lnSpc>
                <a:spcPct val="70000"/>
              </a:lnSpc>
              <a:spcBef>
                <a:spcPts val="0"/>
              </a:spcBef>
              <a:spcAft>
                <a:spcPts val="0"/>
              </a:spcAft>
              <a:buClr>
                <a:schemeClr val="accent3"/>
              </a:buClr>
              <a:buSzPts val="5200"/>
              <a:buNone/>
              <a:defRPr sz="5500">
                <a:solidFill>
                  <a:schemeClr val="accent3"/>
                </a:solidFill>
              </a:defRPr>
            </a:lvl1pPr>
            <a:lvl2pPr lvl="1" algn="ctr">
              <a:lnSpc>
                <a:spcPct val="70000"/>
              </a:lnSpc>
              <a:spcBef>
                <a:spcPts val="0"/>
              </a:spcBef>
              <a:spcAft>
                <a:spcPts val="0"/>
              </a:spcAft>
              <a:buClr>
                <a:schemeClr val="accent3"/>
              </a:buClr>
              <a:buSzPts val="5200"/>
              <a:buNone/>
              <a:defRPr sz="5200">
                <a:solidFill>
                  <a:schemeClr val="accent3"/>
                </a:solidFill>
              </a:defRPr>
            </a:lvl2pPr>
            <a:lvl3pPr lvl="2" algn="ctr">
              <a:lnSpc>
                <a:spcPct val="70000"/>
              </a:lnSpc>
              <a:spcBef>
                <a:spcPts val="0"/>
              </a:spcBef>
              <a:spcAft>
                <a:spcPts val="0"/>
              </a:spcAft>
              <a:buClr>
                <a:schemeClr val="accent3"/>
              </a:buClr>
              <a:buSzPts val="5200"/>
              <a:buNone/>
              <a:defRPr sz="5200">
                <a:solidFill>
                  <a:schemeClr val="accent3"/>
                </a:solidFill>
              </a:defRPr>
            </a:lvl3pPr>
            <a:lvl4pPr lvl="3" algn="ctr">
              <a:lnSpc>
                <a:spcPct val="70000"/>
              </a:lnSpc>
              <a:spcBef>
                <a:spcPts val="0"/>
              </a:spcBef>
              <a:spcAft>
                <a:spcPts val="0"/>
              </a:spcAft>
              <a:buClr>
                <a:schemeClr val="accent3"/>
              </a:buClr>
              <a:buSzPts val="5200"/>
              <a:buNone/>
              <a:defRPr sz="5200">
                <a:solidFill>
                  <a:schemeClr val="accent3"/>
                </a:solidFill>
              </a:defRPr>
            </a:lvl4pPr>
            <a:lvl5pPr lvl="4" algn="ctr">
              <a:lnSpc>
                <a:spcPct val="70000"/>
              </a:lnSpc>
              <a:spcBef>
                <a:spcPts val="0"/>
              </a:spcBef>
              <a:spcAft>
                <a:spcPts val="0"/>
              </a:spcAft>
              <a:buClr>
                <a:schemeClr val="accent3"/>
              </a:buClr>
              <a:buSzPts val="5200"/>
              <a:buNone/>
              <a:defRPr sz="5200">
                <a:solidFill>
                  <a:schemeClr val="accent3"/>
                </a:solidFill>
              </a:defRPr>
            </a:lvl5pPr>
            <a:lvl6pPr lvl="5" algn="ctr">
              <a:lnSpc>
                <a:spcPct val="70000"/>
              </a:lnSpc>
              <a:spcBef>
                <a:spcPts val="0"/>
              </a:spcBef>
              <a:spcAft>
                <a:spcPts val="0"/>
              </a:spcAft>
              <a:buClr>
                <a:schemeClr val="accent3"/>
              </a:buClr>
              <a:buSzPts val="5200"/>
              <a:buNone/>
              <a:defRPr sz="5200">
                <a:solidFill>
                  <a:schemeClr val="accent3"/>
                </a:solidFill>
              </a:defRPr>
            </a:lvl6pPr>
            <a:lvl7pPr lvl="6" algn="ctr">
              <a:lnSpc>
                <a:spcPct val="70000"/>
              </a:lnSpc>
              <a:spcBef>
                <a:spcPts val="0"/>
              </a:spcBef>
              <a:spcAft>
                <a:spcPts val="0"/>
              </a:spcAft>
              <a:buClr>
                <a:schemeClr val="accent3"/>
              </a:buClr>
              <a:buSzPts val="5200"/>
              <a:buNone/>
              <a:defRPr sz="5200">
                <a:solidFill>
                  <a:schemeClr val="accent3"/>
                </a:solidFill>
              </a:defRPr>
            </a:lvl7pPr>
            <a:lvl8pPr lvl="7" algn="ctr">
              <a:lnSpc>
                <a:spcPct val="70000"/>
              </a:lnSpc>
              <a:spcBef>
                <a:spcPts val="0"/>
              </a:spcBef>
              <a:spcAft>
                <a:spcPts val="0"/>
              </a:spcAft>
              <a:buClr>
                <a:schemeClr val="accent3"/>
              </a:buClr>
              <a:buSzPts val="5200"/>
              <a:buNone/>
              <a:defRPr sz="5200">
                <a:solidFill>
                  <a:schemeClr val="accent3"/>
                </a:solidFill>
              </a:defRPr>
            </a:lvl8pPr>
            <a:lvl9pPr lvl="8" algn="ctr">
              <a:lnSpc>
                <a:spcPct val="70000"/>
              </a:lnSpc>
              <a:spcBef>
                <a:spcPts val="0"/>
              </a:spcBef>
              <a:spcAft>
                <a:spcPts val="0"/>
              </a:spcAft>
              <a:buClr>
                <a:schemeClr val="accent3"/>
              </a:buClr>
              <a:buSzPts val="5200"/>
              <a:buNone/>
              <a:defRPr sz="5200">
                <a:solidFill>
                  <a:schemeClr val="accent3"/>
                </a:solidFill>
              </a:defRPr>
            </a:lvl9pPr>
          </a:lstStyle>
          <a:p>
            <a:endParaRPr/>
          </a:p>
        </p:txBody>
      </p:sp>
      <p:sp>
        <p:nvSpPr>
          <p:cNvPr id="11" name="Google Shape;11;p2"/>
          <p:cNvSpPr txBox="1">
            <a:spLocks noGrp="1"/>
          </p:cNvSpPr>
          <p:nvPr>
            <p:ph type="subTitle" idx="1"/>
          </p:nvPr>
        </p:nvSpPr>
        <p:spPr>
          <a:xfrm>
            <a:off x="2172600" y="3177350"/>
            <a:ext cx="4798800" cy="2616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SzPts val="2800"/>
              <a:buNone/>
              <a:defRPr sz="1600">
                <a:solidFill>
                  <a:schemeClr val="accent2"/>
                </a:solidFill>
                <a:latin typeface="Nunito SemiBold"/>
                <a:ea typeface="Nunito SemiBold"/>
                <a:cs typeface="Nunito SemiBold"/>
                <a:sym typeface="Nunito SemiBold"/>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p:nvPr/>
        </p:nvSpPr>
        <p:spPr>
          <a:xfrm>
            <a:off x="299275" y="3831150"/>
            <a:ext cx="156650" cy="156675"/>
          </a:xfrm>
          <a:custGeom>
            <a:avLst/>
            <a:gdLst/>
            <a:ahLst/>
            <a:cxnLst/>
            <a:rect l="l" t="t" r="r" b="b"/>
            <a:pathLst>
              <a:path w="6266" h="6267" fill="none" extrusionOk="0">
                <a:moveTo>
                  <a:pt x="5149" y="1118"/>
                </a:moveTo>
                <a:cubicBezTo>
                  <a:pt x="6266" y="2234"/>
                  <a:pt x="6266" y="4064"/>
                  <a:pt x="5149" y="5150"/>
                </a:cubicBezTo>
                <a:cubicBezTo>
                  <a:pt x="4033" y="6267"/>
                  <a:pt x="2233" y="6267"/>
                  <a:pt x="1117" y="5150"/>
                </a:cubicBezTo>
                <a:cubicBezTo>
                  <a:pt x="0" y="4064"/>
                  <a:pt x="0" y="2234"/>
                  <a:pt x="1117" y="1118"/>
                </a:cubicBezTo>
                <a:cubicBezTo>
                  <a:pt x="2233" y="1"/>
                  <a:pt x="4033" y="1"/>
                  <a:pt x="5149" y="1118"/>
                </a:cubicBezTo>
                <a:close/>
              </a:path>
            </a:pathLst>
          </a:custGeom>
          <a:noFill/>
          <a:ln w="19375" cap="flat" cmpd="sng">
            <a:solidFill>
              <a:schemeClr val="accent2"/>
            </a:solidFill>
            <a:prstDash val="solid"/>
            <a:miter lim="310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3" name="Google Shape;13;p2"/>
          <p:cNvGrpSpPr/>
          <p:nvPr/>
        </p:nvGrpSpPr>
        <p:grpSpPr>
          <a:xfrm>
            <a:off x="7192745" y="272417"/>
            <a:ext cx="233482" cy="233448"/>
            <a:chOff x="6886110" y="773687"/>
            <a:chExt cx="249074" cy="249037"/>
          </a:xfrm>
        </p:grpSpPr>
        <p:sp>
          <p:nvSpPr>
            <p:cNvPr id="14" name="Google Shape;14;p2"/>
            <p:cNvSpPr/>
            <p:nvPr/>
          </p:nvSpPr>
          <p:spPr>
            <a:xfrm>
              <a:off x="7010631" y="773687"/>
              <a:ext cx="37" cy="94410"/>
            </a:xfrm>
            <a:custGeom>
              <a:avLst/>
              <a:gdLst/>
              <a:ahLst/>
              <a:cxnLst/>
              <a:rect l="l" t="t" r="r" b="b"/>
              <a:pathLst>
                <a:path w="1" h="2562" fill="none" extrusionOk="0">
                  <a:moveTo>
                    <a:pt x="1" y="0"/>
                  </a:moveTo>
                  <a:lnTo>
                    <a:pt x="1" y="256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7010631" y="928315"/>
              <a:ext cx="37" cy="94410"/>
            </a:xfrm>
            <a:custGeom>
              <a:avLst/>
              <a:gdLst/>
              <a:ahLst/>
              <a:cxnLst/>
              <a:rect l="l" t="t" r="r" b="b"/>
              <a:pathLst>
                <a:path w="1" h="2562" fill="none" extrusionOk="0">
                  <a:moveTo>
                    <a:pt x="1" y="0"/>
                  </a:moveTo>
                  <a:lnTo>
                    <a:pt x="1" y="256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6886110" y="899203"/>
              <a:ext cx="94447" cy="1032"/>
            </a:xfrm>
            <a:custGeom>
              <a:avLst/>
              <a:gdLst/>
              <a:ahLst/>
              <a:cxnLst/>
              <a:rect l="l" t="t" r="r" b="b"/>
              <a:pathLst>
                <a:path w="2563" h="28" fill="none" extrusionOk="0">
                  <a:moveTo>
                    <a:pt x="1" y="27"/>
                  </a:moveTo>
                  <a:lnTo>
                    <a:pt x="2562"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7041770" y="896181"/>
              <a:ext cx="93415" cy="1032"/>
            </a:xfrm>
            <a:custGeom>
              <a:avLst/>
              <a:gdLst/>
              <a:ahLst/>
              <a:cxnLst/>
              <a:rect l="l" t="t" r="r" b="b"/>
              <a:pathLst>
                <a:path w="2535" h="28" fill="none" extrusionOk="0">
                  <a:moveTo>
                    <a:pt x="0" y="28"/>
                  </a:moveTo>
                  <a:lnTo>
                    <a:pt x="2534"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6923293" y="811828"/>
              <a:ext cx="66293" cy="65298"/>
            </a:xfrm>
            <a:custGeom>
              <a:avLst/>
              <a:gdLst/>
              <a:ahLst/>
              <a:cxnLst/>
              <a:rect l="l" t="t" r="r" b="b"/>
              <a:pathLst>
                <a:path w="1799" h="1772" fill="none" extrusionOk="0">
                  <a:moveTo>
                    <a:pt x="0" y="1"/>
                  </a:moveTo>
                  <a:lnTo>
                    <a:pt x="1798" y="177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a:off x="7032741" y="919286"/>
              <a:ext cx="66293" cy="65298"/>
            </a:xfrm>
            <a:custGeom>
              <a:avLst/>
              <a:gdLst/>
              <a:ahLst/>
              <a:cxnLst/>
              <a:rect l="l" t="t" r="r" b="b"/>
              <a:pathLst>
                <a:path w="1799" h="1772" fill="none" extrusionOk="0">
                  <a:moveTo>
                    <a:pt x="0" y="0"/>
                  </a:moveTo>
                  <a:lnTo>
                    <a:pt x="1798" y="177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6923293" y="920281"/>
              <a:ext cx="66293" cy="67288"/>
            </a:xfrm>
            <a:custGeom>
              <a:avLst/>
              <a:gdLst/>
              <a:ahLst/>
              <a:cxnLst/>
              <a:rect l="l" t="t" r="r" b="b"/>
              <a:pathLst>
                <a:path w="1799" h="1826" fill="none" extrusionOk="0">
                  <a:moveTo>
                    <a:pt x="0" y="1826"/>
                  </a:moveTo>
                  <a:lnTo>
                    <a:pt x="1798"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7032741" y="808806"/>
              <a:ext cx="66293" cy="67325"/>
            </a:xfrm>
            <a:custGeom>
              <a:avLst/>
              <a:gdLst/>
              <a:ahLst/>
              <a:cxnLst/>
              <a:rect l="l" t="t" r="r" b="b"/>
              <a:pathLst>
                <a:path w="1799" h="1827" fill="none" extrusionOk="0">
                  <a:moveTo>
                    <a:pt x="0" y="1826"/>
                  </a:moveTo>
                  <a:lnTo>
                    <a:pt x="1798"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 name="Google Shape;22;p2"/>
          <p:cNvGrpSpPr/>
          <p:nvPr/>
        </p:nvGrpSpPr>
        <p:grpSpPr>
          <a:xfrm>
            <a:off x="8023163" y="272413"/>
            <a:ext cx="568546" cy="694666"/>
            <a:chOff x="6180225" y="405175"/>
            <a:chExt cx="606514" cy="741056"/>
          </a:xfrm>
        </p:grpSpPr>
        <p:sp>
          <p:nvSpPr>
            <p:cNvPr id="23" name="Google Shape;23;p2"/>
            <p:cNvSpPr/>
            <p:nvPr/>
          </p:nvSpPr>
          <p:spPr>
            <a:xfrm>
              <a:off x="6180225" y="472428"/>
              <a:ext cx="606514" cy="673802"/>
            </a:xfrm>
            <a:custGeom>
              <a:avLst/>
              <a:gdLst/>
              <a:ahLst/>
              <a:cxnLst/>
              <a:rect l="l" t="t" r="r" b="b"/>
              <a:pathLst>
                <a:path w="16459" h="18285" fill="none" extrusionOk="0">
                  <a:moveTo>
                    <a:pt x="10055" y="1"/>
                  </a:moveTo>
                  <a:lnTo>
                    <a:pt x="10055" y="6186"/>
                  </a:lnTo>
                  <a:cubicBezTo>
                    <a:pt x="10055" y="6186"/>
                    <a:pt x="14224" y="12562"/>
                    <a:pt x="14987" y="13843"/>
                  </a:cubicBezTo>
                  <a:cubicBezTo>
                    <a:pt x="15777" y="15123"/>
                    <a:pt x="16458" y="16159"/>
                    <a:pt x="16458" y="16758"/>
                  </a:cubicBezTo>
                  <a:cubicBezTo>
                    <a:pt x="16458" y="17412"/>
                    <a:pt x="16213" y="18012"/>
                    <a:pt x="14905" y="18012"/>
                  </a:cubicBezTo>
                  <a:lnTo>
                    <a:pt x="8229" y="18148"/>
                  </a:lnTo>
                  <a:lnTo>
                    <a:pt x="1554" y="18257"/>
                  </a:lnTo>
                  <a:cubicBezTo>
                    <a:pt x="246" y="18284"/>
                    <a:pt x="0" y="17685"/>
                    <a:pt x="0" y="17058"/>
                  </a:cubicBezTo>
                  <a:cubicBezTo>
                    <a:pt x="0" y="16459"/>
                    <a:pt x="682" y="15450"/>
                    <a:pt x="1472" y="14088"/>
                  </a:cubicBezTo>
                  <a:cubicBezTo>
                    <a:pt x="2262" y="12726"/>
                    <a:pt x="6431" y="6268"/>
                    <a:pt x="6431" y="6268"/>
                  </a:cubicBezTo>
                  <a:lnTo>
                    <a:pt x="6431" y="8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6319781" y="860030"/>
              <a:ext cx="327375" cy="6043"/>
            </a:xfrm>
            <a:custGeom>
              <a:avLst/>
              <a:gdLst/>
              <a:ahLst/>
              <a:cxnLst/>
              <a:rect l="l" t="t" r="r" b="b"/>
              <a:pathLst>
                <a:path w="8884" h="164" fill="none" extrusionOk="0">
                  <a:moveTo>
                    <a:pt x="1" y="164"/>
                  </a:moveTo>
                  <a:lnTo>
                    <a:pt x="888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6374026" y="405175"/>
              <a:ext cx="219921" cy="62277"/>
            </a:xfrm>
            <a:custGeom>
              <a:avLst/>
              <a:gdLst/>
              <a:ahLst/>
              <a:cxnLst/>
              <a:rect l="l" t="t" r="r" b="b"/>
              <a:pathLst>
                <a:path w="5968" h="1690" fill="none" extrusionOk="0">
                  <a:moveTo>
                    <a:pt x="5968" y="790"/>
                  </a:moveTo>
                  <a:cubicBezTo>
                    <a:pt x="5940" y="1226"/>
                    <a:pt x="5586" y="1608"/>
                    <a:pt x="5150" y="1608"/>
                  </a:cubicBezTo>
                  <a:lnTo>
                    <a:pt x="791" y="1690"/>
                  </a:lnTo>
                  <a:cubicBezTo>
                    <a:pt x="355" y="1690"/>
                    <a:pt x="0" y="1335"/>
                    <a:pt x="0" y="899"/>
                  </a:cubicBezTo>
                  <a:lnTo>
                    <a:pt x="0" y="899"/>
                  </a:lnTo>
                  <a:cubicBezTo>
                    <a:pt x="0" y="463"/>
                    <a:pt x="355" y="109"/>
                    <a:pt x="791" y="82"/>
                  </a:cubicBezTo>
                  <a:lnTo>
                    <a:pt x="5150" y="0"/>
                  </a:lnTo>
                  <a:cubicBezTo>
                    <a:pt x="5586" y="0"/>
                    <a:pt x="5968" y="354"/>
                    <a:pt x="5968" y="790"/>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 name="Google Shape;26;p2"/>
          <p:cNvGrpSpPr/>
          <p:nvPr/>
        </p:nvGrpSpPr>
        <p:grpSpPr>
          <a:xfrm>
            <a:off x="7334224" y="527117"/>
            <a:ext cx="929253" cy="946133"/>
            <a:chOff x="3411440" y="2423377"/>
            <a:chExt cx="991309" cy="1009316"/>
          </a:xfrm>
        </p:grpSpPr>
        <p:sp>
          <p:nvSpPr>
            <p:cNvPr id="27" name="Google Shape;27;p2"/>
            <p:cNvSpPr/>
            <p:nvPr/>
          </p:nvSpPr>
          <p:spPr>
            <a:xfrm>
              <a:off x="3411440" y="2423377"/>
              <a:ext cx="585623" cy="591601"/>
            </a:xfrm>
            <a:custGeom>
              <a:avLst/>
              <a:gdLst/>
              <a:ahLst/>
              <a:cxnLst/>
              <a:rect l="l" t="t" r="r" b="b"/>
              <a:pathLst>
                <a:path w="15969" h="16132" fill="none" extrusionOk="0">
                  <a:moveTo>
                    <a:pt x="15941" y="7930"/>
                  </a:moveTo>
                  <a:cubicBezTo>
                    <a:pt x="15941" y="12344"/>
                    <a:pt x="12399" y="15941"/>
                    <a:pt x="7985" y="16023"/>
                  </a:cubicBezTo>
                  <a:cubicBezTo>
                    <a:pt x="3598" y="16132"/>
                    <a:pt x="1" y="12589"/>
                    <a:pt x="1" y="8202"/>
                  </a:cubicBezTo>
                  <a:cubicBezTo>
                    <a:pt x="28" y="3788"/>
                    <a:pt x="3570" y="192"/>
                    <a:pt x="7985" y="110"/>
                  </a:cubicBezTo>
                  <a:cubicBezTo>
                    <a:pt x="12371" y="1"/>
                    <a:pt x="15968" y="3543"/>
                    <a:pt x="15941" y="7930"/>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3704241" y="2524303"/>
              <a:ext cx="192897" cy="191907"/>
            </a:xfrm>
            <a:custGeom>
              <a:avLst/>
              <a:gdLst/>
              <a:ahLst/>
              <a:cxnLst/>
              <a:rect l="l" t="t" r="r" b="b"/>
              <a:pathLst>
                <a:path w="5260" h="5233" fill="none" extrusionOk="0">
                  <a:moveTo>
                    <a:pt x="1" y="55"/>
                  </a:moveTo>
                  <a:cubicBezTo>
                    <a:pt x="2889" y="1"/>
                    <a:pt x="5259" y="2317"/>
                    <a:pt x="5259" y="5232"/>
                  </a:cubicBez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3959048" y="2992990"/>
              <a:ext cx="443701" cy="439703"/>
            </a:xfrm>
            <a:custGeom>
              <a:avLst/>
              <a:gdLst/>
              <a:ahLst/>
              <a:cxnLst/>
              <a:rect l="l" t="t" r="r" b="b"/>
              <a:pathLst>
                <a:path w="12099" h="11990" fill="none" extrusionOk="0">
                  <a:moveTo>
                    <a:pt x="11881" y="9428"/>
                  </a:moveTo>
                  <a:cubicBezTo>
                    <a:pt x="12099" y="9619"/>
                    <a:pt x="12099" y="9973"/>
                    <a:pt x="11881" y="10191"/>
                  </a:cubicBezTo>
                  <a:lnTo>
                    <a:pt x="10328" y="11771"/>
                  </a:lnTo>
                  <a:cubicBezTo>
                    <a:pt x="10137" y="11989"/>
                    <a:pt x="9783" y="11989"/>
                    <a:pt x="9565" y="11771"/>
                  </a:cubicBezTo>
                  <a:lnTo>
                    <a:pt x="219" y="2562"/>
                  </a:lnTo>
                  <a:cubicBezTo>
                    <a:pt x="1" y="2371"/>
                    <a:pt x="1" y="2017"/>
                    <a:pt x="219" y="1799"/>
                  </a:cubicBezTo>
                  <a:lnTo>
                    <a:pt x="1772" y="218"/>
                  </a:lnTo>
                  <a:cubicBezTo>
                    <a:pt x="1963" y="0"/>
                    <a:pt x="2317" y="0"/>
                    <a:pt x="2535" y="218"/>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a:off x="3897107" y="2935009"/>
              <a:ext cx="93955" cy="91975"/>
            </a:xfrm>
            <a:custGeom>
              <a:avLst/>
              <a:gdLst/>
              <a:ahLst/>
              <a:cxnLst/>
              <a:rect l="l" t="t" r="r" b="b"/>
              <a:pathLst>
                <a:path w="2562" h="2508" fill="none" extrusionOk="0">
                  <a:moveTo>
                    <a:pt x="2562" y="2508"/>
                  </a:moveTo>
                  <a:lnTo>
                    <a:pt x="0"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 name="Google Shape;31;p2"/>
          <p:cNvSpPr/>
          <p:nvPr/>
        </p:nvSpPr>
        <p:spPr>
          <a:xfrm>
            <a:off x="6862707" y="321503"/>
            <a:ext cx="85291" cy="86219"/>
          </a:xfrm>
          <a:custGeom>
            <a:avLst/>
            <a:gdLst/>
            <a:ahLst/>
            <a:cxnLst/>
            <a:rect l="l" t="t" r="r" b="b"/>
            <a:pathLst>
              <a:path w="2481" h="2508" fill="none" extrusionOk="0">
                <a:moveTo>
                  <a:pt x="2480" y="1226"/>
                </a:moveTo>
                <a:cubicBezTo>
                  <a:pt x="2480" y="1908"/>
                  <a:pt x="1935" y="2480"/>
                  <a:pt x="1227" y="2480"/>
                </a:cubicBezTo>
                <a:cubicBezTo>
                  <a:pt x="546" y="2507"/>
                  <a:pt x="1" y="1935"/>
                  <a:pt x="1" y="1254"/>
                </a:cubicBezTo>
                <a:cubicBezTo>
                  <a:pt x="1" y="573"/>
                  <a:pt x="546" y="28"/>
                  <a:pt x="1227" y="0"/>
                </a:cubicBezTo>
                <a:cubicBezTo>
                  <a:pt x="1908" y="0"/>
                  <a:pt x="2480" y="545"/>
                  <a:pt x="2480" y="1226"/>
                </a:cubicBezTo>
                <a:close/>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 name="Google Shape;32;p2"/>
          <p:cNvGrpSpPr/>
          <p:nvPr/>
        </p:nvGrpSpPr>
        <p:grpSpPr>
          <a:xfrm>
            <a:off x="8631402" y="438163"/>
            <a:ext cx="233482" cy="233448"/>
            <a:chOff x="6886110" y="773687"/>
            <a:chExt cx="249074" cy="249037"/>
          </a:xfrm>
        </p:grpSpPr>
        <p:sp>
          <p:nvSpPr>
            <p:cNvPr id="33" name="Google Shape;33;p2"/>
            <p:cNvSpPr/>
            <p:nvPr/>
          </p:nvSpPr>
          <p:spPr>
            <a:xfrm>
              <a:off x="7010631" y="773687"/>
              <a:ext cx="37" cy="94410"/>
            </a:xfrm>
            <a:custGeom>
              <a:avLst/>
              <a:gdLst/>
              <a:ahLst/>
              <a:cxnLst/>
              <a:rect l="l" t="t" r="r" b="b"/>
              <a:pathLst>
                <a:path w="1" h="2562" fill="none" extrusionOk="0">
                  <a:moveTo>
                    <a:pt x="1" y="0"/>
                  </a:moveTo>
                  <a:lnTo>
                    <a:pt x="1" y="256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a:off x="7010631" y="928315"/>
              <a:ext cx="37" cy="94410"/>
            </a:xfrm>
            <a:custGeom>
              <a:avLst/>
              <a:gdLst/>
              <a:ahLst/>
              <a:cxnLst/>
              <a:rect l="l" t="t" r="r" b="b"/>
              <a:pathLst>
                <a:path w="1" h="2562" fill="none" extrusionOk="0">
                  <a:moveTo>
                    <a:pt x="1" y="0"/>
                  </a:moveTo>
                  <a:lnTo>
                    <a:pt x="1" y="256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a:off x="6886110" y="899203"/>
              <a:ext cx="94447" cy="1032"/>
            </a:xfrm>
            <a:custGeom>
              <a:avLst/>
              <a:gdLst/>
              <a:ahLst/>
              <a:cxnLst/>
              <a:rect l="l" t="t" r="r" b="b"/>
              <a:pathLst>
                <a:path w="2563" h="28" fill="none" extrusionOk="0">
                  <a:moveTo>
                    <a:pt x="1" y="27"/>
                  </a:moveTo>
                  <a:lnTo>
                    <a:pt x="2562"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a:off x="7041770" y="896181"/>
              <a:ext cx="93415" cy="1032"/>
            </a:xfrm>
            <a:custGeom>
              <a:avLst/>
              <a:gdLst/>
              <a:ahLst/>
              <a:cxnLst/>
              <a:rect l="l" t="t" r="r" b="b"/>
              <a:pathLst>
                <a:path w="2535" h="28" fill="none" extrusionOk="0">
                  <a:moveTo>
                    <a:pt x="0" y="28"/>
                  </a:moveTo>
                  <a:lnTo>
                    <a:pt x="25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a:off x="6923293" y="811828"/>
              <a:ext cx="66293" cy="65298"/>
            </a:xfrm>
            <a:custGeom>
              <a:avLst/>
              <a:gdLst/>
              <a:ahLst/>
              <a:cxnLst/>
              <a:rect l="l" t="t" r="r" b="b"/>
              <a:pathLst>
                <a:path w="1799" h="1772" fill="none" extrusionOk="0">
                  <a:moveTo>
                    <a:pt x="0" y="1"/>
                  </a:moveTo>
                  <a:lnTo>
                    <a:pt x="1798" y="177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a:off x="7032741" y="919286"/>
              <a:ext cx="66293" cy="65298"/>
            </a:xfrm>
            <a:custGeom>
              <a:avLst/>
              <a:gdLst/>
              <a:ahLst/>
              <a:cxnLst/>
              <a:rect l="l" t="t" r="r" b="b"/>
              <a:pathLst>
                <a:path w="1799" h="1772" fill="none" extrusionOk="0">
                  <a:moveTo>
                    <a:pt x="0" y="0"/>
                  </a:moveTo>
                  <a:lnTo>
                    <a:pt x="1798" y="177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a:off x="6923293" y="920281"/>
              <a:ext cx="66293" cy="67288"/>
            </a:xfrm>
            <a:custGeom>
              <a:avLst/>
              <a:gdLst/>
              <a:ahLst/>
              <a:cxnLst/>
              <a:rect l="l" t="t" r="r" b="b"/>
              <a:pathLst>
                <a:path w="1799" h="1826" fill="none" extrusionOk="0">
                  <a:moveTo>
                    <a:pt x="0" y="1826"/>
                  </a:moveTo>
                  <a:lnTo>
                    <a:pt x="1798"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a:off x="7032741" y="808806"/>
              <a:ext cx="66293" cy="67325"/>
            </a:xfrm>
            <a:custGeom>
              <a:avLst/>
              <a:gdLst/>
              <a:ahLst/>
              <a:cxnLst/>
              <a:rect l="l" t="t" r="r" b="b"/>
              <a:pathLst>
                <a:path w="1799" h="1827" fill="none" extrusionOk="0">
                  <a:moveTo>
                    <a:pt x="0" y="1826"/>
                  </a:moveTo>
                  <a:lnTo>
                    <a:pt x="1798"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 name="Google Shape;41;p2"/>
          <p:cNvGrpSpPr/>
          <p:nvPr/>
        </p:nvGrpSpPr>
        <p:grpSpPr>
          <a:xfrm>
            <a:off x="294284" y="374021"/>
            <a:ext cx="634581" cy="775442"/>
            <a:chOff x="2859835" y="2776139"/>
            <a:chExt cx="634581" cy="775442"/>
          </a:xfrm>
        </p:grpSpPr>
        <p:sp>
          <p:nvSpPr>
            <p:cNvPr id="42" name="Google Shape;42;p2"/>
            <p:cNvSpPr/>
            <p:nvPr/>
          </p:nvSpPr>
          <p:spPr>
            <a:xfrm>
              <a:off x="2859835" y="2847066"/>
              <a:ext cx="634581" cy="704515"/>
            </a:xfrm>
            <a:custGeom>
              <a:avLst/>
              <a:gdLst/>
              <a:ahLst/>
              <a:cxnLst/>
              <a:rect l="l" t="t" r="r" b="b"/>
              <a:pathLst>
                <a:path w="17304" h="19211" fill="none" extrusionOk="0">
                  <a:moveTo>
                    <a:pt x="10546" y="1"/>
                  </a:moveTo>
                  <a:lnTo>
                    <a:pt x="10546" y="6486"/>
                  </a:lnTo>
                  <a:cubicBezTo>
                    <a:pt x="10546" y="6486"/>
                    <a:pt x="14960" y="13189"/>
                    <a:pt x="15778" y="14551"/>
                  </a:cubicBezTo>
                  <a:cubicBezTo>
                    <a:pt x="16568" y="15887"/>
                    <a:pt x="17303" y="16977"/>
                    <a:pt x="17303" y="17603"/>
                  </a:cubicBezTo>
                  <a:cubicBezTo>
                    <a:pt x="17303" y="18284"/>
                    <a:pt x="17058" y="18911"/>
                    <a:pt x="15669" y="18938"/>
                  </a:cubicBezTo>
                  <a:lnTo>
                    <a:pt x="8666" y="19075"/>
                  </a:lnTo>
                  <a:lnTo>
                    <a:pt x="1636" y="19184"/>
                  </a:lnTo>
                  <a:cubicBezTo>
                    <a:pt x="246" y="19211"/>
                    <a:pt x="1" y="18584"/>
                    <a:pt x="1" y="17903"/>
                  </a:cubicBezTo>
                  <a:cubicBezTo>
                    <a:pt x="1" y="17303"/>
                    <a:pt x="682" y="16241"/>
                    <a:pt x="1554" y="14797"/>
                  </a:cubicBezTo>
                  <a:cubicBezTo>
                    <a:pt x="2399" y="13380"/>
                    <a:pt x="6758" y="6568"/>
                    <a:pt x="6758" y="6568"/>
                  </a:cubicBezTo>
                  <a:lnTo>
                    <a:pt x="6758" y="55"/>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a:off x="3005759" y="3252785"/>
              <a:ext cx="342778" cy="6051"/>
            </a:xfrm>
            <a:custGeom>
              <a:avLst/>
              <a:gdLst/>
              <a:ahLst/>
              <a:cxnLst/>
              <a:rect l="l" t="t" r="r" b="b"/>
              <a:pathLst>
                <a:path w="9347" h="165" fill="none" extrusionOk="0">
                  <a:moveTo>
                    <a:pt x="0" y="164"/>
                  </a:moveTo>
                  <a:lnTo>
                    <a:pt x="9346"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3062712" y="2776139"/>
              <a:ext cx="229863" cy="64984"/>
            </a:xfrm>
            <a:custGeom>
              <a:avLst/>
              <a:gdLst/>
              <a:ahLst/>
              <a:cxnLst/>
              <a:rect l="l" t="t" r="r" b="b"/>
              <a:pathLst>
                <a:path w="6268" h="1772" fill="none" extrusionOk="0">
                  <a:moveTo>
                    <a:pt x="6240" y="818"/>
                  </a:moveTo>
                  <a:cubicBezTo>
                    <a:pt x="6240" y="1281"/>
                    <a:pt x="5886" y="1663"/>
                    <a:pt x="5423" y="1690"/>
                  </a:cubicBezTo>
                  <a:lnTo>
                    <a:pt x="818" y="1771"/>
                  </a:lnTo>
                  <a:cubicBezTo>
                    <a:pt x="355" y="1771"/>
                    <a:pt x="0" y="1390"/>
                    <a:pt x="0" y="954"/>
                  </a:cubicBezTo>
                  <a:lnTo>
                    <a:pt x="0" y="954"/>
                  </a:lnTo>
                  <a:cubicBezTo>
                    <a:pt x="0" y="464"/>
                    <a:pt x="355" y="109"/>
                    <a:pt x="818" y="82"/>
                  </a:cubicBezTo>
                  <a:lnTo>
                    <a:pt x="5423" y="0"/>
                  </a:lnTo>
                  <a:cubicBezTo>
                    <a:pt x="5886" y="0"/>
                    <a:pt x="6267" y="355"/>
                    <a:pt x="6240" y="818"/>
                  </a:cubicBez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5" name="Google Shape;45;p2"/>
          <p:cNvGrpSpPr/>
          <p:nvPr/>
        </p:nvGrpSpPr>
        <p:grpSpPr>
          <a:xfrm>
            <a:off x="841350" y="246682"/>
            <a:ext cx="384731" cy="590613"/>
            <a:chOff x="1603769" y="107044"/>
            <a:chExt cx="384731" cy="590613"/>
          </a:xfrm>
        </p:grpSpPr>
        <p:sp>
          <p:nvSpPr>
            <p:cNvPr id="46" name="Google Shape;46;p2"/>
            <p:cNvSpPr/>
            <p:nvPr/>
          </p:nvSpPr>
          <p:spPr>
            <a:xfrm>
              <a:off x="1603769" y="197004"/>
              <a:ext cx="384731" cy="500653"/>
            </a:xfrm>
            <a:custGeom>
              <a:avLst/>
              <a:gdLst/>
              <a:ahLst/>
              <a:cxnLst/>
              <a:rect l="l" t="t" r="r" b="b"/>
              <a:pathLst>
                <a:path w="10491" h="13652" fill="none" extrusionOk="0">
                  <a:moveTo>
                    <a:pt x="1117" y="136"/>
                  </a:moveTo>
                  <a:cubicBezTo>
                    <a:pt x="409" y="763"/>
                    <a:pt x="27" y="1662"/>
                    <a:pt x="27" y="2589"/>
                  </a:cubicBezTo>
                  <a:lnTo>
                    <a:pt x="27" y="10436"/>
                  </a:lnTo>
                  <a:cubicBezTo>
                    <a:pt x="0" y="12207"/>
                    <a:pt x="1472" y="13651"/>
                    <a:pt x="3243" y="13597"/>
                  </a:cubicBezTo>
                  <a:lnTo>
                    <a:pt x="7248" y="13543"/>
                  </a:lnTo>
                  <a:cubicBezTo>
                    <a:pt x="9047" y="13515"/>
                    <a:pt x="10463" y="12044"/>
                    <a:pt x="10491" y="10245"/>
                  </a:cubicBezTo>
                  <a:lnTo>
                    <a:pt x="10491" y="2398"/>
                  </a:lnTo>
                  <a:cubicBezTo>
                    <a:pt x="10463" y="1472"/>
                    <a:pt x="10082" y="600"/>
                    <a:pt x="9401" y="0"/>
                  </a:cubicBez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a:off x="1607767" y="107044"/>
              <a:ext cx="376737" cy="92965"/>
            </a:xfrm>
            <a:custGeom>
              <a:avLst/>
              <a:gdLst/>
              <a:ahLst/>
              <a:cxnLst/>
              <a:rect l="l" t="t" r="r" b="b"/>
              <a:pathLst>
                <a:path w="10273" h="2535" fill="none" extrusionOk="0">
                  <a:moveTo>
                    <a:pt x="10273" y="2017"/>
                  </a:moveTo>
                  <a:cubicBezTo>
                    <a:pt x="10273" y="2208"/>
                    <a:pt x="10109" y="2344"/>
                    <a:pt x="9918" y="2344"/>
                  </a:cubicBezTo>
                  <a:lnTo>
                    <a:pt x="354" y="2535"/>
                  </a:lnTo>
                  <a:cubicBezTo>
                    <a:pt x="164" y="2535"/>
                    <a:pt x="0" y="2371"/>
                    <a:pt x="0" y="2181"/>
                  </a:cubicBezTo>
                  <a:lnTo>
                    <a:pt x="0" y="519"/>
                  </a:lnTo>
                  <a:cubicBezTo>
                    <a:pt x="0" y="328"/>
                    <a:pt x="164" y="164"/>
                    <a:pt x="354" y="164"/>
                  </a:cubicBezTo>
                  <a:lnTo>
                    <a:pt x="9918" y="1"/>
                  </a:lnTo>
                  <a:cubicBezTo>
                    <a:pt x="10109" y="1"/>
                    <a:pt x="10273" y="164"/>
                    <a:pt x="10273" y="355"/>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a:off x="1609747" y="301927"/>
              <a:ext cx="372776" cy="6014"/>
            </a:xfrm>
            <a:custGeom>
              <a:avLst/>
              <a:gdLst/>
              <a:ahLst/>
              <a:cxnLst/>
              <a:rect l="l" t="t" r="r" b="b"/>
              <a:pathLst>
                <a:path w="10165" h="164" fill="none" extrusionOk="0">
                  <a:moveTo>
                    <a:pt x="1" y="164"/>
                  </a:moveTo>
                  <a:lnTo>
                    <a:pt x="10164"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a:off x="1606740" y="569717"/>
              <a:ext cx="378754" cy="7041"/>
            </a:xfrm>
            <a:custGeom>
              <a:avLst/>
              <a:gdLst/>
              <a:ahLst/>
              <a:cxnLst/>
              <a:rect l="l" t="t" r="r" b="b"/>
              <a:pathLst>
                <a:path w="10328" h="192" fill="none" extrusionOk="0">
                  <a:moveTo>
                    <a:pt x="10328" y="1"/>
                  </a:moveTo>
                  <a:lnTo>
                    <a:pt x="1" y="19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p:nvPr/>
          </p:nvSpPr>
          <p:spPr>
            <a:xfrm>
              <a:off x="1725672" y="378868"/>
              <a:ext cx="140932" cy="2017"/>
            </a:xfrm>
            <a:custGeom>
              <a:avLst/>
              <a:gdLst/>
              <a:ahLst/>
              <a:cxnLst/>
              <a:rect l="l" t="t" r="r" b="b"/>
              <a:pathLst>
                <a:path w="3843" h="55" fill="none" extrusionOk="0">
                  <a:moveTo>
                    <a:pt x="0" y="55"/>
                  </a:moveTo>
                  <a:lnTo>
                    <a:pt x="3842"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a:off x="1725672" y="437839"/>
              <a:ext cx="140932" cy="2017"/>
            </a:xfrm>
            <a:custGeom>
              <a:avLst/>
              <a:gdLst/>
              <a:ahLst/>
              <a:cxnLst/>
              <a:rect l="l" t="t" r="r" b="b"/>
              <a:pathLst>
                <a:path w="3843" h="55" fill="none" extrusionOk="0">
                  <a:moveTo>
                    <a:pt x="0" y="55"/>
                  </a:moveTo>
                  <a:lnTo>
                    <a:pt x="3842"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a:off x="1725672" y="496773"/>
              <a:ext cx="140932" cy="3044"/>
            </a:xfrm>
            <a:custGeom>
              <a:avLst/>
              <a:gdLst/>
              <a:ahLst/>
              <a:cxnLst/>
              <a:rect l="l" t="t" r="r" b="b"/>
              <a:pathLst>
                <a:path w="3843" h="83" fill="none" extrusionOk="0">
                  <a:moveTo>
                    <a:pt x="0" y="82"/>
                  </a:moveTo>
                  <a:lnTo>
                    <a:pt x="3842"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3" name="Google Shape;53;p2"/>
          <p:cNvGrpSpPr/>
          <p:nvPr/>
        </p:nvGrpSpPr>
        <p:grpSpPr>
          <a:xfrm>
            <a:off x="8394723" y="1051410"/>
            <a:ext cx="478697" cy="772826"/>
            <a:chOff x="4698532" y="1605962"/>
            <a:chExt cx="510665" cy="824436"/>
          </a:xfrm>
        </p:grpSpPr>
        <p:sp>
          <p:nvSpPr>
            <p:cNvPr id="54" name="Google Shape;54;p2"/>
            <p:cNvSpPr/>
            <p:nvPr/>
          </p:nvSpPr>
          <p:spPr>
            <a:xfrm>
              <a:off x="4698532" y="1661926"/>
              <a:ext cx="510665" cy="768472"/>
            </a:xfrm>
            <a:custGeom>
              <a:avLst/>
              <a:gdLst/>
              <a:ahLst/>
              <a:cxnLst/>
              <a:rect l="l" t="t" r="r" b="b"/>
              <a:pathLst>
                <a:path w="13925" h="20955" fill="none" extrusionOk="0">
                  <a:moveTo>
                    <a:pt x="5096" y="83"/>
                  </a:moveTo>
                  <a:lnTo>
                    <a:pt x="5096" y="7276"/>
                  </a:lnTo>
                  <a:cubicBezTo>
                    <a:pt x="2098" y="8175"/>
                    <a:pt x="28" y="10927"/>
                    <a:pt x="28" y="14061"/>
                  </a:cubicBezTo>
                  <a:cubicBezTo>
                    <a:pt x="0" y="17876"/>
                    <a:pt x="3134" y="20955"/>
                    <a:pt x="6976" y="20873"/>
                  </a:cubicBezTo>
                  <a:cubicBezTo>
                    <a:pt x="10818" y="20791"/>
                    <a:pt x="13897" y="17658"/>
                    <a:pt x="13924" y="13816"/>
                  </a:cubicBezTo>
                  <a:cubicBezTo>
                    <a:pt x="13924" y="10709"/>
                    <a:pt x="11826" y="7985"/>
                    <a:pt x="8829" y="7222"/>
                  </a:cubicBezTo>
                  <a:lnTo>
                    <a:pt x="882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2"/>
            <p:cNvSpPr/>
            <p:nvPr/>
          </p:nvSpPr>
          <p:spPr>
            <a:xfrm>
              <a:off x="4836424" y="1605962"/>
              <a:ext cx="233861" cy="59006"/>
            </a:xfrm>
            <a:custGeom>
              <a:avLst/>
              <a:gdLst/>
              <a:ahLst/>
              <a:cxnLst/>
              <a:rect l="l" t="t" r="r" b="b"/>
              <a:pathLst>
                <a:path w="6377" h="1609" fill="none" extrusionOk="0">
                  <a:moveTo>
                    <a:pt x="6377" y="737"/>
                  </a:moveTo>
                  <a:cubicBezTo>
                    <a:pt x="6377" y="1173"/>
                    <a:pt x="6022" y="1500"/>
                    <a:pt x="5614" y="1527"/>
                  </a:cubicBezTo>
                  <a:lnTo>
                    <a:pt x="763" y="1609"/>
                  </a:lnTo>
                  <a:cubicBezTo>
                    <a:pt x="355" y="1609"/>
                    <a:pt x="1" y="1282"/>
                    <a:pt x="1" y="846"/>
                  </a:cubicBezTo>
                  <a:lnTo>
                    <a:pt x="1" y="846"/>
                  </a:lnTo>
                  <a:cubicBezTo>
                    <a:pt x="1" y="437"/>
                    <a:pt x="355" y="83"/>
                    <a:pt x="763" y="83"/>
                  </a:cubicBezTo>
                  <a:lnTo>
                    <a:pt x="5614" y="1"/>
                  </a:lnTo>
                  <a:cubicBezTo>
                    <a:pt x="6022" y="1"/>
                    <a:pt x="6377" y="328"/>
                    <a:pt x="6377" y="737"/>
                  </a:cubicBez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2"/>
            <p:cNvSpPr/>
            <p:nvPr/>
          </p:nvSpPr>
          <p:spPr>
            <a:xfrm>
              <a:off x="4710524" y="2099624"/>
              <a:ext cx="485654" cy="9021"/>
            </a:xfrm>
            <a:custGeom>
              <a:avLst/>
              <a:gdLst/>
              <a:ahLst/>
              <a:cxnLst/>
              <a:rect l="l" t="t" r="r" b="b"/>
              <a:pathLst>
                <a:path w="13243" h="246" fill="none" extrusionOk="0">
                  <a:moveTo>
                    <a:pt x="0" y="246"/>
                  </a:moveTo>
                  <a:lnTo>
                    <a:pt x="13243"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7" name="Google Shape;57;p2"/>
          <p:cNvSpPr/>
          <p:nvPr/>
        </p:nvSpPr>
        <p:spPr>
          <a:xfrm>
            <a:off x="1395113" y="246669"/>
            <a:ext cx="156650" cy="156675"/>
          </a:xfrm>
          <a:custGeom>
            <a:avLst/>
            <a:gdLst/>
            <a:ahLst/>
            <a:cxnLst/>
            <a:rect l="l" t="t" r="r" b="b"/>
            <a:pathLst>
              <a:path w="6266" h="6267" fill="none" extrusionOk="0">
                <a:moveTo>
                  <a:pt x="5149" y="1118"/>
                </a:moveTo>
                <a:cubicBezTo>
                  <a:pt x="6266" y="2234"/>
                  <a:pt x="6266" y="4064"/>
                  <a:pt x="5149" y="5150"/>
                </a:cubicBezTo>
                <a:cubicBezTo>
                  <a:pt x="4033" y="6267"/>
                  <a:pt x="2233" y="6267"/>
                  <a:pt x="1117" y="5150"/>
                </a:cubicBezTo>
                <a:cubicBezTo>
                  <a:pt x="0" y="4064"/>
                  <a:pt x="0" y="2234"/>
                  <a:pt x="1117" y="1118"/>
                </a:cubicBezTo>
                <a:cubicBezTo>
                  <a:pt x="2233" y="1"/>
                  <a:pt x="4033" y="1"/>
                  <a:pt x="5149" y="1118"/>
                </a:cubicBezTo>
                <a:close/>
              </a:path>
            </a:pathLst>
          </a:custGeom>
          <a:noFill/>
          <a:ln w="19375" cap="flat" cmpd="sng">
            <a:solidFill>
              <a:schemeClr val="accent2"/>
            </a:solidFill>
            <a:prstDash val="solid"/>
            <a:miter lim="310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8" name="Google Shape;58;p2"/>
          <p:cNvGrpSpPr/>
          <p:nvPr/>
        </p:nvGrpSpPr>
        <p:grpSpPr>
          <a:xfrm rot="10800000">
            <a:off x="299267" y="1252990"/>
            <a:ext cx="705506" cy="717497"/>
            <a:chOff x="3027518" y="-1395725"/>
            <a:chExt cx="705506" cy="717497"/>
          </a:xfrm>
        </p:grpSpPr>
        <p:sp>
          <p:nvSpPr>
            <p:cNvPr id="59" name="Google Shape;59;p2"/>
            <p:cNvSpPr/>
            <p:nvPr/>
          </p:nvSpPr>
          <p:spPr>
            <a:xfrm>
              <a:off x="3027518" y="-1395725"/>
              <a:ext cx="705506" cy="717497"/>
            </a:xfrm>
            <a:custGeom>
              <a:avLst/>
              <a:gdLst/>
              <a:ahLst/>
              <a:cxnLst/>
              <a:rect l="l" t="t" r="r" b="b"/>
              <a:pathLst>
                <a:path w="19238" h="19565" fill="none" extrusionOk="0">
                  <a:moveTo>
                    <a:pt x="19237" y="0"/>
                  </a:moveTo>
                  <a:lnTo>
                    <a:pt x="19237" y="19237"/>
                  </a:lnTo>
                  <a:lnTo>
                    <a:pt x="0" y="19564"/>
                  </a:ln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2"/>
            <p:cNvSpPr/>
            <p:nvPr/>
          </p:nvSpPr>
          <p:spPr>
            <a:xfrm>
              <a:off x="3298315" y="-1144915"/>
              <a:ext cx="339771" cy="345785"/>
            </a:xfrm>
            <a:custGeom>
              <a:avLst/>
              <a:gdLst/>
              <a:ahLst/>
              <a:cxnLst/>
              <a:rect l="l" t="t" r="r" b="b"/>
              <a:pathLst>
                <a:path w="9265" h="9429" fill="none" extrusionOk="0">
                  <a:moveTo>
                    <a:pt x="9265" y="1"/>
                  </a:moveTo>
                  <a:lnTo>
                    <a:pt x="9265" y="9265"/>
                  </a:lnTo>
                  <a:lnTo>
                    <a:pt x="1" y="9428"/>
                  </a:ln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2"/>
            <p:cNvSpPr/>
            <p:nvPr/>
          </p:nvSpPr>
          <p:spPr>
            <a:xfrm>
              <a:off x="3182390" y="-740223"/>
              <a:ext cx="37" cy="55999"/>
            </a:xfrm>
            <a:custGeom>
              <a:avLst/>
              <a:gdLst/>
              <a:ahLst/>
              <a:cxnLst/>
              <a:rect l="l" t="t" r="r" b="b"/>
              <a:pathLst>
                <a:path w="1" h="1527" fill="none" extrusionOk="0">
                  <a:moveTo>
                    <a:pt x="1" y="1527"/>
                  </a:moveTo>
                  <a:lnTo>
                    <a:pt x="1"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2"/>
            <p:cNvSpPr/>
            <p:nvPr/>
          </p:nvSpPr>
          <p:spPr>
            <a:xfrm>
              <a:off x="3260358" y="-741214"/>
              <a:ext cx="37" cy="55009"/>
            </a:xfrm>
            <a:custGeom>
              <a:avLst/>
              <a:gdLst/>
              <a:ahLst/>
              <a:cxnLst/>
              <a:rect l="l" t="t" r="r" b="b"/>
              <a:pathLst>
                <a:path w="1" h="1500" fill="none" extrusionOk="0">
                  <a:moveTo>
                    <a:pt x="0" y="1499"/>
                  </a:moveTo>
                  <a:lnTo>
                    <a:pt x="0"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2"/>
            <p:cNvSpPr/>
            <p:nvPr/>
          </p:nvSpPr>
          <p:spPr>
            <a:xfrm>
              <a:off x="3339279" y="-742204"/>
              <a:ext cx="37" cy="55009"/>
            </a:xfrm>
            <a:custGeom>
              <a:avLst/>
              <a:gdLst/>
              <a:ahLst/>
              <a:cxnLst/>
              <a:rect l="l" t="t" r="r" b="b"/>
              <a:pathLst>
                <a:path w="1" h="1500" fill="none" extrusionOk="0">
                  <a:moveTo>
                    <a:pt x="1" y="1499"/>
                  </a:moveTo>
                  <a:lnTo>
                    <a:pt x="1"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2"/>
            <p:cNvSpPr/>
            <p:nvPr/>
          </p:nvSpPr>
          <p:spPr>
            <a:xfrm>
              <a:off x="3417247" y="-744221"/>
              <a:ext cx="37" cy="55999"/>
            </a:xfrm>
            <a:custGeom>
              <a:avLst/>
              <a:gdLst/>
              <a:ahLst/>
              <a:cxnLst/>
              <a:rect l="l" t="t" r="r" b="b"/>
              <a:pathLst>
                <a:path w="1" h="1527" fill="none" extrusionOk="0">
                  <a:moveTo>
                    <a:pt x="0" y="1527"/>
                  </a:moveTo>
                  <a:lnTo>
                    <a:pt x="0"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2"/>
            <p:cNvSpPr/>
            <p:nvPr/>
          </p:nvSpPr>
          <p:spPr>
            <a:xfrm>
              <a:off x="3496168" y="-745211"/>
              <a:ext cx="37" cy="55009"/>
            </a:xfrm>
            <a:custGeom>
              <a:avLst/>
              <a:gdLst/>
              <a:ahLst/>
              <a:cxnLst/>
              <a:rect l="l" t="t" r="r" b="b"/>
              <a:pathLst>
                <a:path w="1" h="1500" fill="none" extrusionOk="0">
                  <a:moveTo>
                    <a:pt x="1" y="1499"/>
                  </a:moveTo>
                  <a:lnTo>
                    <a:pt x="1"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2"/>
            <p:cNvSpPr/>
            <p:nvPr/>
          </p:nvSpPr>
          <p:spPr>
            <a:xfrm>
              <a:off x="3574099" y="-747191"/>
              <a:ext cx="37" cy="55999"/>
            </a:xfrm>
            <a:custGeom>
              <a:avLst/>
              <a:gdLst/>
              <a:ahLst/>
              <a:cxnLst/>
              <a:rect l="l" t="t" r="r" b="b"/>
              <a:pathLst>
                <a:path w="1" h="1527" fill="none" extrusionOk="0">
                  <a:moveTo>
                    <a:pt x="1" y="1526"/>
                  </a:moveTo>
                  <a:lnTo>
                    <a:pt x="1"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2"/>
            <p:cNvSpPr/>
            <p:nvPr/>
          </p:nvSpPr>
          <p:spPr>
            <a:xfrm>
              <a:off x="3653057" y="-748181"/>
              <a:ext cx="37" cy="55962"/>
            </a:xfrm>
            <a:custGeom>
              <a:avLst/>
              <a:gdLst/>
              <a:ahLst/>
              <a:cxnLst/>
              <a:rect l="l" t="t" r="r" b="b"/>
              <a:pathLst>
                <a:path w="1" h="1526" fill="none" extrusionOk="0">
                  <a:moveTo>
                    <a:pt x="1" y="1526"/>
                  </a:moveTo>
                  <a:lnTo>
                    <a:pt x="1"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8" name="Google Shape;68;p2"/>
          <p:cNvGrpSpPr/>
          <p:nvPr/>
        </p:nvGrpSpPr>
        <p:grpSpPr>
          <a:xfrm>
            <a:off x="2548620" y="246681"/>
            <a:ext cx="184903" cy="235878"/>
            <a:chOff x="2947570" y="-1075969"/>
            <a:chExt cx="184903" cy="235878"/>
          </a:xfrm>
        </p:grpSpPr>
        <p:sp>
          <p:nvSpPr>
            <p:cNvPr id="69" name="Google Shape;69;p2"/>
            <p:cNvSpPr/>
            <p:nvPr/>
          </p:nvSpPr>
          <p:spPr>
            <a:xfrm>
              <a:off x="2947570" y="-1075969"/>
              <a:ext cx="184903" cy="235878"/>
            </a:xfrm>
            <a:custGeom>
              <a:avLst/>
              <a:gdLst/>
              <a:ahLst/>
              <a:cxnLst/>
              <a:rect l="l" t="t" r="r" b="b"/>
              <a:pathLst>
                <a:path w="5042" h="6432" fill="none" extrusionOk="0">
                  <a:moveTo>
                    <a:pt x="4115" y="1527"/>
                  </a:moveTo>
                  <a:cubicBezTo>
                    <a:pt x="2589" y="1"/>
                    <a:pt x="0" y="1063"/>
                    <a:pt x="0" y="3216"/>
                  </a:cubicBezTo>
                  <a:cubicBezTo>
                    <a:pt x="0" y="5369"/>
                    <a:pt x="2589" y="6431"/>
                    <a:pt x="4115" y="4905"/>
                  </a:cubicBezTo>
                  <a:cubicBezTo>
                    <a:pt x="5041" y="3979"/>
                    <a:pt x="5041" y="2480"/>
                    <a:pt x="4115" y="1527"/>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2"/>
            <p:cNvSpPr/>
            <p:nvPr/>
          </p:nvSpPr>
          <p:spPr>
            <a:xfrm>
              <a:off x="2956555" y="-994040"/>
              <a:ext cx="63003" cy="65020"/>
            </a:xfrm>
            <a:custGeom>
              <a:avLst/>
              <a:gdLst/>
              <a:ahLst/>
              <a:cxnLst/>
              <a:rect l="l" t="t" r="r" b="b"/>
              <a:pathLst>
                <a:path w="1718" h="1773" fill="none" extrusionOk="0">
                  <a:moveTo>
                    <a:pt x="1" y="1772"/>
                  </a:moveTo>
                  <a:lnTo>
                    <a:pt x="1717"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2"/>
            <p:cNvSpPr/>
            <p:nvPr/>
          </p:nvSpPr>
          <p:spPr>
            <a:xfrm>
              <a:off x="3038520" y="-991033"/>
              <a:ext cx="78956" cy="79983"/>
            </a:xfrm>
            <a:custGeom>
              <a:avLst/>
              <a:gdLst/>
              <a:ahLst/>
              <a:cxnLst/>
              <a:rect l="l" t="t" r="r" b="b"/>
              <a:pathLst>
                <a:path w="2153" h="2181" fill="none" extrusionOk="0">
                  <a:moveTo>
                    <a:pt x="2153" y="1"/>
                  </a:moveTo>
                  <a:lnTo>
                    <a:pt x="0" y="218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2" name="Google Shape;72;p2"/>
          <p:cNvGrpSpPr/>
          <p:nvPr/>
        </p:nvGrpSpPr>
        <p:grpSpPr>
          <a:xfrm>
            <a:off x="1172445" y="973506"/>
            <a:ext cx="184903" cy="235878"/>
            <a:chOff x="2947570" y="-1075969"/>
            <a:chExt cx="184903" cy="235878"/>
          </a:xfrm>
        </p:grpSpPr>
        <p:sp>
          <p:nvSpPr>
            <p:cNvPr id="73" name="Google Shape;73;p2"/>
            <p:cNvSpPr/>
            <p:nvPr/>
          </p:nvSpPr>
          <p:spPr>
            <a:xfrm>
              <a:off x="2947570" y="-1075969"/>
              <a:ext cx="184903" cy="235878"/>
            </a:xfrm>
            <a:custGeom>
              <a:avLst/>
              <a:gdLst/>
              <a:ahLst/>
              <a:cxnLst/>
              <a:rect l="l" t="t" r="r" b="b"/>
              <a:pathLst>
                <a:path w="5042" h="6432" fill="none" extrusionOk="0">
                  <a:moveTo>
                    <a:pt x="4115" y="1527"/>
                  </a:moveTo>
                  <a:cubicBezTo>
                    <a:pt x="2589" y="1"/>
                    <a:pt x="0" y="1063"/>
                    <a:pt x="0" y="3216"/>
                  </a:cubicBezTo>
                  <a:cubicBezTo>
                    <a:pt x="0" y="5369"/>
                    <a:pt x="2589" y="6431"/>
                    <a:pt x="4115" y="4905"/>
                  </a:cubicBezTo>
                  <a:cubicBezTo>
                    <a:pt x="5041" y="3979"/>
                    <a:pt x="5041" y="2480"/>
                    <a:pt x="4115" y="1527"/>
                  </a:cubicBez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2"/>
            <p:cNvSpPr/>
            <p:nvPr/>
          </p:nvSpPr>
          <p:spPr>
            <a:xfrm>
              <a:off x="2956555" y="-994040"/>
              <a:ext cx="63003" cy="65020"/>
            </a:xfrm>
            <a:custGeom>
              <a:avLst/>
              <a:gdLst/>
              <a:ahLst/>
              <a:cxnLst/>
              <a:rect l="l" t="t" r="r" b="b"/>
              <a:pathLst>
                <a:path w="1718" h="1773" fill="none" extrusionOk="0">
                  <a:moveTo>
                    <a:pt x="1" y="1772"/>
                  </a:moveTo>
                  <a:lnTo>
                    <a:pt x="1717"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2"/>
            <p:cNvSpPr/>
            <p:nvPr/>
          </p:nvSpPr>
          <p:spPr>
            <a:xfrm>
              <a:off x="3038520" y="-991033"/>
              <a:ext cx="78956" cy="79983"/>
            </a:xfrm>
            <a:custGeom>
              <a:avLst/>
              <a:gdLst/>
              <a:ahLst/>
              <a:cxnLst/>
              <a:rect l="l" t="t" r="r" b="b"/>
              <a:pathLst>
                <a:path w="2153" h="2181" fill="none" extrusionOk="0">
                  <a:moveTo>
                    <a:pt x="2153" y="1"/>
                  </a:moveTo>
                  <a:lnTo>
                    <a:pt x="0" y="218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76;p2"/>
          <p:cNvGrpSpPr/>
          <p:nvPr/>
        </p:nvGrpSpPr>
        <p:grpSpPr>
          <a:xfrm>
            <a:off x="1600921" y="392672"/>
            <a:ext cx="847391" cy="850399"/>
            <a:chOff x="4492684" y="662647"/>
            <a:chExt cx="847391" cy="850399"/>
          </a:xfrm>
        </p:grpSpPr>
        <p:sp>
          <p:nvSpPr>
            <p:cNvPr id="77" name="Google Shape;77;p2"/>
            <p:cNvSpPr/>
            <p:nvPr/>
          </p:nvSpPr>
          <p:spPr>
            <a:xfrm>
              <a:off x="4492684" y="662647"/>
              <a:ext cx="847391" cy="850399"/>
            </a:xfrm>
            <a:custGeom>
              <a:avLst/>
              <a:gdLst/>
              <a:ahLst/>
              <a:cxnLst/>
              <a:rect l="l" t="t" r="r" b="b"/>
              <a:pathLst>
                <a:path w="23107" h="23189" fill="none" extrusionOk="0">
                  <a:moveTo>
                    <a:pt x="19019" y="4061"/>
                  </a:moveTo>
                  <a:cubicBezTo>
                    <a:pt x="23107" y="8093"/>
                    <a:pt x="23079" y="14769"/>
                    <a:pt x="18965" y="18938"/>
                  </a:cubicBezTo>
                  <a:cubicBezTo>
                    <a:pt x="14823" y="23080"/>
                    <a:pt x="8175" y="23189"/>
                    <a:pt x="4087" y="19129"/>
                  </a:cubicBezTo>
                  <a:cubicBezTo>
                    <a:pt x="0" y="15069"/>
                    <a:pt x="27" y="8420"/>
                    <a:pt x="4142" y="4252"/>
                  </a:cubicBezTo>
                  <a:cubicBezTo>
                    <a:pt x="8284" y="83"/>
                    <a:pt x="14932" y="1"/>
                    <a:pt x="19019" y="406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2"/>
            <p:cNvSpPr/>
            <p:nvPr/>
          </p:nvSpPr>
          <p:spPr>
            <a:xfrm>
              <a:off x="4858428" y="1029382"/>
              <a:ext cx="115922" cy="115958"/>
            </a:xfrm>
            <a:custGeom>
              <a:avLst/>
              <a:gdLst/>
              <a:ahLst/>
              <a:cxnLst/>
              <a:rect l="l" t="t" r="r" b="b"/>
              <a:pathLst>
                <a:path w="3161" h="3162" fill="none" extrusionOk="0">
                  <a:moveTo>
                    <a:pt x="3161" y="1554"/>
                  </a:moveTo>
                  <a:cubicBezTo>
                    <a:pt x="3134" y="2426"/>
                    <a:pt x="2452" y="3134"/>
                    <a:pt x="1580" y="3162"/>
                  </a:cubicBezTo>
                  <a:cubicBezTo>
                    <a:pt x="708" y="3162"/>
                    <a:pt x="0" y="2480"/>
                    <a:pt x="0" y="1608"/>
                  </a:cubicBezTo>
                  <a:cubicBezTo>
                    <a:pt x="0" y="737"/>
                    <a:pt x="708" y="28"/>
                    <a:pt x="1580" y="1"/>
                  </a:cubicBezTo>
                  <a:cubicBezTo>
                    <a:pt x="2452" y="1"/>
                    <a:pt x="3161" y="682"/>
                    <a:pt x="3161" y="1554"/>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2"/>
            <p:cNvSpPr/>
            <p:nvPr/>
          </p:nvSpPr>
          <p:spPr>
            <a:xfrm>
              <a:off x="4770485" y="792581"/>
              <a:ext cx="291803" cy="197885"/>
            </a:xfrm>
            <a:custGeom>
              <a:avLst/>
              <a:gdLst/>
              <a:ahLst/>
              <a:cxnLst/>
              <a:rect l="l" t="t" r="r" b="b"/>
              <a:pathLst>
                <a:path w="7957" h="5396" fill="none" extrusionOk="0">
                  <a:moveTo>
                    <a:pt x="3978" y="4932"/>
                  </a:moveTo>
                  <a:cubicBezTo>
                    <a:pt x="4523" y="4932"/>
                    <a:pt x="5068" y="5068"/>
                    <a:pt x="5532" y="5341"/>
                  </a:cubicBezTo>
                  <a:lnTo>
                    <a:pt x="7957" y="1035"/>
                  </a:lnTo>
                  <a:cubicBezTo>
                    <a:pt x="6730" y="354"/>
                    <a:pt x="5368" y="0"/>
                    <a:pt x="3978" y="55"/>
                  </a:cubicBezTo>
                  <a:cubicBezTo>
                    <a:pt x="2589" y="55"/>
                    <a:pt x="1199" y="436"/>
                    <a:pt x="0" y="1172"/>
                  </a:cubicBezTo>
                  <a:lnTo>
                    <a:pt x="2452" y="5395"/>
                  </a:lnTo>
                  <a:cubicBezTo>
                    <a:pt x="2916" y="5095"/>
                    <a:pt x="3433" y="4959"/>
                    <a:pt x="3978" y="4932"/>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2"/>
            <p:cNvSpPr/>
            <p:nvPr/>
          </p:nvSpPr>
          <p:spPr>
            <a:xfrm>
              <a:off x="4623571" y="1091360"/>
              <a:ext cx="235878" cy="250840"/>
            </a:xfrm>
            <a:custGeom>
              <a:avLst/>
              <a:gdLst/>
              <a:ahLst/>
              <a:cxnLst/>
              <a:rect l="l" t="t" r="r" b="b"/>
              <a:pathLst>
                <a:path w="6432" h="6840" fill="none" extrusionOk="0">
                  <a:moveTo>
                    <a:pt x="4878" y="0"/>
                  </a:moveTo>
                  <a:lnTo>
                    <a:pt x="1" y="82"/>
                  </a:lnTo>
                  <a:cubicBezTo>
                    <a:pt x="1" y="2861"/>
                    <a:pt x="1499" y="5450"/>
                    <a:pt x="3924" y="6839"/>
                  </a:cubicBezTo>
                  <a:lnTo>
                    <a:pt x="6431" y="2589"/>
                  </a:lnTo>
                  <a:cubicBezTo>
                    <a:pt x="5478" y="2071"/>
                    <a:pt x="4905" y="1063"/>
                    <a:pt x="4878" y="0"/>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2"/>
            <p:cNvSpPr/>
            <p:nvPr/>
          </p:nvSpPr>
          <p:spPr>
            <a:xfrm>
              <a:off x="4973326" y="1083365"/>
              <a:ext cx="236868" cy="253847"/>
            </a:xfrm>
            <a:custGeom>
              <a:avLst/>
              <a:gdLst/>
              <a:ahLst/>
              <a:cxnLst/>
              <a:rect l="l" t="t" r="r" b="b"/>
              <a:pathLst>
                <a:path w="6459" h="6922" fill="none" extrusionOk="0">
                  <a:moveTo>
                    <a:pt x="6458" y="0"/>
                  </a:moveTo>
                  <a:lnTo>
                    <a:pt x="1554" y="109"/>
                  </a:lnTo>
                  <a:cubicBezTo>
                    <a:pt x="1526" y="1199"/>
                    <a:pt x="954" y="2207"/>
                    <a:pt x="1" y="2780"/>
                  </a:cubicBezTo>
                  <a:lnTo>
                    <a:pt x="2507" y="6921"/>
                  </a:lnTo>
                  <a:cubicBezTo>
                    <a:pt x="4932" y="5450"/>
                    <a:pt x="6431" y="2834"/>
                    <a:pt x="6458" y="0"/>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2" name="Google Shape;82;p2"/>
          <p:cNvGrpSpPr/>
          <p:nvPr/>
        </p:nvGrpSpPr>
        <p:grpSpPr>
          <a:xfrm>
            <a:off x="299281" y="2848081"/>
            <a:ext cx="457673" cy="400720"/>
            <a:chOff x="299281" y="2848081"/>
            <a:chExt cx="457673" cy="400720"/>
          </a:xfrm>
        </p:grpSpPr>
        <p:sp>
          <p:nvSpPr>
            <p:cNvPr id="83" name="Google Shape;83;p2"/>
            <p:cNvSpPr/>
            <p:nvPr/>
          </p:nvSpPr>
          <p:spPr>
            <a:xfrm>
              <a:off x="299281" y="2848081"/>
              <a:ext cx="457673" cy="400720"/>
            </a:xfrm>
            <a:custGeom>
              <a:avLst/>
              <a:gdLst/>
              <a:ahLst/>
              <a:cxnLst/>
              <a:rect l="l" t="t" r="r" b="b"/>
              <a:pathLst>
                <a:path w="12480" h="10927" fill="none" extrusionOk="0">
                  <a:moveTo>
                    <a:pt x="3106" y="10927"/>
                  </a:moveTo>
                  <a:lnTo>
                    <a:pt x="0" y="5586"/>
                  </a:lnTo>
                  <a:lnTo>
                    <a:pt x="3106" y="109"/>
                  </a:lnTo>
                  <a:lnTo>
                    <a:pt x="9346" y="1"/>
                  </a:lnTo>
                  <a:lnTo>
                    <a:pt x="12480" y="5368"/>
                  </a:lnTo>
                  <a:lnTo>
                    <a:pt x="9346" y="10818"/>
                  </a:ln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2"/>
            <p:cNvSpPr/>
            <p:nvPr/>
          </p:nvSpPr>
          <p:spPr>
            <a:xfrm>
              <a:off x="388214" y="2929019"/>
              <a:ext cx="278821" cy="241855"/>
            </a:xfrm>
            <a:custGeom>
              <a:avLst/>
              <a:gdLst/>
              <a:ahLst/>
              <a:cxnLst/>
              <a:rect l="l" t="t" r="r" b="b"/>
              <a:pathLst>
                <a:path w="7603" h="6595" fill="none" extrusionOk="0">
                  <a:moveTo>
                    <a:pt x="7602" y="3189"/>
                  </a:moveTo>
                  <a:lnTo>
                    <a:pt x="5722" y="6513"/>
                  </a:lnTo>
                  <a:lnTo>
                    <a:pt x="1908" y="6595"/>
                  </a:lnTo>
                  <a:lnTo>
                    <a:pt x="0" y="3325"/>
                  </a:lnTo>
                  <a:lnTo>
                    <a:pt x="1908"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5" name="Google Shape;85;p2"/>
          <p:cNvGrpSpPr/>
          <p:nvPr/>
        </p:nvGrpSpPr>
        <p:grpSpPr>
          <a:xfrm>
            <a:off x="313123" y="2507274"/>
            <a:ext cx="128941" cy="128941"/>
            <a:chOff x="794923" y="2795124"/>
            <a:chExt cx="128941" cy="128941"/>
          </a:xfrm>
        </p:grpSpPr>
        <p:sp>
          <p:nvSpPr>
            <p:cNvPr id="86" name="Google Shape;86;p2"/>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2"/>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8" name="Google Shape;88;p2"/>
          <p:cNvGrpSpPr/>
          <p:nvPr/>
        </p:nvGrpSpPr>
        <p:grpSpPr>
          <a:xfrm>
            <a:off x="770131" y="3987817"/>
            <a:ext cx="750503" cy="917365"/>
            <a:chOff x="794919" y="4014442"/>
            <a:chExt cx="750503" cy="917365"/>
          </a:xfrm>
        </p:grpSpPr>
        <p:sp>
          <p:nvSpPr>
            <p:cNvPr id="89" name="Google Shape;89;p2"/>
            <p:cNvSpPr/>
            <p:nvPr/>
          </p:nvSpPr>
          <p:spPr>
            <a:xfrm>
              <a:off x="794919" y="4098387"/>
              <a:ext cx="750503" cy="833419"/>
            </a:xfrm>
            <a:custGeom>
              <a:avLst/>
              <a:gdLst/>
              <a:ahLst/>
              <a:cxnLst/>
              <a:rect l="l" t="t" r="r" b="b"/>
              <a:pathLst>
                <a:path w="20465" h="22726" fill="none" extrusionOk="0">
                  <a:moveTo>
                    <a:pt x="12480" y="1"/>
                  </a:moveTo>
                  <a:lnTo>
                    <a:pt x="12480" y="7685"/>
                  </a:lnTo>
                  <a:cubicBezTo>
                    <a:pt x="12480" y="7685"/>
                    <a:pt x="17685" y="15614"/>
                    <a:pt x="18666" y="17221"/>
                  </a:cubicBezTo>
                  <a:cubicBezTo>
                    <a:pt x="19647" y="18884"/>
                    <a:pt x="20464" y="20110"/>
                    <a:pt x="20464" y="20845"/>
                  </a:cubicBezTo>
                  <a:cubicBezTo>
                    <a:pt x="20464" y="21636"/>
                    <a:pt x="20192" y="22399"/>
                    <a:pt x="18530" y="22426"/>
                  </a:cubicBezTo>
                  <a:lnTo>
                    <a:pt x="10246" y="22562"/>
                  </a:lnTo>
                  <a:lnTo>
                    <a:pt x="1935" y="22698"/>
                  </a:lnTo>
                  <a:cubicBezTo>
                    <a:pt x="301" y="22726"/>
                    <a:pt x="1" y="22017"/>
                    <a:pt x="1" y="21200"/>
                  </a:cubicBezTo>
                  <a:cubicBezTo>
                    <a:pt x="1" y="20464"/>
                    <a:pt x="818" y="19211"/>
                    <a:pt x="1826" y="17521"/>
                  </a:cubicBezTo>
                  <a:cubicBezTo>
                    <a:pt x="2780" y="15886"/>
                    <a:pt x="7985" y="7766"/>
                    <a:pt x="7985" y="7766"/>
                  </a:cubicBezTo>
                  <a:lnTo>
                    <a:pt x="7985" y="55"/>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2"/>
            <p:cNvSpPr/>
            <p:nvPr/>
          </p:nvSpPr>
          <p:spPr>
            <a:xfrm>
              <a:off x="967797" y="4578039"/>
              <a:ext cx="404754" cy="7041"/>
            </a:xfrm>
            <a:custGeom>
              <a:avLst/>
              <a:gdLst/>
              <a:ahLst/>
              <a:cxnLst/>
              <a:rect l="l" t="t" r="r" b="b"/>
              <a:pathLst>
                <a:path w="11037" h="192" fill="none" extrusionOk="0">
                  <a:moveTo>
                    <a:pt x="1" y="192"/>
                  </a:moveTo>
                  <a:lnTo>
                    <a:pt x="11036" y="1"/>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2"/>
            <p:cNvSpPr/>
            <p:nvPr/>
          </p:nvSpPr>
          <p:spPr>
            <a:xfrm>
              <a:off x="1033773" y="4014442"/>
              <a:ext cx="272807" cy="76976"/>
            </a:xfrm>
            <a:custGeom>
              <a:avLst/>
              <a:gdLst/>
              <a:ahLst/>
              <a:cxnLst/>
              <a:rect l="l" t="t" r="r" b="b"/>
              <a:pathLst>
                <a:path w="7439" h="2099" fill="none" extrusionOk="0">
                  <a:moveTo>
                    <a:pt x="7439" y="982"/>
                  </a:moveTo>
                  <a:cubicBezTo>
                    <a:pt x="7439" y="1527"/>
                    <a:pt x="7003" y="1990"/>
                    <a:pt x="6431" y="1990"/>
                  </a:cubicBezTo>
                  <a:lnTo>
                    <a:pt x="981" y="2099"/>
                  </a:lnTo>
                  <a:cubicBezTo>
                    <a:pt x="436" y="2099"/>
                    <a:pt x="0" y="1663"/>
                    <a:pt x="0" y="1118"/>
                  </a:cubicBezTo>
                  <a:lnTo>
                    <a:pt x="0" y="1118"/>
                  </a:lnTo>
                  <a:cubicBezTo>
                    <a:pt x="0" y="573"/>
                    <a:pt x="436" y="110"/>
                    <a:pt x="981" y="110"/>
                  </a:cubicBezTo>
                  <a:lnTo>
                    <a:pt x="6431" y="1"/>
                  </a:lnTo>
                  <a:cubicBezTo>
                    <a:pt x="6976" y="1"/>
                    <a:pt x="7439" y="437"/>
                    <a:pt x="7439" y="982"/>
                  </a:cubicBezTo>
                  <a:close/>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2" name="Google Shape;92;p2"/>
          <p:cNvGrpSpPr/>
          <p:nvPr/>
        </p:nvGrpSpPr>
        <p:grpSpPr>
          <a:xfrm>
            <a:off x="1447449" y="4268259"/>
            <a:ext cx="217875" cy="217875"/>
            <a:chOff x="1447449" y="4268259"/>
            <a:chExt cx="217875" cy="217875"/>
          </a:xfrm>
        </p:grpSpPr>
        <p:sp>
          <p:nvSpPr>
            <p:cNvPr id="93" name="Google Shape;93;p2"/>
            <p:cNvSpPr/>
            <p:nvPr/>
          </p:nvSpPr>
          <p:spPr>
            <a:xfrm>
              <a:off x="1556370" y="4268259"/>
              <a:ext cx="37" cy="82000"/>
            </a:xfrm>
            <a:custGeom>
              <a:avLst/>
              <a:gdLst/>
              <a:ahLst/>
              <a:cxnLst/>
              <a:rect l="l" t="t" r="r" b="b"/>
              <a:pathLst>
                <a:path w="1" h="2236" fill="none" extrusionOk="0">
                  <a:moveTo>
                    <a:pt x="1" y="1"/>
                  </a:moveTo>
                  <a:lnTo>
                    <a:pt x="1" y="2235"/>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2"/>
            <p:cNvSpPr/>
            <p:nvPr/>
          </p:nvSpPr>
          <p:spPr>
            <a:xfrm>
              <a:off x="1556370" y="4404171"/>
              <a:ext cx="37" cy="81963"/>
            </a:xfrm>
            <a:custGeom>
              <a:avLst/>
              <a:gdLst/>
              <a:ahLst/>
              <a:cxnLst/>
              <a:rect l="l" t="t" r="r" b="b"/>
              <a:pathLst>
                <a:path w="1" h="2235" fill="none" extrusionOk="0">
                  <a:moveTo>
                    <a:pt x="1" y="1"/>
                  </a:moveTo>
                  <a:lnTo>
                    <a:pt x="1" y="2235"/>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2"/>
            <p:cNvSpPr/>
            <p:nvPr/>
          </p:nvSpPr>
          <p:spPr>
            <a:xfrm>
              <a:off x="1447449" y="4377179"/>
              <a:ext cx="82000" cy="2054"/>
            </a:xfrm>
            <a:custGeom>
              <a:avLst/>
              <a:gdLst/>
              <a:ahLst/>
              <a:cxnLst/>
              <a:rect l="l" t="t" r="r" b="b"/>
              <a:pathLst>
                <a:path w="2236" h="56" fill="none" extrusionOk="0">
                  <a:moveTo>
                    <a:pt x="1" y="55"/>
                  </a:moveTo>
                  <a:lnTo>
                    <a:pt x="2235" y="1"/>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2"/>
            <p:cNvSpPr/>
            <p:nvPr/>
          </p:nvSpPr>
          <p:spPr>
            <a:xfrm>
              <a:off x="1583361" y="4375199"/>
              <a:ext cx="81963" cy="1027"/>
            </a:xfrm>
            <a:custGeom>
              <a:avLst/>
              <a:gdLst/>
              <a:ahLst/>
              <a:cxnLst/>
              <a:rect l="l" t="t" r="r" b="b"/>
              <a:pathLst>
                <a:path w="2235" h="28" fill="none" extrusionOk="0">
                  <a:moveTo>
                    <a:pt x="1" y="28"/>
                  </a:moveTo>
                  <a:lnTo>
                    <a:pt x="2235" y="0"/>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2"/>
            <p:cNvSpPr/>
            <p:nvPr/>
          </p:nvSpPr>
          <p:spPr>
            <a:xfrm>
              <a:off x="1479429" y="4301265"/>
              <a:ext cx="58016" cy="56989"/>
            </a:xfrm>
            <a:custGeom>
              <a:avLst/>
              <a:gdLst/>
              <a:ahLst/>
              <a:cxnLst/>
              <a:rect l="l" t="t" r="r" b="b"/>
              <a:pathLst>
                <a:path w="1582" h="1554" fill="none" extrusionOk="0">
                  <a:moveTo>
                    <a:pt x="1" y="0"/>
                  </a:moveTo>
                  <a:lnTo>
                    <a:pt x="1581" y="1553"/>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2"/>
            <p:cNvSpPr/>
            <p:nvPr/>
          </p:nvSpPr>
          <p:spPr>
            <a:xfrm>
              <a:off x="1575366" y="4395186"/>
              <a:ext cx="57979" cy="56989"/>
            </a:xfrm>
            <a:custGeom>
              <a:avLst/>
              <a:gdLst/>
              <a:ahLst/>
              <a:cxnLst/>
              <a:rect l="l" t="t" r="r" b="b"/>
              <a:pathLst>
                <a:path w="1581" h="1554" fill="none" extrusionOk="0">
                  <a:moveTo>
                    <a:pt x="1" y="0"/>
                  </a:moveTo>
                  <a:lnTo>
                    <a:pt x="1581" y="1554"/>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2"/>
            <p:cNvSpPr/>
            <p:nvPr/>
          </p:nvSpPr>
          <p:spPr>
            <a:xfrm>
              <a:off x="1479429" y="4396176"/>
              <a:ext cx="58016" cy="59006"/>
            </a:xfrm>
            <a:custGeom>
              <a:avLst/>
              <a:gdLst/>
              <a:ahLst/>
              <a:cxnLst/>
              <a:rect l="l" t="t" r="r" b="b"/>
              <a:pathLst>
                <a:path w="1582" h="1609" fill="none" extrusionOk="0">
                  <a:moveTo>
                    <a:pt x="1" y="1608"/>
                  </a:moveTo>
                  <a:lnTo>
                    <a:pt x="1581" y="1"/>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2"/>
            <p:cNvSpPr/>
            <p:nvPr/>
          </p:nvSpPr>
          <p:spPr>
            <a:xfrm>
              <a:off x="1575366" y="4299248"/>
              <a:ext cx="57979" cy="59006"/>
            </a:xfrm>
            <a:custGeom>
              <a:avLst/>
              <a:gdLst/>
              <a:ahLst/>
              <a:cxnLst/>
              <a:rect l="l" t="t" r="r" b="b"/>
              <a:pathLst>
                <a:path w="1581" h="1609" fill="none" extrusionOk="0">
                  <a:moveTo>
                    <a:pt x="1" y="1608"/>
                  </a:moveTo>
                  <a:lnTo>
                    <a:pt x="1581" y="1"/>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1" name="Google Shape;101;p2"/>
          <p:cNvGrpSpPr/>
          <p:nvPr/>
        </p:nvGrpSpPr>
        <p:grpSpPr>
          <a:xfrm>
            <a:off x="753967" y="3418119"/>
            <a:ext cx="210867" cy="780480"/>
            <a:chOff x="2419167" y="1286206"/>
            <a:chExt cx="210867" cy="780480"/>
          </a:xfrm>
        </p:grpSpPr>
        <p:sp>
          <p:nvSpPr>
            <p:cNvPr id="102" name="Google Shape;102;p2"/>
            <p:cNvSpPr/>
            <p:nvPr/>
          </p:nvSpPr>
          <p:spPr>
            <a:xfrm>
              <a:off x="2419167" y="1286206"/>
              <a:ext cx="210867" cy="41000"/>
            </a:xfrm>
            <a:custGeom>
              <a:avLst/>
              <a:gdLst/>
              <a:ahLst/>
              <a:cxnLst/>
              <a:rect l="l" t="t" r="r" b="b"/>
              <a:pathLst>
                <a:path w="5750" h="1118" fill="none" extrusionOk="0">
                  <a:moveTo>
                    <a:pt x="1" y="600"/>
                  </a:moveTo>
                  <a:cubicBezTo>
                    <a:pt x="1" y="328"/>
                    <a:pt x="219" y="110"/>
                    <a:pt x="518" y="110"/>
                  </a:cubicBezTo>
                  <a:lnTo>
                    <a:pt x="5259" y="28"/>
                  </a:lnTo>
                  <a:cubicBezTo>
                    <a:pt x="5532" y="1"/>
                    <a:pt x="5750" y="219"/>
                    <a:pt x="5750" y="518"/>
                  </a:cubicBezTo>
                  <a:lnTo>
                    <a:pt x="5750" y="518"/>
                  </a:lnTo>
                  <a:cubicBezTo>
                    <a:pt x="5750" y="791"/>
                    <a:pt x="5532" y="1009"/>
                    <a:pt x="5259" y="1036"/>
                  </a:cubicBezTo>
                  <a:lnTo>
                    <a:pt x="518" y="1118"/>
                  </a:lnTo>
                  <a:cubicBezTo>
                    <a:pt x="246" y="1118"/>
                    <a:pt x="1" y="900"/>
                    <a:pt x="28" y="600"/>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2"/>
            <p:cNvSpPr/>
            <p:nvPr/>
          </p:nvSpPr>
          <p:spPr>
            <a:xfrm>
              <a:off x="2576056" y="1324200"/>
              <a:ext cx="37" cy="59960"/>
            </a:xfrm>
            <a:custGeom>
              <a:avLst/>
              <a:gdLst/>
              <a:ahLst/>
              <a:cxnLst/>
              <a:rect l="l" t="t" r="r" b="b"/>
              <a:pathLst>
                <a:path w="1" h="1635" fill="none" extrusionOk="0">
                  <a:moveTo>
                    <a:pt x="1" y="0"/>
                  </a:moveTo>
                  <a:lnTo>
                    <a:pt x="1" y="163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2"/>
            <p:cNvSpPr/>
            <p:nvPr/>
          </p:nvSpPr>
          <p:spPr>
            <a:xfrm>
              <a:off x="2472123" y="1326180"/>
              <a:ext cx="37" cy="59996"/>
            </a:xfrm>
            <a:custGeom>
              <a:avLst/>
              <a:gdLst/>
              <a:ahLst/>
              <a:cxnLst/>
              <a:rect l="l" t="t" r="r" b="b"/>
              <a:pathLst>
                <a:path w="1" h="1636" fill="none" extrusionOk="0">
                  <a:moveTo>
                    <a:pt x="1" y="0"/>
                  </a:moveTo>
                  <a:lnTo>
                    <a:pt x="1" y="163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2"/>
            <p:cNvSpPr/>
            <p:nvPr/>
          </p:nvSpPr>
          <p:spPr>
            <a:xfrm>
              <a:off x="2434166" y="1384124"/>
              <a:ext cx="179879" cy="468711"/>
            </a:xfrm>
            <a:custGeom>
              <a:avLst/>
              <a:gdLst/>
              <a:ahLst/>
              <a:cxnLst/>
              <a:rect l="l" t="t" r="r" b="b"/>
              <a:pathLst>
                <a:path w="4905" h="12781" fill="none" extrusionOk="0">
                  <a:moveTo>
                    <a:pt x="0" y="83"/>
                  </a:moveTo>
                  <a:lnTo>
                    <a:pt x="4905" y="1"/>
                  </a:lnTo>
                  <a:lnTo>
                    <a:pt x="4905" y="12698"/>
                  </a:lnTo>
                  <a:lnTo>
                    <a:pt x="0" y="12780"/>
                  </a:ln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2"/>
            <p:cNvSpPr/>
            <p:nvPr/>
          </p:nvSpPr>
          <p:spPr>
            <a:xfrm>
              <a:off x="2476121" y="1850794"/>
              <a:ext cx="96962" cy="47014"/>
            </a:xfrm>
            <a:custGeom>
              <a:avLst/>
              <a:gdLst/>
              <a:ahLst/>
              <a:cxnLst/>
              <a:rect l="l" t="t" r="r" b="b"/>
              <a:pathLst>
                <a:path w="2644" h="1282" fill="none" extrusionOk="0">
                  <a:moveTo>
                    <a:pt x="2644" y="1"/>
                  </a:moveTo>
                  <a:lnTo>
                    <a:pt x="2644" y="1227"/>
                  </a:lnTo>
                  <a:lnTo>
                    <a:pt x="1" y="1281"/>
                  </a:lnTo>
                  <a:lnTo>
                    <a:pt x="1"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2"/>
            <p:cNvSpPr/>
            <p:nvPr/>
          </p:nvSpPr>
          <p:spPr>
            <a:xfrm>
              <a:off x="2439154" y="1793840"/>
              <a:ext cx="169904" cy="3044"/>
            </a:xfrm>
            <a:custGeom>
              <a:avLst/>
              <a:gdLst/>
              <a:ahLst/>
              <a:cxnLst/>
              <a:rect l="l" t="t" r="r" b="b"/>
              <a:pathLst>
                <a:path w="4633" h="83" fill="none" extrusionOk="0">
                  <a:moveTo>
                    <a:pt x="4633" y="1"/>
                  </a:moveTo>
                  <a:lnTo>
                    <a:pt x="1" y="8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2"/>
            <p:cNvSpPr/>
            <p:nvPr/>
          </p:nvSpPr>
          <p:spPr>
            <a:xfrm>
              <a:off x="2527097" y="1896783"/>
              <a:ext cx="37" cy="169904"/>
            </a:xfrm>
            <a:custGeom>
              <a:avLst/>
              <a:gdLst/>
              <a:ahLst/>
              <a:cxnLst/>
              <a:rect l="l" t="t" r="r" b="b"/>
              <a:pathLst>
                <a:path w="1" h="4633" fill="none" extrusionOk="0">
                  <a:moveTo>
                    <a:pt x="0" y="0"/>
                  </a:moveTo>
                  <a:lnTo>
                    <a:pt x="0" y="463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2"/>
            <p:cNvSpPr/>
            <p:nvPr/>
          </p:nvSpPr>
          <p:spPr>
            <a:xfrm>
              <a:off x="2438164" y="1752876"/>
              <a:ext cx="50975" cy="1027"/>
            </a:xfrm>
            <a:custGeom>
              <a:avLst/>
              <a:gdLst/>
              <a:ahLst/>
              <a:cxnLst/>
              <a:rect l="l" t="t" r="r" b="b"/>
              <a:pathLst>
                <a:path w="1390" h="28" fill="none" extrusionOk="0">
                  <a:moveTo>
                    <a:pt x="1390" y="0"/>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2"/>
            <p:cNvSpPr/>
            <p:nvPr/>
          </p:nvSpPr>
          <p:spPr>
            <a:xfrm>
              <a:off x="2438164" y="1706888"/>
              <a:ext cx="50975" cy="37"/>
            </a:xfrm>
            <a:custGeom>
              <a:avLst/>
              <a:gdLst/>
              <a:ahLst/>
              <a:cxnLst/>
              <a:rect l="l" t="t" r="r" b="b"/>
              <a:pathLst>
                <a:path w="1390" h="1" fill="none" extrusionOk="0">
                  <a:moveTo>
                    <a:pt x="1390" y="1"/>
                  </a:moveTo>
                  <a:lnTo>
                    <a:pt x="0"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2"/>
            <p:cNvSpPr/>
            <p:nvPr/>
          </p:nvSpPr>
          <p:spPr>
            <a:xfrm>
              <a:off x="2438164" y="1659946"/>
              <a:ext cx="50975" cy="1027"/>
            </a:xfrm>
            <a:custGeom>
              <a:avLst/>
              <a:gdLst/>
              <a:ahLst/>
              <a:cxnLst/>
              <a:rect l="l" t="t" r="r" b="b"/>
              <a:pathLst>
                <a:path w="1390" h="28" fill="none" extrusionOk="0">
                  <a:moveTo>
                    <a:pt x="1390" y="0"/>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2"/>
            <p:cNvSpPr/>
            <p:nvPr/>
          </p:nvSpPr>
          <p:spPr>
            <a:xfrm>
              <a:off x="2438164" y="1613957"/>
              <a:ext cx="50975" cy="1064"/>
            </a:xfrm>
            <a:custGeom>
              <a:avLst/>
              <a:gdLst/>
              <a:ahLst/>
              <a:cxnLst/>
              <a:rect l="l" t="t" r="r" b="b"/>
              <a:pathLst>
                <a:path w="1390" h="29" fill="none" extrusionOk="0">
                  <a:moveTo>
                    <a:pt x="1390" y="1"/>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
            <p:cNvSpPr/>
            <p:nvPr/>
          </p:nvSpPr>
          <p:spPr>
            <a:xfrm>
              <a:off x="2438164" y="1568005"/>
              <a:ext cx="50975" cy="1027"/>
            </a:xfrm>
            <a:custGeom>
              <a:avLst/>
              <a:gdLst/>
              <a:ahLst/>
              <a:cxnLst/>
              <a:rect l="l" t="t" r="r" b="b"/>
              <a:pathLst>
                <a:path w="1390" h="28" fill="none" extrusionOk="0">
                  <a:moveTo>
                    <a:pt x="1390" y="1"/>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2"/>
            <p:cNvSpPr/>
            <p:nvPr/>
          </p:nvSpPr>
          <p:spPr>
            <a:xfrm>
              <a:off x="2438164" y="1522053"/>
              <a:ext cx="50975" cy="1027"/>
            </a:xfrm>
            <a:custGeom>
              <a:avLst/>
              <a:gdLst/>
              <a:ahLst/>
              <a:cxnLst/>
              <a:rect l="l" t="t" r="r" b="b"/>
              <a:pathLst>
                <a:path w="1390" h="28" fill="none" extrusionOk="0">
                  <a:moveTo>
                    <a:pt x="1390" y="0"/>
                  </a:moveTo>
                  <a:lnTo>
                    <a:pt x="0" y="27"/>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2"/>
            <p:cNvSpPr/>
            <p:nvPr/>
          </p:nvSpPr>
          <p:spPr>
            <a:xfrm>
              <a:off x="2438164" y="1476065"/>
              <a:ext cx="50975" cy="37"/>
            </a:xfrm>
            <a:custGeom>
              <a:avLst/>
              <a:gdLst/>
              <a:ahLst/>
              <a:cxnLst/>
              <a:rect l="l" t="t" r="r" b="b"/>
              <a:pathLst>
                <a:path w="1390" h="1" fill="none" extrusionOk="0">
                  <a:moveTo>
                    <a:pt x="1390" y="1"/>
                  </a:moveTo>
                  <a:lnTo>
                    <a:pt x="0"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
            <p:cNvSpPr/>
            <p:nvPr/>
          </p:nvSpPr>
          <p:spPr>
            <a:xfrm>
              <a:off x="2438164" y="1430113"/>
              <a:ext cx="50975" cy="37"/>
            </a:xfrm>
            <a:custGeom>
              <a:avLst/>
              <a:gdLst/>
              <a:ahLst/>
              <a:cxnLst/>
              <a:rect l="l" t="t" r="r" b="b"/>
              <a:pathLst>
                <a:path w="1390" h="1" fill="none" extrusionOk="0">
                  <a:moveTo>
                    <a:pt x="1390" y="0"/>
                  </a:moveTo>
                  <a:lnTo>
                    <a:pt x="0"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7" name="Google Shape;117;p2"/>
          <p:cNvGrpSpPr/>
          <p:nvPr/>
        </p:nvGrpSpPr>
        <p:grpSpPr>
          <a:xfrm rot="3599956">
            <a:off x="7746309" y="3662008"/>
            <a:ext cx="834408" cy="873392"/>
            <a:chOff x="3153626" y="-2653955"/>
            <a:chExt cx="834426" cy="873411"/>
          </a:xfrm>
        </p:grpSpPr>
        <p:sp>
          <p:nvSpPr>
            <p:cNvPr id="118" name="Google Shape;118;p2"/>
            <p:cNvSpPr/>
            <p:nvPr/>
          </p:nvSpPr>
          <p:spPr>
            <a:xfrm>
              <a:off x="3416465" y="-2283223"/>
              <a:ext cx="283808" cy="285825"/>
            </a:xfrm>
            <a:custGeom>
              <a:avLst/>
              <a:gdLst/>
              <a:ahLst/>
              <a:cxnLst/>
              <a:rect l="l" t="t" r="r" b="b"/>
              <a:pathLst>
                <a:path w="7739" h="7794" fill="none" extrusionOk="0">
                  <a:moveTo>
                    <a:pt x="7711" y="3843"/>
                  </a:moveTo>
                  <a:cubicBezTo>
                    <a:pt x="7684" y="5968"/>
                    <a:pt x="5995" y="7712"/>
                    <a:pt x="3869" y="7766"/>
                  </a:cubicBezTo>
                  <a:cubicBezTo>
                    <a:pt x="1744" y="7794"/>
                    <a:pt x="0" y="6077"/>
                    <a:pt x="0" y="3979"/>
                  </a:cubicBezTo>
                  <a:cubicBezTo>
                    <a:pt x="27" y="1826"/>
                    <a:pt x="1717" y="110"/>
                    <a:pt x="3869" y="55"/>
                  </a:cubicBezTo>
                  <a:cubicBezTo>
                    <a:pt x="5995" y="1"/>
                    <a:pt x="7739" y="1717"/>
                    <a:pt x="7711" y="3843"/>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2"/>
            <p:cNvSpPr/>
            <p:nvPr/>
          </p:nvSpPr>
          <p:spPr>
            <a:xfrm>
              <a:off x="3312532" y="-2053390"/>
              <a:ext cx="132938" cy="118966"/>
            </a:xfrm>
            <a:custGeom>
              <a:avLst/>
              <a:gdLst/>
              <a:ahLst/>
              <a:cxnLst/>
              <a:rect l="l" t="t" r="r" b="b"/>
              <a:pathLst>
                <a:path w="3625" h="3244" fill="none" extrusionOk="0">
                  <a:moveTo>
                    <a:pt x="3624" y="1"/>
                  </a:moveTo>
                  <a:lnTo>
                    <a:pt x="0" y="3243"/>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2"/>
            <p:cNvSpPr/>
            <p:nvPr/>
          </p:nvSpPr>
          <p:spPr>
            <a:xfrm>
              <a:off x="3153626" y="-1957452"/>
              <a:ext cx="174928" cy="176908"/>
            </a:xfrm>
            <a:custGeom>
              <a:avLst/>
              <a:gdLst/>
              <a:ahLst/>
              <a:cxnLst/>
              <a:rect l="l" t="t" r="r" b="b"/>
              <a:pathLst>
                <a:path w="4770" h="4824" fill="none" extrusionOk="0">
                  <a:moveTo>
                    <a:pt x="4769" y="2371"/>
                  </a:moveTo>
                  <a:cubicBezTo>
                    <a:pt x="4769" y="3679"/>
                    <a:pt x="3707" y="4769"/>
                    <a:pt x="2399" y="4796"/>
                  </a:cubicBezTo>
                  <a:cubicBezTo>
                    <a:pt x="1064" y="4823"/>
                    <a:pt x="1" y="3761"/>
                    <a:pt x="1" y="2453"/>
                  </a:cubicBezTo>
                  <a:cubicBezTo>
                    <a:pt x="1" y="1118"/>
                    <a:pt x="1064" y="55"/>
                    <a:pt x="2399" y="1"/>
                  </a:cubicBezTo>
                  <a:cubicBezTo>
                    <a:pt x="3707" y="1"/>
                    <a:pt x="4769" y="1063"/>
                    <a:pt x="4769" y="237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2"/>
            <p:cNvSpPr/>
            <p:nvPr/>
          </p:nvSpPr>
          <p:spPr>
            <a:xfrm>
              <a:off x="3554357" y="-2461089"/>
              <a:ext cx="2017" cy="175918"/>
            </a:xfrm>
            <a:custGeom>
              <a:avLst/>
              <a:gdLst/>
              <a:ahLst/>
              <a:cxnLst/>
              <a:rect l="l" t="t" r="r" b="b"/>
              <a:pathLst>
                <a:path w="55" h="4797" fill="none" extrusionOk="0">
                  <a:moveTo>
                    <a:pt x="55" y="4796"/>
                  </a:moveTo>
                  <a:lnTo>
                    <a:pt x="0"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2"/>
            <p:cNvSpPr/>
            <p:nvPr/>
          </p:nvSpPr>
          <p:spPr>
            <a:xfrm>
              <a:off x="3432454" y="-2653955"/>
              <a:ext cx="235841" cy="195904"/>
            </a:xfrm>
            <a:custGeom>
              <a:avLst/>
              <a:gdLst/>
              <a:ahLst/>
              <a:cxnLst/>
              <a:rect l="l" t="t" r="r" b="b"/>
              <a:pathLst>
                <a:path w="6431" h="5342" fill="none" extrusionOk="0">
                  <a:moveTo>
                    <a:pt x="1689" y="4497"/>
                  </a:moveTo>
                  <a:cubicBezTo>
                    <a:pt x="0" y="3134"/>
                    <a:pt x="818" y="437"/>
                    <a:pt x="2970" y="219"/>
                  </a:cubicBezTo>
                  <a:cubicBezTo>
                    <a:pt x="5095" y="1"/>
                    <a:pt x="6431" y="2480"/>
                    <a:pt x="5068" y="4142"/>
                  </a:cubicBezTo>
                  <a:cubicBezTo>
                    <a:pt x="4224" y="5178"/>
                    <a:pt x="2725" y="5341"/>
                    <a:pt x="1689" y="449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2"/>
            <p:cNvSpPr/>
            <p:nvPr/>
          </p:nvSpPr>
          <p:spPr>
            <a:xfrm>
              <a:off x="3676259" y="-2054380"/>
              <a:ext cx="139942" cy="105947"/>
            </a:xfrm>
            <a:custGeom>
              <a:avLst/>
              <a:gdLst/>
              <a:ahLst/>
              <a:cxnLst/>
              <a:rect l="l" t="t" r="r" b="b"/>
              <a:pathLst>
                <a:path w="3816" h="2889" fill="none" extrusionOk="0">
                  <a:moveTo>
                    <a:pt x="1" y="0"/>
                  </a:moveTo>
                  <a:lnTo>
                    <a:pt x="3815" y="28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2"/>
            <p:cNvSpPr/>
            <p:nvPr/>
          </p:nvSpPr>
          <p:spPr>
            <a:xfrm>
              <a:off x="3797172" y="-1988442"/>
              <a:ext cx="190880" cy="192897"/>
            </a:xfrm>
            <a:custGeom>
              <a:avLst/>
              <a:gdLst/>
              <a:ahLst/>
              <a:cxnLst/>
              <a:rect l="l" t="t" r="r" b="b"/>
              <a:pathLst>
                <a:path w="5205" h="5260" fill="none" extrusionOk="0">
                  <a:moveTo>
                    <a:pt x="2153" y="301"/>
                  </a:moveTo>
                  <a:cubicBezTo>
                    <a:pt x="3434" y="1"/>
                    <a:pt x="4687" y="846"/>
                    <a:pt x="4960" y="2126"/>
                  </a:cubicBezTo>
                  <a:cubicBezTo>
                    <a:pt x="5205" y="3434"/>
                    <a:pt x="4360" y="4687"/>
                    <a:pt x="3052" y="4960"/>
                  </a:cubicBezTo>
                  <a:cubicBezTo>
                    <a:pt x="1772" y="5260"/>
                    <a:pt x="518" y="4415"/>
                    <a:pt x="246" y="3134"/>
                  </a:cubicBezTo>
                  <a:cubicBezTo>
                    <a:pt x="1" y="1826"/>
                    <a:pt x="845" y="573"/>
                    <a:pt x="2153" y="30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5" name="Google Shape;125;p2"/>
          <p:cNvSpPr/>
          <p:nvPr/>
        </p:nvSpPr>
        <p:spPr>
          <a:xfrm>
            <a:off x="7426223" y="4331197"/>
            <a:ext cx="90948" cy="91975"/>
          </a:xfrm>
          <a:custGeom>
            <a:avLst/>
            <a:gdLst/>
            <a:ahLst/>
            <a:cxnLst/>
            <a:rect l="l" t="t" r="r" b="b"/>
            <a:pathLst>
              <a:path w="2480" h="2508" fill="none" extrusionOk="0">
                <a:moveTo>
                  <a:pt x="2480" y="1227"/>
                </a:moveTo>
                <a:cubicBezTo>
                  <a:pt x="2480" y="1908"/>
                  <a:pt x="1935" y="2480"/>
                  <a:pt x="1254" y="2480"/>
                </a:cubicBezTo>
                <a:cubicBezTo>
                  <a:pt x="573" y="2508"/>
                  <a:pt x="0" y="1963"/>
                  <a:pt x="0" y="1281"/>
                </a:cubicBezTo>
                <a:cubicBezTo>
                  <a:pt x="0" y="600"/>
                  <a:pt x="545" y="28"/>
                  <a:pt x="1254" y="28"/>
                </a:cubicBezTo>
                <a:cubicBezTo>
                  <a:pt x="1935" y="1"/>
                  <a:pt x="2480" y="546"/>
                  <a:pt x="2480" y="1227"/>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6" name="Google Shape;126;p2"/>
          <p:cNvGrpSpPr/>
          <p:nvPr/>
        </p:nvGrpSpPr>
        <p:grpSpPr>
          <a:xfrm>
            <a:off x="8607855" y="2722388"/>
            <a:ext cx="193891" cy="194881"/>
            <a:chOff x="3407917" y="-1400250"/>
            <a:chExt cx="193891" cy="194881"/>
          </a:xfrm>
        </p:grpSpPr>
        <p:sp>
          <p:nvSpPr>
            <p:cNvPr id="127" name="Google Shape;127;p2"/>
            <p:cNvSpPr/>
            <p:nvPr/>
          </p:nvSpPr>
          <p:spPr>
            <a:xfrm>
              <a:off x="3504845" y="-1400250"/>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2"/>
            <p:cNvSpPr/>
            <p:nvPr/>
          </p:nvSpPr>
          <p:spPr>
            <a:xfrm>
              <a:off x="3504845" y="-1279337"/>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2"/>
            <p:cNvSpPr/>
            <p:nvPr/>
          </p:nvSpPr>
          <p:spPr>
            <a:xfrm>
              <a:off x="3407917" y="-1302331"/>
              <a:ext cx="72978" cy="1027"/>
            </a:xfrm>
            <a:custGeom>
              <a:avLst/>
              <a:gdLst/>
              <a:ahLst/>
              <a:cxnLst/>
              <a:rect l="l" t="t" r="r" b="b"/>
              <a:pathLst>
                <a:path w="1990" h="28" fill="none" extrusionOk="0">
                  <a:moveTo>
                    <a:pt x="1" y="28"/>
                  </a:moveTo>
                  <a:lnTo>
                    <a:pt x="1990"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2"/>
            <p:cNvSpPr/>
            <p:nvPr/>
          </p:nvSpPr>
          <p:spPr>
            <a:xfrm>
              <a:off x="3528830" y="-1304312"/>
              <a:ext cx="72978" cy="1027"/>
            </a:xfrm>
            <a:custGeom>
              <a:avLst/>
              <a:gdLst/>
              <a:ahLst/>
              <a:cxnLst/>
              <a:rect l="l" t="t" r="r" b="b"/>
              <a:pathLst>
                <a:path w="1990" h="28" fill="none" extrusionOk="0">
                  <a:moveTo>
                    <a:pt x="1" y="27"/>
                  </a:moveTo>
                  <a:lnTo>
                    <a:pt x="1990"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2"/>
            <p:cNvSpPr/>
            <p:nvPr/>
          </p:nvSpPr>
          <p:spPr>
            <a:xfrm>
              <a:off x="3436889" y="-1370287"/>
              <a:ext cx="51011" cy="51011"/>
            </a:xfrm>
            <a:custGeom>
              <a:avLst/>
              <a:gdLst/>
              <a:ahLst/>
              <a:cxnLst/>
              <a:rect l="l" t="t" r="r" b="b"/>
              <a:pathLst>
                <a:path w="1391" h="1391" fill="none" extrusionOk="0">
                  <a:moveTo>
                    <a:pt x="1" y="1"/>
                  </a:moveTo>
                  <a:lnTo>
                    <a:pt x="1391"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2"/>
            <p:cNvSpPr/>
            <p:nvPr/>
          </p:nvSpPr>
          <p:spPr>
            <a:xfrm>
              <a:off x="3521825" y="-1286342"/>
              <a:ext cx="52002" cy="51011"/>
            </a:xfrm>
            <a:custGeom>
              <a:avLst/>
              <a:gdLst/>
              <a:ahLst/>
              <a:cxnLst/>
              <a:rect l="l" t="t" r="r" b="b"/>
              <a:pathLst>
                <a:path w="1418" h="1391" fill="none" extrusionOk="0">
                  <a:moveTo>
                    <a:pt x="1" y="1"/>
                  </a:moveTo>
                  <a:lnTo>
                    <a:pt x="1418"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2"/>
            <p:cNvSpPr/>
            <p:nvPr/>
          </p:nvSpPr>
          <p:spPr>
            <a:xfrm>
              <a:off x="3436889" y="-1285352"/>
              <a:ext cx="51011" cy="52992"/>
            </a:xfrm>
            <a:custGeom>
              <a:avLst/>
              <a:gdLst/>
              <a:ahLst/>
              <a:cxnLst/>
              <a:rect l="l" t="t" r="r" b="b"/>
              <a:pathLst>
                <a:path w="1391" h="1445" fill="none" extrusionOk="0">
                  <a:moveTo>
                    <a:pt x="1" y="1445"/>
                  </a:moveTo>
                  <a:lnTo>
                    <a:pt x="1391"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2"/>
            <p:cNvSpPr/>
            <p:nvPr/>
          </p:nvSpPr>
          <p:spPr>
            <a:xfrm>
              <a:off x="3521825" y="-1372268"/>
              <a:ext cx="52002" cy="52002"/>
            </a:xfrm>
            <a:custGeom>
              <a:avLst/>
              <a:gdLst/>
              <a:ahLst/>
              <a:cxnLst/>
              <a:rect l="l" t="t" r="r" b="b"/>
              <a:pathLst>
                <a:path w="1418" h="1418" fill="none" extrusionOk="0">
                  <a:moveTo>
                    <a:pt x="1" y="1417"/>
                  </a:moveTo>
                  <a:lnTo>
                    <a:pt x="1418"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35" name="Google Shape;135;p2"/>
          <p:cNvGrpSpPr/>
          <p:nvPr/>
        </p:nvGrpSpPr>
        <p:grpSpPr>
          <a:xfrm>
            <a:off x="8197879" y="4195601"/>
            <a:ext cx="670520" cy="673527"/>
            <a:chOff x="1889565" y="-3382437"/>
            <a:chExt cx="670520" cy="673527"/>
          </a:xfrm>
        </p:grpSpPr>
        <p:sp>
          <p:nvSpPr>
            <p:cNvPr id="136" name="Google Shape;136;p2"/>
            <p:cNvSpPr/>
            <p:nvPr/>
          </p:nvSpPr>
          <p:spPr>
            <a:xfrm>
              <a:off x="1889565" y="-3382437"/>
              <a:ext cx="670520" cy="673527"/>
            </a:xfrm>
            <a:custGeom>
              <a:avLst/>
              <a:gdLst/>
              <a:ahLst/>
              <a:cxnLst/>
              <a:rect l="l" t="t" r="r" b="b"/>
              <a:pathLst>
                <a:path w="18284" h="18366" fill="none" extrusionOk="0">
                  <a:moveTo>
                    <a:pt x="15068" y="3216"/>
                  </a:moveTo>
                  <a:cubicBezTo>
                    <a:pt x="18284" y="6431"/>
                    <a:pt x="18284" y="11690"/>
                    <a:pt x="15014" y="14987"/>
                  </a:cubicBezTo>
                  <a:cubicBezTo>
                    <a:pt x="11744" y="18284"/>
                    <a:pt x="6458" y="18366"/>
                    <a:pt x="3243" y="15151"/>
                  </a:cubicBezTo>
                  <a:cubicBezTo>
                    <a:pt x="0" y="11935"/>
                    <a:pt x="0" y="6677"/>
                    <a:pt x="3270" y="3380"/>
                  </a:cubicBezTo>
                  <a:cubicBezTo>
                    <a:pt x="6540" y="83"/>
                    <a:pt x="11826" y="1"/>
                    <a:pt x="15068" y="3216"/>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2"/>
            <p:cNvSpPr/>
            <p:nvPr/>
          </p:nvSpPr>
          <p:spPr>
            <a:xfrm>
              <a:off x="2179359" y="-3091653"/>
              <a:ext cx="90948" cy="93001"/>
            </a:xfrm>
            <a:custGeom>
              <a:avLst/>
              <a:gdLst/>
              <a:ahLst/>
              <a:cxnLst/>
              <a:rect l="l" t="t" r="r" b="b"/>
              <a:pathLst>
                <a:path w="2480" h="2536" fill="none" extrusionOk="0">
                  <a:moveTo>
                    <a:pt x="2480" y="1254"/>
                  </a:moveTo>
                  <a:cubicBezTo>
                    <a:pt x="2480" y="1936"/>
                    <a:pt x="1935" y="2481"/>
                    <a:pt x="1253" y="2508"/>
                  </a:cubicBezTo>
                  <a:cubicBezTo>
                    <a:pt x="572" y="2535"/>
                    <a:pt x="0" y="1963"/>
                    <a:pt x="0" y="1282"/>
                  </a:cubicBezTo>
                  <a:cubicBezTo>
                    <a:pt x="0" y="600"/>
                    <a:pt x="545" y="28"/>
                    <a:pt x="1253" y="28"/>
                  </a:cubicBezTo>
                  <a:cubicBezTo>
                    <a:pt x="1935" y="1"/>
                    <a:pt x="2480" y="546"/>
                    <a:pt x="2480" y="1254"/>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2"/>
            <p:cNvSpPr/>
            <p:nvPr/>
          </p:nvSpPr>
          <p:spPr>
            <a:xfrm>
              <a:off x="2109386" y="-3278504"/>
              <a:ext cx="230853" cy="155931"/>
            </a:xfrm>
            <a:custGeom>
              <a:avLst/>
              <a:gdLst/>
              <a:ahLst/>
              <a:cxnLst/>
              <a:rect l="l" t="t" r="r" b="b"/>
              <a:pathLst>
                <a:path w="6295" h="4252" fill="none" extrusionOk="0">
                  <a:moveTo>
                    <a:pt x="3161" y="3897"/>
                  </a:moveTo>
                  <a:cubicBezTo>
                    <a:pt x="3570" y="3897"/>
                    <a:pt x="4006" y="4006"/>
                    <a:pt x="4388" y="4224"/>
                  </a:cubicBezTo>
                  <a:lnTo>
                    <a:pt x="6295" y="818"/>
                  </a:lnTo>
                  <a:cubicBezTo>
                    <a:pt x="5341" y="273"/>
                    <a:pt x="4251" y="1"/>
                    <a:pt x="3161" y="28"/>
                  </a:cubicBezTo>
                  <a:cubicBezTo>
                    <a:pt x="2044" y="55"/>
                    <a:pt x="954" y="355"/>
                    <a:pt x="1" y="927"/>
                  </a:cubicBezTo>
                  <a:lnTo>
                    <a:pt x="1935" y="4251"/>
                  </a:lnTo>
                  <a:cubicBezTo>
                    <a:pt x="2290" y="4033"/>
                    <a:pt x="2725" y="3897"/>
                    <a:pt x="3161" y="3897"/>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2"/>
            <p:cNvSpPr/>
            <p:nvPr/>
          </p:nvSpPr>
          <p:spPr>
            <a:xfrm>
              <a:off x="1992471" y="-3042657"/>
              <a:ext cx="186920" cy="199865"/>
            </a:xfrm>
            <a:custGeom>
              <a:avLst/>
              <a:gdLst/>
              <a:ahLst/>
              <a:cxnLst/>
              <a:rect l="l" t="t" r="r" b="b"/>
              <a:pathLst>
                <a:path w="5097" h="5450" fill="none" extrusionOk="0">
                  <a:moveTo>
                    <a:pt x="3897" y="0"/>
                  </a:moveTo>
                  <a:lnTo>
                    <a:pt x="1" y="82"/>
                  </a:lnTo>
                  <a:cubicBezTo>
                    <a:pt x="1" y="2289"/>
                    <a:pt x="1200" y="4333"/>
                    <a:pt x="3107" y="5450"/>
                  </a:cubicBezTo>
                  <a:lnTo>
                    <a:pt x="5096" y="2071"/>
                  </a:lnTo>
                  <a:cubicBezTo>
                    <a:pt x="4360" y="1635"/>
                    <a:pt x="3897" y="872"/>
                    <a:pt x="3897" y="0"/>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2"/>
            <p:cNvSpPr/>
            <p:nvPr/>
          </p:nvSpPr>
          <p:spPr>
            <a:xfrm>
              <a:off x="2270273" y="-3048672"/>
              <a:ext cx="186920" cy="200892"/>
            </a:xfrm>
            <a:custGeom>
              <a:avLst/>
              <a:gdLst/>
              <a:ahLst/>
              <a:cxnLst/>
              <a:rect l="l" t="t" r="r" b="b"/>
              <a:pathLst>
                <a:path w="5097" h="5478" fill="none" extrusionOk="0">
                  <a:moveTo>
                    <a:pt x="5096" y="1"/>
                  </a:moveTo>
                  <a:lnTo>
                    <a:pt x="1227" y="82"/>
                  </a:lnTo>
                  <a:cubicBezTo>
                    <a:pt x="1200" y="954"/>
                    <a:pt x="736" y="1745"/>
                    <a:pt x="1" y="2181"/>
                  </a:cubicBezTo>
                  <a:lnTo>
                    <a:pt x="1990" y="5478"/>
                  </a:lnTo>
                  <a:cubicBezTo>
                    <a:pt x="3897" y="4333"/>
                    <a:pt x="5069" y="2262"/>
                    <a:pt x="5096" y="1"/>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1" name="Google Shape;141;p2"/>
          <p:cNvGrpSpPr/>
          <p:nvPr/>
        </p:nvGrpSpPr>
        <p:grpSpPr>
          <a:xfrm>
            <a:off x="8586876" y="3519044"/>
            <a:ext cx="235841" cy="578619"/>
            <a:chOff x="6219428" y="3871144"/>
            <a:chExt cx="235841" cy="578619"/>
          </a:xfrm>
        </p:grpSpPr>
        <p:sp>
          <p:nvSpPr>
            <p:cNvPr id="142" name="Google Shape;142;p2"/>
            <p:cNvSpPr/>
            <p:nvPr/>
          </p:nvSpPr>
          <p:spPr>
            <a:xfrm>
              <a:off x="6219428" y="3871144"/>
              <a:ext cx="235841" cy="578619"/>
            </a:xfrm>
            <a:custGeom>
              <a:avLst/>
              <a:gdLst/>
              <a:ahLst/>
              <a:cxnLst/>
              <a:rect l="l" t="t" r="r" b="b"/>
              <a:pathLst>
                <a:path w="6431" h="15778" fill="none" extrusionOk="0">
                  <a:moveTo>
                    <a:pt x="6403" y="12480"/>
                  </a:moveTo>
                  <a:cubicBezTo>
                    <a:pt x="6403" y="14251"/>
                    <a:pt x="4987" y="15696"/>
                    <a:pt x="3215" y="15750"/>
                  </a:cubicBezTo>
                  <a:lnTo>
                    <a:pt x="3215" y="15750"/>
                  </a:lnTo>
                  <a:cubicBezTo>
                    <a:pt x="1444" y="15777"/>
                    <a:pt x="0" y="14333"/>
                    <a:pt x="27" y="12589"/>
                  </a:cubicBezTo>
                  <a:lnTo>
                    <a:pt x="27" y="3298"/>
                  </a:lnTo>
                  <a:cubicBezTo>
                    <a:pt x="27" y="1499"/>
                    <a:pt x="1444" y="55"/>
                    <a:pt x="3215" y="28"/>
                  </a:cubicBezTo>
                  <a:lnTo>
                    <a:pt x="3215" y="28"/>
                  </a:lnTo>
                  <a:cubicBezTo>
                    <a:pt x="4987" y="1"/>
                    <a:pt x="6431" y="1418"/>
                    <a:pt x="6431" y="3161"/>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
            <p:cNvSpPr/>
            <p:nvPr/>
          </p:nvSpPr>
          <p:spPr>
            <a:xfrm>
              <a:off x="6223426" y="4138971"/>
              <a:ext cx="226856" cy="3007"/>
            </a:xfrm>
            <a:custGeom>
              <a:avLst/>
              <a:gdLst/>
              <a:ahLst/>
              <a:cxnLst/>
              <a:rect l="l" t="t" r="r" b="b"/>
              <a:pathLst>
                <a:path w="6186" h="82" fill="none" extrusionOk="0">
                  <a:moveTo>
                    <a:pt x="0" y="82"/>
                  </a:moveTo>
                  <a:lnTo>
                    <a:pt x="6185"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
            <p:cNvSpPr/>
            <p:nvPr/>
          </p:nvSpPr>
          <p:spPr>
            <a:xfrm>
              <a:off x="6266370" y="4334807"/>
              <a:ext cx="70998" cy="70008"/>
            </a:xfrm>
            <a:custGeom>
              <a:avLst/>
              <a:gdLst/>
              <a:ahLst/>
              <a:cxnLst/>
              <a:rect l="l" t="t" r="r" b="b"/>
              <a:pathLst>
                <a:path w="1936" h="1909" fill="none" extrusionOk="0">
                  <a:moveTo>
                    <a:pt x="1935" y="1881"/>
                  </a:moveTo>
                  <a:cubicBezTo>
                    <a:pt x="873" y="1908"/>
                    <a:pt x="1" y="1063"/>
                    <a:pt x="28" y="1"/>
                  </a:cubicBez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5" name="Google Shape;145;p2"/>
          <p:cNvGrpSpPr/>
          <p:nvPr/>
        </p:nvGrpSpPr>
        <p:grpSpPr>
          <a:xfrm>
            <a:off x="8316336" y="3248810"/>
            <a:ext cx="228873" cy="290850"/>
            <a:chOff x="2079424" y="521748"/>
            <a:chExt cx="228873" cy="290850"/>
          </a:xfrm>
        </p:grpSpPr>
        <p:sp>
          <p:nvSpPr>
            <p:cNvPr id="146" name="Google Shape;146;p2"/>
            <p:cNvSpPr/>
            <p:nvPr/>
          </p:nvSpPr>
          <p:spPr>
            <a:xfrm>
              <a:off x="2079424" y="521748"/>
              <a:ext cx="228873" cy="290850"/>
            </a:xfrm>
            <a:custGeom>
              <a:avLst/>
              <a:gdLst/>
              <a:ahLst/>
              <a:cxnLst/>
              <a:rect l="l" t="t" r="r" b="b"/>
              <a:pathLst>
                <a:path w="6241" h="7931" fill="none" extrusionOk="0">
                  <a:moveTo>
                    <a:pt x="5068" y="1881"/>
                  </a:moveTo>
                  <a:cubicBezTo>
                    <a:pt x="3216" y="1"/>
                    <a:pt x="0" y="1309"/>
                    <a:pt x="0" y="3979"/>
                  </a:cubicBezTo>
                  <a:cubicBezTo>
                    <a:pt x="0" y="6622"/>
                    <a:pt x="3216" y="7930"/>
                    <a:pt x="5068" y="6050"/>
                  </a:cubicBezTo>
                  <a:cubicBezTo>
                    <a:pt x="6240" y="4905"/>
                    <a:pt x="6240" y="3025"/>
                    <a:pt x="5068" y="188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2"/>
            <p:cNvSpPr/>
            <p:nvPr/>
          </p:nvSpPr>
          <p:spPr>
            <a:xfrm>
              <a:off x="2090389" y="622673"/>
              <a:ext cx="78993" cy="79983"/>
            </a:xfrm>
            <a:custGeom>
              <a:avLst/>
              <a:gdLst/>
              <a:ahLst/>
              <a:cxnLst/>
              <a:rect l="l" t="t" r="r" b="b"/>
              <a:pathLst>
                <a:path w="2154" h="2181" fill="none" extrusionOk="0">
                  <a:moveTo>
                    <a:pt x="1" y="2181"/>
                  </a:moveTo>
                  <a:lnTo>
                    <a:pt x="215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2"/>
            <p:cNvSpPr/>
            <p:nvPr/>
          </p:nvSpPr>
          <p:spPr>
            <a:xfrm>
              <a:off x="2192341" y="626670"/>
              <a:ext cx="96962" cy="98979"/>
            </a:xfrm>
            <a:custGeom>
              <a:avLst/>
              <a:gdLst/>
              <a:ahLst/>
              <a:cxnLst/>
              <a:rect l="l" t="t" r="r" b="b"/>
              <a:pathLst>
                <a:path w="2644" h="2699" fill="none" extrusionOk="0">
                  <a:moveTo>
                    <a:pt x="2643" y="1"/>
                  </a:moveTo>
                  <a:lnTo>
                    <a:pt x="0" y="2698"/>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9" name="Google Shape;149;p2"/>
          <p:cNvGrpSpPr/>
          <p:nvPr/>
        </p:nvGrpSpPr>
        <p:grpSpPr>
          <a:xfrm>
            <a:off x="273284" y="4166690"/>
            <a:ext cx="509674" cy="559624"/>
            <a:chOff x="1693693" y="-2602979"/>
            <a:chExt cx="509674" cy="559624"/>
          </a:xfrm>
        </p:grpSpPr>
        <p:sp>
          <p:nvSpPr>
            <p:cNvPr id="150" name="Google Shape;150;p2"/>
            <p:cNvSpPr/>
            <p:nvPr/>
          </p:nvSpPr>
          <p:spPr>
            <a:xfrm>
              <a:off x="1693693" y="-2602979"/>
              <a:ext cx="509674" cy="76976"/>
            </a:xfrm>
            <a:custGeom>
              <a:avLst/>
              <a:gdLst/>
              <a:ahLst/>
              <a:cxnLst/>
              <a:rect l="l" t="t" r="r" b="b"/>
              <a:pathLst>
                <a:path w="13898" h="2099" fill="none" extrusionOk="0">
                  <a:moveTo>
                    <a:pt x="13897" y="927"/>
                  </a:moveTo>
                  <a:cubicBezTo>
                    <a:pt x="13897" y="1444"/>
                    <a:pt x="13488" y="1853"/>
                    <a:pt x="12971" y="1880"/>
                  </a:cubicBezTo>
                  <a:lnTo>
                    <a:pt x="927" y="2098"/>
                  </a:lnTo>
                  <a:cubicBezTo>
                    <a:pt x="409" y="2098"/>
                    <a:pt x="1" y="1690"/>
                    <a:pt x="1" y="1172"/>
                  </a:cubicBezTo>
                  <a:lnTo>
                    <a:pt x="1" y="1172"/>
                  </a:lnTo>
                  <a:cubicBezTo>
                    <a:pt x="1" y="654"/>
                    <a:pt x="409" y="218"/>
                    <a:pt x="927" y="218"/>
                  </a:cubicBezTo>
                  <a:lnTo>
                    <a:pt x="12971" y="0"/>
                  </a:lnTo>
                  <a:cubicBezTo>
                    <a:pt x="13461" y="0"/>
                    <a:pt x="13897" y="409"/>
                    <a:pt x="13897" y="92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
            <p:cNvSpPr/>
            <p:nvPr/>
          </p:nvSpPr>
          <p:spPr>
            <a:xfrm>
              <a:off x="1736674" y="-2526038"/>
              <a:ext cx="422724" cy="482683"/>
            </a:xfrm>
            <a:custGeom>
              <a:avLst/>
              <a:gdLst/>
              <a:ahLst/>
              <a:cxnLst/>
              <a:rect l="l" t="t" r="r" b="b"/>
              <a:pathLst>
                <a:path w="11527" h="13162" fill="none" extrusionOk="0">
                  <a:moveTo>
                    <a:pt x="11526" y="0"/>
                  </a:moveTo>
                  <a:lnTo>
                    <a:pt x="11526" y="10927"/>
                  </a:lnTo>
                  <a:cubicBezTo>
                    <a:pt x="11526" y="12071"/>
                    <a:pt x="10600" y="12970"/>
                    <a:pt x="9482" y="12998"/>
                  </a:cubicBezTo>
                  <a:lnTo>
                    <a:pt x="2071" y="13134"/>
                  </a:lnTo>
                  <a:cubicBezTo>
                    <a:pt x="927" y="13161"/>
                    <a:pt x="0" y="12262"/>
                    <a:pt x="27" y="11118"/>
                  </a:cubicBezTo>
                  <a:lnTo>
                    <a:pt x="27" y="19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
            <p:cNvSpPr/>
            <p:nvPr/>
          </p:nvSpPr>
          <p:spPr>
            <a:xfrm>
              <a:off x="2055439" y="-2483057"/>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
            <p:cNvSpPr/>
            <p:nvPr/>
          </p:nvSpPr>
          <p:spPr>
            <a:xfrm>
              <a:off x="2055439" y="-2428120"/>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
            <p:cNvSpPr/>
            <p:nvPr/>
          </p:nvSpPr>
          <p:spPr>
            <a:xfrm>
              <a:off x="2055439" y="-2373146"/>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2"/>
            <p:cNvSpPr/>
            <p:nvPr/>
          </p:nvSpPr>
          <p:spPr>
            <a:xfrm>
              <a:off x="2055439" y="-2318209"/>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2"/>
            <p:cNvSpPr/>
            <p:nvPr/>
          </p:nvSpPr>
          <p:spPr>
            <a:xfrm>
              <a:off x="2055439" y="-2263236"/>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
            <p:cNvSpPr/>
            <p:nvPr/>
          </p:nvSpPr>
          <p:spPr>
            <a:xfrm>
              <a:off x="2055439" y="-2208262"/>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
            <p:cNvSpPr/>
            <p:nvPr/>
          </p:nvSpPr>
          <p:spPr>
            <a:xfrm>
              <a:off x="2055439" y="-2153326"/>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 name="Google Shape;159;p2"/>
          <p:cNvGrpSpPr/>
          <p:nvPr/>
        </p:nvGrpSpPr>
        <p:grpSpPr>
          <a:xfrm>
            <a:off x="1644605" y="3450392"/>
            <a:ext cx="358773" cy="357783"/>
            <a:chOff x="2601030" y="2721166"/>
            <a:chExt cx="358773" cy="357783"/>
          </a:xfrm>
        </p:grpSpPr>
        <p:sp>
          <p:nvSpPr>
            <p:cNvPr id="160" name="Google Shape;160;p2"/>
            <p:cNvSpPr/>
            <p:nvPr/>
          </p:nvSpPr>
          <p:spPr>
            <a:xfrm>
              <a:off x="2780914" y="2721166"/>
              <a:ext cx="37" cy="134955"/>
            </a:xfrm>
            <a:custGeom>
              <a:avLst/>
              <a:gdLst/>
              <a:ahLst/>
              <a:cxnLst/>
              <a:rect l="l" t="t" r="r" b="b"/>
              <a:pathLst>
                <a:path w="1" h="3680" fill="none" extrusionOk="0">
                  <a:moveTo>
                    <a:pt x="0" y="1"/>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
            <p:cNvSpPr/>
            <p:nvPr/>
          </p:nvSpPr>
          <p:spPr>
            <a:xfrm>
              <a:off x="2780914" y="2944031"/>
              <a:ext cx="37" cy="134918"/>
            </a:xfrm>
            <a:custGeom>
              <a:avLst/>
              <a:gdLst/>
              <a:ahLst/>
              <a:cxnLst/>
              <a:rect l="l" t="t" r="r" b="b"/>
              <a:pathLst>
                <a:path w="1" h="3679" fill="none" extrusionOk="0">
                  <a:moveTo>
                    <a:pt x="0" y="0"/>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
            <p:cNvSpPr/>
            <p:nvPr/>
          </p:nvSpPr>
          <p:spPr>
            <a:xfrm>
              <a:off x="2601030" y="2901049"/>
              <a:ext cx="135945" cy="2017"/>
            </a:xfrm>
            <a:custGeom>
              <a:avLst/>
              <a:gdLst/>
              <a:ahLst/>
              <a:cxnLst/>
              <a:rect l="l" t="t" r="r" b="b"/>
              <a:pathLst>
                <a:path w="3707" h="55" fill="none" extrusionOk="0">
                  <a:moveTo>
                    <a:pt x="1" y="55"/>
                  </a:moveTo>
                  <a:lnTo>
                    <a:pt x="370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
            <p:cNvSpPr/>
            <p:nvPr/>
          </p:nvSpPr>
          <p:spPr>
            <a:xfrm>
              <a:off x="2824885" y="2897052"/>
              <a:ext cx="134918" cy="2017"/>
            </a:xfrm>
            <a:custGeom>
              <a:avLst/>
              <a:gdLst/>
              <a:ahLst/>
              <a:cxnLst/>
              <a:rect l="l" t="t" r="r" b="b"/>
              <a:pathLst>
                <a:path w="3679" h="55" fill="none" extrusionOk="0">
                  <a:moveTo>
                    <a:pt x="0" y="55"/>
                  </a:moveTo>
                  <a:lnTo>
                    <a:pt x="3679"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
            <p:cNvSpPr/>
            <p:nvPr/>
          </p:nvSpPr>
          <p:spPr>
            <a:xfrm>
              <a:off x="2653987" y="2775149"/>
              <a:ext cx="95972" cy="94945"/>
            </a:xfrm>
            <a:custGeom>
              <a:avLst/>
              <a:gdLst/>
              <a:ahLst/>
              <a:cxnLst/>
              <a:rect l="l" t="t" r="r" b="b"/>
              <a:pathLst>
                <a:path w="2617" h="2589" fill="none" extrusionOk="0">
                  <a:moveTo>
                    <a:pt x="1" y="0"/>
                  </a:moveTo>
                  <a:lnTo>
                    <a:pt x="2617" y="25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
            <p:cNvSpPr/>
            <p:nvPr/>
          </p:nvSpPr>
          <p:spPr>
            <a:xfrm>
              <a:off x="2811903" y="2931011"/>
              <a:ext cx="95935" cy="93992"/>
            </a:xfrm>
            <a:custGeom>
              <a:avLst/>
              <a:gdLst/>
              <a:ahLst/>
              <a:cxnLst/>
              <a:rect l="l" t="t" r="r" b="b"/>
              <a:pathLst>
                <a:path w="2616" h="2563" fill="none" extrusionOk="0">
                  <a:moveTo>
                    <a:pt x="0" y="1"/>
                  </a:moveTo>
                  <a:lnTo>
                    <a:pt x="2616" y="256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
            <p:cNvSpPr/>
            <p:nvPr/>
          </p:nvSpPr>
          <p:spPr>
            <a:xfrm>
              <a:off x="2653987" y="2932038"/>
              <a:ext cx="95972" cy="96962"/>
            </a:xfrm>
            <a:custGeom>
              <a:avLst/>
              <a:gdLst/>
              <a:ahLst/>
              <a:cxnLst/>
              <a:rect l="l" t="t" r="r" b="b"/>
              <a:pathLst>
                <a:path w="2617" h="2644" fill="none" extrusionOk="0">
                  <a:moveTo>
                    <a:pt x="1" y="2643"/>
                  </a:moveTo>
                  <a:lnTo>
                    <a:pt x="2617"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
            <p:cNvSpPr/>
            <p:nvPr/>
          </p:nvSpPr>
          <p:spPr>
            <a:xfrm>
              <a:off x="2811903" y="2771152"/>
              <a:ext cx="95935" cy="96962"/>
            </a:xfrm>
            <a:custGeom>
              <a:avLst/>
              <a:gdLst/>
              <a:ahLst/>
              <a:cxnLst/>
              <a:rect l="l" t="t" r="r" b="b"/>
              <a:pathLst>
                <a:path w="2616" h="2644" fill="none" extrusionOk="0">
                  <a:moveTo>
                    <a:pt x="0" y="2643"/>
                  </a:moveTo>
                  <a:lnTo>
                    <a:pt x="261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8" name="Google Shape;168;p2"/>
          <p:cNvGrpSpPr/>
          <p:nvPr/>
        </p:nvGrpSpPr>
        <p:grpSpPr>
          <a:xfrm>
            <a:off x="6276280" y="3956242"/>
            <a:ext cx="358773" cy="357783"/>
            <a:chOff x="2601030" y="2721166"/>
            <a:chExt cx="358773" cy="357783"/>
          </a:xfrm>
        </p:grpSpPr>
        <p:sp>
          <p:nvSpPr>
            <p:cNvPr id="169" name="Google Shape;169;p2"/>
            <p:cNvSpPr/>
            <p:nvPr/>
          </p:nvSpPr>
          <p:spPr>
            <a:xfrm>
              <a:off x="2780914" y="2721166"/>
              <a:ext cx="37" cy="134955"/>
            </a:xfrm>
            <a:custGeom>
              <a:avLst/>
              <a:gdLst/>
              <a:ahLst/>
              <a:cxnLst/>
              <a:rect l="l" t="t" r="r" b="b"/>
              <a:pathLst>
                <a:path w="1" h="3680" fill="none" extrusionOk="0">
                  <a:moveTo>
                    <a:pt x="0" y="1"/>
                  </a:moveTo>
                  <a:lnTo>
                    <a:pt x="0" y="3679"/>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
            <p:cNvSpPr/>
            <p:nvPr/>
          </p:nvSpPr>
          <p:spPr>
            <a:xfrm>
              <a:off x="2780914" y="2944031"/>
              <a:ext cx="37" cy="134918"/>
            </a:xfrm>
            <a:custGeom>
              <a:avLst/>
              <a:gdLst/>
              <a:ahLst/>
              <a:cxnLst/>
              <a:rect l="l" t="t" r="r" b="b"/>
              <a:pathLst>
                <a:path w="1" h="3679" fill="none" extrusionOk="0">
                  <a:moveTo>
                    <a:pt x="0" y="0"/>
                  </a:moveTo>
                  <a:lnTo>
                    <a:pt x="0" y="3679"/>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
            <p:cNvSpPr/>
            <p:nvPr/>
          </p:nvSpPr>
          <p:spPr>
            <a:xfrm>
              <a:off x="2601030" y="2901049"/>
              <a:ext cx="135945" cy="2017"/>
            </a:xfrm>
            <a:custGeom>
              <a:avLst/>
              <a:gdLst/>
              <a:ahLst/>
              <a:cxnLst/>
              <a:rect l="l" t="t" r="r" b="b"/>
              <a:pathLst>
                <a:path w="3707" h="55" fill="none" extrusionOk="0">
                  <a:moveTo>
                    <a:pt x="1" y="55"/>
                  </a:moveTo>
                  <a:lnTo>
                    <a:pt x="3706"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
            <p:cNvSpPr/>
            <p:nvPr/>
          </p:nvSpPr>
          <p:spPr>
            <a:xfrm>
              <a:off x="2824885" y="2897052"/>
              <a:ext cx="134918" cy="2017"/>
            </a:xfrm>
            <a:custGeom>
              <a:avLst/>
              <a:gdLst/>
              <a:ahLst/>
              <a:cxnLst/>
              <a:rect l="l" t="t" r="r" b="b"/>
              <a:pathLst>
                <a:path w="3679" h="55" fill="none" extrusionOk="0">
                  <a:moveTo>
                    <a:pt x="0" y="55"/>
                  </a:moveTo>
                  <a:lnTo>
                    <a:pt x="3679"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
            <p:cNvSpPr/>
            <p:nvPr/>
          </p:nvSpPr>
          <p:spPr>
            <a:xfrm>
              <a:off x="2653987" y="2775149"/>
              <a:ext cx="95972" cy="94945"/>
            </a:xfrm>
            <a:custGeom>
              <a:avLst/>
              <a:gdLst/>
              <a:ahLst/>
              <a:cxnLst/>
              <a:rect l="l" t="t" r="r" b="b"/>
              <a:pathLst>
                <a:path w="2617" h="2589" fill="none" extrusionOk="0">
                  <a:moveTo>
                    <a:pt x="1" y="0"/>
                  </a:moveTo>
                  <a:lnTo>
                    <a:pt x="2617" y="2589"/>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
            <p:cNvSpPr/>
            <p:nvPr/>
          </p:nvSpPr>
          <p:spPr>
            <a:xfrm>
              <a:off x="2811903" y="2931011"/>
              <a:ext cx="95935" cy="93992"/>
            </a:xfrm>
            <a:custGeom>
              <a:avLst/>
              <a:gdLst/>
              <a:ahLst/>
              <a:cxnLst/>
              <a:rect l="l" t="t" r="r" b="b"/>
              <a:pathLst>
                <a:path w="2616" h="2563" fill="none" extrusionOk="0">
                  <a:moveTo>
                    <a:pt x="0" y="1"/>
                  </a:moveTo>
                  <a:lnTo>
                    <a:pt x="2616" y="256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
            <p:cNvSpPr/>
            <p:nvPr/>
          </p:nvSpPr>
          <p:spPr>
            <a:xfrm>
              <a:off x="2653987" y="2932038"/>
              <a:ext cx="95972" cy="96962"/>
            </a:xfrm>
            <a:custGeom>
              <a:avLst/>
              <a:gdLst/>
              <a:ahLst/>
              <a:cxnLst/>
              <a:rect l="l" t="t" r="r" b="b"/>
              <a:pathLst>
                <a:path w="2617" h="2644" fill="none" extrusionOk="0">
                  <a:moveTo>
                    <a:pt x="1" y="2643"/>
                  </a:moveTo>
                  <a:lnTo>
                    <a:pt x="2617"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
            <p:cNvSpPr/>
            <p:nvPr/>
          </p:nvSpPr>
          <p:spPr>
            <a:xfrm>
              <a:off x="2811903" y="2771152"/>
              <a:ext cx="95935" cy="96962"/>
            </a:xfrm>
            <a:custGeom>
              <a:avLst/>
              <a:gdLst/>
              <a:ahLst/>
              <a:cxnLst/>
              <a:rect l="l" t="t" r="r" b="b"/>
              <a:pathLst>
                <a:path w="2616" h="2644" fill="none" extrusionOk="0">
                  <a:moveTo>
                    <a:pt x="0" y="2643"/>
                  </a:moveTo>
                  <a:lnTo>
                    <a:pt x="2616"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7" name="Google Shape;177;p2"/>
          <p:cNvGrpSpPr/>
          <p:nvPr/>
        </p:nvGrpSpPr>
        <p:grpSpPr>
          <a:xfrm rot="-5400000">
            <a:off x="7295535" y="4347540"/>
            <a:ext cx="557642" cy="557642"/>
            <a:chOff x="3560335" y="-646412"/>
            <a:chExt cx="557642" cy="557642"/>
          </a:xfrm>
        </p:grpSpPr>
        <p:sp>
          <p:nvSpPr>
            <p:cNvPr id="178" name="Google Shape;178;p2"/>
            <p:cNvSpPr/>
            <p:nvPr/>
          </p:nvSpPr>
          <p:spPr>
            <a:xfrm>
              <a:off x="3560335" y="-646412"/>
              <a:ext cx="557642" cy="557642"/>
            </a:xfrm>
            <a:custGeom>
              <a:avLst/>
              <a:gdLst/>
              <a:ahLst/>
              <a:cxnLst/>
              <a:rect l="l" t="t" r="r" b="b"/>
              <a:pathLst>
                <a:path w="15206" h="15206" fill="none" extrusionOk="0">
                  <a:moveTo>
                    <a:pt x="15205" y="14933"/>
                  </a:moveTo>
                  <a:lnTo>
                    <a:pt x="1" y="15205"/>
                  </a:lnTo>
                  <a:lnTo>
                    <a:pt x="1" y="1"/>
                  </a:ln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
            <p:cNvSpPr/>
            <p:nvPr/>
          </p:nvSpPr>
          <p:spPr>
            <a:xfrm>
              <a:off x="3652275" y="-433560"/>
              <a:ext cx="268846" cy="268846"/>
            </a:xfrm>
            <a:custGeom>
              <a:avLst/>
              <a:gdLst/>
              <a:ahLst/>
              <a:cxnLst/>
              <a:rect l="l" t="t" r="r" b="b"/>
              <a:pathLst>
                <a:path w="7331" h="7331" fill="none" extrusionOk="0">
                  <a:moveTo>
                    <a:pt x="7330" y="7194"/>
                  </a:moveTo>
                  <a:lnTo>
                    <a:pt x="1" y="7330"/>
                  </a:lnTo>
                  <a:lnTo>
                    <a:pt x="1" y="1"/>
                  </a:ln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
            <p:cNvSpPr/>
            <p:nvPr/>
          </p:nvSpPr>
          <p:spPr>
            <a:xfrm>
              <a:off x="3563342" y="-524473"/>
              <a:ext cx="44007" cy="1027"/>
            </a:xfrm>
            <a:custGeom>
              <a:avLst/>
              <a:gdLst/>
              <a:ahLst/>
              <a:cxnLst/>
              <a:rect l="l" t="t" r="r" b="b"/>
              <a:pathLst>
                <a:path w="1200" h="28" fill="none" extrusionOk="0">
                  <a:moveTo>
                    <a:pt x="1" y="27"/>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
            <p:cNvSpPr/>
            <p:nvPr/>
          </p:nvSpPr>
          <p:spPr>
            <a:xfrm>
              <a:off x="3563342" y="-462532"/>
              <a:ext cx="44007" cy="1027"/>
            </a:xfrm>
            <a:custGeom>
              <a:avLst/>
              <a:gdLst/>
              <a:ahLst/>
              <a:cxnLst/>
              <a:rect l="l" t="t" r="r" b="b"/>
              <a:pathLst>
                <a:path w="1200" h="28"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
            <p:cNvSpPr/>
            <p:nvPr/>
          </p:nvSpPr>
          <p:spPr>
            <a:xfrm>
              <a:off x="3563342" y="-400590"/>
              <a:ext cx="44007" cy="1064"/>
            </a:xfrm>
            <a:custGeom>
              <a:avLst/>
              <a:gdLst/>
              <a:ahLst/>
              <a:cxnLst/>
              <a:rect l="l" t="t" r="r" b="b"/>
              <a:pathLst>
                <a:path w="1200" h="29"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
            <p:cNvSpPr/>
            <p:nvPr/>
          </p:nvSpPr>
          <p:spPr>
            <a:xfrm>
              <a:off x="3563342" y="-338612"/>
              <a:ext cx="44007" cy="1027"/>
            </a:xfrm>
            <a:custGeom>
              <a:avLst/>
              <a:gdLst/>
              <a:ahLst/>
              <a:cxnLst/>
              <a:rect l="l" t="t" r="r" b="b"/>
              <a:pathLst>
                <a:path w="1200" h="28" fill="none" extrusionOk="0">
                  <a:moveTo>
                    <a:pt x="1" y="28"/>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
            <p:cNvSpPr/>
            <p:nvPr/>
          </p:nvSpPr>
          <p:spPr>
            <a:xfrm>
              <a:off x="3563342" y="-276671"/>
              <a:ext cx="44007" cy="1027"/>
            </a:xfrm>
            <a:custGeom>
              <a:avLst/>
              <a:gdLst/>
              <a:ahLst/>
              <a:cxnLst/>
              <a:rect l="l" t="t" r="r" b="b"/>
              <a:pathLst>
                <a:path w="1200" h="28"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
            <p:cNvSpPr/>
            <p:nvPr/>
          </p:nvSpPr>
          <p:spPr>
            <a:xfrm>
              <a:off x="3563342" y="-214692"/>
              <a:ext cx="44007" cy="1027"/>
            </a:xfrm>
            <a:custGeom>
              <a:avLst/>
              <a:gdLst/>
              <a:ahLst/>
              <a:cxnLst/>
              <a:rect l="l" t="t" r="r" b="b"/>
              <a:pathLst>
                <a:path w="1200" h="28" fill="none" extrusionOk="0">
                  <a:moveTo>
                    <a:pt x="1" y="27"/>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
            <p:cNvSpPr/>
            <p:nvPr/>
          </p:nvSpPr>
          <p:spPr>
            <a:xfrm>
              <a:off x="3563342" y="-152751"/>
              <a:ext cx="44007" cy="1027"/>
            </a:xfrm>
            <a:custGeom>
              <a:avLst/>
              <a:gdLst/>
              <a:ahLst/>
              <a:cxnLst/>
              <a:rect l="l" t="t" r="r" b="b"/>
              <a:pathLst>
                <a:path w="1200" h="28" fill="none" extrusionOk="0">
                  <a:moveTo>
                    <a:pt x="1" y="28"/>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7" name="Google Shape;187;p2"/>
          <p:cNvSpPr/>
          <p:nvPr/>
        </p:nvSpPr>
        <p:spPr>
          <a:xfrm>
            <a:off x="6859873" y="4765322"/>
            <a:ext cx="90948" cy="91975"/>
          </a:xfrm>
          <a:custGeom>
            <a:avLst/>
            <a:gdLst/>
            <a:ahLst/>
            <a:cxnLst/>
            <a:rect l="l" t="t" r="r" b="b"/>
            <a:pathLst>
              <a:path w="2480" h="2508" fill="none" extrusionOk="0">
                <a:moveTo>
                  <a:pt x="2480" y="1227"/>
                </a:moveTo>
                <a:cubicBezTo>
                  <a:pt x="2480" y="1908"/>
                  <a:pt x="1935" y="2480"/>
                  <a:pt x="1254" y="2480"/>
                </a:cubicBezTo>
                <a:cubicBezTo>
                  <a:pt x="573" y="2508"/>
                  <a:pt x="0" y="1963"/>
                  <a:pt x="0" y="1281"/>
                </a:cubicBezTo>
                <a:cubicBezTo>
                  <a:pt x="0" y="600"/>
                  <a:pt x="545" y="28"/>
                  <a:pt x="1254" y="28"/>
                </a:cubicBezTo>
                <a:cubicBezTo>
                  <a:pt x="1935" y="1"/>
                  <a:pt x="2480" y="546"/>
                  <a:pt x="2480" y="1227"/>
                </a:cubicBezTo>
                <a:close/>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
          <p:cNvSpPr/>
          <p:nvPr/>
        </p:nvSpPr>
        <p:spPr>
          <a:xfrm>
            <a:off x="482635" y="3583297"/>
            <a:ext cx="90948" cy="91975"/>
          </a:xfrm>
          <a:custGeom>
            <a:avLst/>
            <a:gdLst/>
            <a:ahLst/>
            <a:cxnLst/>
            <a:rect l="l" t="t" r="r" b="b"/>
            <a:pathLst>
              <a:path w="2480" h="2508" fill="none" extrusionOk="0">
                <a:moveTo>
                  <a:pt x="2480" y="1227"/>
                </a:moveTo>
                <a:cubicBezTo>
                  <a:pt x="2480" y="1908"/>
                  <a:pt x="1935" y="2480"/>
                  <a:pt x="1254" y="2480"/>
                </a:cubicBezTo>
                <a:cubicBezTo>
                  <a:pt x="573" y="2508"/>
                  <a:pt x="0" y="1963"/>
                  <a:pt x="0" y="1281"/>
                </a:cubicBezTo>
                <a:cubicBezTo>
                  <a:pt x="0" y="600"/>
                  <a:pt x="545" y="28"/>
                  <a:pt x="1254" y="28"/>
                </a:cubicBezTo>
                <a:cubicBezTo>
                  <a:pt x="1935" y="1"/>
                  <a:pt x="2480" y="546"/>
                  <a:pt x="2480" y="1227"/>
                </a:cubicBezTo>
                <a:close/>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9" name="Google Shape;189;p2"/>
          <p:cNvGrpSpPr/>
          <p:nvPr/>
        </p:nvGrpSpPr>
        <p:grpSpPr>
          <a:xfrm>
            <a:off x="1665323" y="4746837"/>
            <a:ext cx="128941" cy="128941"/>
            <a:chOff x="794923" y="2795124"/>
            <a:chExt cx="128941" cy="128941"/>
          </a:xfrm>
        </p:grpSpPr>
        <p:sp>
          <p:nvSpPr>
            <p:cNvPr id="190" name="Google Shape;190;p2"/>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2" name="Google Shape;192;p2"/>
          <p:cNvGrpSpPr/>
          <p:nvPr/>
        </p:nvGrpSpPr>
        <p:grpSpPr>
          <a:xfrm>
            <a:off x="8683660" y="2030862"/>
            <a:ext cx="128941" cy="128941"/>
            <a:chOff x="794923" y="2795124"/>
            <a:chExt cx="128941" cy="128941"/>
          </a:xfrm>
        </p:grpSpPr>
        <p:sp>
          <p:nvSpPr>
            <p:cNvPr id="193" name="Google Shape;193;p2"/>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5" name="Google Shape;195;p2"/>
          <p:cNvGrpSpPr/>
          <p:nvPr/>
        </p:nvGrpSpPr>
        <p:grpSpPr>
          <a:xfrm>
            <a:off x="8023185" y="3618712"/>
            <a:ext cx="128941" cy="128941"/>
            <a:chOff x="794923" y="2795124"/>
            <a:chExt cx="128941" cy="128941"/>
          </a:xfrm>
        </p:grpSpPr>
        <p:sp>
          <p:nvSpPr>
            <p:cNvPr id="196" name="Google Shape;196;p2"/>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8" name="Google Shape;198;p2"/>
          <p:cNvGrpSpPr/>
          <p:nvPr/>
        </p:nvGrpSpPr>
        <p:grpSpPr>
          <a:xfrm>
            <a:off x="273285" y="555287"/>
            <a:ext cx="128941" cy="128941"/>
            <a:chOff x="794923" y="2795124"/>
            <a:chExt cx="128941" cy="128941"/>
          </a:xfrm>
        </p:grpSpPr>
        <p:sp>
          <p:nvSpPr>
            <p:cNvPr id="199" name="Google Shape;199;p2"/>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2"/>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text">
  <p:cSld name="CUSTOM_6">
    <p:spTree>
      <p:nvGrpSpPr>
        <p:cNvPr id="1" name="Shape 201"/>
        <p:cNvGrpSpPr/>
        <p:nvPr/>
      </p:nvGrpSpPr>
      <p:grpSpPr>
        <a:xfrm>
          <a:off x="0" y="0"/>
          <a:ext cx="0" cy="0"/>
          <a:chOff x="0" y="0"/>
          <a:chExt cx="0" cy="0"/>
        </a:xfrm>
      </p:grpSpPr>
      <p:sp>
        <p:nvSpPr>
          <p:cNvPr id="202" name="Google Shape;202;p3"/>
          <p:cNvSpPr/>
          <p:nvPr/>
        </p:nvSpPr>
        <p:spPr>
          <a:xfrm>
            <a:off x="191748" y="173321"/>
            <a:ext cx="8760505" cy="4796858"/>
          </a:xfrm>
          <a:custGeom>
            <a:avLst/>
            <a:gdLst/>
            <a:ahLst/>
            <a:cxnLst/>
            <a:rect l="l" t="t" r="r" b="b"/>
            <a:pathLst>
              <a:path w="285312" h="156224" extrusionOk="0">
                <a:moveTo>
                  <a:pt x="4843" y="0"/>
                </a:moveTo>
                <a:cubicBezTo>
                  <a:pt x="4843" y="2668"/>
                  <a:pt x="2668" y="4843"/>
                  <a:pt x="0" y="4843"/>
                </a:cubicBezTo>
                <a:lnTo>
                  <a:pt x="0" y="151381"/>
                </a:lnTo>
                <a:cubicBezTo>
                  <a:pt x="2668" y="151381"/>
                  <a:pt x="4843" y="153556"/>
                  <a:pt x="4843" y="156224"/>
                </a:cubicBezTo>
                <a:lnTo>
                  <a:pt x="280451" y="156224"/>
                </a:lnTo>
                <a:cubicBezTo>
                  <a:pt x="280451" y="153556"/>
                  <a:pt x="282625" y="151381"/>
                  <a:pt x="285311" y="151381"/>
                </a:cubicBezTo>
                <a:lnTo>
                  <a:pt x="285311" y="4843"/>
                </a:lnTo>
                <a:cubicBezTo>
                  <a:pt x="282625" y="4843"/>
                  <a:pt x="280451" y="2686"/>
                  <a:pt x="2804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3"/>
          <p:cNvSpPr txBox="1">
            <a:spLocks noGrp="1"/>
          </p:cNvSpPr>
          <p:nvPr>
            <p:ph type="title"/>
          </p:nvPr>
        </p:nvSpPr>
        <p:spPr>
          <a:xfrm>
            <a:off x="819450" y="539500"/>
            <a:ext cx="7505100" cy="506100"/>
          </a:xfrm>
          <a:prstGeom prst="rect">
            <a:avLst/>
          </a:prstGeom>
        </p:spPr>
        <p:txBody>
          <a:bodyPr spcFirstLastPara="1" wrap="square" lIns="91425" tIns="91425" rIns="91425" bIns="91425" anchor="ctr" anchorCtr="0">
            <a:noAutofit/>
          </a:bodyPr>
          <a:lstStyle>
            <a:lvl1pPr lvl="0" algn="ctr">
              <a:spcBef>
                <a:spcPts val="0"/>
              </a:spcBef>
              <a:spcAft>
                <a:spcPts val="0"/>
              </a:spcAft>
              <a:buSzPts val="2800"/>
              <a:buNone/>
              <a:defRPr sz="4000">
                <a:latin typeface="Montserrat ExtraBold"/>
                <a:ea typeface="Montserrat ExtraBold"/>
                <a:cs typeface="Montserrat ExtraBold"/>
                <a:sym typeface="Montserrat ExtraBold"/>
              </a:defRPr>
            </a:lvl1pPr>
            <a:lvl2pPr lvl="1">
              <a:spcBef>
                <a:spcPts val="0"/>
              </a:spcBef>
              <a:spcAft>
                <a:spcPts val="0"/>
              </a:spcAft>
              <a:buSzPts val="2800"/>
              <a:buNone/>
              <a:defRPr>
                <a:latin typeface="Nunito Light"/>
                <a:ea typeface="Nunito Light"/>
                <a:cs typeface="Nunito Light"/>
                <a:sym typeface="Nunito Light"/>
              </a:defRPr>
            </a:lvl2pPr>
            <a:lvl3pPr lvl="2">
              <a:spcBef>
                <a:spcPts val="0"/>
              </a:spcBef>
              <a:spcAft>
                <a:spcPts val="0"/>
              </a:spcAft>
              <a:buSzPts val="2800"/>
              <a:buNone/>
              <a:defRPr>
                <a:latin typeface="Nunito Light"/>
                <a:ea typeface="Nunito Light"/>
                <a:cs typeface="Nunito Light"/>
                <a:sym typeface="Nunito Light"/>
              </a:defRPr>
            </a:lvl3pPr>
            <a:lvl4pPr lvl="3">
              <a:spcBef>
                <a:spcPts val="0"/>
              </a:spcBef>
              <a:spcAft>
                <a:spcPts val="0"/>
              </a:spcAft>
              <a:buSzPts val="2800"/>
              <a:buNone/>
              <a:defRPr>
                <a:latin typeface="Nunito Light"/>
                <a:ea typeface="Nunito Light"/>
                <a:cs typeface="Nunito Light"/>
                <a:sym typeface="Nunito Light"/>
              </a:defRPr>
            </a:lvl4pPr>
            <a:lvl5pPr lvl="4">
              <a:spcBef>
                <a:spcPts val="0"/>
              </a:spcBef>
              <a:spcAft>
                <a:spcPts val="0"/>
              </a:spcAft>
              <a:buSzPts val="2800"/>
              <a:buNone/>
              <a:defRPr>
                <a:latin typeface="Nunito Light"/>
                <a:ea typeface="Nunito Light"/>
                <a:cs typeface="Nunito Light"/>
                <a:sym typeface="Nunito Light"/>
              </a:defRPr>
            </a:lvl5pPr>
            <a:lvl6pPr lvl="5">
              <a:spcBef>
                <a:spcPts val="0"/>
              </a:spcBef>
              <a:spcAft>
                <a:spcPts val="0"/>
              </a:spcAft>
              <a:buSzPts val="2800"/>
              <a:buNone/>
              <a:defRPr>
                <a:latin typeface="Nunito Light"/>
                <a:ea typeface="Nunito Light"/>
                <a:cs typeface="Nunito Light"/>
                <a:sym typeface="Nunito Light"/>
              </a:defRPr>
            </a:lvl6pPr>
            <a:lvl7pPr lvl="6">
              <a:spcBef>
                <a:spcPts val="0"/>
              </a:spcBef>
              <a:spcAft>
                <a:spcPts val="0"/>
              </a:spcAft>
              <a:buSzPts val="2800"/>
              <a:buNone/>
              <a:defRPr>
                <a:latin typeface="Nunito Light"/>
                <a:ea typeface="Nunito Light"/>
                <a:cs typeface="Nunito Light"/>
                <a:sym typeface="Nunito Light"/>
              </a:defRPr>
            </a:lvl7pPr>
            <a:lvl8pPr lvl="7">
              <a:spcBef>
                <a:spcPts val="0"/>
              </a:spcBef>
              <a:spcAft>
                <a:spcPts val="0"/>
              </a:spcAft>
              <a:buSzPts val="2800"/>
              <a:buNone/>
              <a:defRPr>
                <a:latin typeface="Nunito Light"/>
                <a:ea typeface="Nunito Light"/>
                <a:cs typeface="Nunito Light"/>
                <a:sym typeface="Nunito Light"/>
              </a:defRPr>
            </a:lvl8pPr>
            <a:lvl9pPr lvl="8">
              <a:spcBef>
                <a:spcPts val="0"/>
              </a:spcBef>
              <a:spcAft>
                <a:spcPts val="0"/>
              </a:spcAft>
              <a:buSzPts val="2800"/>
              <a:buNone/>
              <a:defRPr>
                <a:latin typeface="Nunito Light"/>
                <a:ea typeface="Nunito Light"/>
                <a:cs typeface="Nunito Light"/>
                <a:sym typeface="Nunito Light"/>
              </a:defRPr>
            </a:lvl9pPr>
          </a:lstStyle>
          <a:p>
            <a:endParaRPr/>
          </a:p>
        </p:txBody>
      </p:sp>
      <p:sp>
        <p:nvSpPr>
          <p:cNvPr id="204" name="Google Shape;204;p3"/>
          <p:cNvSpPr txBox="1">
            <a:spLocks noGrp="1"/>
          </p:cNvSpPr>
          <p:nvPr>
            <p:ph type="body" idx="1"/>
          </p:nvPr>
        </p:nvSpPr>
        <p:spPr>
          <a:xfrm>
            <a:off x="713250" y="1228325"/>
            <a:ext cx="7717500" cy="3375600"/>
          </a:xfrm>
          <a:prstGeom prst="rect">
            <a:avLst/>
          </a:prstGeom>
        </p:spPr>
        <p:txBody>
          <a:bodyPr spcFirstLastPara="1" wrap="square" lIns="91425" tIns="91425" rIns="91425" bIns="91425" anchor="ctr" anchorCtr="0">
            <a:noAutofit/>
          </a:bodyPr>
          <a:lstStyle>
            <a:lvl1pPr marL="457200" lvl="0" indent="-304800">
              <a:lnSpc>
                <a:spcPct val="100000"/>
              </a:lnSpc>
              <a:spcBef>
                <a:spcPts val="0"/>
              </a:spcBef>
              <a:spcAft>
                <a:spcPts val="0"/>
              </a:spcAft>
              <a:buClr>
                <a:srgbClr val="434343"/>
              </a:buClr>
              <a:buSzPts val="1200"/>
              <a:buFont typeface="Livvic"/>
              <a:buAutoNum type="arabicPeriod"/>
              <a:defRPr>
                <a:solidFill>
                  <a:schemeClr val="accent2"/>
                </a:solidFill>
                <a:latin typeface="Nunito"/>
                <a:ea typeface="Nunito"/>
                <a:cs typeface="Nunito"/>
                <a:sym typeface="Nunito"/>
              </a:defRPr>
            </a:lvl1pPr>
            <a:lvl2pPr marL="914400" lvl="1" indent="-304800">
              <a:spcBef>
                <a:spcPts val="1600"/>
              </a:spcBef>
              <a:spcAft>
                <a:spcPts val="0"/>
              </a:spcAft>
              <a:buClr>
                <a:srgbClr val="434343"/>
              </a:buClr>
              <a:buSzPts val="1200"/>
              <a:buFont typeface="Roboto Condensed Light"/>
              <a:buAutoNum type="alphaLcPeriod"/>
              <a:defRPr sz="1400">
                <a:solidFill>
                  <a:schemeClr val="accent2"/>
                </a:solidFill>
                <a:latin typeface="Nunito"/>
                <a:ea typeface="Nunito"/>
                <a:cs typeface="Nunito"/>
                <a:sym typeface="Nunito"/>
              </a:defRPr>
            </a:lvl2pPr>
            <a:lvl3pPr marL="1371600" lvl="2" indent="-304800">
              <a:spcBef>
                <a:spcPts val="1600"/>
              </a:spcBef>
              <a:spcAft>
                <a:spcPts val="0"/>
              </a:spcAft>
              <a:buClr>
                <a:srgbClr val="434343"/>
              </a:buClr>
              <a:buSzPts val="1200"/>
              <a:buFont typeface="Roboto Condensed Light"/>
              <a:buAutoNum type="romanLcPeriod"/>
              <a:defRPr sz="1400">
                <a:solidFill>
                  <a:schemeClr val="accent2"/>
                </a:solidFill>
                <a:latin typeface="Nunito"/>
                <a:ea typeface="Nunito"/>
                <a:cs typeface="Nunito"/>
                <a:sym typeface="Nunito"/>
              </a:defRPr>
            </a:lvl3pPr>
            <a:lvl4pPr marL="1828800" lvl="3" indent="-304800">
              <a:spcBef>
                <a:spcPts val="1600"/>
              </a:spcBef>
              <a:spcAft>
                <a:spcPts val="0"/>
              </a:spcAft>
              <a:buClr>
                <a:srgbClr val="434343"/>
              </a:buClr>
              <a:buSzPts val="1200"/>
              <a:buFont typeface="Roboto Condensed Light"/>
              <a:buAutoNum type="arabicPeriod"/>
              <a:defRPr sz="1400">
                <a:solidFill>
                  <a:schemeClr val="accent2"/>
                </a:solidFill>
                <a:latin typeface="Nunito"/>
                <a:ea typeface="Nunito"/>
                <a:cs typeface="Nunito"/>
                <a:sym typeface="Nunito"/>
              </a:defRPr>
            </a:lvl4pPr>
            <a:lvl5pPr marL="2286000" lvl="4" indent="-304800">
              <a:spcBef>
                <a:spcPts val="1600"/>
              </a:spcBef>
              <a:spcAft>
                <a:spcPts val="0"/>
              </a:spcAft>
              <a:buClr>
                <a:srgbClr val="434343"/>
              </a:buClr>
              <a:buSzPts val="1200"/>
              <a:buFont typeface="Roboto Condensed Light"/>
              <a:buAutoNum type="alphaLcPeriod"/>
              <a:defRPr sz="1400">
                <a:solidFill>
                  <a:schemeClr val="accent2"/>
                </a:solidFill>
                <a:latin typeface="Nunito"/>
                <a:ea typeface="Nunito"/>
                <a:cs typeface="Nunito"/>
                <a:sym typeface="Nunito"/>
              </a:defRPr>
            </a:lvl5pPr>
            <a:lvl6pPr marL="2743200" lvl="5" indent="-304800">
              <a:spcBef>
                <a:spcPts val="1600"/>
              </a:spcBef>
              <a:spcAft>
                <a:spcPts val="0"/>
              </a:spcAft>
              <a:buClr>
                <a:srgbClr val="434343"/>
              </a:buClr>
              <a:buSzPts val="1200"/>
              <a:buFont typeface="Roboto Condensed Light"/>
              <a:buAutoNum type="romanLcPeriod"/>
              <a:defRPr sz="1400">
                <a:solidFill>
                  <a:schemeClr val="accent2"/>
                </a:solidFill>
                <a:latin typeface="Nunito"/>
                <a:ea typeface="Nunito"/>
                <a:cs typeface="Nunito"/>
                <a:sym typeface="Nunito"/>
              </a:defRPr>
            </a:lvl6pPr>
            <a:lvl7pPr marL="3200400" lvl="6" indent="-304800">
              <a:spcBef>
                <a:spcPts val="1600"/>
              </a:spcBef>
              <a:spcAft>
                <a:spcPts val="0"/>
              </a:spcAft>
              <a:buClr>
                <a:srgbClr val="434343"/>
              </a:buClr>
              <a:buSzPts val="1200"/>
              <a:buFont typeface="Roboto Condensed Light"/>
              <a:buAutoNum type="arabicPeriod"/>
              <a:defRPr sz="1400">
                <a:solidFill>
                  <a:schemeClr val="accent2"/>
                </a:solidFill>
                <a:latin typeface="Nunito"/>
                <a:ea typeface="Nunito"/>
                <a:cs typeface="Nunito"/>
                <a:sym typeface="Nunito"/>
              </a:defRPr>
            </a:lvl7pPr>
            <a:lvl8pPr marL="3657600" lvl="7" indent="-304800">
              <a:spcBef>
                <a:spcPts val="1600"/>
              </a:spcBef>
              <a:spcAft>
                <a:spcPts val="0"/>
              </a:spcAft>
              <a:buClr>
                <a:srgbClr val="434343"/>
              </a:buClr>
              <a:buSzPts val="1200"/>
              <a:buFont typeface="Roboto Condensed Light"/>
              <a:buAutoNum type="alphaLcPeriod"/>
              <a:defRPr sz="1400">
                <a:solidFill>
                  <a:schemeClr val="accent2"/>
                </a:solidFill>
                <a:latin typeface="Nunito"/>
                <a:ea typeface="Nunito"/>
                <a:cs typeface="Nunito"/>
                <a:sym typeface="Nunito"/>
              </a:defRPr>
            </a:lvl8pPr>
            <a:lvl9pPr marL="4114800" lvl="8" indent="-304800">
              <a:spcBef>
                <a:spcPts val="1600"/>
              </a:spcBef>
              <a:spcAft>
                <a:spcPts val="1600"/>
              </a:spcAft>
              <a:buClr>
                <a:srgbClr val="434343"/>
              </a:buClr>
              <a:buSzPts val="1200"/>
              <a:buFont typeface="Roboto Condensed Light"/>
              <a:buAutoNum type="romanLcPeriod"/>
              <a:defRPr sz="1400">
                <a:solidFill>
                  <a:schemeClr val="accent2"/>
                </a:solidFill>
                <a:latin typeface="Nunito"/>
                <a:ea typeface="Nunito"/>
                <a:cs typeface="Nunito"/>
                <a:sym typeface="Nunito"/>
              </a:defRPr>
            </a:lvl9pPr>
          </a:lstStyle>
          <a:p>
            <a:endParaRPr/>
          </a:p>
        </p:txBody>
      </p:sp>
      <p:grpSp>
        <p:nvGrpSpPr>
          <p:cNvPr id="205" name="Google Shape;205;p3"/>
          <p:cNvGrpSpPr/>
          <p:nvPr/>
        </p:nvGrpSpPr>
        <p:grpSpPr>
          <a:xfrm>
            <a:off x="559039" y="385746"/>
            <a:ext cx="308365" cy="307514"/>
            <a:chOff x="2601030" y="2721166"/>
            <a:chExt cx="358773" cy="357783"/>
          </a:xfrm>
        </p:grpSpPr>
        <p:sp>
          <p:nvSpPr>
            <p:cNvPr id="206" name="Google Shape;206;p3"/>
            <p:cNvSpPr/>
            <p:nvPr/>
          </p:nvSpPr>
          <p:spPr>
            <a:xfrm>
              <a:off x="2780914" y="2721166"/>
              <a:ext cx="37" cy="134955"/>
            </a:xfrm>
            <a:custGeom>
              <a:avLst/>
              <a:gdLst/>
              <a:ahLst/>
              <a:cxnLst/>
              <a:rect l="l" t="t" r="r" b="b"/>
              <a:pathLst>
                <a:path w="1" h="3680" fill="none" extrusionOk="0">
                  <a:moveTo>
                    <a:pt x="0" y="1"/>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3"/>
            <p:cNvSpPr/>
            <p:nvPr/>
          </p:nvSpPr>
          <p:spPr>
            <a:xfrm>
              <a:off x="2780914" y="2944031"/>
              <a:ext cx="37" cy="134918"/>
            </a:xfrm>
            <a:custGeom>
              <a:avLst/>
              <a:gdLst/>
              <a:ahLst/>
              <a:cxnLst/>
              <a:rect l="l" t="t" r="r" b="b"/>
              <a:pathLst>
                <a:path w="1" h="3679" fill="none" extrusionOk="0">
                  <a:moveTo>
                    <a:pt x="0" y="0"/>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3"/>
            <p:cNvSpPr/>
            <p:nvPr/>
          </p:nvSpPr>
          <p:spPr>
            <a:xfrm>
              <a:off x="2601030" y="2901049"/>
              <a:ext cx="135945" cy="2017"/>
            </a:xfrm>
            <a:custGeom>
              <a:avLst/>
              <a:gdLst/>
              <a:ahLst/>
              <a:cxnLst/>
              <a:rect l="l" t="t" r="r" b="b"/>
              <a:pathLst>
                <a:path w="3707" h="55" fill="none" extrusionOk="0">
                  <a:moveTo>
                    <a:pt x="1" y="55"/>
                  </a:moveTo>
                  <a:lnTo>
                    <a:pt x="370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3"/>
            <p:cNvSpPr/>
            <p:nvPr/>
          </p:nvSpPr>
          <p:spPr>
            <a:xfrm>
              <a:off x="2824885" y="2897052"/>
              <a:ext cx="134918" cy="2017"/>
            </a:xfrm>
            <a:custGeom>
              <a:avLst/>
              <a:gdLst/>
              <a:ahLst/>
              <a:cxnLst/>
              <a:rect l="l" t="t" r="r" b="b"/>
              <a:pathLst>
                <a:path w="3679" h="55" fill="none" extrusionOk="0">
                  <a:moveTo>
                    <a:pt x="0" y="55"/>
                  </a:moveTo>
                  <a:lnTo>
                    <a:pt x="3679"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3"/>
            <p:cNvSpPr/>
            <p:nvPr/>
          </p:nvSpPr>
          <p:spPr>
            <a:xfrm>
              <a:off x="2653987" y="2775149"/>
              <a:ext cx="95972" cy="94945"/>
            </a:xfrm>
            <a:custGeom>
              <a:avLst/>
              <a:gdLst/>
              <a:ahLst/>
              <a:cxnLst/>
              <a:rect l="l" t="t" r="r" b="b"/>
              <a:pathLst>
                <a:path w="2617" h="2589" fill="none" extrusionOk="0">
                  <a:moveTo>
                    <a:pt x="1" y="0"/>
                  </a:moveTo>
                  <a:lnTo>
                    <a:pt x="2617" y="25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3"/>
            <p:cNvSpPr/>
            <p:nvPr/>
          </p:nvSpPr>
          <p:spPr>
            <a:xfrm>
              <a:off x="2811903" y="2931011"/>
              <a:ext cx="95935" cy="93992"/>
            </a:xfrm>
            <a:custGeom>
              <a:avLst/>
              <a:gdLst/>
              <a:ahLst/>
              <a:cxnLst/>
              <a:rect l="l" t="t" r="r" b="b"/>
              <a:pathLst>
                <a:path w="2616" h="2563" fill="none" extrusionOk="0">
                  <a:moveTo>
                    <a:pt x="0" y="1"/>
                  </a:moveTo>
                  <a:lnTo>
                    <a:pt x="2616" y="256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3"/>
            <p:cNvSpPr/>
            <p:nvPr/>
          </p:nvSpPr>
          <p:spPr>
            <a:xfrm>
              <a:off x="2653987" y="2932038"/>
              <a:ext cx="95972" cy="96962"/>
            </a:xfrm>
            <a:custGeom>
              <a:avLst/>
              <a:gdLst/>
              <a:ahLst/>
              <a:cxnLst/>
              <a:rect l="l" t="t" r="r" b="b"/>
              <a:pathLst>
                <a:path w="2617" h="2644" fill="none" extrusionOk="0">
                  <a:moveTo>
                    <a:pt x="1" y="2643"/>
                  </a:moveTo>
                  <a:lnTo>
                    <a:pt x="2617"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3"/>
            <p:cNvSpPr/>
            <p:nvPr/>
          </p:nvSpPr>
          <p:spPr>
            <a:xfrm>
              <a:off x="2811903" y="2771152"/>
              <a:ext cx="95935" cy="96962"/>
            </a:xfrm>
            <a:custGeom>
              <a:avLst/>
              <a:gdLst/>
              <a:ahLst/>
              <a:cxnLst/>
              <a:rect l="l" t="t" r="r" b="b"/>
              <a:pathLst>
                <a:path w="2616" h="2644" fill="none" extrusionOk="0">
                  <a:moveTo>
                    <a:pt x="0" y="2643"/>
                  </a:moveTo>
                  <a:lnTo>
                    <a:pt x="261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4" name="Google Shape;214;p3"/>
          <p:cNvGrpSpPr/>
          <p:nvPr/>
        </p:nvGrpSpPr>
        <p:grpSpPr>
          <a:xfrm>
            <a:off x="8276594" y="4454822"/>
            <a:ext cx="308365" cy="307514"/>
            <a:chOff x="2601030" y="2721166"/>
            <a:chExt cx="358773" cy="357783"/>
          </a:xfrm>
        </p:grpSpPr>
        <p:sp>
          <p:nvSpPr>
            <p:cNvPr id="215" name="Google Shape;215;p3"/>
            <p:cNvSpPr/>
            <p:nvPr/>
          </p:nvSpPr>
          <p:spPr>
            <a:xfrm>
              <a:off x="2780914" y="2721166"/>
              <a:ext cx="37" cy="134955"/>
            </a:xfrm>
            <a:custGeom>
              <a:avLst/>
              <a:gdLst/>
              <a:ahLst/>
              <a:cxnLst/>
              <a:rect l="l" t="t" r="r" b="b"/>
              <a:pathLst>
                <a:path w="1" h="3680" fill="none" extrusionOk="0">
                  <a:moveTo>
                    <a:pt x="0" y="1"/>
                  </a:moveTo>
                  <a:lnTo>
                    <a:pt x="0" y="3679"/>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3"/>
            <p:cNvSpPr/>
            <p:nvPr/>
          </p:nvSpPr>
          <p:spPr>
            <a:xfrm>
              <a:off x="2780914" y="2944031"/>
              <a:ext cx="37" cy="134918"/>
            </a:xfrm>
            <a:custGeom>
              <a:avLst/>
              <a:gdLst/>
              <a:ahLst/>
              <a:cxnLst/>
              <a:rect l="l" t="t" r="r" b="b"/>
              <a:pathLst>
                <a:path w="1" h="3679" fill="none" extrusionOk="0">
                  <a:moveTo>
                    <a:pt x="0" y="0"/>
                  </a:moveTo>
                  <a:lnTo>
                    <a:pt x="0" y="3679"/>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3"/>
            <p:cNvSpPr/>
            <p:nvPr/>
          </p:nvSpPr>
          <p:spPr>
            <a:xfrm>
              <a:off x="2601030" y="2901049"/>
              <a:ext cx="135945" cy="2017"/>
            </a:xfrm>
            <a:custGeom>
              <a:avLst/>
              <a:gdLst/>
              <a:ahLst/>
              <a:cxnLst/>
              <a:rect l="l" t="t" r="r" b="b"/>
              <a:pathLst>
                <a:path w="3707" h="55" fill="none" extrusionOk="0">
                  <a:moveTo>
                    <a:pt x="1" y="55"/>
                  </a:moveTo>
                  <a:lnTo>
                    <a:pt x="3706"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3"/>
            <p:cNvSpPr/>
            <p:nvPr/>
          </p:nvSpPr>
          <p:spPr>
            <a:xfrm>
              <a:off x="2824885" y="2897052"/>
              <a:ext cx="134918" cy="2017"/>
            </a:xfrm>
            <a:custGeom>
              <a:avLst/>
              <a:gdLst/>
              <a:ahLst/>
              <a:cxnLst/>
              <a:rect l="l" t="t" r="r" b="b"/>
              <a:pathLst>
                <a:path w="3679" h="55" fill="none" extrusionOk="0">
                  <a:moveTo>
                    <a:pt x="0" y="55"/>
                  </a:moveTo>
                  <a:lnTo>
                    <a:pt x="3679"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3"/>
            <p:cNvSpPr/>
            <p:nvPr/>
          </p:nvSpPr>
          <p:spPr>
            <a:xfrm>
              <a:off x="2653987" y="2775149"/>
              <a:ext cx="95972" cy="94945"/>
            </a:xfrm>
            <a:custGeom>
              <a:avLst/>
              <a:gdLst/>
              <a:ahLst/>
              <a:cxnLst/>
              <a:rect l="l" t="t" r="r" b="b"/>
              <a:pathLst>
                <a:path w="2617" h="2589" fill="none" extrusionOk="0">
                  <a:moveTo>
                    <a:pt x="1" y="0"/>
                  </a:moveTo>
                  <a:lnTo>
                    <a:pt x="2617" y="2589"/>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3"/>
            <p:cNvSpPr/>
            <p:nvPr/>
          </p:nvSpPr>
          <p:spPr>
            <a:xfrm>
              <a:off x="2811903" y="2931011"/>
              <a:ext cx="95935" cy="93992"/>
            </a:xfrm>
            <a:custGeom>
              <a:avLst/>
              <a:gdLst/>
              <a:ahLst/>
              <a:cxnLst/>
              <a:rect l="l" t="t" r="r" b="b"/>
              <a:pathLst>
                <a:path w="2616" h="2563" fill="none" extrusionOk="0">
                  <a:moveTo>
                    <a:pt x="0" y="1"/>
                  </a:moveTo>
                  <a:lnTo>
                    <a:pt x="2616" y="256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3"/>
            <p:cNvSpPr/>
            <p:nvPr/>
          </p:nvSpPr>
          <p:spPr>
            <a:xfrm>
              <a:off x="2653987" y="2932038"/>
              <a:ext cx="95972" cy="96962"/>
            </a:xfrm>
            <a:custGeom>
              <a:avLst/>
              <a:gdLst/>
              <a:ahLst/>
              <a:cxnLst/>
              <a:rect l="l" t="t" r="r" b="b"/>
              <a:pathLst>
                <a:path w="2617" h="2644" fill="none" extrusionOk="0">
                  <a:moveTo>
                    <a:pt x="1" y="2643"/>
                  </a:moveTo>
                  <a:lnTo>
                    <a:pt x="2617"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3"/>
            <p:cNvSpPr/>
            <p:nvPr/>
          </p:nvSpPr>
          <p:spPr>
            <a:xfrm>
              <a:off x="2811903" y="2771152"/>
              <a:ext cx="95935" cy="96962"/>
            </a:xfrm>
            <a:custGeom>
              <a:avLst/>
              <a:gdLst/>
              <a:ahLst/>
              <a:cxnLst/>
              <a:rect l="l" t="t" r="r" b="b"/>
              <a:pathLst>
                <a:path w="2616" h="2644" fill="none" extrusionOk="0">
                  <a:moveTo>
                    <a:pt x="0" y="2643"/>
                  </a:moveTo>
                  <a:lnTo>
                    <a:pt x="2616"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02">
  <p:cSld name="CUSTOM_17">
    <p:spTree>
      <p:nvGrpSpPr>
        <p:cNvPr id="1" name="Shape 223"/>
        <p:cNvGrpSpPr/>
        <p:nvPr/>
      </p:nvGrpSpPr>
      <p:grpSpPr>
        <a:xfrm>
          <a:off x="0" y="0"/>
          <a:ext cx="0" cy="0"/>
          <a:chOff x="0" y="0"/>
          <a:chExt cx="0" cy="0"/>
        </a:xfrm>
      </p:grpSpPr>
      <p:sp>
        <p:nvSpPr>
          <p:cNvPr id="224" name="Google Shape;224;p4"/>
          <p:cNvSpPr/>
          <p:nvPr/>
        </p:nvSpPr>
        <p:spPr>
          <a:xfrm>
            <a:off x="191748" y="173321"/>
            <a:ext cx="8760505" cy="4796858"/>
          </a:xfrm>
          <a:custGeom>
            <a:avLst/>
            <a:gdLst/>
            <a:ahLst/>
            <a:cxnLst/>
            <a:rect l="l" t="t" r="r" b="b"/>
            <a:pathLst>
              <a:path w="285312" h="156224" extrusionOk="0">
                <a:moveTo>
                  <a:pt x="4843" y="0"/>
                </a:moveTo>
                <a:cubicBezTo>
                  <a:pt x="4843" y="2668"/>
                  <a:pt x="2668" y="4843"/>
                  <a:pt x="0" y="4843"/>
                </a:cubicBezTo>
                <a:lnTo>
                  <a:pt x="0" y="151381"/>
                </a:lnTo>
                <a:cubicBezTo>
                  <a:pt x="2668" y="151381"/>
                  <a:pt x="4843" y="153556"/>
                  <a:pt x="4843" y="156224"/>
                </a:cubicBezTo>
                <a:lnTo>
                  <a:pt x="280451" y="156224"/>
                </a:lnTo>
                <a:cubicBezTo>
                  <a:pt x="280451" y="153556"/>
                  <a:pt x="282625" y="151381"/>
                  <a:pt x="285311" y="151381"/>
                </a:cubicBezTo>
                <a:lnTo>
                  <a:pt x="285311" y="4843"/>
                </a:lnTo>
                <a:cubicBezTo>
                  <a:pt x="282625" y="4843"/>
                  <a:pt x="280451" y="2686"/>
                  <a:pt x="2804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5" name="Google Shape;225;p4"/>
          <p:cNvGrpSpPr/>
          <p:nvPr/>
        </p:nvGrpSpPr>
        <p:grpSpPr>
          <a:xfrm flipH="1">
            <a:off x="8455129" y="4384172"/>
            <a:ext cx="414009" cy="454583"/>
            <a:chOff x="1693693" y="-2602979"/>
            <a:chExt cx="509674" cy="559624"/>
          </a:xfrm>
        </p:grpSpPr>
        <p:sp>
          <p:nvSpPr>
            <p:cNvPr id="226" name="Google Shape;226;p4"/>
            <p:cNvSpPr/>
            <p:nvPr/>
          </p:nvSpPr>
          <p:spPr>
            <a:xfrm>
              <a:off x="1693693" y="-2602979"/>
              <a:ext cx="509674" cy="76976"/>
            </a:xfrm>
            <a:custGeom>
              <a:avLst/>
              <a:gdLst/>
              <a:ahLst/>
              <a:cxnLst/>
              <a:rect l="l" t="t" r="r" b="b"/>
              <a:pathLst>
                <a:path w="13898" h="2099" fill="none" extrusionOk="0">
                  <a:moveTo>
                    <a:pt x="13897" y="927"/>
                  </a:moveTo>
                  <a:cubicBezTo>
                    <a:pt x="13897" y="1444"/>
                    <a:pt x="13488" y="1853"/>
                    <a:pt x="12971" y="1880"/>
                  </a:cubicBezTo>
                  <a:lnTo>
                    <a:pt x="927" y="2098"/>
                  </a:lnTo>
                  <a:cubicBezTo>
                    <a:pt x="409" y="2098"/>
                    <a:pt x="1" y="1690"/>
                    <a:pt x="1" y="1172"/>
                  </a:cubicBezTo>
                  <a:lnTo>
                    <a:pt x="1" y="1172"/>
                  </a:lnTo>
                  <a:cubicBezTo>
                    <a:pt x="1" y="654"/>
                    <a:pt x="409" y="218"/>
                    <a:pt x="927" y="218"/>
                  </a:cubicBezTo>
                  <a:lnTo>
                    <a:pt x="12971" y="0"/>
                  </a:lnTo>
                  <a:cubicBezTo>
                    <a:pt x="13461" y="0"/>
                    <a:pt x="13897" y="409"/>
                    <a:pt x="13897" y="92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4"/>
            <p:cNvSpPr/>
            <p:nvPr/>
          </p:nvSpPr>
          <p:spPr>
            <a:xfrm>
              <a:off x="1736674" y="-2526038"/>
              <a:ext cx="422724" cy="482683"/>
            </a:xfrm>
            <a:custGeom>
              <a:avLst/>
              <a:gdLst/>
              <a:ahLst/>
              <a:cxnLst/>
              <a:rect l="l" t="t" r="r" b="b"/>
              <a:pathLst>
                <a:path w="11527" h="13162" fill="none" extrusionOk="0">
                  <a:moveTo>
                    <a:pt x="11526" y="0"/>
                  </a:moveTo>
                  <a:lnTo>
                    <a:pt x="11526" y="10927"/>
                  </a:lnTo>
                  <a:cubicBezTo>
                    <a:pt x="11526" y="12071"/>
                    <a:pt x="10600" y="12970"/>
                    <a:pt x="9482" y="12998"/>
                  </a:cubicBezTo>
                  <a:lnTo>
                    <a:pt x="2071" y="13134"/>
                  </a:lnTo>
                  <a:cubicBezTo>
                    <a:pt x="927" y="13161"/>
                    <a:pt x="0" y="12262"/>
                    <a:pt x="27" y="11118"/>
                  </a:cubicBezTo>
                  <a:lnTo>
                    <a:pt x="27" y="19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4"/>
            <p:cNvSpPr/>
            <p:nvPr/>
          </p:nvSpPr>
          <p:spPr>
            <a:xfrm>
              <a:off x="2055439" y="-2483057"/>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4"/>
            <p:cNvSpPr/>
            <p:nvPr/>
          </p:nvSpPr>
          <p:spPr>
            <a:xfrm>
              <a:off x="2055439" y="-2428120"/>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4"/>
            <p:cNvSpPr/>
            <p:nvPr/>
          </p:nvSpPr>
          <p:spPr>
            <a:xfrm>
              <a:off x="2055439" y="-2373146"/>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4"/>
            <p:cNvSpPr/>
            <p:nvPr/>
          </p:nvSpPr>
          <p:spPr>
            <a:xfrm>
              <a:off x="2055439" y="-2318209"/>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4"/>
            <p:cNvSpPr/>
            <p:nvPr/>
          </p:nvSpPr>
          <p:spPr>
            <a:xfrm>
              <a:off x="2055439" y="-2263236"/>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4"/>
            <p:cNvSpPr/>
            <p:nvPr/>
          </p:nvSpPr>
          <p:spPr>
            <a:xfrm>
              <a:off x="2055439" y="-2208262"/>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4"/>
            <p:cNvSpPr/>
            <p:nvPr/>
          </p:nvSpPr>
          <p:spPr>
            <a:xfrm>
              <a:off x="2055439" y="-2153326"/>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5" name="Google Shape;235;p4"/>
          <p:cNvGrpSpPr/>
          <p:nvPr/>
        </p:nvGrpSpPr>
        <p:grpSpPr>
          <a:xfrm flipH="1">
            <a:off x="8276602" y="4446789"/>
            <a:ext cx="104738" cy="104738"/>
            <a:chOff x="794923" y="2795124"/>
            <a:chExt cx="128941" cy="128941"/>
          </a:xfrm>
        </p:grpSpPr>
        <p:sp>
          <p:nvSpPr>
            <p:cNvPr id="236" name="Google Shape;236;p4"/>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4"/>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8" name="Google Shape;238;p4"/>
          <p:cNvGrpSpPr/>
          <p:nvPr/>
        </p:nvGrpSpPr>
        <p:grpSpPr>
          <a:xfrm>
            <a:off x="8314579" y="3559006"/>
            <a:ext cx="544663" cy="547106"/>
            <a:chOff x="1889565" y="-3382437"/>
            <a:chExt cx="670520" cy="673527"/>
          </a:xfrm>
        </p:grpSpPr>
        <p:sp>
          <p:nvSpPr>
            <p:cNvPr id="239" name="Google Shape;239;p4"/>
            <p:cNvSpPr/>
            <p:nvPr/>
          </p:nvSpPr>
          <p:spPr>
            <a:xfrm>
              <a:off x="1889565" y="-3382437"/>
              <a:ext cx="670520" cy="673527"/>
            </a:xfrm>
            <a:custGeom>
              <a:avLst/>
              <a:gdLst/>
              <a:ahLst/>
              <a:cxnLst/>
              <a:rect l="l" t="t" r="r" b="b"/>
              <a:pathLst>
                <a:path w="18284" h="18366" fill="none" extrusionOk="0">
                  <a:moveTo>
                    <a:pt x="15068" y="3216"/>
                  </a:moveTo>
                  <a:cubicBezTo>
                    <a:pt x="18284" y="6431"/>
                    <a:pt x="18284" y="11690"/>
                    <a:pt x="15014" y="14987"/>
                  </a:cubicBezTo>
                  <a:cubicBezTo>
                    <a:pt x="11744" y="18284"/>
                    <a:pt x="6458" y="18366"/>
                    <a:pt x="3243" y="15151"/>
                  </a:cubicBezTo>
                  <a:cubicBezTo>
                    <a:pt x="0" y="11935"/>
                    <a:pt x="0" y="6677"/>
                    <a:pt x="3270" y="3380"/>
                  </a:cubicBezTo>
                  <a:cubicBezTo>
                    <a:pt x="6540" y="83"/>
                    <a:pt x="11826" y="1"/>
                    <a:pt x="15068" y="3216"/>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4"/>
            <p:cNvSpPr/>
            <p:nvPr/>
          </p:nvSpPr>
          <p:spPr>
            <a:xfrm>
              <a:off x="2179359" y="-3091653"/>
              <a:ext cx="90948" cy="93001"/>
            </a:xfrm>
            <a:custGeom>
              <a:avLst/>
              <a:gdLst/>
              <a:ahLst/>
              <a:cxnLst/>
              <a:rect l="l" t="t" r="r" b="b"/>
              <a:pathLst>
                <a:path w="2480" h="2536" fill="none" extrusionOk="0">
                  <a:moveTo>
                    <a:pt x="2480" y="1254"/>
                  </a:moveTo>
                  <a:cubicBezTo>
                    <a:pt x="2480" y="1936"/>
                    <a:pt x="1935" y="2481"/>
                    <a:pt x="1253" y="2508"/>
                  </a:cubicBezTo>
                  <a:cubicBezTo>
                    <a:pt x="572" y="2535"/>
                    <a:pt x="0" y="1963"/>
                    <a:pt x="0" y="1282"/>
                  </a:cubicBezTo>
                  <a:cubicBezTo>
                    <a:pt x="0" y="600"/>
                    <a:pt x="545" y="28"/>
                    <a:pt x="1253" y="28"/>
                  </a:cubicBezTo>
                  <a:cubicBezTo>
                    <a:pt x="1935" y="1"/>
                    <a:pt x="2480" y="546"/>
                    <a:pt x="2480" y="1254"/>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4"/>
            <p:cNvSpPr/>
            <p:nvPr/>
          </p:nvSpPr>
          <p:spPr>
            <a:xfrm>
              <a:off x="2109386" y="-3278504"/>
              <a:ext cx="230853" cy="155931"/>
            </a:xfrm>
            <a:custGeom>
              <a:avLst/>
              <a:gdLst/>
              <a:ahLst/>
              <a:cxnLst/>
              <a:rect l="l" t="t" r="r" b="b"/>
              <a:pathLst>
                <a:path w="6295" h="4252" fill="none" extrusionOk="0">
                  <a:moveTo>
                    <a:pt x="3161" y="3897"/>
                  </a:moveTo>
                  <a:cubicBezTo>
                    <a:pt x="3570" y="3897"/>
                    <a:pt x="4006" y="4006"/>
                    <a:pt x="4388" y="4224"/>
                  </a:cubicBezTo>
                  <a:lnTo>
                    <a:pt x="6295" y="818"/>
                  </a:lnTo>
                  <a:cubicBezTo>
                    <a:pt x="5341" y="273"/>
                    <a:pt x="4251" y="1"/>
                    <a:pt x="3161" y="28"/>
                  </a:cubicBezTo>
                  <a:cubicBezTo>
                    <a:pt x="2044" y="55"/>
                    <a:pt x="954" y="355"/>
                    <a:pt x="1" y="927"/>
                  </a:cubicBezTo>
                  <a:lnTo>
                    <a:pt x="1935" y="4251"/>
                  </a:lnTo>
                  <a:cubicBezTo>
                    <a:pt x="2290" y="4033"/>
                    <a:pt x="2725" y="3897"/>
                    <a:pt x="3161" y="3897"/>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4"/>
            <p:cNvSpPr/>
            <p:nvPr/>
          </p:nvSpPr>
          <p:spPr>
            <a:xfrm>
              <a:off x="1992471" y="-3042657"/>
              <a:ext cx="186920" cy="199865"/>
            </a:xfrm>
            <a:custGeom>
              <a:avLst/>
              <a:gdLst/>
              <a:ahLst/>
              <a:cxnLst/>
              <a:rect l="l" t="t" r="r" b="b"/>
              <a:pathLst>
                <a:path w="5097" h="5450" fill="none" extrusionOk="0">
                  <a:moveTo>
                    <a:pt x="3897" y="0"/>
                  </a:moveTo>
                  <a:lnTo>
                    <a:pt x="1" y="82"/>
                  </a:lnTo>
                  <a:cubicBezTo>
                    <a:pt x="1" y="2289"/>
                    <a:pt x="1200" y="4333"/>
                    <a:pt x="3107" y="5450"/>
                  </a:cubicBezTo>
                  <a:lnTo>
                    <a:pt x="5096" y="2071"/>
                  </a:lnTo>
                  <a:cubicBezTo>
                    <a:pt x="4360" y="1635"/>
                    <a:pt x="3897" y="872"/>
                    <a:pt x="3897" y="0"/>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4"/>
            <p:cNvSpPr/>
            <p:nvPr/>
          </p:nvSpPr>
          <p:spPr>
            <a:xfrm>
              <a:off x="2270273" y="-3048672"/>
              <a:ext cx="186920" cy="200892"/>
            </a:xfrm>
            <a:custGeom>
              <a:avLst/>
              <a:gdLst/>
              <a:ahLst/>
              <a:cxnLst/>
              <a:rect l="l" t="t" r="r" b="b"/>
              <a:pathLst>
                <a:path w="5097" h="5478" fill="none" extrusionOk="0">
                  <a:moveTo>
                    <a:pt x="5096" y="1"/>
                  </a:moveTo>
                  <a:lnTo>
                    <a:pt x="1227" y="82"/>
                  </a:lnTo>
                  <a:cubicBezTo>
                    <a:pt x="1200" y="954"/>
                    <a:pt x="736" y="1745"/>
                    <a:pt x="1" y="2181"/>
                  </a:cubicBezTo>
                  <a:lnTo>
                    <a:pt x="1990" y="5478"/>
                  </a:lnTo>
                  <a:cubicBezTo>
                    <a:pt x="3897" y="4333"/>
                    <a:pt x="5069" y="2262"/>
                    <a:pt x="5096" y="1"/>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4" name="Google Shape;244;p4"/>
          <p:cNvGrpSpPr/>
          <p:nvPr/>
        </p:nvGrpSpPr>
        <p:grpSpPr>
          <a:xfrm>
            <a:off x="8619577" y="3304543"/>
            <a:ext cx="157497" cy="158302"/>
            <a:chOff x="3407917" y="-1400250"/>
            <a:chExt cx="193891" cy="194881"/>
          </a:xfrm>
        </p:grpSpPr>
        <p:sp>
          <p:nvSpPr>
            <p:cNvPr id="245" name="Google Shape;245;p4"/>
            <p:cNvSpPr/>
            <p:nvPr/>
          </p:nvSpPr>
          <p:spPr>
            <a:xfrm>
              <a:off x="3504845" y="-1400250"/>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4"/>
            <p:cNvSpPr/>
            <p:nvPr/>
          </p:nvSpPr>
          <p:spPr>
            <a:xfrm>
              <a:off x="3504845" y="-1279337"/>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4"/>
            <p:cNvSpPr/>
            <p:nvPr/>
          </p:nvSpPr>
          <p:spPr>
            <a:xfrm>
              <a:off x="3407917" y="-1302331"/>
              <a:ext cx="72978" cy="1027"/>
            </a:xfrm>
            <a:custGeom>
              <a:avLst/>
              <a:gdLst/>
              <a:ahLst/>
              <a:cxnLst/>
              <a:rect l="l" t="t" r="r" b="b"/>
              <a:pathLst>
                <a:path w="1990" h="28" fill="none" extrusionOk="0">
                  <a:moveTo>
                    <a:pt x="1" y="28"/>
                  </a:moveTo>
                  <a:lnTo>
                    <a:pt x="1990"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4"/>
            <p:cNvSpPr/>
            <p:nvPr/>
          </p:nvSpPr>
          <p:spPr>
            <a:xfrm>
              <a:off x="3528830" y="-1304312"/>
              <a:ext cx="72978" cy="1027"/>
            </a:xfrm>
            <a:custGeom>
              <a:avLst/>
              <a:gdLst/>
              <a:ahLst/>
              <a:cxnLst/>
              <a:rect l="l" t="t" r="r" b="b"/>
              <a:pathLst>
                <a:path w="1990" h="28" fill="none" extrusionOk="0">
                  <a:moveTo>
                    <a:pt x="1" y="27"/>
                  </a:moveTo>
                  <a:lnTo>
                    <a:pt x="1990"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4"/>
            <p:cNvSpPr/>
            <p:nvPr/>
          </p:nvSpPr>
          <p:spPr>
            <a:xfrm>
              <a:off x="3436889" y="-1370287"/>
              <a:ext cx="51011" cy="51011"/>
            </a:xfrm>
            <a:custGeom>
              <a:avLst/>
              <a:gdLst/>
              <a:ahLst/>
              <a:cxnLst/>
              <a:rect l="l" t="t" r="r" b="b"/>
              <a:pathLst>
                <a:path w="1391" h="1391" fill="none" extrusionOk="0">
                  <a:moveTo>
                    <a:pt x="1" y="1"/>
                  </a:moveTo>
                  <a:lnTo>
                    <a:pt x="1391"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4"/>
            <p:cNvSpPr/>
            <p:nvPr/>
          </p:nvSpPr>
          <p:spPr>
            <a:xfrm>
              <a:off x="3521825" y="-1286342"/>
              <a:ext cx="52002" cy="51011"/>
            </a:xfrm>
            <a:custGeom>
              <a:avLst/>
              <a:gdLst/>
              <a:ahLst/>
              <a:cxnLst/>
              <a:rect l="l" t="t" r="r" b="b"/>
              <a:pathLst>
                <a:path w="1418" h="1391" fill="none" extrusionOk="0">
                  <a:moveTo>
                    <a:pt x="1" y="1"/>
                  </a:moveTo>
                  <a:lnTo>
                    <a:pt x="1418"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4"/>
            <p:cNvSpPr/>
            <p:nvPr/>
          </p:nvSpPr>
          <p:spPr>
            <a:xfrm>
              <a:off x="3436889" y="-1285352"/>
              <a:ext cx="51011" cy="52992"/>
            </a:xfrm>
            <a:custGeom>
              <a:avLst/>
              <a:gdLst/>
              <a:ahLst/>
              <a:cxnLst/>
              <a:rect l="l" t="t" r="r" b="b"/>
              <a:pathLst>
                <a:path w="1391" h="1445" fill="none" extrusionOk="0">
                  <a:moveTo>
                    <a:pt x="1" y="1445"/>
                  </a:moveTo>
                  <a:lnTo>
                    <a:pt x="1391"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4"/>
            <p:cNvSpPr/>
            <p:nvPr/>
          </p:nvSpPr>
          <p:spPr>
            <a:xfrm>
              <a:off x="3521825" y="-1372268"/>
              <a:ext cx="52002" cy="52002"/>
            </a:xfrm>
            <a:custGeom>
              <a:avLst/>
              <a:gdLst/>
              <a:ahLst/>
              <a:cxnLst/>
              <a:rect l="l" t="t" r="r" b="b"/>
              <a:pathLst>
                <a:path w="1418" h="1418" fill="none" extrusionOk="0">
                  <a:moveTo>
                    <a:pt x="1" y="1417"/>
                  </a:moveTo>
                  <a:lnTo>
                    <a:pt x="1418"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3" name="Google Shape;253;p4"/>
          <p:cNvGrpSpPr/>
          <p:nvPr/>
        </p:nvGrpSpPr>
        <p:grpSpPr>
          <a:xfrm rot="1420089">
            <a:off x="7749849" y="4096443"/>
            <a:ext cx="677828" cy="709496"/>
            <a:chOff x="3153626" y="-2653955"/>
            <a:chExt cx="834426" cy="873411"/>
          </a:xfrm>
        </p:grpSpPr>
        <p:sp>
          <p:nvSpPr>
            <p:cNvPr id="254" name="Google Shape;254;p4"/>
            <p:cNvSpPr/>
            <p:nvPr/>
          </p:nvSpPr>
          <p:spPr>
            <a:xfrm>
              <a:off x="3416465" y="-2283223"/>
              <a:ext cx="283808" cy="285825"/>
            </a:xfrm>
            <a:custGeom>
              <a:avLst/>
              <a:gdLst/>
              <a:ahLst/>
              <a:cxnLst/>
              <a:rect l="l" t="t" r="r" b="b"/>
              <a:pathLst>
                <a:path w="7739" h="7794" fill="none" extrusionOk="0">
                  <a:moveTo>
                    <a:pt x="7711" y="3843"/>
                  </a:moveTo>
                  <a:cubicBezTo>
                    <a:pt x="7684" y="5968"/>
                    <a:pt x="5995" y="7712"/>
                    <a:pt x="3869" y="7766"/>
                  </a:cubicBezTo>
                  <a:cubicBezTo>
                    <a:pt x="1744" y="7794"/>
                    <a:pt x="0" y="6077"/>
                    <a:pt x="0" y="3979"/>
                  </a:cubicBezTo>
                  <a:cubicBezTo>
                    <a:pt x="27" y="1826"/>
                    <a:pt x="1717" y="110"/>
                    <a:pt x="3869" y="55"/>
                  </a:cubicBezTo>
                  <a:cubicBezTo>
                    <a:pt x="5995" y="1"/>
                    <a:pt x="7739" y="1717"/>
                    <a:pt x="7711" y="3843"/>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4"/>
            <p:cNvSpPr/>
            <p:nvPr/>
          </p:nvSpPr>
          <p:spPr>
            <a:xfrm>
              <a:off x="3312532" y="-2053390"/>
              <a:ext cx="132938" cy="118966"/>
            </a:xfrm>
            <a:custGeom>
              <a:avLst/>
              <a:gdLst/>
              <a:ahLst/>
              <a:cxnLst/>
              <a:rect l="l" t="t" r="r" b="b"/>
              <a:pathLst>
                <a:path w="3625" h="3244" fill="none" extrusionOk="0">
                  <a:moveTo>
                    <a:pt x="3624" y="1"/>
                  </a:moveTo>
                  <a:lnTo>
                    <a:pt x="0" y="3243"/>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4"/>
            <p:cNvSpPr/>
            <p:nvPr/>
          </p:nvSpPr>
          <p:spPr>
            <a:xfrm>
              <a:off x="3153626" y="-1957452"/>
              <a:ext cx="174928" cy="176908"/>
            </a:xfrm>
            <a:custGeom>
              <a:avLst/>
              <a:gdLst/>
              <a:ahLst/>
              <a:cxnLst/>
              <a:rect l="l" t="t" r="r" b="b"/>
              <a:pathLst>
                <a:path w="4770" h="4824" fill="none" extrusionOk="0">
                  <a:moveTo>
                    <a:pt x="4769" y="2371"/>
                  </a:moveTo>
                  <a:cubicBezTo>
                    <a:pt x="4769" y="3679"/>
                    <a:pt x="3707" y="4769"/>
                    <a:pt x="2399" y="4796"/>
                  </a:cubicBezTo>
                  <a:cubicBezTo>
                    <a:pt x="1064" y="4823"/>
                    <a:pt x="1" y="3761"/>
                    <a:pt x="1" y="2453"/>
                  </a:cubicBezTo>
                  <a:cubicBezTo>
                    <a:pt x="1" y="1118"/>
                    <a:pt x="1064" y="55"/>
                    <a:pt x="2399" y="1"/>
                  </a:cubicBezTo>
                  <a:cubicBezTo>
                    <a:pt x="3707" y="1"/>
                    <a:pt x="4769" y="1063"/>
                    <a:pt x="4769" y="237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4"/>
            <p:cNvSpPr/>
            <p:nvPr/>
          </p:nvSpPr>
          <p:spPr>
            <a:xfrm>
              <a:off x="3554357" y="-2461089"/>
              <a:ext cx="2017" cy="175918"/>
            </a:xfrm>
            <a:custGeom>
              <a:avLst/>
              <a:gdLst/>
              <a:ahLst/>
              <a:cxnLst/>
              <a:rect l="l" t="t" r="r" b="b"/>
              <a:pathLst>
                <a:path w="55" h="4797" fill="none" extrusionOk="0">
                  <a:moveTo>
                    <a:pt x="55" y="4796"/>
                  </a:moveTo>
                  <a:lnTo>
                    <a:pt x="0"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4"/>
            <p:cNvSpPr/>
            <p:nvPr/>
          </p:nvSpPr>
          <p:spPr>
            <a:xfrm>
              <a:off x="3432454" y="-2653955"/>
              <a:ext cx="235841" cy="195904"/>
            </a:xfrm>
            <a:custGeom>
              <a:avLst/>
              <a:gdLst/>
              <a:ahLst/>
              <a:cxnLst/>
              <a:rect l="l" t="t" r="r" b="b"/>
              <a:pathLst>
                <a:path w="6431" h="5342" fill="none" extrusionOk="0">
                  <a:moveTo>
                    <a:pt x="1689" y="4497"/>
                  </a:moveTo>
                  <a:cubicBezTo>
                    <a:pt x="0" y="3134"/>
                    <a:pt x="818" y="437"/>
                    <a:pt x="2970" y="219"/>
                  </a:cubicBezTo>
                  <a:cubicBezTo>
                    <a:pt x="5095" y="1"/>
                    <a:pt x="6431" y="2480"/>
                    <a:pt x="5068" y="4142"/>
                  </a:cubicBezTo>
                  <a:cubicBezTo>
                    <a:pt x="4224" y="5178"/>
                    <a:pt x="2725" y="5341"/>
                    <a:pt x="1689" y="449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4"/>
            <p:cNvSpPr/>
            <p:nvPr/>
          </p:nvSpPr>
          <p:spPr>
            <a:xfrm>
              <a:off x="3676259" y="-2054380"/>
              <a:ext cx="139942" cy="105947"/>
            </a:xfrm>
            <a:custGeom>
              <a:avLst/>
              <a:gdLst/>
              <a:ahLst/>
              <a:cxnLst/>
              <a:rect l="l" t="t" r="r" b="b"/>
              <a:pathLst>
                <a:path w="3816" h="2889" fill="none" extrusionOk="0">
                  <a:moveTo>
                    <a:pt x="1" y="0"/>
                  </a:moveTo>
                  <a:lnTo>
                    <a:pt x="3815" y="28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4"/>
            <p:cNvSpPr/>
            <p:nvPr/>
          </p:nvSpPr>
          <p:spPr>
            <a:xfrm>
              <a:off x="3797172" y="-1988442"/>
              <a:ext cx="190880" cy="192897"/>
            </a:xfrm>
            <a:custGeom>
              <a:avLst/>
              <a:gdLst/>
              <a:ahLst/>
              <a:cxnLst/>
              <a:rect l="l" t="t" r="r" b="b"/>
              <a:pathLst>
                <a:path w="5205" h="5260" fill="none" extrusionOk="0">
                  <a:moveTo>
                    <a:pt x="2153" y="301"/>
                  </a:moveTo>
                  <a:cubicBezTo>
                    <a:pt x="3434" y="1"/>
                    <a:pt x="4687" y="846"/>
                    <a:pt x="4960" y="2126"/>
                  </a:cubicBezTo>
                  <a:cubicBezTo>
                    <a:pt x="5205" y="3434"/>
                    <a:pt x="4360" y="4687"/>
                    <a:pt x="3052" y="4960"/>
                  </a:cubicBezTo>
                  <a:cubicBezTo>
                    <a:pt x="1772" y="5260"/>
                    <a:pt x="518" y="4415"/>
                    <a:pt x="246" y="3134"/>
                  </a:cubicBezTo>
                  <a:cubicBezTo>
                    <a:pt x="1" y="1826"/>
                    <a:pt x="845" y="573"/>
                    <a:pt x="2153" y="30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1" name="Google Shape;261;p4"/>
          <p:cNvGrpSpPr/>
          <p:nvPr/>
        </p:nvGrpSpPr>
        <p:grpSpPr>
          <a:xfrm>
            <a:off x="7393991" y="4662312"/>
            <a:ext cx="185914" cy="236257"/>
            <a:chOff x="2079424" y="521748"/>
            <a:chExt cx="228873" cy="290850"/>
          </a:xfrm>
        </p:grpSpPr>
        <p:sp>
          <p:nvSpPr>
            <p:cNvPr id="262" name="Google Shape;262;p4"/>
            <p:cNvSpPr/>
            <p:nvPr/>
          </p:nvSpPr>
          <p:spPr>
            <a:xfrm>
              <a:off x="2079424" y="521748"/>
              <a:ext cx="228873" cy="290850"/>
            </a:xfrm>
            <a:custGeom>
              <a:avLst/>
              <a:gdLst/>
              <a:ahLst/>
              <a:cxnLst/>
              <a:rect l="l" t="t" r="r" b="b"/>
              <a:pathLst>
                <a:path w="6241" h="7931" fill="none" extrusionOk="0">
                  <a:moveTo>
                    <a:pt x="5068" y="1881"/>
                  </a:moveTo>
                  <a:cubicBezTo>
                    <a:pt x="3216" y="1"/>
                    <a:pt x="0" y="1309"/>
                    <a:pt x="0" y="3979"/>
                  </a:cubicBezTo>
                  <a:cubicBezTo>
                    <a:pt x="0" y="6622"/>
                    <a:pt x="3216" y="7930"/>
                    <a:pt x="5068" y="6050"/>
                  </a:cubicBezTo>
                  <a:cubicBezTo>
                    <a:pt x="6240" y="4905"/>
                    <a:pt x="6240" y="3025"/>
                    <a:pt x="5068" y="1881"/>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4"/>
            <p:cNvSpPr/>
            <p:nvPr/>
          </p:nvSpPr>
          <p:spPr>
            <a:xfrm>
              <a:off x="2090389" y="622673"/>
              <a:ext cx="78993" cy="79983"/>
            </a:xfrm>
            <a:custGeom>
              <a:avLst/>
              <a:gdLst/>
              <a:ahLst/>
              <a:cxnLst/>
              <a:rect l="l" t="t" r="r" b="b"/>
              <a:pathLst>
                <a:path w="2154" h="2181" fill="none" extrusionOk="0">
                  <a:moveTo>
                    <a:pt x="1" y="2181"/>
                  </a:moveTo>
                  <a:lnTo>
                    <a:pt x="2154"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4"/>
            <p:cNvSpPr/>
            <p:nvPr/>
          </p:nvSpPr>
          <p:spPr>
            <a:xfrm>
              <a:off x="2192341" y="626670"/>
              <a:ext cx="96962" cy="98979"/>
            </a:xfrm>
            <a:custGeom>
              <a:avLst/>
              <a:gdLst/>
              <a:ahLst/>
              <a:cxnLst/>
              <a:rect l="l" t="t" r="r" b="b"/>
              <a:pathLst>
                <a:path w="2644" h="2699" fill="none" extrusionOk="0">
                  <a:moveTo>
                    <a:pt x="2643" y="1"/>
                  </a:moveTo>
                  <a:lnTo>
                    <a:pt x="0" y="269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5" name="Google Shape;265;p4"/>
          <p:cNvGrpSpPr/>
          <p:nvPr/>
        </p:nvGrpSpPr>
        <p:grpSpPr>
          <a:xfrm>
            <a:off x="8276589" y="385746"/>
            <a:ext cx="308365" cy="307514"/>
            <a:chOff x="2601030" y="2721166"/>
            <a:chExt cx="358773" cy="357783"/>
          </a:xfrm>
        </p:grpSpPr>
        <p:sp>
          <p:nvSpPr>
            <p:cNvPr id="266" name="Google Shape;266;p4"/>
            <p:cNvSpPr/>
            <p:nvPr/>
          </p:nvSpPr>
          <p:spPr>
            <a:xfrm>
              <a:off x="2780914" y="2721166"/>
              <a:ext cx="37" cy="134955"/>
            </a:xfrm>
            <a:custGeom>
              <a:avLst/>
              <a:gdLst/>
              <a:ahLst/>
              <a:cxnLst/>
              <a:rect l="l" t="t" r="r" b="b"/>
              <a:pathLst>
                <a:path w="1" h="3680" fill="none" extrusionOk="0">
                  <a:moveTo>
                    <a:pt x="0" y="1"/>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4"/>
            <p:cNvSpPr/>
            <p:nvPr/>
          </p:nvSpPr>
          <p:spPr>
            <a:xfrm>
              <a:off x="2780914" y="2944031"/>
              <a:ext cx="37" cy="134918"/>
            </a:xfrm>
            <a:custGeom>
              <a:avLst/>
              <a:gdLst/>
              <a:ahLst/>
              <a:cxnLst/>
              <a:rect l="l" t="t" r="r" b="b"/>
              <a:pathLst>
                <a:path w="1" h="3679" fill="none" extrusionOk="0">
                  <a:moveTo>
                    <a:pt x="0" y="0"/>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4"/>
            <p:cNvSpPr/>
            <p:nvPr/>
          </p:nvSpPr>
          <p:spPr>
            <a:xfrm>
              <a:off x="2601030" y="2901049"/>
              <a:ext cx="135945" cy="2017"/>
            </a:xfrm>
            <a:custGeom>
              <a:avLst/>
              <a:gdLst/>
              <a:ahLst/>
              <a:cxnLst/>
              <a:rect l="l" t="t" r="r" b="b"/>
              <a:pathLst>
                <a:path w="3707" h="55" fill="none" extrusionOk="0">
                  <a:moveTo>
                    <a:pt x="1" y="55"/>
                  </a:moveTo>
                  <a:lnTo>
                    <a:pt x="370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4"/>
            <p:cNvSpPr/>
            <p:nvPr/>
          </p:nvSpPr>
          <p:spPr>
            <a:xfrm>
              <a:off x="2824885" y="2897052"/>
              <a:ext cx="134918" cy="2017"/>
            </a:xfrm>
            <a:custGeom>
              <a:avLst/>
              <a:gdLst/>
              <a:ahLst/>
              <a:cxnLst/>
              <a:rect l="l" t="t" r="r" b="b"/>
              <a:pathLst>
                <a:path w="3679" h="55" fill="none" extrusionOk="0">
                  <a:moveTo>
                    <a:pt x="0" y="55"/>
                  </a:moveTo>
                  <a:lnTo>
                    <a:pt x="3679"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4"/>
            <p:cNvSpPr/>
            <p:nvPr/>
          </p:nvSpPr>
          <p:spPr>
            <a:xfrm>
              <a:off x="2653987" y="2775149"/>
              <a:ext cx="95972" cy="94945"/>
            </a:xfrm>
            <a:custGeom>
              <a:avLst/>
              <a:gdLst/>
              <a:ahLst/>
              <a:cxnLst/>
              <a:rect l="l" t="t" r="r" b="b"/>
              <a:pathLst>
                <a:path w="2617" h="2589" fill="none" extrusionOk="0">
                  <a:moveTo>
                    <a:pt x="1" y="0"/>
                  </a:moveTo>
                  <a:lnTo>
                    <a:pt x="2617" y="25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4"/>
            <p:cNvSpPr/>
            <p:nvPr/>
          </p:nvSpPr>
          <p:spPr>
            <a:xfrm>
              <a:off x="2811903" y="2931011"/>
              <a:ext cx="95935" cy="93992"/>
            </a:xfrm>
            <a:custGeom>
              <a:avLst/>
              <a:gdLst/>
              <a:ahLst/>
              <a:cxnLst/>
              <a:rect l="l" t="t" r="r" b="b"/>
              <a:pathLst>
                <a:path w="2616" h="2563" fill="none" extrusionOk="0">
                  <a:moveTo>
                    <a:pt x="0" y="1"/>
                  </a:moveTo>
                  <a:lnTo>
                    <a:pt x="2616" y="256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4"/>
            <p:cNvSpPr/>
            <p:nvPr/>
          </p:nvSpPr>
          <p:spPr>
            <a:xfrm>
              <a:off x="2653987" y="2932038"/>
              <a:ext cx="95972" cy="96962"/>
            </a:xfrm>
            <a:custGeom>
              <a:avLst/>
              <a:gdLst/>
              <a:ahLst/>
              <a:cxnLst/>
              <a:rect l="l" t="t" r="r" b="b"/>
              <a:pathLst>
                <a:path w="2617" h="2644" fill="none" extrusionOk="0">
                  <a:moveTo>
                    <a:pt x="1" y="2643"/>
                  </a:moveTo>
                  <a:lnTo>
                    <a:pt x="2617"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4"/>
            <p:cNvSpPr/>
            <p:nvPr/>
          </p:nvSpPr>
          <p:spPr>
            <a:xfrm>
              <a:off x="2811903" y="2771152"/>
              <a:ext cx="95935" cy="96962"/>
            </a:xfrm>
            <a:custGeom>
              <a:avLst/>
              <a:gdLst/>
              <a:ahLst/>
              <a:cxnLst/>
              <a:rect l="l" t="t" r="r" b="b"/>
              <a:pathLst>
                <a:path w="2616" h="2644" fill="none" extrusionOk="0">
                  <a:moveTo>
                    <a:pt x="0" y="2643"/>
                  </a:moveTo>
                  <a:lnTo>
                    <a:pt x="261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4" name="Google Shape;274;p4"/>
          <p:cNvSpPr txBox="1">
            <a:spLocks noGrp="1"/>
          </p:cNvSpPr>
          <p:nvPr>
            <p:ph type="body" idx="1"/>
          </p:nvPr>
        </p:nvSpPr>
        <p:spPr>
          <a:xfrm>
            <a:off x="1025400" y="1697250"/>
            <a:ext cx="6673500" cy="2206200"/>
          </a:xfrm>
          <a:prstGeom prst="rect">
            <a:avLst/>
          </a:prstGeom>
        </p:spPr>
        <p:txBody>
          <a:bodyPr spcFirstLastPara="1" wrap="square" lIns="91425" tIns="91425" rIns="91425" bIns="91425" anchor="ctr" anchorCtr="0">
            <a:noAutofit/>
          </a:bodyPr>
          <a:lstStyle>
            <a:lvl1pPr marL="457200" lvl="0" indent="-330200" rtl="0">
              <a:lnSpc>
                <a:spcPct val="100000"/>
              </a:lnSpc>
              <a:spcBef>
                <a:spcPts val="0"/>
              </a:spcBef>
              <a:spcAft>
                <a:spcPts val="0"/>
              </a:spcAft>
              <a:buClr>
                <a:schemeClr val="accent3"/>
              </a:buClr>
              <a:buSzPts val="1600"/>
              <a:buFont typeface="Nunito"/>
              <a:buChar char="●"/>
              <a:defRPr sz="1600">
                <a:latin typeface="Nunito"/>
                <a:ea typeface="Nunito"/>
                <a:cs typeface="Nunito"/>
                <a:sym typeface="Nunito"/>
              </a:defRPr>
            </a:lvl1pPr>
            <a:lvl2pPr marL="914400" lvl="1" indent="-330200" rtl="0">
              <a:lnSpc>
                <a:spcPct val="100000"/>
              </a:lnSpc>
              <a:spcBef>
                <a:spcPts val="0"/>
              </a:spcBef>
              <a:spcAft>
                <a:spcPts val="0"/>
              </a:spcAft>
              <a:buSzPts val="1600"/>
              <a:buFont typeface="Nunito"/>
              <a:buChar char="○"/>
              <a:defRPr sz="1600">
                <a:latin typeface="Nunito"/>
                <a:ea typeface="Nunito"/>
                <a:cs typeface="Nunito"/>
                <a:sym typeface="Nunito"/>
              </a:defRPr>
            </a:lvl2pPr>
            <a:lvl3pPr marL="1371600" lvl="2" indent="-330200" rtl="0">
              <a:lnSpc>
                <a:spcPct val="100000"/>
              </a:lnSpc>
              <a:spcBef>
                <a:spcPts val="1600"/>
              </a:spcBef>
              <a:spcAft>
                <a:spcPts val="0"/>
              </a:spcAft>
              <a:buSzPts val="1600"/>
              <a:buFont typeface="Nunito"/>
              <a:buChar char="■"/>
              <a:defRPr sz="1600">
                <a:latin typeface="Nunito"/>
                <a:ea typeface="Nunito"/>
                <a:cs typeface="Nunito"/>
                <a:sym typeface="Nunito"/>
              </a:defRPr>
            </a:lvl3pPr>
            <a:lvl4pPr marL="1828800" lvl="3" indent="-330200" rtl="0">
              <a:lnSpc>
                <a:spcPct val="100000"/>
              </a:lnSpc>
              <a:spcBef>
                <a:spcPts val="1600"/>
              </a:spcBef>
              <a:spcAft>
                <a:spcPts val="0"/>
              </a:spcAft>
              <a:buSzPts val="1600"/>
              <a:buFont typeface="Nunito"/>
              <a:buChar char="●"/>
              <a:defRPr sz="1600">
                <a:latin typeface="Nunito"/>
                <a:ea typeface="Nunito"/>
                <a:cs typeface="Nunito"/>
                <a:sym typeface="Nunito"/>
              </a:defRPr>
            </a:lvl4pPr>
            <a:lvl5pPr marL="2286000" lvl="4" indent="-330200" rtl="0">
              <a:lnSpc>
                <a:spcPct val="100000"/>
              </a:lnSpc>
              <a:spcBef>
                <a:spcPts val="1600"/>
              </a:spcBef>
              <a:spcAft>
                <a:spcPts val="0"/>
              </a:spcAft>
              <a:buSzPts val="1600"/>
              <a:buFont typeface="Nunito"/>
              <a:buChar char="○"/>
              <a:defRPr sz="1600">
                <a:latin typeface="Nunito"/>
                <a:ea typeface="Nunito"/>
                <a:cs typeface="Nunito"/>
                <a:sym typeface="Nunito"/>
              </a:defRPr>
            </a:lvl5pPr>
            <a:lvl6pPr marL="2743200" lvl="5" indent="-330200" rtl="0">
              <a:lnSpc>
                <a:spcPct val="100000"/>
              </a:lnSpc>
              <a:spcBef>
                <a:spcPts val="1600"/>
              </a:spcBef>
              <a:spcAft>
                <a:spcPts val="0"/>
              </a:spcAft>
              <a:buSzPts val="1600"/>
              <a:buFont typeface="Nunito"/>
              <a:buChar char="■"/>
              <a:defRPr sz="1600">
                <a:latin typeface="Nunito"/>
                <a:ea typeface="Nunito"/>
                <a:cs typeface="Nunito"/>
                <a:sym typeface="Nunito"/>
              </a:defRPr>
            </a:lvl6pPr>
            <a:lvl7pPr marL="3200400" lvl="6" indent="-330200" rtl="0">
              <a:lnSpc>
                <a:spcPct val="100000"/>
              </a:lnSpc>
              <a:spcBef>
                <a:spcPts val="1600"/>
              </a:spcBef>
              <a:spcAft>
                <a:spcPts val="0"/>
              </a:spcAft>
              <a:buSzPts val="1600"/>
              <a:buFont typeface="Nunito"/>
              <a:buChar char="●"/>
              <a:defRPr sz="1600">
                <a:latin typeface="Nunito"/>
                <a:ea typeface="Nunito"/>
                <a:cs typeface="Nunito"/>
                <a:sym typeface="Nunito"/>
              </a:defRPr>
            </a:lvl7pPr>
            <a:lvl8pPr marL="3657600" lvl="7" indent="-330200" rtl="0">
              <a:lnSpc>
                <a:spcPct val="100000"/>
              </a:lnSpc>
              <a:spcBef>
                <a:spcPts val="1600"/>
              </a:spcBef>
              <a:spcAft>
                <a:spcPts val="0"/>
              </a:spcAft>
              <a:buSzPts val="1600"/>
              <a:buFont typeface="Nunito"/>
              <a:buChar char="○"/>
              <a:defRPr sz="1600">
                <a:latin typeface="Nunito"/>
                <a:ea typeface="Nunito"/>
                <a:cs typeface="Nunito"/>
                <a:sym typeface="Nunito"/>
              </a:defRPr>
            </a:lvl8pPr>
            <a:lvl9pPr marL="4114800" lvl="8" indent="-330200" rtl="0">
              <a:lnSpc>
                <a:spcPct val="100000"/>
              </a:lnSpc>
              <a:spcBef>
                <a:spcPts val="1600"/>
              </a:spcBef>
              <a:spcAft>
                <a:spcPts val="1600"/>
              </a:spcAft>
              <a:buSzPts val="1600"/>
              <a:buFont typeface="Nunito"/>
              <a:buChar char="■"/>
              <a:defRPr sz="1600">
                <a:latin typeface="Nunito"/>
                <a:ea typeface="Nunito"/>
                <a:cs typeface="Nunito"/>
                <a:sym typeface="Nunito"/>
              </a:defRPr>
            </a:lvl9pPr>
          </a:lstStyle>
          <a:p>
            <a:endParaRPr/>
          </a:p>
        </p:txBody>
      </p:sp>
      <p:grpSp>
        <p:nvGrpSpPr>
          <p:cNvPr id="275" name="Google Shape;275;p4"/>
          <p:cNvGrpSpPr/>
          <p:nvPr/>
        </p:nvGrpSpPr>
        <p:grpSpPr>
          <a:xfrm>
            <a:off x="381602" y="3967969"/>
            <a:ext cx="576312" cy="578897"/>
            <a:chOff x="1889565" y="-3382437"/>
            <a:chExt cx="670520" cy="673527"/>
          </a:xfrm>
        </p:grpSpPr>
        <p:sp>
          <p:nvSpPr>
            <p:cNvPr id="276" name="Google Shape;276;p4"/>
            <p:cNvSpPr/>
            <p:nvPr/>
          </p:nvSpPr>
          <p:spPr>
            <a:xfrm>
              <a:off x="1889565" y="-3382437"/>
              <a:ext cx="670520" cy="673527"/>
            </a:xfrm>
            <a:custGeom>
              <a:avLst/>
              <a:gdLst/>
              <a:ahLst/>
              <a:cxnLst/>
              <a:rect l="l" t="t" r="r" b="b"/>
              <a:pathLst>
                <a:path w="18284" h="18366" fill="none" extrusionOk="0">
                  <a:moveTo>
                    <a:pt x="15068" y="3216"/>
                  </a:moveTo>
                  <a:cubicBezTo>
                    <a:pt x="18284" y="6431"/>
                    <a:pt x="18284" y="11690"/>
                    <a:pt x="15014" y="14987"/>
                  </a:cubicBezTo>
                  <a:cubicBezTo>
                    <a:pt x="11744" y="18284"/>
                    <a:pt x="6458" y="18366"/>
                    <a:pt x="3243" y="15151"/>
                  </a:cubicBezTo>
                  <a:cubicBezTo>
                    <a:pt x="0" y="11935"/>
                    <a:pt x="0" y="6677"/>
                    <a:pt x="3270" y="3380"/>
                  </a:cubicBezTo>
                  <a:cubicBezTo>
                    <a:pt x="6540" y="83"/>
                    <a:pt x="11826" y="1"/>
                    <a:pt x="15068" y="3216"/>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4"/>
            <p:cNvSpPr/>
            <p:nvPr/>
          </p:nvSpPr>
          <p:spPr>
            <a:xfrm>
              <a:off x="2179359" y="-3091653"/>
              <a:ext cx="90948" cy="93001"/>
            </a:xfrm>
            <a:custGeom>
              <a:avLst/>
              <a:gdLst/>
              <a:ahLst/>
              <a:cxnLst/>
              <a:rect l="l" t="t" r="r" b="b"/>
              <a:pathLst>
                <a:path w="2480" h="2536" fill="none" extrusionOk="0">
                  <a:moveTo>
                    <a:pt x="2480" y="1254"/>
                  </a:moveTo>
                  <a:cubicBezTo>
                    <a:pt x="2480" y="1936"/>
                    <a:pt x="1935" y="2481"/>
                    <a:pt x="1253" y="2508"/>
                  </a:cubicBezTo>
                  <a:cubicBezTo>
                    <a:pt x="572" y="2535"/>
                    <a:pt x="0" y="1963"/>
                    <a:pt x="0" y="1282"/>
                  </a:cubicBezTo>
                  <a:cubicBezTo>
                    <a:pt x="0" y="600"/>
                    <a:pt x="545" y="28"/>
                    <a:pt x="1253" y="28"/>
                  </a:cubicBezTo>
                  <a:cubicBezTo>
                    <a:pt x="1935" y="1"/>
                    <a:pt x="2480" y="546"/>
                    <a:pt x="2480" y="1254"/>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4"/>
            <p:cNvSpPr/>
            <p:nvPr/>
          </p:nvSpPr>
          <p:spPr>
            <a:xfrm>
              <a:off x="2109386" y="-3278504"/>
              <a:ext cx="230853" cy="155931"/>
            </a:xfrm>
            <a:custGeom>
              <a:avLst/>
              <a:gdLst/>
              <a:ahLst/>
              <a:cxnLst/>
              <a:rect l="l" t="t" r="r" b="b"/>
              <a:pathLst>
                <a:path w="6295" h="4252" fill="none" extrusionOk="0">
                  <a:moveTo>
                    <a:pt x="3161" y="3897"/>
                  </a:moveTo>
                  <a:cubicBezTo>
                    <a:pt x="3570" y="3897"/>
                    <a:pt x="4006" y="4006"/>
                    <a:pt x="4388" y="4224"/>
                  </a:cubicBezTo>
                  <a:lnTo>
                    <a:pt x="6295" y="818"/>
                  </a:lnTo>
                  <a:cubicBezTo>
                    <a:pt x="5341" y="273"/>
                    <a:pt x="4251" y="1"/>
                    <a:pt x="3161" y="28"/>
                  </a:cubicBezTo>
                  <a:cubicBezTo>
                    <a:pt x="2044" y="55"/>
                    <a:pt x="954" y="355"/>
                    <a:pt x="1" y="927"/>
                  </a:cubicBezTo>
                  <a:lnTo>
                    <a:pt x="1935" y="4251"/>
                  </a:lnTo>
                  <a:cubicBezTo>
                    <a:pt x="2290" y="4033"/>
                    <a:pt x="2725" y="3897"/>
                    <a:pt x="3161" y="389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4"/>
            <p:cNvSpPr/>
            <p:nvPr/>
          </p:nvSpPr>
          <p:spPr>
            <a:xfrm>
              <a:off x="1992471" y="-3042657"/>
              <a:ext cx="186920" cy="199865"/>
            </a:xfrm>
            <a:custGeom>
              <a:avLst/>
              <a:gdLst/>
              <a:ahLst/>
              <a:cxnLst/>
              <a:rect l="l" t="t" r="r" b="b"/>
              <a:pathLst>
                <a:path w="5097" h="5450" fill="none" extrusionOk="0">
                  <a:moveTo>
                    <a:pt x="3897" y="0"/>
                  </a:moveTo>
                  <a:lnTo>
                    <a:pt x="1" y="82"/>
                  </a:lnTo>
                  <a:cubicBezTo>
                    <a:pt x="1" y="2289"/>
                    <a:pt x="1200" y="4333"/>
                    <a:pt x="3107" y="5450"/>
                  </a:cubicBezTo>
                  <a:lnTo>
                    <a:pt x="5096" y="2071"/>
                  </a:lnTo>
                  <a:cubicBezTo>
                    <a:pt x="4360" y="1635"/>
                    <a:pt x="3897" y="872"/>
                    <a:pt x="3897" y="0"/>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4"/>
            <p:cNvSpPr/>
            <p:nvPr/>
          </p:nvSpPr>
          <p:spPr>
            <a:xfrm>
              <a:off x="2270273" y="-3048672"/>
              <a:ext cx="186920" cy="200892"/>
            </a:xfrm>
            <a:custGeom>
              <a:avLst/>
              <a:gdLst/>
              <a:ahLst/>
              <a:cxnLst/>
              <a:rect l="l" t="t" r="r" b="b"/>
              <a:pathLst>
                <a:path w="5097" h="5478" fill="none" extrusionOk="0">
                  <a:moveTo>
                    <a:pt x="5096" y="1"/>
                  </a:moveTo>
                  <a:lnTo>
                    <a:pt x="1227" y="82"/>
                  </a:lnTo>
                  <a:cubicBezTo>
                    <a:pt x="1200" y="954"/>
                    <a:pt x="736" y="1745"/>
                    <a:pt x="1" y="2181"/>
                  </a:cubicBezTo>
                  <a:lnTo>
                    <a:pt x="1990" y="5478"/>
                  </a:lnTo>
                  <a:cubicBezTo>
                    <a:pt x="3897" y="4333"/>
                    <a:pt x="5069" y="2262"/>
                    <a:pt x="5096" y="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1" name="Google Shape;281;p4"/>
          <p:cNvGrpSpPr/>
          <p:nvPr/>
        </p:nvGrpSpPr>
        <p:grpSpPr>
          <a:xfrm>
            <a:off x="328711" y="3640601"/>
            <a:ext cx="196716" cy="249985"/>
            <a:chOff x="2079424" y="521748"/>
            <a:chExt cx="228873" cy="290850"/>
          </a:xfrm>
        </p:grpSpPr>
        <p:sp>
          <p:nvSpPr>
            <p:cNvPr id="282" name="Google Shape;282;p4"/>
            <p:cNvSpPr/>
            <p:nvPr/>
          </p:nvSpPr>
          <p:spPr>
            <a:xfrm>
              <a:off x="2079424" y="521748"/>
              <a:ext cx="228873" cy="290850"/>
            </a:xfrm>
            <a:custGeom>
              <a:avLst/>
              <a:gdLst/>
              <a:ahLst/>
              <a:cxnLst/>
              <a:rect l="l" t="t" r="r" b="b"/>
              <a:pathLst>
                <a:path w="6241" h="7931" fill="none" extrusionOk="0">
                  <a:moveTo>
                    <a:pt x="5068" y="1881"/>
                  </a:moveTo>
                  <a:cubicBezTo>
                    <a:pt x="3216" y="1"/>
                    <a:pt x="0" y="1309"/>
                    <a:pt x="0" y="3979"/>
                  </a:cubicBezTo>
                  <a:cubicBezTo>
                    <a:pt x="0" y="6622"/>
                    <a:pt x="3216" y="7930"/>
                    <a:pt x="5068" y="6050"/>
                  </a:cubicBezTo>
                  <a:cubicBezTo>
                    <a:pt x="6240" y="4905"/>
                    <a:pt x="6240" y="3025"/>
                    <a:pt x="5068" y="1881"/>
                  </a:cubicBez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4"/>
            <p:cNvSpPr/>
            <p:nvPr/>
          </p:nvSpPr>
          <p:spPr>
            <a:xfrm>
              <a:off x="2090389" y="622673"/>
              <a:ext cx="78993" cy="79983"/>
            </a:xfrm>
            <a:custGeom>
              <a:avLst/>
              <a:gdLst/>
              <a:ahLst/>
              <a:cxnLst/>
              <a:rect l="l" t="t" r="r" b="b"/>
              <a:pathLst>
                <a:path w="2154" h="2181" fill="none" extrusionOk="0">
                  <a:moveTo>
                    <a:pt x="1" y="2181"/>
                  </a:moveTo>
                  <a:lnTo>
                    <a:pt x="2154"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4"/>
            <p:cNvSpPr/>
            <p:nvPr/>
          </p:nvSpPr>
          <p:spPr>
            <a:xfrm>
              <a:off x="2192341" y="626670"/>
              <a:ext cx="96962" cy="98979"/>
            </a:xfrm>
            <a:custGeom>
              <a:avLst/>
              <a:gdLst/>
              <a:ahLst/>
              <a:cxnLst/>
              <a:rect l="l" t="t" r="r" b="b"/>
              <a:pathLst>
                <a:path w="2644" h="2699" fill="none" extrusionOk="0">
                  <a:moveTo>
                    <a:pt x="2643" y="1"/>
                  </a:moveTo>
                  <a:lnTo>
                    <a:pt x="0" y="2698"/>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5" name="Google Shape;285;p4"/>
          <p:cNvGrpSpPr/>
          <p:nvPr/>
        </p:nvGrpSpPr>
        <p:grpSpPr>
          <a:xfrm rot="-5400000">
            <a:off x="718775" y="4327841"/>
            <a:ext cx="479293" cy="479293"/>
            <a:chOff x="3560335" y="-646412"/>
            <a:chExt cx="557642" cy="557642"/>
          </a:xfrm>
        </p:grpSpPr>
        <p:sp>
          <p:nvSpPr>
            <p:cNvPr id="286" name="Google Shape;286;p4"/>
            <p:cNvSpPr/>
            <p:nvPr/>
          </p:nvSpPr>
          <p:spPr>
            <a:xfrm>
              <a:off x="3560335" y="-646412"/>
              <a:ext cx="557642" cy="557642"/>
            </a:xfrm>
            <a:custGeom>
              <a:avLst/>
              <a:gdLst/>
              <a:ahLst/>
              <a:cxnLst/>
              <a:rect l="l" t="t" r="r" b="b"/>
              <a:pathLst>
                <a:path w="15206" h="15206" fill="none" extrusionOk="0">
                  <a:moveTo>
                    <a:pt x="15205" y="14933"/>
                  </a:moveTo>
                  <a:lnTo>
                    <a:pt x="1" y="15205"/>
                  </a:lnTo>
                  <a:lnTo>
                    <a:pt x="1" y="1"/>
                  </a:ln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4"/>
            <p:cNvSpPr/>
            <p:nvPr/>
          </p:nvSpPr>
          <p:spPr>
            <a:xfrm>
              <a:off x="3652275" y="-433560"/>
              <a:ext cx="268846" cy="268846"/>
            </a:xfrm>
            <a:custGeom>
              <a:avLst/>
              <a:gdLst/>
              <a:ahLst/>
              <a:cxnLst/>
              <a:rect l="l" t="t" r="r" b="b"/>
              <a:pathLst>
                <a:path w="7331" h="7331" fill="none" extrusionOk="0">
                  <a:moveTo>
                    <a:pt x="7330" y="7194"/>
                  </a:moveTo>
                  <a:lnTo>
                    <a:pt x="1" y="7330"/>
                  </a:lnTo>
                  <a:lnTo>
                    <a:pt x="1" y="1"/>
                  </a:ln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4"/>
            <p:cNvSpPr/>
            <p:nvPr/>
          </p:nvSpPr>
          <p:spPr>
            <a:xfrm>
              <a:off x="3563342" y="-524473"/>
              <a:ext cx="44007" cy="1027"/>
            </a:xfrm>
            <a:custGeom>
              <a:avLst/>
              <a:gdLst/>
              <a:ahLst/>
              <a:cxnLst/>
              <a:rect l="l" t="t" r="r" b="b"/>
              <a:pathLst>
                <a:path w="1200" h="28" fill="none" extrusionOk="0">
                  <a:moveTo>
                    <a:pt x="1" y="27"/>
                  </a:moveTo>
                  <a:lnTo>
                    <a:pt x="1199"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4"/>
            <p:cNvSpPr/>
            <p:nvPr/>
          </p:nvSpPr>
          <p:spPr>
            <a:xfrm>
              <a:off x="3563342" y="-462532"/>
              <a:ext cx="44007" cy="1027"/>
            </a:xfrm>
            <a:custGeom>
              <a:avLst/>
              <a:gdLst/>
              <a:ahLst/>
              <a:cxnLst/>
              <a:rect l="l" t="t" r="r" b="b"/>
              <a:pathLst>
                <a:path w="1200" h="28" fill="none" extrusionOk="0">
                  <a:moveTo>
                    <a:pt x="1" y="28"/>
                  </a:moveTo>
                  <a:lnTo>
                    <a:pt x="1199"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4"/>
            <p:cNvSpPr/>
            <p:nvPr/>
          </p:nvSpPr>
          <p:spPr>
            <a:xfrm>
              <a:off x="3563342" y="-400590"/>
              <a:ext cx="44007" cy="1064"/>
            </a:xfrm>
            <a:custGeom>
              <a:avLst/>
              <a:gdLst/>
              <a:ahLst/>
              <a:cxnLst/>
              <a:rect l="l" t="t" r="r" b="b"/>
              <a:pathLst>
                <a:path w="1200" h="29" fill="none" extrusionOk="0">
                  <a:moveTo>
                    <a:pt x="1" y="28"/>
                  </a:moveTo>
                  <a:lnTo>
                    <a:pt x="1199"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4"/>
            <p:cNvSpPr/>
            <p:nvPr/>
          </p:nvSpPr>
          <p:spPr>
            <a:xfrm>
              <a:off x="3563342" y="-338612"/>
              <a:ext cx="44007" cy="1027"/>
            </a:xfrm>
            <a:custGeom>
              <a:avLst/>
              <a:gdLst/>
              <a:ahLst/>
              <a:cxnLst/>
              <a:rect l="l" t="t" r="r" b="b"/>
              <a:pathLst>
                <a:path w="1200" h="28" fill="none" extrusionOk="0">
                  <a:moveTo>
                    <a:pt x="1" y="28"/>
                  </a:moveTo>
                  <a:lnTo>
                    <a:pt x="1199"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4"/>
            <p:cNvSpPr/>
            <p:nvPr/>
          </p:nvSpPr>
          <p:spPr>
            <a:xfrm>
              <a:off x="3563342" y="-276671"/>
              <a:ext cx="44007" cy="1027"/>
            </a:xfrm>
            <a:custGeom>
              <a:avLst/>
              <a:gdLst/>
              <a:ahLst/>
              <a:cxnLst/>
              <a:rect l="l" t="t" r="r" b="b"/>
              <a:pathLst>
                <a:path w="1200" h="28" fill="none" extrusionOk="0">
                  <a:moveTo>
                    <a:pt x="1" y="28"/>
                  </a:moveTo>
                  <a:lnTo>
                    <a:pt x="1199"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4"/>
            <p:cNvSpPr/>
            <p:nvPr/>
          </p:nvSpPr>
          <p:spPr>
            <a:xfrm>
              <a:off x="3563342" y="-214692"/>
              <a:ext cx="44007" cy="1027"/>
            </a:xfrm>
            <a:custGeom>
              <a:avLst/>
              <a:gdLst/>
              <a:ahLst/>
              <a:cxnLst/>
              <a:rect l="l" t="t" r="r" b="b"/>
              <a:pathLst>
                <a:path w="1200" h="28" fill="none" extrusionOk="0">
                  <a:moveTo>
                    <a:pt x="1" y="27"/>
                  </a:moveTo>
                  <a:lnTo>
                    <a:pt x="1199"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4"/>
            <p:cNvSpPr/>
            <p:nvPr/>
          </p:nvSpPr>
          <p:spPr>
            <a:xfrm>
              <a:off x="3563342" y="-152751"/>
              <a:ext cx="44007" cy="1027"/>
            </a:xfrm>
            <a:custGeom>
              <a:avLst/>
              <a:gdLst/>
              <a:ahLst/>
              <a:cxnLst/>
              <a:rect l="l" t="t" r="r" b="b"/>
              <a:pathLst>
                <a:path w="1200" h="28" fill="none" extrusionOk="0">
                  <a:moveTo>
                    <a:pt x="1" y="28"/>
                  </a:moveTo>
                  <a:lnTo>
                    <a:pt x="1199"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95" name="Google Shape;295;p4"/>
          <p:cNvSpPr/>
          <p:nvPr/>
        </p:nvSpPr>
        <p:spPr>
          <a:xfrm>
            <a:off x="224620" y="3495741"/>
            <a:ext cx="78176" cy="79058"/>
          </a:xfrm>
          <a:custGeom>
            <a:avLst/>
            <a:gdLst/>
            <a:ahLst/>
            <a:cxnLst/>
            <a:rect l="l" t="t" r="r" b="b"/>
            <a:pathLst>
              <a:path w="2480" h="2508" fill="none" extrusionOk="0">
                <a:moveTo>
                  <a:pt x="2480" y="1227"/>
                </a:moveTo>
                <a:cubicBezTo>
                  <a:pt x="2480" y="1908"/>
                  <a:pt x="1935" y="2480"/>
                  <a:pt x="1254" y="2480"/>
                </a:cubicBezTo>
                <a:cubicBezTo>
                  <a:pt x="573" y="2508"/>
                  <a:pt x="0" y="1963"/>
                  <a:pt x="0" y="1281"/>
                </a:cubicBezTo>
                <a:cubicBezTo>
                  <a:pt x="0" y="600"/>
                  <a:pt x="545" y="28"/>
                  <a:pt x="1254" y="28"/>
                </a:cubicBezTo>
                <a:cubicBezTo>
                  <a:pt x="1935" y="1"/>
                  <a:pt x="2480" y="546"/>
                  <a:pt x="2480" y="1227"/>
                </a:cubicBez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96" name="Google Shape;296;p4"/>
          <p:cNvGrpSpPr/>
          <p:nvPr/>
        </p:nvGrpSpPr>
        <p:grpSpPr>
          <a:xfrm>
            <a:off x="1265956" y="4699501"/>
            <a:ext cx="110824" cy="110824"/>
            <a:chOff x="794923" y="2795124"/>
            <a:chExt cx="128941" cy="128941"/>
          </a:xfrm>
        </p:grpSpPr>
        <p:sp>
          <p:nvSpPr>
            <p:cNvPr id="297" name="Google Shape;297;p4"/>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4"/>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9" name="Google Shape;299;p4"/>
          <p:cNvGrpSpPr/>
          <p:nvPr/>
        </p:nvGrpSpPr>
        <p:grpSpPr>
          <a:xfrm>
            <a:off x="328869" y="4548063"/>
            <a:ext cx="110824" cy="110824"/>
            <a:chOff x="794923" y="2795124"/>
            <a:chExt cx="128941" cy="128941"/>
          </a:xfrm>
        </p:grpSpPr>
        <p:sp>
          <p:nvSpPr>
            <p:cNvPr id="300" name="Google Shape;300;p4"/>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4"/>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2" name="Google Shape;302;p4"/>
          <p:cNvGrpSpPr/>
          <p:nvPr/>
        </p:nvGrpSpPr>
        <p:grpSpPr>
          <a:xfrm>
            <a:off x="559039" y="385746"/>
            <a:ext cx="308365" cy="307514"/>
            <a:chOff x="2601030" y="2721166"/>
            <a:chExt cx="358773" cy="357783"/>
          </a:xfrm>
        </p:grpSpPr>
        <p:sp>
          <p:nvSpPr>
            <p:cNvPr id="303" name="Google Shape;303;p4"/>
            <p:cNvSpPr/>
            <p:nvPr/>
          </p:nvSpPr>
          <p:spPr>
            <a:xfrm>
              <a:off x="2780914" y="2721166"/>
              <a:ext cx="37" cy="134955"/>
            </a:xfrm>
            <a:custGeom>
              <a:avLst/>
              <a:gdLst/>
              <a:ahLst/>
              <a:cxnLst/>
              <a:rect l="l" t="t" r="r" b="b"/>
              <a:pathLst>
                <a:path w="1" h="3680" fill="none" extrusionOk="0">
                  <a:moveTo>
                    <a:pt x="0" y="1"/>
                  </a:moveTo>
                  <a:lnTo>
                    <a:pt x="0" y="3679"/>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4"/>
            <p:cNvSpPr/>
            <p:nvPr/>
          </p:nvSpPr>
          <p:spPr>
            <a:xfrm>
              <a:off x="2780914" y="2944031"/>
              <a:ext cx="37" cy="134918"/>
            </a:xfrm>
            <a:custGeom>
              <a:avLst/>
              <a:gdLst/>
              <a:ahLst/>
              <a:cxnLst/>
              <a:rect l="l" t="t" r="r" b="b"/>
              <a:pathLst>
                <a:path w="1" h="3679" fill="none" extrusionOk="0">
                  <a:moveTo>
                    <a:pt x="0" y="0"/>
                  </a:moveTo>
                  <a:lnTo>
                    <a:pt x="0" y="3679"/>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4"/>
            <p:cNvSpPr/>
            <p:nvPr/>
          </p:nvSpPr>
          <p:spPr>
            <a:xfrm>
              <a:off x="2601030" y="2901049"/>
              <a:ext cx="135945" cy="2017"/>
            </a:xfrm>
            <a:custGeom>
              <a:avLst/>
              <a:gdLst/>
              <a:ahLst/>
              <a:cxnLst/>
              <a:rect l="l" t="t" r="r" b="b"/>
              <a:pathLst>
                <a:path w="3707" h="55" fill="none" extrusionOk="0">
                  <a:moveTo>
                    <a:pt x="1" y="55"/>
                  </a:moveTo>
                  <a:lnTo>
                    <a:pt x="3706"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4"/>
            <p:cNvSpPr/>
            <p:nvPr/>
          </p:nvSpPr>
          <p:spPr>
            <a:xfrm>
              <a:off x="2824885" y="2897052"/>
              <a:ext cx="134918" cy="2017"/>
            </a:xfrm>
            <a:custGeom>
              <a:avLst/>
              <a:gdLst/>
              <a:ahLst/>
              <a:cxnLst/>
              <a:rect l="l" t="t" r="r" b="b"/>
              <a:pathLst>
                <a:path w="3679" h="55" fill="none" extrusionOk="0">
                  <a:moveTo>
                    <a:pt x="0" y="55"/>
                  </a:moveTo>
                  <a:lnTo>
                    <a:pt x="3679"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4"/>
            <p:cNvSpPr/>
            <p:nvPr/>
          </p:nvSpPr>
          <p:spPr>
            <a:xfrm>
              <a:off x="2653987" y="2775149"/>
              <a:ext cx="95972" cy="94945"/>
            </a:xfrm>
            <a:custGeom>
              <a:avLst/>
              <a:gdLst/>
              <a:ahLst/>
              <a:cxnLst/>
              <a:rect l="l" t="t" r="r" b="b"/>
              <a:pathLst>
                <a:path w="2617" h="2589" fill="none" extrusionOk="0">
                  <a:moveTo>
                    <a:pt x="1" y="0"/>
                  </a:moveTo>
                  <a:lnTo>
                    <a:pt x="2617" y="2589"/>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4"/>
            <p:cNvSpPr/>
            <p:nvPr/>
          </p:nvSpPr>
          <p:spPr>
            <a:xfrm>
              <a:off x="2811903" y="2931011"/>
              <a:ext cx="95935" cy="93992"/>
            </a:xfrm>
            <a:custGeom>
              <a:avLst/>
              <a:gdLst/>
              <a:ahLst/>
              <a:cxnLst/>
              <a:rect l="l" t="t" r="r" b="b"/>
              <a:pathLst>
                <a:path w="2616" h="2563" fill="none" extrusionOk="0">
                  <a:moveTo>
                    <a:pt x="0" y="1"/>
                  </a:moveTo>
                  <a:lnTo>
                    <a:pt x="2616" y="256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4"/>
            <p:cNvSpPr/>
            <p:nvPr/>
          </p:nvSpPr>
          <p:spPr>
            <a:xfrm>
              <a:off x="2653987" y="2932038"/>
              <a:ext cx="95972" cy="96962"/>
            </a:xfrm>
            <a:custGeom>
              <a:avLst/>
              <a:gdLst/>
              <a:ahLst/>
              <a:cxnLst/>
              <a:rect l="l" t="t" r="r" b="b"/>
              <a:pathLst>
                <a:path w="2617" h="2644" fill="none" extrusionOk="0">
                  <a:moveTo>
                    <a:pt x="1" y="2643"/>
                  </a:moveTo>
                  <a:lnTo>
                    <a:pt x="2617"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4"/>
            <p:cNvSpPr/>
            <p:nvPr/>
          </p:nvSpPr>
          <p:spPr>
            <a:xfrm>
              <a:off x="2811903" y="2771152"/>
              <a:ext cx="95935" cy="96962"/>
            </a:xfrm>
            <a:custGeom>
              <a:avLst/>
              <a:gdLst/>
              <a:ahLst/>
              <a:cxnLst/>
              <a:rect l="l" t="t" r="r" b="b"/>
              <a:pathLst>
                <a:path w="2616" h="2644" fill="none" extrusionOk="0">
                  <a:moveTo>
                    <a:pt x="0" y="2643"/>
                  </a:moveTo>
                  <a:lnTo>
                    <a:pt x="2616"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1" name="Google Shape;311;p4"/>
          <p:cNvSpPr txBox="1">
            <a:spLocks noGrp="1"/>
          </p:cNvSpPr>
          <p:nvPr>
            <p:ph type="title"/>
          </p:nvPr>
        </p:nvSpPr>
        <p:spPr>
          <a:xfrm>
            <a:off x="993600" y="539500"/>
            <a:ext cx="7156800" cy="506100"/>
          </a:xfrm>
          <a:prstGeom prst="rect">
            <a:avLst/>
          </a:prstGeom>
        </p:spPr>
        <p:txBody>
          <a:bodyPr spcFirstLastPara="1" wrap="square" lIns="91425" tIns="91425" rIns="91425" bIns="91425" anchor="ctr" anchorCtr="0">
            <a:noAutofit/>
          </a:bodyPr>
          <a:lstStyle>
            <a:lvl1pPr lvl="0" algn="ctr">
              <a:spcBef>
                <a:spcPts val="0"/>
              </a:spcBef>
              <a:spcAft>
                <a:spcPts val="0"/>
              </a:spcAft>
              <a:buSzPts val="2800"/>
              <a:buNone/>
              <a:defRPr sz="4000">
                <a:solidFill>
                  <a:schemeClr val="accent3"/>
                </a:solidFill>
                <a:latin typeface="Montserrat ExtraBold"/>
                <a:ea typeface="Montserrat ExtraBold"/>
                <a:cs typeface="Montserrat ExtraBold"/>
                <a:sym typeface="Montserrat ExtraBold"/>
              </a:defRPr>
            </a:lvl1pPr>
            <a:lvl2pPr lvl="1">
              <a:spcBef>
                <a:spcPts val="0"/>
              </a:spcBef>
              <a:spcAft>
                <a:spcPts val="0"/>
              </a:spcAft>
              <a:buSzPts val="2800"/>
              <a:buNone/>
              <a:defRPr>
                <a:latin typeface="Nunito Light"/>
                <a:ea typeface="Nunito Light"/>
                <a:cs typeface="Nunito Light"/>
                <a:sym typeface="Nunito Light"/>
              </a:defRPr>
            </a:lvl2pPr>
            <a:lvl3pPr lvl="2">
              <a:spcBef>
                <a:spcPts val="0"/>
              </a:spcBef>
              <a:spcAft>
                <a:spcPts val="0"/>
              </a:spcAft>
              <a:buSzPts val="2800"/>
              <a:buNone/>
              <a:defRPr>
                <a:latin typeface="Nunito Light"/>
                <a:ea typeface="Nunito Light"/>
                <a:cs typeface="Nunito Light"/>
                <a:sym typeface="Nunito Light"/>
              </a:defRPr>
            </a:lvl3pPr>
            <a:lvl4pPr lvl="3">
              <a:spcBef>
                <a:spcPts val="0"/>
              </a:spcBef>
              <a:spcAft>
                <a:spcPts val="0"/>
              </a:spcAft>
              <a:buSzPts val="2800"/>
              <a:buNone/>
              <a:defRPr>
                <a:latin typeface="Nunito Light"/>
                <a:ea typeface="Nunito Light"/>
                <a:cs typeface="Nunito Light"/>
                <a:sym typeface="Nunito Light"/>
              </a:defRPr>
            </a:lvl4pPr>
            <a:lvl5pPr lvl="4">
              <a:spcBef>
                <a:spcPts val="0"/>
              </a:spcBef>
              <a:spcAft>
                <a:spcPts val="0"/>
              </a:spcAft>
              <a:buSzPts val="2800"/>
              <a:buNone/>
              <a:defRPr>
                <a:latin typeface="Nunito Light"/>
                <a:ea typeface="Nunito Light"/>
                <a:cs typeface="Nunito Light"/>
                <a:sym typeface="Nunito Light"/>
              </a:defRPr>
            </a:lvl5pPr>
            <a:lvl6pPr lvl="5">
              <a:spcBef>
                <a:spcPts val="0"/>
              </a:spcBef>
              <a:spcAft>
                <a:spcPts val="0"/>
              </a:spcAft>
              <a:buSzPts val="2800"/>
              <a:buNone/>
              <a:defRPr>
                <a:latin typeface="Nunito Light"/>
                <a:ea typeface="Nunito Light"/>
                <a:cs typeface="Nunito Light"/>
                <a:sym typeface="Nunito Light"/>
              </a:defRPr>
            </a:lvl6pPr>
            <a:lvl7pPr lvl="6">
              <a:spcBef>
                <a:spcPts val="0"/>
              </a:spcBef>
              <a:spcAft>
                <a:spcPts val="0"/>
              </a:spcAft>
              <a:buSzPts val="2800"/>
              <a:buNone/>
              <a:defRPr>
                <a:latin typeface="Nunito Light"/>
                <a:ea typeface="Nunito Light"/>
                <a:cs typeface="Nunito Light"/>
                <a:sym typeface="Nunito Light"/>
              </a:defRPr>
            </a:lvl7pPr>
            <a:lvl8pPr lvl="7">
              <a:spcBef>
                <a:spcPts val="0"/>
              </a:spcBef>
              <a:spcAft>
                <a:spcPts val="0"/>
              </a:spcAft>
              <a:buSzPts val="2800"/>
              <a:buNone/>
              <a:defRPr>
                <a:latin typeface="Nunito Light"/>
                <a:ea typeface="Nunito Light"/>
                <a:cs typeface="Nunito Light"/>
                <a:sym typeface="Nunito Light"/>
              </a:defRPr>
            </a:lvl8pPr>
            <a:lvl9pPr lvl="8">
              <a:spcBef>
                <a:spcPts val="0"/>
              </a:spcBef>
              <a:spcAft>
                <a:spcPts val="0"/>
              </a:spcAft>
              <a:buSzPts val="2800"/>
              <a:buNone/>
              <a:defRPr>
                <a:latin typeface="Nunito Light"/>
                <a:ea typeface="Nunito Light"/>
                <a:cs typeface="Nunito Light"/>
                <a:sym typeface="Nunito Ligh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four columns">
  <p:cSld name="CUSTOM">
    <p:spTree>
      <p:nvGrpSpPr>
        <p:cNvPr id="1" name="Shape 312"/>
        <p:cNvGrpSpPr/>
        <p:nvPr/>
      </p:nvGrpSpPr>
      <p:grpSpPr>
        <a:xfrm>
          <a:off x="0" y="0"/>
          <a:ext cx="0" cy="0"/>
          <a:chOff x="0" y="0"/>
          <a:chExt cx="0" cy="0"/>
        </a:xfrm>
      </p:grpSpPr>
      <p:sp>
        <p:nvSpPr>
          <p:cNvPr id="313" name="Google Shape;313;p5"/>
          <p:cNvSpPr/>
          <p:nvPr/>
        </p:nvSpPr>
        <p:spPr>
          <a:xfrm>
            <a:off x="191748" y="173321"/>
            <a:ext cx="8760505" cy="4796858"/>
          </a:xfrm>
          <a:custGeom>
            <a:avLst/>
            <a:gdLst/>
            <a:ahLst/>
            <a:cxnLst/>
            <a:rect l="l" t="t" r="r" b="b"/>
            <a:pathLst>
              <a:path w="285312" h="156224" extrusionOk="0">
                <a:moveTo>
                  <a:pt x="4843" y="0"/>
                </a:moveTo>
                <a:cubicBezTo>
                  <a:pt x="4843" y="2668"/>
                  <a:pt x="2668" y="4843"/>
                  <a:pt x="0" y="4843"/>
                </a:cubicBezTo>
                <a:lnTo>
                  <a:pt x="0" y="151381"/>
                </a:lnTo>
                <a:cubicBezTo>
                  <a:pt x="2668" y="151381"/>
                  <a:pt x="4843" y="153556"/>
                  <a:pt x="4843" y="156224"/>
                </a:cubicBezTo>
                <a:lnTo>
                  <a:pt x="280451" y="156224"/>
                </a:lnTo>
                <a:cubicBezTo>
                  <a:pt x="280451" y="153556"/>
                  <a:pt x="282625" y="151381"/>
                  <a:pt x="285311" y="151381"/>
                </a:cubicBezTo>
                <a:lnTo>
                  <a:pt x="285311" y="4843"/>
                </a:lnTo>
                <a:cubicBezTo>
                  <a:pt x="282625" y="4843"/>
                  <a:pt x="280451" y="2686"/>
                  <a:pt x="2804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5"/>
          <p:cNvSpPr txBox="1">
            <a:spLocks noGrp="1"/>
          </p:cNvSpPr>
          <p:nvPr>
            <p:ph type="title"/>
          </p:nvPr>
        </p:nvSpPr>
        <p:spPr>
          <a:xfrm>
            <a:off x="1981350" y="539500"/>
            <a:ext cx="5181300" cy="506100"/>
          </a:xfrm>
          <a:prstGeom prst="rect">
            <a:avLst/>
          </a:prstGeom>
        </p:spPr>
        <p:txBody>
          <a:bodyPr spcFirstLastPara="1" wrap="square" lIns="91425" tIns="91425" rIns="91425" bIns="91425" anchor="ctr" anchorCtr="0">
            <a:noAutofit/>
          </a:bodyPr>
          <a:lstStyle>
            <a:lvl1pPr lvl="0" algn="ctr">
              <a:spcBef>
                <a:spcPts val="0"/>
              </a:spcBef>
              <a:spcAft>
                <a:spcPts val="0"/>
              </a:spcAft>
              <a:buSzPts val="2800"/>
              <a:buNone/>
              <a:defRPr sz="4000">
                <a:solidFill>
                  <a:schemeClr val="accent3"/>
                </a:solidFill>
                <a:latin typeface="Montserrat ExtraBold"/>
                <a:ea typeface="Montserrat ExtraBold"/>
                <a:cs typeface="Montserrat ExtraBold"/>
                <a:sym typeface="Montserrat ExtraBold"/>
              </a:defRPr>
            </a:lvl1pPr>
            <a:lvl2pPr lvl="1" algn="ctr">
              <a:spcBef>
                <a:spcPts val="0"/>
              </a:spcBef>
              <a:spcAft>
                <a:spcPts val="0"/>
              </a:spcAft>
              <a:buSzPts val="2800"/>
              <a:buNone/>
              <a:defRPr>
                <a:latin typeface="Nunito Light"/>
                <a:ea typeface="Nunito Light"/>
                <a:cs typeface="Nunito Light"/>
                <a:sym typeface="Nunito Light"/>
              </a:defRPr>
            </a:lvl2pPr>
            <a:lvl3pPr lvl="2" algn="ctr">
              <a:spcBef>
                <a:spcPts val="0"/>
              </a:spcBef>
              <a:spcAft>
                <a:spcPts val="0"/>
              </a:spcAft>
              <a:buSzPts val="2800"/>
              <a:buNone/>
              <a:defRPr>
                <a:latin typeface="Nunito Light"/>
                <a:ea typeface="Nunito Light"/>
                <a:cs typeface="Nunito Light"/>
                <a:sym typeface="Nunito Light"/>
              </a:defRPr>
            </a:lvl3pPr>
            <a:lvl4pPr lvl="3" algn="ctr">
              <a:spcBef>
                <a:spcPts val="0"/>
              </a:spcBef>
              <a:spcAft>
                <a:spcPts val="0"/>
              </a:spcAft>
              <a:buSzPts val="2800"/>
              <a:buNone/>
              <a:defRPr>
                <a:latin typeface="Nunito Light"/>
                <a:ea typeface="Nunito Light"/>
                <a:cs typeface="Nunito Light"/>
                <a:sym typeface="Nunito Light"/>
              </a:defRPr>
            </a:lvl4pPr>
            <a:lvl5pPr lvl="4" algn="ctr">
              <a:spcBef>
                <a:spcPts val="0"/>
              </a:spcBef>
              <a:spcAft>
                <a:spcPts val="0"/>
              </a:spcAft>
              <a:buSzPts val="2800"/>
              <a:buNone/>
              <a:defRPr>
                <a:latin typeface="Nunito Light"/>
                <a:ea typeface="Nunito Light"/>
                <a:cs typeface="Nunito Light"/>
                <a:sym typeface="Nunito Light"/>
              </a:defRPr>
            </a:lvl5pPr>
            <a:lvl6pPr lvl="5" algn="ctr">
              <a:spcBef>
                <a:spcPts val="0"/>
              </a:spcBef>
              <a:spcAft>
                <a:spcPts val="0"/>
              </a:spcAft>
              <a:buSzPts val="2800"/>
              <a:buNone/>
              <a:defRPr>
                <a:latin typeface="Nunito Light"/>
                <a:ea typeface="Nunito Light"/>
                <a:cs typeface="Nunito Light"/>
                <a:sym typeface="Nunito Light"/>
              </a:defRPr>
            </a:lvl6pPr>
            <a:lvl7pPr lvl="6" algn="ctr">
              <a:spcBef>
                <a:spcPts val="0"/>
              </a:spcBef>
              <a:spcAft>
                <a:spcPts val="0"/>
              </a:spcAft>
              <a:buSzPts val="2800"/>
              <a:buNone/>
              <a:defRPr>
                <a:latin typeface="Nunito Light"/>
                <a:ea typeface="Nunito Light"/>
                <a:cs typeface="Nunito Light"/>
                <a:sym typeface="Nunito Light"/>
              </a:defRPr>
            </a:lvl7pPr>
            <a:lvl8pPr lvl="7" algn="ctr">
              <a:spcBef>
                <a:spcPts val="0"/>
              </a:spcBef>
              <a:spcAft>
                <a:spcPts val="0"/>
              </a:spcAft>
              <a:buSzPts val="2800"/>
              <a:buNone/>
              <a:defRPr>
                <a:latin typeface="Nunito Light"/>
                <a:ea typeface="Nunito Light"/>
                <a:cs typeface="Nunito Light"/>
                <a:sym typeface="Nunito Light"/>
              </a:defRPr>
            </a:lvl8pPr>
            <a:lvl9pPr lvl="8" algn="ctr">
              <a:spcBef>
                <a:spcPts val="0"/>
              </a:spcBef>
              <a:spcAft>
                <a:spcPts val="0"/>
              </a:spcAft>
              <a:buSzPts val="2800"/>
              <a:buNone/>
              <a:defRPr>
                <a:latin typeface="Nunito Light"/>
                <a:ea typeface="Nunito Light"/>
                <a:cs typeface="Nunito Light"/>
                <a:sym typeface="Nunito Light"/>
              </a:defRPr>
            </a:lvl9pPr>
          </a:lstStyle>
          <a:p>
            <a:endParaRPr/>
          </a:p>
        </p:txBody>
      </p:sp>
      <p:sp>
        <p:nvSpPr>
          <p:cNvPr id="315" name="Google Shape;315;p5"/>
          <p:cNvSpPr txBox="1">
            <a:spLocks noGrp="1"/>
          </p:cNvSpPr>
          <p:nvPr>
            <p:ph type="subTitle" idx="1"/>
          </p:nvPr>
        </p:nvSpPr>
        <p:spPr>
          <a:xfrm>
            <a:off x="2583850" y="1668452"/>
            <a:ext cx="1932900" cy="464700"/>
          </a:xfrm>
          <a:prstGeom prst="rect">
            <a:avLst/>
          </a:prstGeom>
        </p:spPr>
        <p:txBody>
          <a:bodyPr spcFirstLastPara="1" wrap="square" lIns="91425" tIns="91425" rIns="91425" bIns="91425" anchor="ctr" anchorCtr="0">
            <a:noAutofit/>
          </a:bodyPr>
          <a:lstStyle>
            <a:lvl1pPr lvl="0">
              <a:lnSpc>
                <a:spcPct val="100000"/>
              </a:lnSpc>
              <a:spcBef>
                <a:spcPts val="0"/>
              </a:spcBef>
              <a:spcAft>
                <a:spcPts val="0"/>
              </a:spcAft>
              <a:buSzPts val="1600"/>
              <a:buFont typeface="Nunito"/>
              <a:buNone/>
              <a:defRPr sz="1800" b="1">
                <a:solidFill>
                  <a:schemeClr val="accent2"/>
                </a:solidFill>
                <a:latin typeface="Nunito"/>
                <a:ea typeface="Nunito"/>
                <a:cs typeface="Nunito"/>
                <a:sym typeface="Nunito"/>
              </a:defRPr>
            </a:lvl1pPr>
            <a:lvl2pPr lvl="1">
              <a:lnSpc>
                <a:spcPct val="100000"/>
              </a:lnSpc>
              <a:spcBef>
                <a:spcPts val="0"/>
              </a:spcBef>
              <a:spcAft>
                <a:spcPts val="0"/>
              </a:spcAft>
              <a:buSzPts val="1200"/>
              <a:buNone/>
              <a:defRPr/>
            </a:lvl2pPr>
            <a:lvl3pPr lvl="2">
              <a:lnSpc>
                <a:spcPct val="100000"/>
              </a:lnSpc>
              <a:spcBef>
                <a:spcPts val="1600"/>
              </a:spcBef>
              <a:spcAft>
                <a:spcPts val="0"/>
              </a:spcAft>
              <a:buSzPts val="1200"/>
              <a:buNone/>
              <a:defRPr/>
            </a:lvl3pPr>
            <a:lvl4pPr lvl="3">
              <a:lnSpc>
                <a:spcPct val="100000"/>
              </a:lnSpc>
              <a:spcBef>
                <a:spcPts val="1600"/>
              </a:spcBef>
              <a:spcAft>
                <a:spcPts val="0"/>
              </a:spcAft>
              <a:buSzPts val="1200"/>
              <a:buNone/>
              <a:defRPr/>
            </a:lvl4pPr>
            <a:lvl5pPr lvl="4">
              <a:lnSpc>
                <a:spcPct val="100000"/>
              </a:lnSpc>
              <a:spcBef>
                <a:spcPts val="1600"/>
              </a:spcBef>
              <a:spcAft>
                <a:spcPts val="0"/>
              </a:spcAft>
              <a:buSzPts val="1200"/>
              <a:buNone/>
              <a:defRPr/>
            </a:lvl5pPr>
            <a:lvl6pPr lvl="5">
              <a:lnSpc>
                <a:spcPct val="100000"/>
              </a:lnSpc>
              <a:spcBef>
                <a:spcPts val="1600"/>
              </a:spcBef>
              <a:spcAft>
                <a:spcPts val="0"/>
              </a:spcAft>
              <a:buSzPts val="1200"/>
              <a:buNone/>
              <a:defRPr/>
            </a:lvl6pPr>
            <a:lvl7pPr lvl="6">
              <a:lnSpc>
                <a:spcPct val="100000"/>
              </a:lnSpc>
              <a:spcBef>
                <a:spcPts val="1600"/>
              </a:spcBef>
              <a:spcAft>
                <a:spcPts val="0"/>
              </a:spcAft>
              <a:buSzPts val="1200"/>
              <a:buNone/>
              <a:defRPr/>
            </a:lvl7pPr>
            <a:lvl8pPr lvl="7">
              <a:lnSpc>
                <a:spcPct val="100000"/>
              </a:lnSpc>
              <a:spcBef>
                <a:spcPts val="1600"/>
              </a:spcBef>
              <a:spcAft>
                <a:spcPts val="0"/>
              </a:spcAft>
              <a:buSzPts val="1200"/>
              <a:buNone/>
              <a:defRPr/>
            </a:lvl8pPr>
            <a:lvl9pPr lvl="8">
              <a:lnSpc>
                <a:spcPct val="100000"/>
              </a:lnSpc>
              <a:spcBef>
                <a:spcPts val="1600"/>
              </a:spcBef>
              <a:spcAft>
                <a:spcPts val="1600"/>
              </a:spcAft>
              <a:buSzPts val="1200"/>
              <a:buNone/>
              <a:defRPr/>
            </a:lvl9pPr>
          </a:lstStyle>
          <a:p>
            <a:endParaRPr/>
          </a:p>
        </p:txBody>
      </p:sp>
      <p:sp>
        <p:nvSpPr>
          <p:cNvPr id="316" name="Google Shape;316;p5"/>
          <p:cNvSpPr txBox="1">
            <a:spLocks noGrp="1"/>
          </p:cNvSpPr>
          <p:nvPr>
            <p:ph type="subTitle" idx="2"/>
          </p:nvPr>
        </p:nvSpPr>
        <p:spPr>
          <a:xfrm>
            <a:off x="2583850" y="3187398"/>
            <a:ext cx="1932900" cy="464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600"/>
              <a:buFont typeface="Nunito"/>
              <a:buNone/>
              <a:defRPr sz="1800" b="1">
                <a:solidFill>
                  <a:schemeClr val="accent2"/>
                </a:solidFill>
                <a:latin typeface="Nunito"/>
                <a:ea typeface="Nunito"/>
                <a:cs typeface="Nunito"/>
                <a:sym typeface="Nunito"/>
              </a:defRPr>
            </a:lvl1pPr>
            <a:lvl2pPr lvl="1" rtl="0">
              <a:lnSpc>
                <a:spcPct val="100000"/>
              </a:lnSpc>
              <a:spcBef>
                <a:spcPts val="0"/>
              </a:spcBef>
              <a:spcAft>
                <a:spcPts val="0"/>
              </a:spcAft>
              <a:buSzPts val="1200"/>
              <a:buNone/>
              <a:defRPr/>
            </a:lvl2pPr>
            <a:lvl3pPr lvl="2" rtl="0">
              <a:lnSpc>
                <a:spcPct val="100000"/>
              </a:lnSpc>
              <a:spcBef>
                <a:spcPts val="1600"/>
              </a:spcBef>
              <a:spcAft>
                <a:spcPts val="0"/>
              </a:spcAft>
              <a:buSzPts val="1200"/>
              <a:buNone/>
              <a:defRPr/>
            </a:lvl3pPr>
            <a:lvl4pPr lvl="3" rtl="0">
              <a:lnSpc>
                <a:spcPct val="100000"/>
              </a:lnSpc>
              <a:spcBef>
                <a:spcPts val="1600"/>
              </a:spcBef>
              <a:spcAft>
                <a:spcPts val="0"/>
              </a:spcAft>
              <a:buSzPts val="1200"/>
              <a:buNone/>
              <a:defRPr/>
            </a:lvl4pPr>
            <a:lvl5pPr lvl="4" rtl="0">
              <a:lnSpc>
                <a:spcPct val="100000"/>
              </a:lnSpc>
              <a:spcBef>
                <a:spcPts val="1600"/>
              </a:spcBef>
              <a:spcAft>
                <a:spcPts val="0"/>
              </a:spcAft>
              <a:buSzPts val="1200"/>
              <a:buNone/>
              <a:defRPr/>
            </a:lvl5pPr>
            <a:lvl6pPr lvl="5" rtl="0">
              <a:lnSpc>
                <a:spcPct val="100000"/>
              </a:lnSpc>
              <a:spcBef>
                <a:spcPts val="1600"/>
              </a:spcBef>
              <a:spcAft>
                <a:spcPts val="0"/>
              </a:spcAft>
              <a:buSzPts val="1200"/>
              <a:buNone/>
              <a:defRPr/>
            </a:lvl6pPr>
            <a:lvl7pPr lvl="6" rtl="0">
              <a:lnSpc>
                <a:spcPct val="100000"/>
              </a:lnSpc>
              <a:spcBef>
                <a:spcPts val="1600"/>
              </a:spcBef>
              <a:spcAft>
                <a:spcPts val="0"/>
              </a:spcAft>
              <a:buSzPts val="1200"/>
              <a:buNone/>
              <a:defRPr/>
            </a:lvl7pPr>
            <a:lvl8pPr lvl="7" rtl="0">
              <a:lnSpc>
                <a:spcPct val="100000"/>
              </a:lnSpc>
              <a:spcBef>
                <a:spcPts val="1600"/>
              </a:spcBef>
              <a:spcAft>
                <a:spcPts val="0"/>
              </a:spcAft>
              <a:buSzPts val="1200"/>
              <a:buNone/>
              <a:defRPr/>
            </a:lvl8pPr>
            <a:lvl9pPr lvl="8" rtl="0">
              <a:lnSpc>
                <a:spcPct val="100000"/>
              </a:lnSpc>
              <a:spcBef>
                <a:spcPts val="1600"/>
              </a:spcBef>
              <a:spcAft>
                <a:spcPts val="1600"/>
              </a:spcAft>
              <a:buSzPts val="1200"/>
              <a:buNone/>
              <a:defRPr/>
            </a:lvl9pPr>
          </a:lstStyle>
          <a:p>
            <a:endParaRPr/>
          </a:p>
        </p:txBody>
      </p:sp>
      <p:sp>
        <p:nvSpPr>
          <p:cNvPr id="317" name="Google Shape;317;p5"/>
          <p:cNvSpPr txBox="1">
            <a:spLocks noGrp="1"/>
          </p:cNvSpPr>
          <p:nvPr>
            <p:ph type="title" idx="3" hasCustomPrompt="1"/>
          </p:nvPr>
        </p:nvSpPr>
        <p:spPr>
          <a:xfrm>
            <a:off x="1552175" y="1668550"/>
            <a:ext cx="981600" cy="1044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300"/>
              <a:buNone/>
              <a:defRPr sz="4300">
                <a:solidFill>
                  <a:schemeClr val="accent4"/>
                </a:solidFill>
              </a:defRPr>
            </a:lvl1pPr>
            <a:lvl2pPr lvl="1" rtl="0">
              <a:spcBef>
                <a:spcPts val="0"/>
              </a:spcBef>
              <a:spcAft>
                <a:spcPts val="0"/>
              </a:spcAft>
              <a:buSzPts val="3300"/>
              <a:buNone/>
              <a:defRPr sz="3300"/>
            </a:lvl2pPr>
            <a:lvl3pPr lvl="2" rtl="0">
              <a:spcBef>
                <a:spcPts val="0"/>
              </a:spcBef>
              <a:spcAft>
                <a:spcPts val="0"/>
              </a:spcAft>
              <a:buSzPts val="3300"/>
              <a:buNone/>
              <a:defRPr sz="3300"/>
            </a:lvl3pPr>
            <a:lvl4pPr lvl="3" rtl="0">
              <a:spcBef>
                <a:spcPts val="0"/>
              </a:spcBef>
              <a:spcAft>
                <a:spcPts val="0"/>
              </a:spcAft>
              <a:buSzPts val="3300"/>
              <a:buNone/>
              <a:defRPr sz="3300"/>
            </a:lvl4pPr>
            <a:lvl5pPr lvl="4" rtl="0">
              <a:spcBef>
                <a:spcPts val="0"/>
              </a:spcBef>
              <a:spcAft>
                <a:spcPts val="0"/>
              </a:spcAft>
              <a:buSzPts val="3300"/>
              <a:buNone/>
              <a:defRPr sz="3300"/>
            </a:lvl5pPr>
            <a:lvl6pPr lvl="5" rtl="0">
              <a:spcBef>
                <a:spcPts val="0"/>
              </a:spcBef>
              <a:spcAft>
                <a:spcPts val="0"/>
              </a:spcAft>
              <a:buSzPts val="3300"/>
              <a:buNone/>
              <a:defRPr sz="3300"/>
            </a:lvl6pPr>
            <a:lvl7pPr lvl="6" rtl="0">
              <a:spcBef>
                <a:spcPts val="0"/>
              </a:spcBef>
              <a:spcAft>
                <a:spcPts val="0"/>
              </a:spcAft>
              <a:buSzPts val="3300"/>
              <a:buNone/>
              <a:defRPr sz="3300"/>
            </a:lvl7pPr>
            <a:lvl8pPr lvl="7" rtl="0">
              <a:spcBef>
                <a:spcPts val="0"/>
              </a:spcBef>
              <a:spcAft>
                <a:spcPts val="0"/>
              </a:spcAft>
              <a:buSzPts val="3300"/>
              <a:buNone/>
              <a:defRPr sz="3300"/>
            </a:lvl8pPr>
            <a:lvl9pPr lvl="8" rtl="0">
              <a:spcBef>
                <a:spcPts val="0"/>
              </a:spcBef>
              <a:spcAft>
                <a:spcPts val="0"/>
              </a:spcAft>
              <a:buSzPts val="3300"/>
              <a:buNone/>
              <a:defRPr sz="3300"/>
            </a:lvl9pPr>
          </a:lstStyle>
          <a:p>
            <a:r>
              <a:t>xx%</a:t>
            </a:r>
          </a:p>
        </p:txBody>
      </p:sp>
      <p:sp>
        <p:nvSpPr>
          <p:cNvPr id="318" name="Google Shape;318;p5"/>
          <p:cNvSpPr txBox="1">
            <a:spLocks noGrp="1"/>
          </p:cNvSpPr>
          <p:nvPr>
            <p:ph type="title" idx="4" hasCustomPrompt="1"/>
          </p:nvPr>
        </p:nvSpPr>
        <p:spPr>
          <a:xfrm>
            <a:off x="1552175" y="3187399"/>
            <a:ext cx="981600" cy="1044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300"/>
              <a:buNone/>
              <a:defRPr sz="4300">
                <a:solidFill>
                  <a:schemeClr val="accent4"/>
                </a:solidFill>
              </a:defRPr>
            </a:lvl1pPr>
            <a:lvl2pPr lvl="1" rtl="0">
              <a:spcBef>
                <a:spcPts val="0"/>
              </a:spcBef>
              <a:spcAft>
                <a:spcPts val="0"/>
              </a:spcAft>
              <a:buSzPts val="3300"/>
              <a:buNone/>
              <a:defRPr sz="3300"/>
            </a:lvl2pPr>
            <a:lvl3pPr lvl="2" rtl="0">
              <a:spcBef>
                <a:spcPts val="0"/>
              </a:spcBef>
              <a:spcAft>
                <a:spcPts val="0"/>
              </a:spcAft>
              <a:buSzPts val="3300"/>
              <a:buNone/>
              <a:defRPr sz="3300"/>
            </a:lvl3pPr>
            <a:lvl4pPr lvl="3" rtl="0">
              <a:spcBef>
                <a:spcPts val="0"/>
              </a:spcBef>
              <a:spcAft>
                <a:spcPts val="0"/>
              </a:spcAft>
              <a:buSzPts val="3300"/>
              <a:buNone/>
              <a:defRPr sz="3300"/>
            </a:lvl4pPr>
            <a:lvl5pPr lvl="4" rtl="0">
              <a:spcBef>
                <a:spcPts val="0"/>
              </a:spcBef>
              <a:spcAft>
                <a:spcPts val="0"/>
              </a:spcAft>
              <a:buSzPts val="3300"/>
              <a:buNone/>
              <a:defRPr sz="3300"/>
            </a:lvl5pPr>
            <a:lvl6pPr lvl="5" rtl="0">
              <a:spcBef>
                <a:spcPts val="0"/>
              </a:spcBef>
              <a:spcAft>
                <a:spcPts val="0"/>
              </a:spcAft>
              <a:buSzPts val="3300"/>
              <a:buNone/>
              <a:defRPr sz="3300"/>
            </a:lvl6pPr>
            <a:lvl7pPr lvl="6" rtl="0">
              <a:spcBef>
                <a:spcPts val="0"/>
              </a:spcBef>
              <a:spcAft>
                <a:spcPts val="0"/>
              </a:spcAft>
              <a:buSzPts val="3300"/>
              <a:buNone/>
              <a:defRPr sz="3300"/>
            </a:lvl7pPr>
            <a:lvl8pPr lvl="7" rtl="0">
              <a:spcBef>
                <a:spcPts val="0"/>
              </a:spcBef>
              <a:spcAft>
                <a:spcPts val="0"/>
              </a:spcAft>
              <a:buSzPts val="3300"/>
              <a:buNone/>
              <a:defRPr sz="3300"/>
            </a:lvl8pPr>
            <a:lvl9pPr lvl="8" rtl="0">
              <a:spcBef>
                <a:spcPts val="0"/>
              </a:spcBef>
              <a:spcAft>
                <a:spcPts val="0"/>
              </a:spcAft>
              <a:buSzPts val="3300"/>
              <a:buNone/>
              <a:defRPr sz="3300"/>
            </a:lvl9pPr>
          </a:lstStyle>
          <a:p>
            <a:r>
              <a:t>xx%</a:t>
            </a:r>
          </a:p>
        </p:txBody>
      </p:sp>
      <p:sp>
        <p:nvSpPr>
          <p:cNvPr id="319" name="Google Shape;319;p5"/>
          <p:cNvSpPr txBox="1">
            <a:spLocks noGrp="1"/>
          </p:cNvSpPr>
          <p:nvPr>
            <p:ph type="subTitle" idx="5"/>
          </p:nvPr>
        </p:nvSpPr>
        <p:spPr>
          <a:xfrm>
            <a:off x="5658925" y="1668452"/>
            <a:ext cx="1932900" cy="464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600"/>
              <a:buFont typeface="Nunito"/>
              <a:buNone/>
              <a:defRPr sz="1800" b="1">
                <a:solidFill>
                  <a:schemeClr val="accent2"/>
                </a:solidFill>
                <a:latin typeface="Nunito"/>
                <a:ea typeface="Nunito"/>
                <a:cs typeface="Nunito"/>
                <a:sym typeface="Nunito"/>
              </a:defRPr>
            </a:lvl1pPr>
            <a:lvl2pPr lvl="1" rtl="0">
              <a:spcBef>
                <a:spcPts val="0"/>
              </a:spcBef>
              <a:spcAft>
                <a:spcPts val="0"/>
              </a:spcAft>
              <a:buSzPts val="1200"/>
              <a:buNone/>
              <a:defRPr/>
            </a:lvl2pPr>
            <a:lvl3pPr lvl="2" rtl="0">
              <a:spcBef>
                <a:spcPts val="1600"/>
              </a:spcBef>
              <a:spcAft>
                <a:spcPts val="0"/>
              </a:spcAft>
              <a:buSzPts val="1200"/>
              <a:buNone/>
              <a:defRPr/>
            </a:lvl3pPr>
            <a:lvl4pPr lvl="3" rtl="0">
              <a:spcBef>
                <a:spcPts val="1600"/>
              </a:spcBef>
              <a:spcAft>
                <a:spcPts val="0"/>
              </a:spcAft>
              <a:buSzPts val="1200"/>
              <a:buNone/>
              <a:defRPr/>
            </a:lvl4pPr>
            <a:lvl5pPr lvl="4" rtl="0">
              <a:spcBef>
                <a:spcPts val="1600"/>
              </a:spcBef>
              <a:spcAft>
                <a:spcPts val="0"/>
              </a:spcAft>
              <a:buSzPts val="1200"/>
              <a:buNone/>
              <a:defRPr/>
            </a:lvl5pPr>
            <a:lvl6pPr lvl="5" rtl="0">
              <a:spcBef>
                <a:spcPts val="1600"/>
              </a:spcBef>
              <a:spcAft>
                <a:spcPts val="0"/>
              </a:spcAft>
              <a:buSzPts val="1200"/>
              <a:buNone/>
              <a:defRPr/>
            </a:lvl6pPr>
            <a:lvl7pPr lvl="6" rtl="0">
              <a:spcBef>
                <a:spcPts val="1600"/>
              </a:spcBef>
              <a:spcAft>
                <a:spcPts val="0"/>
              </a:spcAft>
              <a:buSzPts val="1200"/>
              <a:buNone/>
              <a:defRPr/>
            </a:lvl7pPr>
            <a:lvl8pPr lvl="7" rtl="0">
              <a:spcBef>
                <a:spcPts val="1600"/>
              </a:spcBef>
              <a:spcAft>
                <a:spcPts val="0"/>
              </a:spcAft>
              <a:buSzPts val="1200"/>
              <a:buNone/>
              <a:defRPr/>
            </a:lvl8pPr>
            <a:lvl9pPr lvl="8" rtl="0">
              <a:spcBef>
                <a:spcPts val="1600"/>
              </a:spcBef>
              <a:spcAft>
                <a:spcPts val="1600"/>
              </a:spcAft>
              <a:buSzPts val="1200"/>
              <a:buNone/>
              <a:defRPr/>
            </a:lvl9pPr>
          </a:lstStyle>
          <a:p>
            <a:endParaRPr/>
          </a:p>
        </p:txBody>
      </p:sp>
      <p:sp>
        <p:nvSpPr>
          <p:cNvPr id="320" name="Google Shape;320;p5"/>
          <p:cNvSpPr txBox="1">
            <a:spLocks noGrp="1"/>
          </p:cNvSpPr>
          <p:nvPr>
            <p:ph type="subTitle" idx="6"/>
          </p:nvPr>
        </p:nvSpPr>
        <p:spPr>
          <a:xfrm>
            <a:off x="5658925" y="3187398"/>
            <a:ext cx="1932900" cy="464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600"/>
              <a:buFont typeface="Nunito"/>
              <a:buNone/>
              <a:defRPr sz="1800" b="1">
                <a:solidFill>
                  <a:schemeClr val="accent2"/>
                </a:solidFill>
                <a:latin typeface="Nunito"/>
                <a:ea typeface="Nunito"/>
                <a:cs typeface="Nunito"/>
                <a:sym typeface="Nunito"/>
              </a:defRPr>
            </a:lvl1pPr>
            <a:lvl2pPr lvl="1" rtl="0">
              <a:lnSpc>
                <a:spcPct val="100000"/>
              </a:lnSpc>
              <a:spcBef>
                <a:spcPts val="0"/>
              </a:spcBef>
              <a:spcAft>
                <a:spcPts val="0"/>
              </a:spcAft>
              <a:buSzPts val="1200"/>
              <a:buNone/>
              <a:defRPr/>
            </a:lvl2pPr>
            <a:lvl3pPr lvl="2" rtl="0">
              <a:lnSpc>
                <a:spcPct val="100000"/>
              </a:lnSpc>
              <a:spcBef>
                <a:spcPts val="1600"/>
              </a:spcBef>
              <a:spcAft>
                <a:spcPts val="0"/>
              </a:spcAft>
              <a:buSzPts val="1200"/>
              <a:buNone/>
              <a:defRPr/>
            </a:lvl3pPr>
            <a:lvl4pPr lvl="3" rtl="0">
              <a:lnSpc>
                <a:spcPct val="100000"/>
              </a:lnSpc>
              <a:spcBef>
                <a:spcPts val="1600"/>
              </a:spcBef>
              <a:spcAft>
                <a:spcPts val="0"/>
              </a:spcAft>
              <a:buSzPts val="1200"/>
              <a:buNone/>
              <a:defRPr/>
            </a:lvl4pPr>
            <a:lvl5pPr lvl="4" rtl="0">
              <a:lnSpc>
                <a:spcPct val="100000"/>
              </a:lnSpc>
              <a:spcBef>
                <a:spcPts val="1600"/>
              </a:spcBef>
              <a:spcAft>
                <a:spcPts val="0"/>
              </a:spcAft>
              <a:buSzPts val="1200"/>
              <a:buNone/>
              <a:defRPr/>
            </a:lvl5pPr>
            <a:lvl6pPr lvl="5" rtl="0">
              <a:lnSpc>
                <a:spcPct val="100000"/>
              </a:lnSpc>
              <a:spcBef>
                <a:spcPts val="1600"/>
              </a:spcBef>
              <a:spcAft>
                <a:spcPts val="0"/>
              </a:spcAft>
              <a:buSzPts val="1200"/>
              <a:buNone/>
              <a:defRPr/>
            </a:lvl6pPr>
            <a:lvl7pPr lvl="6" rtl="0">
              <a:lnSpc>
                <a:spcPct val="100000"/>
              </a:lnSpc>
              <a:spcBef>
                <a:spcPts val="1600"/>
              </a:spcBef>
              <a:spcAft>
                <a:spcPts val="0"/>
              </a:spcAft>
              <a:buSzPts val="1200"/>
              <a:buNone/>
              <a:defRPr/>
            </a:lvl7pPr>
            <a:lvl8pPr lvl="7" rtl="0">
              <a:lnSpc>
                <a:spcPct val="100000"/>
              </a:lnSpc>
              <a:spcBef>
                <a:spcPts val="1600"/>
              </a:spcBef>
              <a:spcAft>
                <a:spcPts val="0"/>
              </a:spcAft>
              <a:buSzPts val="1200"/>
              <a:buNone/>
              <a:defRPr/>
            </a:lvl8pPr>
            <a:lvl9pPr lvl="8" rtl="0">
              <a:lnSpc>
                <a:spcPct val="100000"/>
              </a:lnSpc>
              <a:spcBef>
                <a:spcPts val="1600"/>
              </a:spcBef>
              <a:spcAft>
                <a:spcPts val="1600"/>
              </a:spcAft>
              <a:buSzPts val="1200"/>
              <a:buNone/>
              <a:defRPr/>
            </a:lvl9pPr>
          </a:lstStyle>
          <a:p>
            <a:endParaRPr/>
          </a:p>
        </p:txBody>
      </p:sp>
      <p:sp>
        <p:nvSpPr>
          <p:cNvPr id="321" name="Google Shape;321;p5"/>
          <p:cNvSpPr txBox="1">
            <a:spLocks noGrp="1"/>
          </p:cNvSpPr>
          <p:nvPr>
            <p:ph type="title" idx="7" hasCustomPrompt="1"/>
          </p:nvPr>
        </p:nvSpPr>
        <p:spPr>
          <a:xfrm>
            <a:off x="4627250" y="1668450"/>
            <a:ext cx="981600" cy="1044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300"/>
              <a:buNone/>
              <a:defRPr sz="4300">
                <a:solidFill>
                  <a:schemeClr val="accent4"/>
                </a:solidFill>
              </a:defRPr>
            </a:lvl1pPr>
            <a:lvl2pPr lvl="1" rtl="0">
              <a:spcBef>
                <a:spcPts val="0"/>
              </a:spcBef>
              <a:spcAft>
                <a:spcPts val="0"/>
              </a:spcAft>
              <a:buSzPts val="3300"/>
              <a:buNone/>
              <a:defRPr sz="3300"/>
            </a:lvl2pPr>
            <a:lvl3pPr lvl="2" rtl="0">
              <a:spcBef>
                <a:spcPts val="0"/>
              </a:spcBef>
              <a:spcAft>
                <a:spcPts val="0"/>
              </a:spcAft>
              <a:buSzPts val="3300"/>
              <a:buNone/>
              <a:defRPr sz="3300"/>
            </a:lvl3pPr>
            <a:lvl4pPr lvl="3" rtl="0">
              <a:spcBef>
                <a:spcPts val="0"/>
              </a:spcBef>
              <a:spcAft>
                <a:spcPts val="0"/>
              </a:spcAft>
              <a:buSzPts val="3300"/>
              <a:buNone/>
              <a:defRPr sz="3300"/>
            </a:lvl4pPr>
            <a:lvl5pPr lvl="4" rtl="0">
              <a:spcBef>
                <a:spcPts val="0"/>
              </a:spcBef>
              <a:spcAft>
                <a:spcPts val="0"/>
              </a:spcAft>
              <a:buSzPts val="3300"/>
              <a:buNone/>
              <a:defRPr sz="3300"/>
            </a:lvl5pPr>
            <a:lvl6pPr lvl="5" rtl="0">
              <a:spcBef>
                <a:spcPts val="0"/>
              </a:spcBef>
              <a:spcAft>
                <a:spcPts val="0"/>
              </a:spcAft>
              <a:buSzPts val="3300"/>
              <a:buNone/>
              <a:defRPr sz="3300"/>
            </a:lvl6pPr>
            <a:lvl7pPr lvl="6" rtl="0">
              <a:spcBef>
                <a:spcPts val="0"/>
              </a:spcBef>
              <a:spcAft>
                <a:spcPts val="0"/>
              </a:spcAft>
              <a:buSzPts val="3300"/>
              <a:buNone/>
              <a:defRPr sz="3300"/>
            </a:lvl7pPr>
            <a:lvl8pPr lvl="7" rtl="0">
              <a:spcBef>
                <a:spcPts val="0"/>
              </a:spcBef>
              <a:spcAft>
                <a:spcPts val="0"/>
              </a:spcAft>
              <a:buSzPts val="3300"/>
              <a:buNone/>
              <a:defRPr sz="3300"/>
            </a:lvl8pPr>
            <a:lvl9pPr lvl="8" rtl="0">
              <a:spcBef>
                <a:spcPts val="0"/>
              </a:spcBef>
              <a:spcAft>
                <a:spcPts val="0"/>
              </a:spcAft>
              <a:buSzPts val="3300"/>
              <a:buNone/>
              <a:defRPr sz="3300"/>
            </a:lvl9pPr>
          </a:lstStyle>
          <a:p>
            <a:r>
              <a:t>xx%</a:t>
            </a:r>
          </a:p>
        </p:txBody>
      </p:sp>
      <p:sp>
        <p:nvSpPr>
          <p:cNvPr id="322" name="Google Shape;322;p5"/>
          <p:cNvSpPr txBox="1">
            <a:spLocks noGrp="1"/>
          </p:cNvSpPr>
          <p:nvPr>
            <p:ph type="title" idx="8" hasCustomPrompt="1"/>
          </p:nvPr>
        </p:nvSpPr>
        <p:spPr>
          <a:xfrm>
            <a:off x="4627250" y="3187399"/>
            <a:ext cx="981600" cy="1044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300"/>
              <a:buNone/>
              <a:defRPr sz="4300">
                <a:solidFill>
                  <a:schemeClr val="accent4"/>
                </a:solidFill>
              </a:defRPr>
            </a:lvl1pPr>
            <a:lvl2pPr lvl="1" rtl="0">
              <a:spcBef>
                <a:spcPts val="0"/>
              </a:spcBef>
              <a:spcAft>
                <a:spcPts val="0"/>
              </a:spcAft>
              <a:buSzPts val="3300"/>
              <a:buNone/>
              <a:defRPr sz="3300"/>
            </a:lvl2pPr>
            <a:lvl3pPr lvl="2" rtl="0">
              <a:spcBef>
                <a:spcPts val="0"/>
              </a:spcBef>
              <a:spcAft>
                <a:spcPts val="0"/>
              </a:spcAft>
              <a:buSzPts val="3300"/>
              <a:buNone/>
              <a:defRPr sz="3300"/>
            </a:lvl3pPr>
            <a:lvl4pPr lvl="3" rtl="0">
              <a:spcBef>
                <a:spcPts val="0"/>
              </a:spcBef>
              <a:spcAft>
                <a:spcPts val="0"/>
              </a:spcAft>
              <a:buSzPts val="3300"/>
              <a:buNone/>
              <a:defRPr sz="3300"/>
            </a:lvl4pPr>
            <a:lvl5pPr lvl="4" rtl="0">
              <a:spcBef>
                <a:spcPts val="0"/>
              </a:spcBef>
              <a:spcAft>
                <a:spcPts val="0"/>
              </a:spcAft>
              <a:buSzPts val="3300"/>
              <a:buNone/>
              <a:defRPr sz="3300"/>
            </a:lvl5pPr>
            <a:lvl6pPr lvl="5" rtl="0">
              <a:spcBef>
                <a:spcPts val="0"/>
              </a:spcBef>
              <a:spcAft>
                <a:spcPts val="0"/>
              </a:spcAft>
              <a:buSzPts val="3300"/>
              <a:buNone/>
              <a:defRPr sz="3300"/>
            </a:lvl6pPr>
            <a:lvl7pPr lvl="6" rtl="0">
              <a:spcBef>
                <a:spcPts val="0"/>
              </a:spcBef>
              <a:spcAft>
                <a:spcPts val="0"/>
              </a:spcAft>
              <a:buSzPts val="3300"/>
              <a:buNone/>
              <a:defRPr sz="3300"/>
            </a:lvl7pPr>
            <a:lvl8pPr lvl="7" rtl="0">
              <a:spcBef>
                <a:spcPts val="0"/>
              </a:spcBef>
              <a:spcAft>
                <a:spcPts val="0"/>
              </a:spcAft>
              <a:buSzPts val="3300"/>
              <a:buNone/>
              <a:defRPr sz="3300"/>
            </a:lvl8pPr>
            <a:lvl9pPr lvl="8" rtl="0">
              <a:spcBef>
                <a:spcPts val="0"/>
              </a:spcBef>
              <a:spcAft>
                <a:spcPts val="0"/>
              </a:spcAft>
              <a:buSzPts val="3300"/>
              <a:buNone/>
              <a:defRPr sz="3300"/>
            </a:lvl9pPr>
          </a:lstStyle>
          <a:p>
            <a:r>
              <a:t>xx%</a:t>
            </a:r>
          </a:p>
        </p:txBody>
      </p:sp>
      <p:grpSp>
        <p:nvGrpSpPr>
          <p:cNvPr id="323" name="Google Shape;323;p5"/>
          <p:cNvGrpSpPr/>
          <p:nvPr/>
        </p:nvGrpSpPr>
        <p:grpSpPr>
          <a:xfrm>
            <a:off x="563543" y="4458443"/>
            <a:ext cx="299367" cy="300256"/>
            <a:chOff x="1454981" y="609480"/>
            <a:chExt cx="299367" cy="300256"/>
          </a:xfrm>
        </p:grpSpPr>
        <p:sp>
          <p:nvSpPr>
            <p:cNvPr id="324" name="Google Shape;324;p5"/>
            <p:cNvSpPr/>
            <p:nvPr/>
          </p:nvSpPr>
          <p:spPr>
            <a:xfrm>
              <a:off x="1604652" y="609480"/>
              <a:ext cx="31" cy="112930"/>
            </a:xfrm>
            <a:custGeom>
              <a:avLst/>
              <a:gdLst/>
              <a:ahLst/>
              <a:cxnLst/>
              <a:rect l="l" t="t" r="r" b="b"/>
              <a:pathLst>
                <a:path w="1" h="3680" fill="none" extrusionOk="0">
                  <a:moveTo>
                    <a:pt x="0" y="1"/>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5"/>
            <p:cNvSpPr/>
            <p:nvPr/>
          </p:nvSpPr>
          <p:spPr>
            <a:xfrm>
              <a:off x="1604652" y="795978"/>
              <a:ext cx="31" cy="113759"/>
            </a:xfrm>
            <a:custGeom>
              <a:avLst/>
              <a:gdLst/>
              <a:ahLst/>
              <a:cxnLst/>
              <a:rect l="l" t="t" r="r" b="b"/>
              <a:pathLst>
                <a:path w="1" h="3707" fill="none" extrusionOk="0">
                  <a:moveTo>
                    <a:pt x="0" y="0"/>
                  </a:moveTo>
                  <a:lnTo>
                    <a:pt x="0" y="3706"/>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5"/>
            <p:cNvSpPr/>
            <p:nvPr/>
          </p:nvSpPr>
          <p:spPr>
            <a:xfrm>
              <a:off x="1454981" y="760011"/>
              <a:ext cx="112899" cy="1719"/>
            </a:xfrm>
            <a:custGeom>
              <a:avLst/>
              <a:gdLst/>
              <a:ahLst/>
              <a:cxnLst/>
              <a:rect l="l" t="t" r="r" b="b"/>
              <a:pathLst>
                <a:path w="3679" h="56" fill="none" extrusionOk="0">
                  <a:moveTo>
                    <a:pt x="0" y="55"/>
                  </a:moveTo>
                  <a:lnTo>
                    <a:pt x="3679"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5"/>
            <p:cNvSpPr/>
            <p:nvPr/>
          </p:nvSpPr>
          <p:spPr>
            <a:xfrm>
              <a:off x="1641448" y="756665"/>
              <a:ext cx="112899" cy="1719"/>
            </a:xfrm>
            <a:custGeom>
              <a:avLst/>
              <a:gdLst/>
              <a:ahLst/>
              <a:cxnLst/>
              <a:rect l="l" t="t" r="r" b="b"/>
              <a:pathLst>
                <a:path w="3679" h="56" fill="none" extrusionOk="0">
                  <a:moveTo>
                    <a:pt x="0" y="55"/>
                  </a:moveTo>
                  <a:lnTo>
                    <a:pt x="3679"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5"/>
            <p:cNvSpPr/>
            <p:nvPr/>
          </p:nvSpPr>
          <p:spPr>
            <a:xfrm>
              <a:off x="1498437" y="654655"/>
              <a:ext cx="80309" cy="78621"/>
            </a:xfrm>
            <a:custGeom>
              <a:avLst/>
              <a:gdLst/>
              <a:ahLst/>
              <a:cxnLst/>
              <a:rect l="l" t="t" r="r" b="b"/>
              <a:pathLst>
                <a:path w="2617" h="2562" fill="none" extrusionOk="0">
                  <a:moveTo>
                    <a:pt x="1" y="0"/>
                  </a:moveTo>
                  <a:lnTo>
                    <a:pt x="2617" y="256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5"/>
            <p:cNvSpPr/>
            <p:nvPr/>
          </p:nvSpPr>
          <p:spPr>
            <a:xfrm>
              <a:off x="1630584" y="784255"/>
              <a:ext cx="80278" cy="79481"/>
            </a:xfrm>
            <a:custGeom>
              <a:avLst/>
              <a:gdLst/>
              <a:ahLst/>
              <a:cxnLst/>
              <a:rect l="l" t="t" r="r" b="b"/>
              <a:pathLst>
                <a:path w="2616" h="2590" fill="none" extrusionOk="0">
                  <a:moveTo>
                    <a:pt x="0" y="1"/>
                  </a:moveTo>
                  <a:lnTo>
                    <a:pt x="2616" y="25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5"/>
            <p:cNvSpPr/>
            <p:nvPr/>
          </p:nvSpPr>
          <p:spPr>
            <a:xfrm>
              <a:off x="1498437" y="785943"/>
              <a:ext cx="80309" cy="81138"/>
            </a:xfrm>
            <a:custGeom>
              <a:avLst/>
              <a:gdLst/>
              <a:ahLst/>
              <a:cxnLst/>
              <a:rect l="l" t="t" r="r" b="b"/>
              <a:pathLst>
                <a:path w="2617" h="2644" fill="none" extrusionOk="0">
                  <a:moveTo>
                    <a:pt x="1" y="2643"/>
                  </a:moveTo>
                  <a:lnTo>
                    <a:pt x="2617"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5"/>
            <p:cNvSpPr/>
            <p:nvPr/>
          </p:nvSpPr>
          <p:spPr>
            <a:xfrm>
              <a:off x="1630584" y="651310"/>
              <a:ext cx="80278" cy="81138"/>
            </a:xfrm>
            <a:custGeom>
              <a:avLst/>
              <a:gdLst/>
              <a:ahLst/>
              <a:cxnLst/>
              <a:rect l="l" t="t" r="r" b="b"/>
              <a:pathLst>
                <a:path w="2616" h="2644" fill="none" extrusionOk="0">
                  <a:moveTo>
                    <a:pt x="0" y="2643"/>
                  </a:moveTo>
                  <a:lnTo>
                    <a:pt x="261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2" name="Google Shape;332;p5"/>
          <p:cNvSpPr txBox="1">
            <a:spLocks noGrp="1"/>
          </p:cNvSpPr>
          <p:nvPr>
            <p:ph type="subTitle" idx="9"/>
          </p:nvPr>
        </p:nvSpPr>
        <p:spPr>
          <a:xfrm>
            <a:off x="2583850" y="2247876"/>
            <a:ext cx="1932900" cy="464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600"/>
              <a:buFont typeface="Nunito"/>
              <a:buNone/>
              <a:defRPr sz="1600">
                <a:solidFill>
                  <a:schemeClr val="accent2"/>
                </a:solidFill>
                <a:latin typeface="Nunito"/>
                <a:ea typeface="Nunito"/>
                <a:cs typeface="Nunito"/>
                <a:sym typeface="Nunito"/>
              </a:defRPr>
            </a:lvl1pPr>
            <a:lvl2pPr lvl="1" rtl="0">
              <a:lnSpc>
                <a:spcPct val="100000"/>
              </a:lnSpc>
              <a:spcBef>
                <a:spcPts val="0"/>
              </a:spcBef>
              <a:spcAft>
                <a:spcPts val="0"/>
              </a:spcAft>
              <a:buSzPts val="1200"/>
              <a:buNone/>
              <a:defRPr/>
            </a:lvl2pPr>
            <a:lvl3pPr lvl="2" rtl="0">
              <a:lnSpc>
                <a:spcPct val="100000"/>
              </a:lnSpc>
              <a:spcBef>
                <a:spcPts val="1600"/>
              </a:spcBef>
              <a:spcAft>
                <a:spcPts val="0"/>
              </a:spcAft>
              <a:buSzPts val="1200"/>
              <a:buNone/>
              <a:defRPr/>
            </a:lvl3pPr>
            <a:lvl4pPr lvl="3" rtl="0">
              <a:lnSpc>
                <a:spcPct val="100000"/>
              </a:lnSpc>
              <a:spcBef>
                <a:spcPts val="1600"/>
              </a:spcBef>
              <a:spcAft>
                <a:spcPts val="0"/>
              </a:spcAft>
              <a:buSzPts val="1200"/>
              <a:buNone/>
              <a:defRPr/>
            </a:lvl4pPr>
            <a:lvl5pPr lvl="4" rtl="0">
              <a:lnSpc>
                <a:spcPct val="100000"/>
              </a:lnSpc>
              <a:spcBef>
                <a:spcPts val="1600"/>
              </a:spcBef>
              <a:spcAft>
                <a:spcPts val="0"/>
              </a:spcAft>
              <a:buSzPts val="1200"/>
              <a:buNone/>
              <a:defRPr/>
            </a:lvl5pPr>
            <a:lvl6pPr lvl="5" rtl="0">
              <a:lnSpc>
                <a:spcPct val="100000"/>
              </a:lnSpc>
              <a:spcBef>
                <a:spcPts val="1600"/>
              </a:spcBef>
              <a:spcAft>
                <a:spcPts val="0"/>
              </a:spcAft>
              <a:buSzPts val="1200"/>
              <a:buNone/>
              <a:defRPr/>
            </a:lvl6pPr>
            <a:lvl7pPr lvl="6" rtl="0">
              <a:lnSpc>
                <a:spcPct val="100000"/>
              </a:lnSpc>
              <a:spcBef>
                <a:spcPts val="1600"/>
              </a:spcBef>
              <a:spcAft>
                <a:spcPts val="0"/>
              </a:spcAft>
              <a:buSzPts val="1200"/>
              <a:buNone/>
              <a:defRPr/>
            </a:lvl7pPr>
            <a:lvl8pPr lvl="7" rtl="0">
              <a:lnSpc>
                <a:spcPct val="100000"/>
              </a:lnSpc>
              <a:spcBef>
                <a:spcPts val="1600"/>
              </a:spcBef>
              <a:spcAft>
                <a:spcPts val="0"/>
              </a:spcAft>
              <a:buSzPts val="1200"/>
              <a:buNone/>
              <a:defRPr/>
            </a:lvl8pPr>
            <a:lvl9pPr lvl="8" rtl="0">
              <a:lnSpc>
                <a:spcPct val="100000"/>
              </a:lnSpc>
              <a:spcBef>
                <a:spcPts val="1600"/>
              </a:spcBef>
              <a:spcAft>
                <a:spcPts val="1600"/>
              </a:spcAft>
              <a:buSzPts val="1200"/>
              <a:buNone/>
              <a:defRPr/>
            </a:lvl9pPr>
          </a:lstStyle>
          <a:p>
            <a:endParaRPr/>
          </a:p>
        </p:txBody>
      </p:sp>
      <p:sp>
        <p:nvSpPr>
          <p:cNvPr id="333" name="Google Shape;333;p5"/>
          <p:cNvSpPr txBox="1">
            <a:spLocks noGrp="1"/>
          </p:cNvSpPr>
          <p:nvPr>
            <p:ph type="subTitle" idx="13"/>
          </p:nvPr>
        </p:nvSpPr>
        <p:spPr>
          <a:xfrm>
            <a:off x="2583850" y="3766819"/>
            <a:ext cx="1932900" cy="464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600"/>
              <a:buFont typeface="Nunito"/>
              <a:buNone/>
              <a:defRPr sz="1600">
                <a:solidFill>
                  <a:schemeClr val="accent2"/>
                </a:solidFill>
                <a:latin typeface="Nunito"/>
                <a:ea typeface="Nunito"/>
                <a:cs typeface="Nunito"/>
                <a:sym typeface="Nunito"/>
              </a:defRPr>
            </a:lvl1pPr>
            <a:lvl2pPr lvl="1" rtl="0">
              <a:lnSpc>
                <a:spcPct val="100000"/>
              </a:lnSpc>
              <a:spcBef>
                <a:spcPts val="0"/>
              </a:spcBef>
              <a:spcAft>
                <a:spcPts val="0"/>
              </a:spcAft>
              <a:buSzPts val="1200"/>
              <a:buNone/>
              <a:defRPr/>
            </a:lvl2pPr>
            <a:lvl3pPr lvl="2" rtl="0">
              <a:lnSpc>
                <a:spcPct val="100000"/>
              </a:lnSpc>
              <a:spcBef>
                <a:spcPts val="1600"/>
              </a:spcBef>
              <a:spcAft>
                <a:spcPts val="0"/>
              </a:spcAft>
              <a:buSzPts val="1200"/>
              <a:buNone/>
              <a:defRPr/>
            </a:lvl3pPr>
            <a:lvl4pPr lvl="3" rtl="0">
              <a:lnSpc>
                <a:spcPct val="100000"/>
              </a:lnSpc>
              <a:spcBef>
                <a:spcPts val="1600"/>
              </a:spcBef>
              <a:spcAft>
                <a:spcPts val="0"/>
              </a:spcAft>
              <a:buSzPts val="1200"/>
              <a:buNone/>
              <a:defRPr/>
            </a:lvl4pPr>
            <a:lvl5pPr lvl="4" rtl="0">
              <a:lnSpc>
                <a:spcPct val="100000"/>
              </a:lnSpc>
              <a:spcBef>
                <a:spcPts val="1600"/>
              </a:spcBef>
              <a:spcAft>
                <a:spcPts val="0"/>
              </a:spcAft>
              <a:buSzPts val="1200"/>
              <a:buNone/>
              <a:defRPr/>
            </a:lvl5pPr>
            <a:lvl6pPr lvl="5" rtl="0">
              <a:lnSpc>
                <a:spcPct val="100000"/>
              </a:lnSpc>
              <a:spcBef>
                <a:spcPts val="1600"/>
              </a:spcBef>
              <a:spcAft>
                <a:spcPts val="0"/>
              </a:spcAft>
              <a:buSzPts val="1200"/>
              <a:buNone/>
              <a:defRPr/>
            </a:lvl6pPr>
            <a:lvl7pPr lvl="6" rtl="0">
              <a:lnSpc>
                <a:spcPct val="100000"/>
              </a:lnSpc>
              <a:spcBef>
                <a:spcPts val="1600"/>
              </a:spcBef>
              <a:spcAft>
                <a:spcPts val="0"/>
              </a:spcAft>
              <a:buSzPts val="1200"/>
              <a:buNone/>
              <a:defRPr/>
            </a:lvl7pPr>
            <a:lvl8pPr lvl="7" rtl="0">
              <a:lnSpc>
                <a:spcPct val="100000"/>
              </a:lnSpc>
              <a:spcBef>
                <a:spcPts val="1600"/>
              </a:spcBef>
              <a:spcAft>
                <a:spcPts val="0"/>
              </a:spcAft>
              <a:buSzPts val="1200"/>
              <a:buNone/>
              <a:defRPr/>
            </a:lvl8pPr>
            <a:lvl9pPr lvl="8" rtl="0">
              <a:lnSpc>
                <a:spcPct val="100000"/>
              </a:lnSpc>
              <a:spcBef>
                <a:spcPts val="1600"/>
              </a:spcBef>
              <a:spcAft>
                <a:spcPts val="1600"/>
              </a:spcAft>
              <a:buSzPts val="1200"/>
              <a:buNone/>
              <a:defRPr/>
            </a:lvl9pPr>
          </a:lstStyle>
          <a:p>
            <a:endParaRPr/>
          </a:p>
        </p:txBody>
      </p:sp>
      <p:sp>
        <p:nvSpPr>
          <p:cNvPr id="334" name="Google Shape;334;p5"/>
          <p:cNvSpPr txBox="1">
            <a:spLocks noGrp="1"/>
          </p:cNvSpPr>
          <p:nvPr>
            <p:ph type="subTitle" idx="14"/>
          </p:nvPr>
        </p:nvSpPr>
        <p:spPr>
          <a:xfrm>
            <a:off x="5658925" y="2247876"/>
            <a:ext cx="1932900" cy="464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600"/>
              <a:buFont typeface="Nunito"/>
              <a:buNone/>
              <a:defRPr sz="1600">
                <a:solidFill>
                  <a:schemeClr val="accent2"/>
                </a:solidFill>
                <a:latin typeface="Nunito"/>
                <a:ea typeface="Nunito"/>
                <a:cs typeface="Nunito"/>
                <a:sym typeface="Nunito"/>
              </a:defRPr>
            </a:lvl1pPr>
            <a:lvl2pPr lvl="1" rtl="0">
              <a:lnSpc>
                <a:spcPct val="100000"/>
              </a:lnSpc>
              <a:spcBef>
                <a:spcPts val="0"/>
              </a:spcBef>
              <a:spcAft>
                <a:spcPts val="0"/>
              </a:spcAft>
              <a:buSzPts val="1200"/>
              <a:buNone/>
              <a:defRPr/>
            </a:lvl2pPr>
            <a:lvl3pPr lvl="2" rtl="0">
              <a:lnSpc>
                <a:spcPct val="100000"/>
              </a:lnSpc>
              <a:spcBef>
                <a:spcPts val="1600"/>
              </a:spcBef>
              <a:spcAft>
                <a:spcPts val="0"/>
              </a:spcAft>
              <a:buSzPts val="1200"/>
              <a:buNone/>
              <a:defRPr/>
            </a:lvl3pPr>
            <a:lvl4pPr lvl="3" rtl="0">
              <a:lnSpc>
                <a:spcPct val="100000"/>
              </a:lnSpc>
              <a:spcBef>
                <a:spcPts val="1600"/>
              </a:spcBef>
              <a:spcAft>
                <a:spcPts val="0"/>
              </a:spcAft>
              <a:buSzPts val="1200"/>
              <a:buNone/>
              <a:defRPr/>
            </a:lvl4pPr>
            <a:lvl5pPr lvl="4" rtl="0">
              <a:lnSpc>
                <a:spcPct val="100000"/>
              </a:lnSpc>
              <a:spcBef>
                <a:spcPts val="1600"/>
              </a:spcBef>
              <a:spcAft>
                <a:spcPts val="0"/>
              </a:spcAft>
              <a:buSzPts val="1200"/>
              <a:buNone/>
              <a:defRPr/>
            </a:lvl5pPr>
            <a:lvl6pPr lvl="5" rtl="0">
              <a:lnSpc>
                <a:spcPct val="100000"/>
              </a:lnSpc>
              <a:spcBef>
                <a:spcPts val="1600"/>
              </a:spcBef>
              <a:spcAft>
                <a:spcPts val="0"/>
              </a:spcAft>
              <a:buSzPts val="1200"/>
              <a:buNone/>
              <a:defRPr/>
            </a:lvl6pPr>
            <a:lvl7pPr lvl="6" rtl="0">
              <a:lnSpc>
                <a:spcPct val="100000"/>
              </a:lnSpc>
              <a:spcBef>
                <a:spcPts val="1600"/>
              </a:spcBef>
              <a:spcAft>
                <a:spcPts val="0"/>
              </a:spcAft>
              <a:buSzPts val="1200"/>
              <a:buNone/>
              <a:defRPr/>
            </a:lvl7pPr>
            <a:lvl8pPr lvl="7" rtl="0">
              <a:lnSpc>
                <a:spcPct val="100000"/>
              </a:lnSpc>
              <a:spcBef>
                <a:spcPts val="1600"/>
              </a:spcBef>
              <a:spcAft>
                <a:spcPts val="0"/>
              </a:spcAft>
              <a:buSzPts val="1200"/>
              <a:buNone/>
              <a:defRPr/>
            </a:lvl8pPr>
            <a:lvl9pPr lvl="8" rtl="0">
              <a:lnSpc>
                <a:spcPct val="100000"/>
              </a:lnSpc>
              <a:spcBef>
                <a:spcPts val="1600"/>
              </a:spcBef>
              <a:spcAft>
                <a:spcPts val="1600"/>
              </a:spcAft>
              <a:buSzPts val="1200"/>
              <a:buNone/>
              <a:defRPr/>
            </a:lvl9pPr>
          </a:lstStyle>
          <a:p>
            <a:endParaRPr/>
          </a:p>
        </p:txBody>
      </p:sp>
      <p:sp>
        <p:nvSpPr>
          <p:cNvPr id="335" name="Google Shape;335;p5"/>
          <p:cNvSpPr txBox="1">
            <a:spLocks noGrp="1"/>
          </p:cNvSpPr>
          <p:nvPr>
            <p:ph type="subTitle" idx="15"/>
          </p:nvPr>
        </p:nvSpPr>
        <p:spPr>
          <a:xfrm>
            <a:off x="5658925" y="3766819"/>
            <a:ext cx="1932900" cy="464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600"/>
              <a:buFont typeface="Nunito"/>
              <a:buNone/>
              <a:defRPr sz="1600">
                <a:solidFill>
                  <a:schemeClr val="accent2"/>
                </a:solidFill>
                <a:latin typeface="Nunito"/>
                <a:ea typeface="Nunito"/>
                <a:cs typeface="Nunito"/>
                <a:sym typeface="Nunito"/>
              </a:defRPr>
            </a:lvl1pPr>
            <a:lvl2pPr lvl="1" rtl="0">
              <a:lnSpc>
                <a:spcPct val="100000"/>
              </a:lnSpc>
              <a:spcBef>
                <a:spcPts val="0"/>
              </a:spcBef>
              <a:spcAft>
                <a:spcPts val="0"/>
              </a:spcAft>
              <a:buSzPts val="1200"/>
              <a:buNone/>
              <a:defRPr/>
            </a:lvl2pPr>
            <a:lvl3pPr lvl="2" rtl="0">
              <a:lnSpc>
                <a:spcPct val="100000"/>
              </a:lnSpc>
              <a:spcBef>
                <a:spcPts val="1600"/>
              </a:spcBef>
              <a:spcAft>
                <a:spcPts val="0"/>
              </a:spcAft>
              <a:buSzPts val="1200"/>
              <a:buNone/>
              <a:defRPr/>
            </a:lvl3pPr>
            <a:lvl4pPr lvl="3" rtl="0">
              <a:lnSpc>
                <a:spcPct val="100000"/>
              </a:lnSpc>
              <a:spcBef>
                <a:spcPts val="1600"/>
              </a:spcBef>
              <a:spcAft>
                <a:spcPts val="0"/>
              </a:spcAft>
              <a:buSzPts val="1200"/>
              <a:buNone/>
              <a:defRPr/>
            </a:lvl4pPr>
            <a:lvl5pPr lvl="4" rtl="0">
              <a:lnSpc>
                <a:spcPct val="100000"/>
              </a:lnSpc>
              <a:spcBef>
                <a:spcPts val="1600"/>
              </a:spcBef>
              <a:spcAft>
                <a:spcPts val="0"/>
              </a:spcAft>
              <a:buSzPts val="1200"/>
              <a:buNone/>
              <a:defRPr/>
            </a:lvl5pPr>
            <a:lvl6pPr lvl="5" rtl="0">
              <a:lnSpc>
                <a:spcPct val="100000"/>
              </a:lnSpc>
              <a:spcBef>
                <a:spcPts val="1600"/>
              </a:spcBef>
              <a:spcAft>
                <a:spcPts val="0"/>
              </a:spcAft>
              <a:buSzPts val="1200"/>
              <a:buNone/>
              <a:defRPr/>
            </a:lvl6pPr>
            <a:lvl7pPr lvl="6" rtl="0">
              <a:lnSpc>
                <a:spcPct val="100000"/>
              </a:lnSpc>
              <a:spcBef>
                <a:spcPts val="1600"/>
              </a:spcBef>
              <a:spcAft>
                <a:spcPts val="0"/>
              </a:spcAft>
              <a:buSzPts val="1200"/>
              <a:buNone/>
              <a:defRPr/>
            </a:lvl7pPr>
            <a:lvl8pPr lvl="7" rtl="0">
              <a:lnSpc>
                <a:spcPct val="100000"/>
              </a:lnSpc>
              <a:spcBef>
                <a:spcPts val="1600"/>
              </a:spcBef>
              <a:spcAft>
                <a:spcPts val="0"/>
              </a:spcAft>
              <a:buSzPts val="1200"/>
              <a:buNone/>
              <a:defRPr/>
            </a:lvl8pPr>
            <a:lvl9pPr lvl="8" rtl="0">
              <a:lnSpc>
                <a:spcPct val="100000"/>
              </a:lnSpc>
              <a:spcBef>
                <a:spcPts val="1600"/>
              </a:spcBef>
              <a:spcAft>
                <a:spcPts val="1600"/>
              </a:spcAft>
              <a:buSzPts val="1200"/>
              <a:buNone/>
              <a:defRPr/>
            </a:lvl9pPr>
          </a:lstStyle>
          <a:p>
            <a:endParaRPr/>
          </a:p>
        </p:txBody>
      </p:sp>
      <p:grpSp>
        <p:nvGrpSpPr>
          <p:cNvPr id="336" name="Google Shape;336;p5"/>
          <p:cNvGrpSpPr/>
          <p:nvPr/>
        </p:nvGrpSpPr>
        <p:grpSpPr>
          <a:xfrm>
            <a:off x="8317031" y="425331"/>
            <a:ext cx="227494" cy="228323"/>
            <a:chOff x="1932443" y="2250981"/>
            <a:chExt cx="227494" cy="228323"/>
          </a:xfrm>
        </p:grpSpPr>
        <p:sp>
          <p:nvSpPr>
            <p:cNvPr id="337" name="Google Shape;337;p5"/>
            <p:cNvSpPr/>
            <p:nvPr/>
          </p:nvSpPr>
          <p:spPr>
            <a:xfrm>
              <a:off x="2046177" y="2250981"/>
              <a:ext cx="31" cy="86171"/>
            </a:xfrm>
            <a:custGeom>
              <a:avLst/>
              <a:gdLst/>
              <a:ahLst/>
              <a:cxnLst/>
              <a:rect l="l" t="t" r="r" b="b"/>
              <a:pathLst>
                <a:path w="1" h="2808" fill="none" extrusionOk="0">
                  <a:moveTo>
                    <a:pt x="0" y="1"/>
                  </a:moveTo>
                  <a:lnTo>
                    <a:pt x="0" y="2807"/>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5"/>
            <p:cNvSpPr/>
            <p:nvPr/>
          </p:nvSpPr>
          <p:spPr>
            <a:xfrm>
              <a:off x="2046177" y="2393164"/>
              <a:ext cx="31" cy="86140"/>
            </a:xfrm>
            <a:custGeom>
              <a:avLst/>
              <a:gdLst/>
              <a:ahLst/>
              <a:cxnLst/>
              <a:rect l="l" t="t" r="r" b="b"/>
              <a:pathLst>
                <a:path w="1" h="2807" fill="none" extrusionOk="0">
                  <a:moveTo>
                    <a:pt x="0" y="0"/>
                  </a:moveTo>
                  <a:lnTo>
                    <a:pt x="0" y="2807"/>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5"/>
            <p:cNvSpPr/>
            <p:nvPr/>
          </p:nvSpPr>
          <p:spPr>
            <a:xfrm>
              <a:off x="1932443" y="2365544"/>
              <a:ext cx="86171" cy="1719"/>
            </a:xfrm>
            <a:custGeom>
              <a:avLst/>
              <a:gdLst/>
              <a:ahLst/>
              <a:cxnLst/>
              <a:rect l="l" t="t" r="r" b="b"/>
              <a:pathLst>
                <a:path w="2808" h="56" fill="none" extrusionOk="0">
                  <a:moveTo>
                    <a:pt x="1" y="55"/>
                  </a:moveTo>
                  <a:lnTo>
                    <a:pt x="2807"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5"/>
            <p:cNvSpPr/>
            <p:nvPr/>
          </p:nvSpPr>
          <p:spPr>
            <a:xfrm>
              <a:off x="2073767" y="2363058"/>
              <a:ext cx="86171" cy="1688"/>
            </a:xfrm>
            <a:custGeom>
              <a:avLst/>
              <a:gdLst/>
              <a:ahLst/>
              <a:cxnLst/>
              <a:rect l="l" t="t" r="r" b="b"/>
              <a:pathLst>
                <a:path w="2808" h="55" fill="none" extrusionOk="0">
                  <a:moveTo>
                    <a:pt x="1" y="55"/>
                  </a:moveTo>
                  <a:lnTo>
                    <a:pt x="2807"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5"/>
            <p:cNvSpPr/>
            <p:nvPr/>
          </p:nvSpPr>
          <p:spPr>
            <a:xfrm>
              <a:off x="1965066" y="2286120"/>
              <a:ext cx="61068" cy="59380"/>
            </a:xfrm>
            <a:custGeom>
              <a:avLst/>
              <a:gdLst/>
              <a:ahLst/>
              <a:cxnLst/>
              <a:rect l="l" t="t" r="r" b="b"/>
              <a:pathLst>
                <a:path w="1990" h="1935" fill="none" extrusionOk="0">
                  <a:moveTo>
                    <a:pt x="0" y="0"/>
                  </a:moveTo>
                  <a:lnTo>
                    <a:pt x="1989" y="1935"/>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5"/>
            <p:cNvSpPr/>
            <p:nvPr/>
          </p:nvSpPr>
          <p:spPr>
            <a:xfrm>
              <a:off x="2066248" y="2384786"/>
              <a:ext cx="60240" cy="59411"/>
            </a:xfrm>
            <a:custGeom>
              <a:avLst/>
              <a:gdLst/>
              <a:ahLst/>
              <a:cxnLst/>
              <a:rect l="l" t="t" r="r" b="b"/>
              <a:pathLst>
                <a:path w="1963" h="1936" fill="none" extrusionOk="0">
                  <a:moveTo>
                    <a:pt x="0" y="1"/>
                  </a:moveTo>
                  <a:lnTo>
                    <a:pt x="1962" y="1935"/>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5"/>
            <p:cNvSpPr/>
            <p:nvPr/>
          </p:nvSpPr>
          <p:spPr>
            <a:xfrm>
              <a:off x="1965066" y="2385614"/>
              <a:ext cx="61068" cy="61927"/>
            </a:xfrm>
            <a:custGeom>
              <a:avLst/>
              <a:gdLst/>
              <a:ahLst/>
              <a:cxnLst/>
              <a:rect l="l" t="t" r="r" b="b"/>
              <a:pathLst>
                <a:path w="1990" h="2018" fill="none" extrusionOk="0">
                  <a:moveTo>
                    <a:pt x="0" y="2017"/>
                  </a:moveTo>
                  <a:lnTo>
                    <a:pt x="1989"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5"/>
            <p:cNvSpPr/>
            <p:nvPr/>
          </p:nvSpPr>
          <p:spPr>
            <a:xfrm>
              <a:off x="2066248" y="2283604"/>
              <a:ext cx="60240" cy="61897"/>
            </a:xfrm>
            <a:custGeom>
              <a:avLst/>
              <a:gdLst/>
              <a:ahLst/>
              <a:cxnLst/>
              <a:rect l="l" t="t" r="r" b="b"/>
              <a:pathLst>
                <a:path w="1963" h="2017" fill="none" extrusionOk="0">
                  <a:moveTo>
                    <a:pt x="0" y="2017"/>
                  </a:moveTo>
                  <a:lnTo>
                    <a:pt x="1962"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5" name="Google Shape;345;p5"/>
          <p:cNvGrpSpPr/>
          <p:nvPr/>
        </p:nvGrpSpPr>
        <p:grpSpPr>
          <a:xfrm>
            <a:off x="7769303" y="3161075"/>
            <a:ext cx="1142230" cy="1757953"/>
            <a:chOff x="7632861" y="2956412"/>
            <a:chExt cx="1269145" cy="1953281"/>
          </a:xfrm>
        </p:grpSpPr>
        <p:sp>
          <p:nvSpPr>
            <p:cNvPr id="346" name="Google Shape;346;p5"/>
            <p:cNvSpPr/>
            <p:nvPr/>
          </p:nvSpPr>
          <p:spPr>
            <a:xfrm flipH="1">
              <a:off x="8041671" y="3444877"/>
              <a:ext cx="145011" cy="145034"/>
            </a:xfrm>
            <a:custGeom>
              <a:avLst/>
              <a:gdLst/>
              <a:ahLst/>
              <a:cxnLst/>
              <a:rect l="l" t="t" r="r" b="b"/>
              <a:pathLst>
                <a:path w="6266" h="6267" fill="none" extrusionOk="0">
                  <a:moveTo>
                    <a:pt x="5149" y="1118"/>
                  </a:moveTo>
                  <a:cubicBezTo>
                    <a:pt x="6266" y="2234"/>
                    <a:pt x="6266" y="4064"/>
                    <a:pt x="5149" y="5150"/>
                  </a:cubicBezTo>
                  <a:cubicBezTo>
                    <a:pt x="4033" y="6267"/>
                    <a:pt x="2233" y="6267"/>
                    <a:pt x="1117" y="5150"/>
                  </a:cubicBezTo>
                  <a:cubicBezTo>
                    <a:pt x="0" y="4064"/>
                    <a:pt x="0" y="2234"/>
                    <a:pt x="1117" y="1118"/>
                  </a:cubicBezTo>
                  <a:cubicBezTo>
                    <a:pt x="2233" y="1"/>
                    <a:pt x="4033" y="1"/>
                    <a:pt x="5149" y="1118"/>
                  </a:cubicBezTo>
                  <a:close/>
                </a:path>
              </a:pathLst>
            </a:custGeom>
            <a:noFill/>
            <a:ln w="19375" cap="flat" cmpd="sng">
              <a:solidFill>
                <a:schemeClr val="accent6"/>
              </a:solidFill>
              <a:prstDash val="solid"/>
              <a:miter lim="310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47" name="Google Shape;347;p5"/>
            <p:cNvGrpSpPr/>
            <p:nvPr/>
          </p:nvGrpSpPr>
          <p:grpSpPr>
            <a:xfrm flipH="1">
              <a:off x="8473740" y="3005434"/>
              <a:ext cx="423668" cy="370947"/>
              <a:chOff x="299281" y="2848081"/>
              <a:chExt cx="457673" cy="400720"/>
            </a:xfrm>
          </p:grpSpPr>
          <p:sp>
            <p:nvSpPr>
              <p:cNvPr id="348" name="Google Shape;348;p5"/>
              <p:cNvSpPr/>
              <p:nvPr/>
            </p:nvSpPr>
            <p:spPr>
              <a:xfrm>
                <a:off x="299281" y="2848081"/>
                <a:ext cx="457673" cy="400720"/>
              </a:xfrm>
              <a:custGeom>
                <a:avLst/>
                <a:gdLst/>
                <a:ahLst/>
                <a:cxnLst/>
                <a:rect l="l" t="t" r="r" b="b"/>
                <a:pathLst>
                  <a:path w="12480" h="10927" fill="none" extrusionOk="0">
                    <a:moveTo>
                      <a:pt x="3106" y="10927"/>
                    </a:moveTo>
                    <a:lnTo>
                      <a:pt x="0" y="5586"/>
                    </a:lnTo>
                    <a:lnTo>
                      <a:pt x="3106" y="109"/>
                    </a:lnTo>
                    <a:lnTo>
                      <a:pt x="9346" y="1"/>
                    </a:lnTo>
                    <a:lnTo>
                      <a:pt x="12480" y="5368"/>
                    </a:lnTo>
                    <a:lnTo>
                      <a:pt x="9346" y="10818"/>
                    </a:ln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5"/>
              <p:cNvSpPr/>
              <p:nvPr/>
            </p:nvSpPr>
            <p:spPr>
              <a:xfrm>
                <a:off x="388214" y="2929019"/>
                <a:ext cx="278821" cy="241855"/>
              </a:xfrm>
              <a:custGeom>
                <a:avLst/>
                <a:gdLst/>
                <a:ahLst/>
                <a:cxnLst/>
                <a:rect l="l" t="t" r="r" b="b"/>
                <a:pathLst>
                  <a:path w="7603" h="6595" fill="none" extrusionOk="0">
                    <a:moveTo>
                      <a:pt x="7602" y="3189"/>
                    </a:moveTo>
                    <a:lnTo>
                      <a:pt x="5722" y="6513"/>
                    </a:lnTo>
                    <a:lnTo>
                      <a:pt x="1908" y="6595"/>
                    </a:lnTo>
                    <a:lnTo>
                      <a:pt x="0" y="3325"/>
                    </a:lnTo>
                    <a:lnTo>
                      <a:pt x="1908"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0" name="Google Shape;350;p5"/>
            <p:cNvGrpSpPr/>
            <p:nvPr/>
          </p:nvGrpSpPr>
          <p:grpSpPr>
            <a:xfrm flipH="1">
              <a:off x="8319231" y="2956412"/>
              <a:ext cx="119360" cy="119360"/>
              <a:chOff x="794923" y="2795124"/>
              <a:chExt cx="128941" cy="128941"/>
            </a:xfrm>
          </p:grpSpPr>
          <p:sp>
            <p:nvSpPr>
              <p:cNvPr id="351" name="Google Shape;351;p5"/>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5"/>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3" name="Google Shape;353;p5"/>
            <p:cNvGrpSpPr/>
            <p:nvPr/>
          </p:nvGrpSpPr>
          <p:grpSpPr>
            <a:xfrm flipH="1">
              <a:off x="7766801" y="4060489"/>
              <a:ext cx="694740" cy="849205"/>
              <a:chOff x="794919" y="4014442"/>
              <a:chExt cx="750503" cy="917365"/>
            </a:xfrm>
          </p:grpSpPr>
          <p:sp>
            <p:nvSpPr>
              <p:cNvPr id="354" name="Google Shape;354;p5"/>
              <p:cNvSpPr/>
              <p:nvPr/>
            </p:nvSpPr>
            <p:spPr>
              <a:xfrm>
                <a:off x="794919" y="4098387"/>
                <a:ext cx="750503" cy="833419"/>
              </a:xfrm>
              <a:custGeom>
                <a:avLst/>
                <a:gdLst/>
                <a:ahLst/>
                <a:cxnLst/>
                <a:rect l="l" t="t" r="r" b="b"/>
                <a:pathLst>
                  <a:path w="20465" h="22726" fill="none" extrusionOk="0">
                    <a:moveTo>
                      <a:pt x="12480" y="1"/>
                    </a:moveTo>
                    <a:lnTo>
                      <a:pt x="12480" y="7685"/>
                    </a:lnTo>
                    <a:cubicBezTo>
                      <a:pt x="12480" y="7685"/>
                      <a:pt x="17685" y="15614"/>
                      <a:pt x="18666" y="17221"/>
                    </a:cubicBezTo>
                    <a:cubicBezTo>
                      <a:pt x="19647" y="18884"/>
                      <a:pt x="20464" y="20110"/>
                      <a:pt x="20464" y="20845"/>
                    </a:cubicBezTo>
                    <a:cubicBezTo>
                      <a:pt x="20464" y="21636"/>
                      <a:pt x="20192" y="22399"/>
                      <a:pt x="18530" y="22426"/>
                    </a:cubicBezTo>
                    <a:lnTo>
                      <a:pt x="10246" y="22562"/>
                    </a:lnTo>
                    <a:lnTo>
                      <a:pt x="1935" y="22698"/>
                    </a:lnTo>
                    <a:cubicBezTo>
                      <a:pt x="301" y="22726"/>
                      <a:pt x="1" y="22017"/>
                      <a:pt x="1" y="21200"/>
                    </a:cubicBezTo>
                    <a:cubicBezTo>
                      <a:pt x="1" y="20464"/>
                      <a:pt x="818" y="19211"/>
                      <a:pt x="1826" y="17521"/>
                    </a:cubicBezTo>
                    <a:cubicBezTo>
                      <a:pt x="2780" y="15886"/>
                      <a:pt x="7985" y="7766"/>
                      <a:pt x="7985" y="7766"/>
                    </a:cubicBezTo>
                    <a:lnTo>
                      <a:pt x="7985" y="55"/>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5"/>
              <p:cNvSpPr/>
              <p:nvPr/>
            </p:nvSpPr>
            <p:spPr>
              <a:xfrm>
                <a:off x="967797" y="4578039"/>
                <a:ext cx="404754" cy="7041"/>
              </a:xfrm>
              <a:custGeom>
                <a:avLst/>
                <a:gdLst/>
                <a:ahLst/>
                <a:cxnLst/>
                <a:rect l="l" t="t" r="r" b="b"/>
                <a:pathLst>
                  <a:path w="11037" h="192" fill="none" extrusionOk="0">
                    <a:moveTo>
                      <a:pt x="1" y="192"/>
                    </a:moveTo>
                    <a:lnTo>
                      <a:pt x="11036" y="1"/>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5"/>
              <p:cNvSpPr/>
              <p:nvPr/>
            </p:nvSpPr>
            <p:spPr>
              <a:xfrm>
                <a:off x="1033773" y="4014442"/>
                <a:ext cx="272807" cy="76976"/>
              </a:xfrm>
              <a:custGeom>
                <a:avLst/>
                <a:gdLst/>
                <a:ahLst/>
                <a:cxnLst/>
                <a:rect l="l" t="t" r="r" b="b"/>
                <a:pathLst>
                  <a:path w="7439" h="2099" fill="none" extrusionOk="0">
                    <a:moveTo>
                      <a:pt x="7439" y="982"/>
                    </a:moveTo>
                    <a:cubicBezTo>
                      <a:pt x="7439" y="1527"/>
                      <a:pt x="7003" y="1990"/>
                      <a:pt x="6431" y="1990"/>
                    </a:cubicBezTo>
                    <a:lnTo>
                      <a:pt x="981" y="2099"/>
                    </a:lnTo>
                    <a:cubicBezTo>
                      <a:pt x="436" y="2099"/>
                      <a:pt x="0" y="1663"/>
                      <a:pt x="0" y="1118"/>
                    </a:cubicBezTo>
                    <a:lnTo>
                      <a:pt x="0" y="1118"/>
                    </a:lnTo>
                    <a:cubicBezTo>
                      <a:pt x="0" y="573"/>
                      <a:pt x="436" y="110"/>
                      <a:pt x="981" y="110"/>
                    </a:cubicBezTo>
                    <a:lnTo>
                      <a:pt x="6431" y="1"/>
                    </a:lnTo>
                    <a:cubicBezTo>
                      <a:pt x="6976" y="1"/>
                      <a:pt x="7439" y="437"/>
                      <a:pt x="7439" y="982"/>
                    </a:cubicBezTo>
                    <a:close/>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7" name="Google Shape;357;p5"/>
            <p:cNvGrpSpPr/>
            <p:nvPr/>
          </p:nvGrpSpPr>
          <p:grpSpPr>
            <a:xfrm flipH="1">
              <a:off x="7632861" y="4320092"/>
              <a:ext cx="201687" cy="201687"/>
              <a:chOff x="1447449" y="4268259"/>
              <a:chExt cx="217875" cy="217875"/>
            </a:xfrm>
          </p:grpSpPr>
          <p:sp>
            <p:nvSpPr>
              <p:cNvPr id="358" name="Google Shape;358;p5"/>
              <p:cNvSpPr/>
              <p:nvPr/>
            </p:nvSpPr>
            <p:spPr>
              <a:xfrm>
                <a:off x="1556370" y="4268259"/>
                <a:ext cx="37" cy="82000"/>
              </a:xfrm>
              <a:custGeom>
                <a:avLst/>
                <a:gdLst/>
                <a:ahLst/>
                <a:cxnLst/>
                <a:rect l="l" t="t" r="r" b="b"/>
                <a:pathLst>
                  <a:path w="1" h="2236" fill="none" extrusionOk="0">
                    <a:moveTo>
                      <a:pt x="1" y="1"/>
                    </a:moveTo>
                    <a:lnTo>
                      <a:pt x="1" y="2235"/>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5"/>
              <p:cNvSpPr/>
              <p:nvPr/>
            </p:nvSpPr>
            <p:spPr>
              <a:xfrm>
                <a:off x="1556370" y="4404171"/>
                <a:ext cx="37" cy="81963"/>
              </a:xfrm>
              <a:custGeom>
                <a:avLst/>
                <a:gdLst/>
                <a:ahLst/>
                <a:cxnLst/>
                <a:rect l="l" t="t" r="r" b="b"/>
                <a:pathLst>
                  <a:path w="1" h="2235" fill="none" extrusionOk="0">
                    <a:moveTo>
                      <a:pt x="1" y="1"/>
                    </a:moveTo>
                    <a:lnTo>
                      <a:pt x="1" y="2235"/>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5"/>
              <p:cNvSpPr/>
              <p:nvPr/>
            </p:nvSpPr>
            <p:spPr>
              <a:xfrm>
                <a:off x="1447449" y="4377179"/>
                <a:ext cx="82000" cy="2054"/>
              </a:xfrm>
              <a:custGeom>
                <a:avLst/>
                <a:gdLst/>
                <a:ahLst/>
                <a:cxnLst/>
                <a:rect l="l" t="t" r="r" b="b"/>
                <a:pathLst>
                  <a:path w="2236" h="56" fill="none" extrusionOk="0">
                    <a:moveTo>
                      <a:pt x="1" y="55"/>
                    </a:moveTo>
                    <a:lnTo>
                      <a:pt x="2235" y="1"/>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5"/>
              <p:cNvSpPr/>
              <p:nvPr/>
            </p:nvSpPr>
            <p:spPr>
              <a:xfrm>
                <a:off x="1583361" y="4375199"/>
                <a:ext cx="81963" cy="1027"/>
              </a:xfrm>
              <a:custGeom>
                <a:avLst/>
                <a:gdLst/>
                <a:ahLst/>
                <a:cxnLst/>
                <a:rect l="l" t="t" r="r" b="b"/>
                <a:pathLst>
                  <a:path w="2235" h="28" fill="none" extrusionOk="0">
                    <a:moveTo>
                      <a:pt x="1" y="28"/>
                    </a:moveTo>
                    <a:lnTo>
                      <a:pt x="2235" y="0"/>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5"/>
              <p:cNvSpPr/>
              <p:nvPr/>
            </p:nvSpPr>
            <p:spPr>
              <a:xfrm>
                <a:off x="1479429" y="4301265"/>
                <a:ext cx="58016" cy="56989"/>
              </a:xfrm>
              <a:custGeom>
                <a:avLst/>
                <a:gdLst/>
                <a:ahLst/>
                <a:cxnLst/>
                <a:rect l="l" t="t" r="r" b="b"/>
                <a:pathLst>
                  <a:path w="1582" h="1554" fill="none" extrusionOk="0">
                    <a:moveTo>
                      <a:pt x="1" y="0"/>
                    </a:moveTo>
                    <a:lnTo>
                      <a:pt x="1581" y="1553"/>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5"/>
              <p:cNvSpPr/>
              <p:nvPr/>
            </p:nvSpPr>
            <p:spPr>
              <a:xfrm>
                <a:off x="1575366" y="4395186"/>
                <a:ext cx="57979" cy="56989"/>
              </a:xfrm>
              <a:custGeom>
                <a:avLst/>
                <a:gdLst/>
                <a:ahLst/>
                <a:cxnLst/>
                <a:rect l="l" t="t" r="r" b="b"/>
                <a:pathLst>
                  <a:path w="1581" h="1554" fill="none" extrusionOk="0">
                    <a:moveTo>
                      <a:pt x="1" y="0"/>
                    </a:moveTo>
                    <a:lnTo>
                      <a:pt x="1581" y="1554"/>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5"/>
              <p:cNvSpPr/>
              <p:nvPr/>
            </p:nvSpPr>
            <p:spPr>
              <a:xfrm>
                <a:off x="1479429" y="4396176"/>
                <a:ext cx="58016" cy="59006"/>
              </a:xfrm>
              <a:custGeom>
                <a:avLst/>
                <a:gdLst/>
                <a:ahLst/>
                <a:cxnLst/>
                <a:rect l="l" t="t" r="r" b="b"/>
                <a:pathLst>
                  <a:path w="1582" h="1609" fill="none" extrusionOk="0">
                    <a:moveTo>
                      <a:pt x="1" y="1608"/>
                    </a:moveTo>
                    <a:lnTo>
                      <a:pt x="1581" y="1"/>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5"/>
              <p:cNvSpPr/>
              <p:nvPr/>
            </p:nvSpPr>
            <p:spPr>
              <a:xfrm>
                <a:off x="1575366" y="4299248"/>
                <a:ext cx="57979" cy="59006"/>
              </a:xfrm>
              <a:custGeom>
                <a:avLst/>
                <a:gdLst/>
                <a:ahLst/>
                <a:cxnLst/>
                <a:rect l="l" t="t" r="r" b="b"/>
                <a:pathLst>
                  <a:path w="1581" h="1609" fill="none" extrusionOk="0">
                    <a:moveTo>
                      <a:pt x="1" y="1608"/>
                    </a:moveTo>
                    <a:lnTo>
                      <a:pt x="1581" y="1"/>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66" name="Google Shape;366;p5"/>
            <p:cNvGrpSpPr/>
            <p:nvPr/>
          </p:nvGrpSpPr>
          <p:grpSpPr>
            <a:xfrm flipH="1">
              <a:off x="8281272" y="3626497"/>
              <a:ext cx="195199" cy="722491"/>
              <a:chOff x="2419167" y="1286206"/>
              <a:chExt cx="210867" cy="780480"/>
            </a:xfrm>
          </p:grpSpPr>
          <p:sp>
            <p:nvSpPr>
              <p:cNvPr id="367" name="Google Shape;367;p5"/>
              <p:cNvSpPr/>
              <p:nvPr/>
            </p:nvSpPr>
            <p:spPr>
              <a:xfrm>
                <a:off x="2419167" y="1286206"/>
                <a:ext cx="210867" cy="41000"/>
              </a:xfrm>
              <a:custGeom>
                <a:avLst/>
                <a:gdLst/>
                <a:ahLst/>
                <a:cxnLst/>
                <a:rect l="l" t="t" r="r" b="b"/>
                <a:pathLst>
                  <a:path w="5750" h="1118" fill="none" extrusionOk="0">
                    <a:moveTo>
                      <a:pt x="1" y="600"/>
                    </a:moveTo>
                    <a:cubicBezTo>
                      <a:pt x="1" y="328"/>
                      <a:pt x="219" y="110"/>
                      <a:pt x="518" y="110"/>
                    </a:cubicBezTo>
                    <a:lnTo>
                      <a:pt x="5259" y="28"/>
                    </a:lnTo>
                    <a:cubicBezTo>
                      <a:pt x="5532" y="1"/>
                      <a:pt x="5750" y="219"/>
                      <a:pt x="5750" y="518"/>
                    </a:cubicBezTo>
                    <a:lnTo>
                      <a:pt x="5750" y="518"/>
                    </a:lnTo>
                    <a:cubicBezTo>
                      <a:pt x="5750" y="791"/>
                      <a:pt x="5532" y="1009"/>
                      <a:pt x="5259" y="1036"/>
                    </a:cubicBezTo>
                    <a:lnTo>
                      <a:pt x="518" y="1118"/>
                    </a:lnTo>
                    <a:cubicBezTo>
                      <a:pt x="246" y="1118"/>
                      <a:pt x="1" y="900"/>
                      <a:pt x="28" y="600"/>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5"/>
              <p:cNvSpPr/>
              <p:nvPr/>
            </p:nvSpPr>
            <p:spPr>
              <a:xfrm>
                <a:off x="2576056" y="1324200"/>
                <a:ext cx="37" cy="59960"/>
              </a:xfrm>
              <a:custGeom>
                <a:avLst/>
                <a:gdLst/>
                <a:ahLst/>
                <a:cxnLst/>
                <a:rect l="l" t="t" r="r" b="b"/>
                <a:pathLst>
                  <a:path w="1" h="1635" fill="none" extrusionOk="0">
                    <a:moveTo>
                      <a:pt x="1" y="0"/>
                    </a:moveTo>
                    <a:lnTo>
                      <a:pt x="1" y="163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5"/>
              <p:cNvSpPr/>
              <p:nvPr/>
            </p:nvSpPr>
            <p:spPr>
              <a:xfrm>
                <a:off x="2472123" y="1326180"/>
                <a:ext cx="37" cy="59996"/>
              </a:xfrm>
              <a:custGeom>
                <a:avLst/>
                <a:gdLst/>
                <a:ahLst/>
                <a:cxnLst/>
                <a:rect l="l" t="t" r="r" b="b"/>
                <a:pathLst>
                  <a:path w="1" h="1636" fill="none" extrusionOk="0">
                    <a:moveTo>
                      <a:pt x="1" y="0"/>
                    </a:moveTo>
                    <a:lnTo>
                      <a:pt x="1" y="163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5"/>
              <p:cNvSpPr/>
              <p:nvPr/>
            </p:nvSpPr>
            <p:spPr>
              <a:xfrm>
                <a:off x="2434166" y="1384124"/>
                <a:ext cx="179879" cy="468711"/>
              </a:xfrm>
              <a:custGeom>
                <a:avLst/>
                <a:gdLst/>
                <a:ahLst/>
                <a:cxnLst/>
                <a:rect l="l" t="t" r="r" b="b"/>
                <a:pathLst>
                  <a:path w="4905" h="12781" fill="none" extrusionOk="0">
                    <a:moveTo>
                      <a:pt x="0" y="83"/>
                    </a:moveTo>
                    <a:lnTo>
                      <a:pt x="4905" y="1"/>
                    </a:lnTo>
                    <a:lnTo>
                      <a:pt x="4905" y="12698"/>
                    </a:lnTo>
                    <a:lnTo>
                      <a:pt x="0" y="12780"/>
                    </a:ln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5"/>
              <p:cNvSpPr/>
              <p:nvPr/>
            </p:nvSpPr>
            <p:spPr>
              <a:xfrm>
                <a:off x="2476121" y="1850794"/>
                <a:ext cx="96962" cy="47014"/>
              </a:xfrm>
              <a:custGeom>
                <a:avLst/>
                <a:gdLst/>
                <a:ahLst/>
                <a:cxnLst/>
                <a:rect l="l" t="t" r="r" b="b"/>
                <a:pathLst>
                  <a:path w="2644" h="1282" fill="none" extrusionOk="0">
                    <a:moveTo>
                      <a:pt x="2644" y="1"/>
                    </a:moveTo>
                    <a:lnTo>
                      <a:pt x="2644" y="1227"/>
                    </a:lnTo>
                    <a:lnTo>
                      <a:pt x="1" y="1281"/>
                    </a:lnTo>
                    <a:lnTo>
                      <a:pt x="1"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5"/>
              <p:cNvSpPr/>
              <p:nvPr/>
            </p:nvSpPr>
            <p:spPr>
              <a:xfrm>
                <a:off x="2439154" y="1793840"/>
                <a:ext cx="169904" cy="3044"/>
              </a:xfrm>
              <a:custGeom>
                <a:avLst/>
                <a:gdLst/>
                <a:ahLst/>
                <a:cxnLst/>
                <a:rect l="l" t="t" r="r" b="b"/>
                <a:pathLst>
                  <a:path w="4633" h="83" fill="none" extrusionOk="0">
                    <a:moveTo>
                      <a:pt x="4633" y="1"/>
                    </a:moveTo>
                    <a:lnTo>
                      <a:pt x="1" y="8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5"/>
              <p:cNvSpPr/>
              <p:nvPr/>
            </p:nvSpPr>
            <p:spPr>
              <a:xfrm>
                <a:off x="2527097" y="1896783"/>
                <a:ext cx="37" cy="169904"/>
              </a:xfrm>
              <a:custGeom>
                <a:avLst/>
                <a:gdLst/>
                <a:ahLst/>
                <a:cxnLst/>
                <a:rect l="l" t="t" r="r" b="b"/>
                <a:pathLst>
                  <a:path w="1" h="4633" fill="none" extrusionOk="0">
                    <a:moveTo>
                      <a:pt x="0" y="0"/>
                    </a:moveTo>
                    <a:lnTo>
                      <a:pt x="0" y="463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5"/>
              <p:cNvSpPr/>
              <p:nvPr/>
            </p:nvSpPr>
            <p:spPr>
              <a:xfrm>
                <a:off x="2438164" y="1752876"/>
                <a:ext cx="50975" cy="1027"/>
              </a:xfrm>
              <a:custGeom>
                <a:avLst/>
                <a:gdLst/>
                <a:ahLst/>
                <a:cxnLst/>
                <a:rect l="l" t="t" r="r" b="b"/>
                <a:pathLst>
                  <a:path w="1390" h="28" fill="none" extrusionOk="0">
                    <a:moveTo>
                      <a:pt x="1390" y="0"/>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5"/>
              <p:cNvSpPr/>
              <p:nvPr/>
            </p:nvSpPr>
            <p:spPr>
              <a:xfrm>
                <a:off x="2438164" y="1706888"/>
                <a:ext cx="50975" cy="37"/>
              </a:xfrm>
              <a:custGeom>
                <a:avLst/>
                <a:gdLst/>
                <a:ahLst/>
                <a:cxnLst/>
                <a:rect l="l" t="t" r="r" b="b"/>
                <a:pathLst>
                  <a:path w="1390" h="1" fill="none" extrusionOk="0">
                    <a:moveTo>
                      <a:pt x="1390" y="1"/>
                    </a:moveTo>
                    <a:lnTo>
                      <a:pt x="0"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5"/>
              <p:cNvSpPr/>
              <p:nvPr/>
            </p:nvSpPr>
            <p:spPr>
              <a:xfrm>
                <a:off x="2438164" y="1659946"/>
                <a:ext cx="50975" cy="1027"/>
              </a:xfrm>
              <a:custGeom>
                <a:avLst/>
                <a:gdLst/>
                <a:ahLst/>
                <a:cxnLst/>
                <a:rect l="l" t="t" r="r" b="b"/>
                <a:pathLst>
                  <a:path w="1390" h="28" fill="none" extrusionOk="0">
                    <a:moveTo>
                      <a:pt x="1390" y="0"/>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5"/>
              <p:cNvSpPr/>
              <p:nvPr/>
            </p:nvSpPr>
            <p:spPr>
              <a:xfrm>
                <a:off x="2438164" y="1613957"/>
                <a:ext cx="50975" cy="1064"/>
              </a:xfrm>
              <a:custGeom>
                <a:avLst/>
                <a:gdLst/>
                <a:ahLst/>
                <a:cxnLst/>
                <a:rect l="l" t="t" r="r" b="b"/>
                <a:pathLst>
                  <a:path w="1390" h="29" fill="none" extrusionOk="0">
                    <a:moveTo>
                      <a:pt x="1390" y="1"/>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5"/>
              <p:cNvSpPr/>
              <p:nvPr/>
            </p:nvSpPr>
            <p:spPr>
              <a:xfrm>
                <a:off x="2438164" y="1568005"/>
                <a:ext cx="50975" cy="1027"/>
              </a:xfrm>
              <a:custGeom>
                <a:avLst/>
                <a:gdLst/>
                <a:ahLst/>
                <a:cxnLst/>
                <a:rect l="l" t="t" r="r" b="b"/>
                <a:pathLst>
                  <a:path w="1390" h="28" fill="none" extrusionOk="0">
                    <a:moveTo>
                      <a:pt x="1390" y="1"/>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5"/>
              <p:cNvSpPr/>
              <p:nvPr/>
            </p:nvSpPr>
            <p:spPr>
              <a:xfrm>
                <a:off x="2438164" y="1522053"/>
                <a:ext cx="50975" cy="1027"/>
              </a:xfrm>
              <a:custGeom>
                <a:avLst/>
                <a:gdLst/>
                <a:ahLst/>
                <a:cxnLst/>
                <a:rect l="l" t="t" r="r" b="b"/>
                <a:pathLst>
                  <a:path w="1390" h="28" fill="none" extrusionOk="0">
                    <a:moveTo>
                      <a:pt x="1390" y="0"/>
                    </a:moveTo>
                    <a:lnTo>
                      <a:pt x="0" y="27"/>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5"/>
              <p:cNvSpPr/>
              <p:nvPr/>
            </p:nvSpPr>
            <p:spPr>
              <a:xfrm>
                <a:off x="2438164" y="1476065"/>
                <a:ext cx="50975" cy="37"/>
              </a:xfrm>
              <a:custGeom>
                <a:avLst/>
                <a:gdLst/>
                <a:ahLst/>
                <a:cxnLst/>
                <a:rect l="l" t="t" r="r" b="b"/>
                <a:pathLst>
                  <a:path w="1390" h="1" fill="none" extrusionOk="0">
                    <a:moveTo>
                      <a:pt x="1390" y="1"/>
                    </a:moveTo>
                    <a:lnTo>
                      <a:pt x="0"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5"/>
              <p:cNvSpPr/>
              <p:nvPr/>
            </p:nvSpPr>
            <p:spPr>
              <a:xfrm>
                <a:off x="2438164" y="1430113"/>
                <a:ext cx="50975" cy="37"/>
              </a:xfrm>
              <a:custGeom>
                <a:avLst/>
                <a:gdLst/>
                <a:ahLst/>
                <a:cxnLst/>
                <a:rect l="l" t="t" r="r" b="b"/>
                <a:pathLst>
                  <a:path w="1390" h="1" fill="none" extrusionOk="0">
                    <a:moveTo>
                      <a:pt x="1390" y="0"/>
                    </a:moveTo>
                    <a:lnTo>
                      <a:pt x="0"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82" name="Google Shape;382;p5"/>
            <p:cNvGrpSpPr/>
            <p:nvPr/>
          </p:nvGrpSpPr>
          <p:grpSpPr>
            <a:xfrm flipH="1">
              <a:off x="8430200" y="4262005"/>
              <a:ext cx="471806" cy="518044"/>
              <a:chOff x="1693693" y="-2602979"/>
              <a:chExt cx="509674" cy="559624"/>
            </a:xfrm>
          </p:grpSpPr>
          <p:sp>
            <p:nvSpPr>
              <p:cNvPr id="383" name="Google Shape;383;p5"/>
              <p:cNvSpPr/>
              <p:nvPr/>
            </p:nvSpPr>
            <p:spPr>
              <a:xfrm>
                <a:off x="1693693" y="-2602979"/>
                <a:ext cx="509674" cy="76976"/>
              </a:xfrm>
              <a:custGeom>
                <a:avLst/>
                <a:gdLst/>
                <a:ahLst/>
                <a:cxnLst/>
                <a:rect l="l" t="t" r="r" b="b"/>
                <a:pathLst>
                  <a:path w="13898" h="2099" fill="none" extrusionOk="0">
                    <a:moveTo>
                      <a:pt x="13897" y="927"/>
                    </a:moveTo>
                    <a:cubicBezTo>
                      <a:pt x="13897" y="1444"/>
                      <a:pt x="13488" y="1853"/>
                      <a:pt x="12971" y="1880"/>
                    </a:cubicBezTo>
                    <a:lnTo>
                      <a:pt x="927" y="2098"/>
                    </a:lnTo>
                    <a:cubicBezTo>
                      <a:pt x="409" y="2098"/>
                      <a:pt x="1" y="1690"/>
                      <a:pt x="1" y="1172"/>
                    </a:cubicBezTo>
                    <a:lnTo>
                      <a:pt x="1" y="1172"/>
                    </a:lnTo>
                    <a:cubicBezTo>
                      <a:pt x="1" y="654"/>
                      <a:pt x="409" y="218"/>
                      <a:pt x="927" y="218"/>
                    </a:cubicBezTo>
                    <a:lnTo>
                      <a:pt x="12971" y="0"/>
                    </a:lnTo>
                    <a:cubicBezTo>
                      <a:pt x="13461" y="0"/>
                      <a:pt x="13897" y="409"/>
                      <a:pt x="13897" y="92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5"/>
              <p:cNvSpPr/>
              <p:nvPr/>
            </p:nvSpPr>
            <p:spPr>
              <a:xfrm>
                <a:off x="1736674" y="-2526038"/>
                <a:ext cx="422724" cy="482683"/>
              </a:xfrm>
              <a:custGeom>
                <a:avLst/>
                <a:gdLst/>
                <a:ahLst/>
                <a:cxnLst/>
                <a:rect l="l" t="t" r="r" b="b"/>
                <a:pathLst>
                  <a:path w="11527" h="13162" fill="none" extrusionOk="0">
                    <a:moveTo>
                      <a:pt x="11526" y="0"/>
                    </a:moveTo>
                    <a:lnTo>
                      <a:pt x="11526" y="10927"/>
                    </a:lnTo>
                    <a:cubicBezTo>
                      <a:pt x="11526" y="12071"/>
                      <a:pt x="10600" y="12970"/>
                      <a:pt x="9482" y="12998"/>
                    </a:cubicBezTo>
                    <a:lnTo>
                      <a:pt x="2071" y="13134"/>
                    </a:lnTo>
                    <a:cubicBezTo>
                      <a:pt x="927" y="13161"/>
                      <a:pt x="0" y="12262"/>
                      <a:pt x="27" y="11118"/>
                    </a:cubicBezTo>
                    <a:lnTo>
                      <a:pt x="27" y="19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5"/>
              <p:cNvSpPr/>
              <p:nvPr/>
            </p:nvSpPr>
            <p:spPr>
              <a:xfrm>
                <a:off x="2055439" y="-2483057"/>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5"/>
              <p:cNvSpPr/>
              <p:nvPr/>
            </p:nvSpPr>
            <p:spPr>
              <a:xfrm>
                <a:off x="2055439" y="-2428120"/>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5"/>
              <p:cNvSpPr/>
              <p:nvPr/>
            </p:nvSpPr>
            <p:spPr>
              <a:xfrm>
                <a:off x="2055439" y="-2373146"/>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5"/>
              <p:cNvSpPr/>
              <p:nvPr/>
            </p:nvSpPr>
            <p:spPr>
              <a:xfrm>
                <a:off x="2055439" y="-2318209"/>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5"/>
              <p:cNvSpPr/>
              <p:nvPr/>
            </p:nvSpPr>
            <p:spPr>
              <a:xfrm>
                <a:off x="2055439" y="-2263236"/>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5"/>
              <p:cNvSpPr/>
              <p:nvPr/>
            </p:nvSpPr>
            <p:spPr>
              <a:xfrm>
                <a:off x="2055439" y="-2208262"/>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5"/>
              <p:cNvSpPr/>
              <p:nvPr/>
            </p:nvSpPr>
            <p:spPr>
              <a:xfrm>
                <a:off x="2055439" y="-2153326"/>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92" name="Google Shape;392;p5"/>
          <p:cNvGrpSpPr/>
          <p:nvPr/>
        </p:nvGrpSpPr>
        <p:grpSpPr>
          <a:xfrm rot="-5400000" flipH="1">
            <a:off x="452346" y="-15482"/>
            <a:ext cx="1479071" cy="1888772"/>
            <a:chOff x="7154282" y="2722388"/>
            <a:chExt cx="1709316" cy="2182794"/>
          </a:xfrm>
        </p:grpSpPr>
        <p:grpSp>
          <p:nvGrpSpPr>
            <p:cNvPr id="393" name="Google Shape;393;p5"/>
            <p:cNvGrpSpPr/>
            <p:nvPr/>
          </p:nvGrpSpPr>
          <p:grpSpPr>
            <a:xfrm rot="10800000">
              <a:off x="8029172" y="3304288"/>
              <a:ext cx="834426" cy="873411"/>
              <a:chOff x="3153626" y="-2653955"/>
              <a:chExt cx="834426" cy="873411"/>
            </a:xfrm>
          </p:grpSpPr>
          <p:sp>
            <p:nvSpPr>
              <p:cNvPr id="394" name="Google Shape;394;p5"/>
              <p:cNvSpPr/>
              <p:nvPr/>
            </p:nvSpPr>
            <p:spPr>
              <a:xfrm>
                <a:off x="3416465" y="-2283223"/>
                <a:ext cx="283808" cy="285825"/>
              </a:xfrm>
              <a:custGeom>
                <a:avLst/>
                <a:gdLst/>
                <a:ahLst/>
                <a:cxnLst/>
                <a:rect l="l" t="t" r="r" b="b"/>
                <a:pathLst>
                  <a:path w="7739" h="7794" fill="none" extrusionOk="0">
                    <a:moveTo>
                      <a:pt x="7711" y="3843"/>
                    </a:moveTo>
                    <a:cubicBezTo>
                      <a:pt x="7684" y="5968"/>
                      <a:pt x="5995" y="7712"/>
                      <a:pt x="3869" y="7766"/>
                    </a:cubicBezTo>
                    <a:cubicBezTo>
                      <a:pt x="1744" y="7794"/>
                      <a:pt x="0" y="6077"/>
                      <a:pt x="0" y="3979"/>
                    </a:cubicBezTo>
                    <a:cubicBezTo>
                      <a:pt x="27" y="1826"/>
                      <a:pt x="1717" y="110"/>
                      <a:pt x="3869" y="55"/>
                    </a:cubicBezTo>
                    <a:cubicBezTo>
                      <a:pt x="5995" y="1"/>
                      <a:pt x="7739" y="1717"/>
                      <a:pt x="7711" y="3843"/>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5"/>
              <p:cNvSpPr/>
              <p:nvPr/>
            </p:nvSpPr>
            <p:spPr>
              <a:xfrm>
                <a:off x="3312532" y="-2053390"/>
                <a:ext cx="132938" cy="118966"/>
              </a:xfrm>
              <a:custGeom>
                <a:avLst/>
                <a:gdLst/>
                <a:ahLst/>
                <a:cxnLst/>
                <a:rect l="l" t="t" r="r" b="b"/>
                <a:pathLst>
                  <a:path w="3625" h="3244" fill="none" extrusionOk="0">
                    <a:moveTo>
                      <a:pt x="3624" y="1"/>
                    </a:moveTo>
                    <a:lnTo>
                      <a:pt x="0" y="3243"/>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5"/>
              <p:cNvSpPr/>
              <p:nvPr/>
            </p:nvSpPr>
            <p:spPr>
              <a:xfrm>
                <a:off x="3153626" y="-1957452"/>
                <a:ext cx="174928" cy="176908"/>
              </a:xfrm>
              <a:custGeom>
                <a:avLst/>
                <a:gdLst/>
                <a:ahLst/>
                <a:cxnLst/>
                <a:rect l="l" t="t" r="r" b="b"/>
                <a:pathLst>
                  <a:path w="4770" h="4824" fill="none" extrusionOk="0">
                    <a:moveTo>
                      <a:pt x="4769" y="2371"/>
                    </a:moveTo>
                    <a:cubicBezTo>
                      <a:pt x="4769" y="3679"/>
                      <a:pt x="3707" y="4769"/>
                      <a:pt x="2399" y="4796"/>
                    </a:cubicBezTo>
                    <a:cubicBezTo>
                      <a:pt x="1064" y="4823"/>
                      <a:pt x="1" y="3761"/>
                      <a:pt x="1" y="2453"/>
                    </a:cubicBezTo>
                    <a:cubicBezTo>
                      <a:pt x="1" y="1118"/>
                      <a:pt x="1064" y="55"/>
                      <a:pt x="2399" y="1"/>
                    </a:cubicBezTo>
                    <a:cubicBezTo>
                      <a:pt x="3707" y="1"/>
                      <a:pt x="4769" y="1063"/>
                      <a:pt x="4769" y="237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5"/>
              <p:cNvSpPr/>
              <p:nvPr/>
            </p:nvSpPr>
            <p:spPr>
              <a:xfrm>
                <a:off x="3554357" y="-2461089"/>
                <a:ext cx="2017" cy="175918"/>
              </a:xfrm>
              <a:custGeom>
                <a:avLst/>
                <a:gdLst/>
                <a:ahLst/>
                <a:cxnLst/>
                <a:rect l="l" t="t" r="r" b="b"/>
                <a:pathLst>
                  <a:path w="55" h="4797" fill="none" extrusionOk="0">
                    <a:moveTo>
                      <a:pt x="55" y="4796"/>
                    </a:moveTo>
                    <a:lnTo>
                      <a:pt x="0"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5"/>
              <p:cNvSpPr/>
              <p:nvPr/>
            </p:nvSpPr>
            <p:spPr>
              <a:xfrm>
                <a:off x="3432454" y="-2653955"/>
                <a:ext cx="235841" cy="195904"/>
              </a:xfrm>
              <a:custGeom>
                <a:avLst/>
                <a:gdLst/>
                <a:ahLst/>
                <a:cxnLst/>
                <a:rect l="l" t="t" r="r" b="b"/>
                <a:pathLst>
                  <a:path w="6431" h="5342" fill="none" extrusionOk="0">
                    <a:moveTo>
                      <a:pt x="1689" y="4497"/>
                    </a:moveTo>
                    <a:cubicBezTo>
                      <a:pt x="0" y="3134"/>
                      <a:pt x="818" y="437"/>
                      <a:pt x="2970" y="219"/>
                    </a:cubicBezTo>
                    <a:cubicBezTo>
                      <a:pt x="5095" y="1"/>
                      <a:pt x="6431" y="2480"/>
                      <a:pt x="5068" y="4142"/>
                    </a:cubicBezTo>
                    <a:cubicBezTo>
                      <a:pt x="4224" y="5178"/>
                      <a:pt x="2725" y="5341"/>
                      <a:pt x="1689" y="449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5"/>
              <p:cNvSpPr/>
              <p:nvPr/>
            </p:nvSpPr>
            <p:spPr>
              <a:xfrm>
                <a:off x="3676259" y="-2054380"/>
                <a:ext cx="139942" cy="105947"/>
              </a:xfrm>
              <a:custGeom>
                <a:avLst/>
                <a:gdLst/>
                <a:ahLst/>
                <a:cxnLst/>
                <a:rect l="l" t="t" r="r" b="b"/>
                <a:pathLst>
                  <a:path w="3816" h="2889" fill="none" extrusionOk="0">
                    <a:moveTo>
                      <a:pt x="1" y="0"/>
                    </a:moveTo>
                    <a:lnTo>
                      <a:pt x="3815" y="28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5"/>
              <p:cNvSpPr/>
              <p:nvPr/>
            </p:nvSpPr>
            <p:spPr>
              <a:xfrm>
                <a:off x="3797172" y="-1988442"/>
                <a:ext cx="190880" cy="192897"/>
              </a:xfrm>
              <a:custGeom>
                <a:avLst/>
                <a:gdLst/>
                <a:ahLst/>
                <a:cxnLst/>
                <a:rect l="l" t="t" r="r" b="b"/>
                <a:pathLst>
                  <a:path w="5205" h="5260" fill="none" extrusionOk="0">
                    <a:moveTo>
                      <a:pt x="2153" y="301"/>
                    </a:moveTo>
                    <a:cubicBezTo>
                      <a:pt x="3434" y="1"/>
                      <a:pt x="4687" y="846"/>
                      <a:pt x="4960" y="2126"/>
                    </a:cubicBezTo>
                    <a:cubicBezTo>
                      <a:pt x="5205" y="3434"/>
                      <a:pt x="4360" y="4687"/>
                      <a:pt x="3052" y="4960"/>
                    </a:cubicBezTo>
                    <a:cubicBezTo>
                      <a:pt x="1772" y="5260"/>
                      <a:pt x="518" y="4415"/>
                      <a:pt x="246" y="3134"/>
                    </a:cubicBezTo>
                    <a:cubicBezTo>
                      <a:pt x="1" y="1826"/>
                      <a:pt x="845" y="573"/>
                      <a:pt x="2153" y="30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1" name="Google Shape;401;p5"/>
            <p:cNvSpPr/>
            <p:nvPr/>
          </p:nvSpPr>
          <p:spPr>
            <a:xfrm rot="10800000">
              <a:off x="8247010" y="3883873"/>
              <a:ext cx="90948" cy="91975"/>
            </a:xfrm>
            <a:custGeom>
              <a:avLst/>
              <a:gdLst/>
              <a:ahLst/>
              <a:cxnLst/>
              <a:rect l="l" t="t" r="r" b="b"/>
              <a:pathLst>
                <a:path w="2480" h="2508" fill="none" extrusionOk="0">
                  <a:moveTo>
                    <a:pt x="2480" y="1227"/>
                  </a:moveTo>
                  <a:cubicBezTo>
                    <a:pt x="2480" y="1908"/>
                    <a:pt x="1935" y="2480"/>
                    <a:pt x="1254" y="2480"/>
                  </a:cubicBezTo>
                  <a:cubicBezTo>
                    <a:pt x="573" y="2508"/>
                    <a:pt x="0" y="1963"/>
                    <a:pt x="0" y="1281"/>
                  </a:cubicBezTo>
                  <a:cubicBezTo>
                    <a:pt x="0" y="600"/>
                    <a:pt x="545" y="28"/>
                    <a:pt x="1254" y="28"/>
                  </a:cubicBezTo>
                  <a:cubicBezTo>
                    <a:pt x="1935" y="1"/>
                    <a:pt x="2480" y="546"/>
                    <a:pt x="2480" y="1227"/>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02" name="Google Shape;402;p5"/>
            <p:cNvGrpSpPr/>
            <p:nvPr/>
          </p:nvGrpSpPr>
          <p:grpSpPr>
            <a:xfrm rot="10800000">
              <a:off x="7216135" y="4710301"/>
              <a:ext cx="193891" cy="194881"/>
              <a:chOff x="3407917" y="-1400250"/>
              <a:chExt cx="193891" cy="194881"/>
            </a:xfrm>
          </p:grpSpPr>
          <p:sp>
            <p:nvSpPr>
              <p:cNvPr id="403" name="Google Shape;403;p5"/>
              <p:cNvSpPr/>
              <p:nvPr/>
            </p:nvSpPr>
            <p:spPr>
              <a:xfrm>
                <a:off x="3504845" y="-1400250"/>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5"/>
              <p:cNvSpPr/>
              <p:nvPr/>
            </p:nvSpPr>
            <p:spPr>
              <a:xfrm>
                <a:off x="3504845" y="-1279337"/>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5"/>
              <p:cNvSpPr/>
              <p:nvPr/>
            </p:nvSpPr>
            <p:spPr>
              <a:xfrm>
                <a:off x="3407917" y="-1302331"/>
                <a:ext cx="72978" cy="1027"/>
              </a:xfrm>
              <a:custGeom>
                <a:avLst/>
                <a:gdLst/>
                <a:ahLst/>
                <a:cxnLst/>
                <a:rect l="l" t="t" r="r" b="b"/>
                <a:pathLst>
                  <a:path w="1990" h="28" fill="none" extrusionOk="0">
                    <a:moveTo>
                      <a:pt x="1" y="28"/>
                    </a:moveTo>
                    <a:lnTo>
                      <a:pt x="1990"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5"/>
              <p:cNvSpPr/>
              <p:nvPr/>
            </p:nvSpPr>
            <p:spPr>
              <a:xfrm>
                <a:off x="3528830" y="-1304312"/>
                <a:ext cx="72978" cy="1027"/>
              </a:xfrm>
              <a:custGeom>
                <a:avLst/>
                <a:gdLst/>
                <a:ahLst/>
                <a:cxnLst/>
                <a:rect l="l" t="t" r="r" b="b"/>
                <a:pathLst>
                  <a:path w="1990" h="28" fill="none" extrusionOk="0">
                    <a:moveTo>
                      <a:pt x="1" y="27"/>
                    </a:moveTo>
                    <a:lnTo>
                      <a:pt x="1990"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5"/>
              <p:cNvSpPr/>
              <p:nvPr/>
            </p:nvSpPr>
            <p:spPr>
              <a:xfrm>
                <a:off x="3436889" y="-1370287"/>
                <a:ext cx="51011" cy="51011"/>
              </a:xfrm>
              <a:custGeom>
                <a:avLst/>
                <a:gdLst/>
                <a:ahLst/>
                <a:cxnLst/>
                <a:rect l="l" t="t" r="r" b="b"/>
                <a:pathLst>
                  <a:path w="1391" h="1391" fill="none" extrusionOk="0">
                    <a:moveTo>
                      <a:pt x="1" y="1"/>
                    </a:moveTo>
                    <a:lnTo>
                      <a:pt x="1391"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5"/>
              <p:cNvSpPr/>
              <p:nvPr/>
            </p:nvSpPr>
            <p:spPr>
              <a:xfrm>
                <a:off x="3521825" y="-1286342"/>
                <a:ext cx="52002" cy="51011"/>
              </a:xfrm>
              <a:custGeom>
                <a:avLst/>
                <a:gdLst/>
                <a:ahLst/>
                <a:cxnLst/>
                <a:rect l="l" t="t" r="r" b="b"/>
                <a:pathLst>
                  <a:path w="1418" h="1391" fill="none" extrusionOk="0">
                    <a:moveTo>
                      <a:pt x="1" y="1"/>
                    </a:moveTo>
                    <a:lnTo>
                      <a:pt x="1418"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5"/>
              <p:cNvSpPr/>
              <p:nvPr/>
            </p:nvSpPr>
            <p:spPr>
              <a:xfrm>
                <a:off x="3436889" y="-1285352"/>
                <a:ext cx="51011" cy="52992"/>
              </a:xfrm>
              <a:custGeom>
                <a:avLst/>
                <a:gdLst/>
                <a:ahLst/>
                <a:cxnLst/>
                <a:rect l="l" t="t" r="r" b="b"/>
                <a:pathLst>
                  <a:path w="1391" h="1445" fill="none" extrusionOk="0">
                    <a:moveTo>
                      <a:pt x="1" y="1445"/>
                    </a:moveTo>
                    <a:lnTo>
                      <a:pt x="1391"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5"/>
              <p:cNvSpPr/>
              <p:nvPr/>
            </p:nvSpPr>
            <p:spPr>
              <a:xfrm>
                <a:off x="3521825" y="-1372268"/>
                <a:ext cx="52002" cy="52002"/>
              </a:xfrm>
              <a:custGeom>
                <a:avLst/>
                <a:gdLst/>
                <a:ahLst/>
                <a:cxnLst/>
                <a:rect l="l" t="t" r="r" b="b"/>
                <a:pathLst>
                  <a:path w="1418" h="1418" fill="none" extrusionOk="0">
                    <a:moveTo>
                      <a:pt x="1" y="1417"/>
                    </a:moveTo>
                    <a:lnTo>
                      <a:pt x="1418"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1" name="Google Shape;411;p5"/>
            <p:cNvGrpSpPr/>
            <p:nvPr/>
          </p:nvGrpSpPr>
          <p:grpSpPr>
            <a:xfrm rot="10800000">
              <a:off x="7154282" y="3045530"/>
              <a:ext cx="670520" cy="673527"/>
              <a:chOff x="1889565" y="-3382437"/>
              <a:chExt cx="670520" cy="673527"/>
            </a:xfrm>
          </p:grpSpPr>
          <p:sp>
            <p:nvSpPr>
              <p:cNvPr id="412" name="Google Shape;412;p5"/>
              <p:cNvSpPr/>
              <p:nvPr/>
            </p:nvSpPr>
            <p:spPr>
              <a:xfrm>
                <a:off x="1889565" y="-3382437"/>
                <a:ext cx="670520" cy="673527"/>
              </a:xfrm>
              <a:custGeom>
                <a:avLst/>
                <a:gdLst/>
                <a:ahLst/>
                <a:cxnLst/>
                <a:rect l="l" t="t" r="r" b="b"/>
                <a:pathLst>
                  <a:path w="18284" h="18366" fill="none" extrusionOk="0">
                    <a:moveTo>
                      <a:pt x="15068" y="3216"/>
                    </a:moveTo>
                    <a:cubicBezTo>
                      <a:pt x="18284" y="6431"/>
                      <a:pt x="18284" y="11690"/>
                      <a:pt x="15014" y="14987"/>
                    </a:cubicBezTo>
                    <a:cubicBezTo>
                      <a:pt x="11744" y="18284"/>
                      <a:pt x="6458" y="18366"/>
                      <a:pt x="3243" y="15151"/>
                    </a:cubicBezTo>
                    <a:cubicBezTo>
                      <a:pt x="0" y="11935"/>
                      <a:pt x="0" y="6677"/>
                      <a:pt x="3270" y="3380"/>
                    </a:cubicBezTo>
                    <a:cubicBezTo>
                      <a:pt x="6540" y="83"/>
                      <a:pt x="11826" y="1"/>
                      <a:pt x="15068" y="3216"/>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5"/>
              <p:cNvSpPr/>
              <p:nvPr/>
            </p:nvSpPr>
            <p:spPr>
              <a:xfrm>
                <a:off x="2179359" y="-3091653"/>
                <a:ext cx="90948" cy="93001"/>
              </a:xfrm>
              <a:custGeom>
                <a:avLst/>
                <a:gdLst/>
                <a:ahLst/>
                <a:cxnLst/>
                <a:rect l="l" t="t" r="r" b="b"/>
                <a:pathLst>
                  <a:path w="2480" h="2536" fill="none" extrusionOk="0">
                    <a:moveTo>
                      <a:pt x="2480" y="1254"/>
                    </a:moveTo>
                    <a:cubicBezTo>
                      <a:pt x="2480" y="1936"/>
                      <a:pt x="1935" y="2481"/>
                      <a:pt x="1253" y="2508"/>
                    </a:cubicBezTo>
                    <a:cubicBezTo>
                      <a:pt x="572" y="2535"/>
                      <a:pt x="0" y="1963"/>
                      <a:pt x="0" y="1282"/>
                    </a:cubicBezTo>
                    <a:cubicBezTo>
                      <a:pt x="0" y="600"/>
                      <a:pt x="545" y="28"/>
                      <a:pt x="1253" y="28"/>
                    </a:cubicBezTo>
                    <a:cubicBezTo>
                      <a:pt x="1935" y="1"/>
                      <a:pt x="2480" y="546"/>
                      <a:pt x="2480" y="1254"/>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5"/>
              <p:cNvSpPr/>
              <p:nvPr/>
            </p:nvSpPr>
            <p:spPr>
              <a:xfrm>
                <a:off x="2109386" y="-3278504"/>
                <a:ext cx="230853" cy="155931"/>
              </a:xfrm>
              <a:custGeom>
                <a:avLst/>
                <a:gdLst/>
                <a:ahLst/>
                <a:cxnLst/>
                <a:rect l="l" t="t" r="r" b="b"/>
                <a:pathLst>
                  <a:path w="6295" h="4252" fill="none" extrusionOk="0">
                    <a:moveTo>
                      <a:pt x="3161" y="3897"/>
                    </a:moveTo>
                    <a:cubicBezTo>
                      <a:pt x="3570" y="3897"/>
                      <a:pt x="4006" y="4006"/>
                      <a:pt x="4388" y="4224"/>
                    </a:cubicBezTo>
                    <a:lnTo>
                      <a:pt x="6295" y="818"/>
                    </a:lnTo>
                    <a:cubicBezTo>
                      <a:pt x="5341" y="273"/>
                      <a:pt x="4251" y="1"/>
                      <a:pt x="3161" y="28"/>
                    </a:cubicBezTo>
                    <a:cubicBezTo>
                      <a:pt x="2044" y="55"/>
                      <a:pt x="954" y="355"/>
                      <a:pt x="1" y="927"/>
                    </a:cubicBezTo>
                    <a:lnTo>
                      <a:pt x="1935" y="4251"/>
                    </a:lnTo>
                    <a:cubicBezTo>
                      <a:pt x="2290" y="4033"/>
                      <a:pt x="2725" y="3897"/>
                      <a:pt x="3161" y="3897"/>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5"/>
              <p:cNvSpPr/>
              <p:nvPr/>
            </p:nvSpPr>
            <p:spPr>
              <a:xfrm>
                <a:off x="1992471" y="-3042657"/>
                <a:ext cx="186920" cy="199865"/>
              </a:xfrm>
              <a:custGeom>
                <a:avLst/>
                <a:gdLst/>
                <a:ahLst/>
                <a:cxnLst/>
                <a:rect l="l" t="t" r="r" b="b"/>
                <a:pathLst>
                  <a:path w="5097" h="5450" fill="none" extrusionOk="0">
                    <a:moveTo>
                      <a:pt x="3897" y="0"/>
                    </a:moveTo>
                    <a:lnTo>
                      <a:pt x="1" y="82"/>
                    </a:lnTo>
                    <a:cubicBezTo>
                      <a:pt x="1" y="2289"/>
                      <a:pt x="1200" y="4333"/>
                      <a:pt x="3107" y="5450"/>
                    </a:cubicBezTo>
                    <a:lnTo>
                      <a:pt x="5096" y="2071"/>
                    </a:lnTo>
                    <a:cubicBezTo>
                      <a:pt x="4360" y="1635"/>
                      <a:pt x="3897" y="872"/>
                      <a:pt x="3897" y="0"/>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5"/>
              <p:cNvSpPr/>
              <p:nvPr/>
            </p:nvSpPr>
            <p:spPr>
              <a:xfrm>
                <a:off x="2270273" y="-3048672"/>
                <a:ext cx="186920" cy="200892"/>
              </a:xfrm>
              <a:custGeom>
                <a:avLst/>
                <a:gdLst/>
                <a:ahLst/>
                <a:cxnLst/>
                <a:rect l="l" t="t" r="r" b="b"/>
                <a:pathLst>
                  <a:path w="5097" h="5478" fill="none" extrusionOk="0">
                    <a:moveTo>
                      <a:pt x="5096" y="1"/>
                    </a:moveTo>
                    <a:lnTo>
                      <a:pt x="1227" y="82"/>
                    </a:lnTo>
                    <a:cubicBezTo>
                      <a:pt x="1200" y="954"/>
                      <a:pt x="736" y="1745"/>
                      <a:pt x="1" y="2181"/>
                    </a:cubicBezTo>
                    <a:lnTo>
                      <a:pt x="1990" y="5478"/>
                    </a:lnTo>
                    <a:cubicBezTo>
                      <a:pt x="3897" y="4333"/>
                      <a:pt x="5069" y="2262"/>
                      <a:pt x="5096" y="1"/>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7" name="Google Shape;417;p5"/>
            <p:cNvGrpSpPr/>
            <p:nvPr/>
          </p:nvGrpSpPr>
          <p:grpSpPr>
            <a:xfrm rot="10800000">
              <a:off x="7865125" y="3849733"/>
              <a:ext cx="235841" cy="578619"/>
              <a:chOff x="6219428" y="3871144"/>
              <a:chExt cx="235841" cy="578619"/>
            </a:xfrm>
          </p:grpSpPr>
          <p:sp>
            <p:nvSpPr>
              <p:cNvPr id="418" name="Google Shape;418;p5"/>
              <p:cNvSpPr/>
              <p:nvPr/>
            </p:nvSpPr>
            <p:spPr>
              <a:xfrm>
                <a:off x="6219428" y="3871144"/>
                <a:ext cx="235841" cy="578619"/>
              </a:xfrm>
              <a:custGeom>
                <a:avLst/>
                <a:gdLst/>
                <a:ahLst/>
                <a:cxnLst/>
                <a:rect l="l" t="t" r="r" b="b"/>
                <a:pathLst>
                  <a:path w="6431" h="15778" fill="none" extrusionOk="0">
                    <a:moveTo>
                      <a:pt x="6403" y="12480"/>
                    </a:moveTo>
                    <a:cubicBezTo>
                      <a:pt x="6403" y="14251"/>
                      <a:pt x="4987" y="15696"/>
                      <a:pt x="3215" y="15750"/>
                    </a:cubicBezTo>
                    <a:lnTo>
                      <a:pt x="3215" y="15750"/>
                    </a:lnTo>
                    <a:cubicBezTo>
                      <a:pt x="1444" y="15777"/>
                      <a:pt x="0" y="14333"/>
                      <a:pt x="27" y="12589"/>
                    </a:cubicBezTo>
                    <a:lnTo>
                      <a:pt x="27" y="3298"/>
                    </a:lnTo>
                    <a:cubicBezTo>
                      <a:pt x="27" y="1499"/>
                      <a:pt x="1444" y="55"/>
                      <a:pt x="3215" y="28"/>
                    </a:cubicBezTo>
                    <a:lnTo>
                      <a:pt x="3215" y="28"/>
                    </a:lnTo>
                    <a:cubicBezTo>
                      <a:pt x="4987" y="1"/>
                      <a:pt x="6431" y="1418"/>
                      <a:pt x="6431" y="3161"/>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5"/>
              <p:cNvSpPr/>
              <p:nvPr/>
            </p:nvSpPr>
            <p:spPr>
              <a:xfrm>
                <a:off x="6223426" y="4138971"/>
                <a:ext cx="226856" cy="3007"/>
              </a:xfrm>
              <a:custGeom>
                <a:avLst/>
                <a:gdLst/>
                <a:ahLst/>
                <a:cxnLst/>
                <a:rect l="l" t="t" r="r" b="b"/>
                <a:pathLst>
                  <a:path w="6186" h="82" fill="none" extrusionOk="0">
                    <a:moveTo>
                      <a:pt x="0" y="82"/>
                    </a:moveTo>
                    <a:lnTo>
                      <a:pt x="6185"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5"/>
              <p:cNvSpPr/>
              <p:nvPr/>
            </p:nvSpPr>
            <p:spPr>
              <a:xfrm>
                <a:off x="6266370" y="4334807"/>
                <a:ext cx="70998" cy="70008"/>
              </a:xfrm>
              <a:custGeom>
                <a:avLst/>
                <a:gdLst/>
                <a:ahLst/>
                <a:cxnLst/>
                <a:rect l="l" t="t" r="r" b="b"/>
                <a:pathLst>
                  <a:path w="1936" h="1909" fill="none" extrusionOk="0">
                    <a:moveTo>
                      <a:pt x="1935" y="1881"/>
                    </a:moveTo>
                    <a:cubicBezTo>
                      <a:pt x="873" y="1908"/>
                      <a:pt x="1" y="1063"/>
                      <a:pt x="28" y="1"/>
                    </a:cubicBez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1" name="Google Shape;421;p5"/>
            <p:cNvGrpSpPr/>
            <p:nvPr/>
          </p:nvGrpSpPr>
          <p:grpSpPr>
            <a:xfrm rot="10800000">
              <a:off x="7585583" y="3735560"/>
              <a:ext cx="228873" cy="290850"/>
              <a:chOff x="2079424" y="521748"/>
              <a:chExt cx="228873" cy="290850"/>
            </a:xfrm>
          </p:grpSpPr>
          <p:sp>
            <p:nvSpPr>
              <p:cNvPr id="422" name="Google Shape;422;p5"/>
              <p:cNvSpPr/>
              <p:nvPr/>
            </p:nvSpPr>
            <p:spPr>
              <a:xfrm>
                <a:off x="2079424" y="521748"/>
                <a:ext cx="228873" cy="290850"/>
              </a:xfrm>
              <a:custGeom>
                <a:avLst/>
                <a:gdLst/>
                <a:ahLst/>
                <a:cxnLst/>
                <a:rect l="l" t="t" r="r" b="b"/>
                <a:pathLst>
                  <a:path w="6241" h="7931" fill="none" extrusionOk="0">
                    <a:moveTo>
                      <a:pt x="5068" y="1881"/>
                    </a:moveTo>
                    <a:cubicBezTo>
                      <a:pt x="3216" y="1"/>
                      <a:pt x="0" y="1309"/>
                      <a:pt x="0" y="3979"/>
                    </a:cubicBezTo>
                    <a:cubicBezTo>
                      <a:pt x="0" y="6622"/>
                      <a:pt x="3216" y="7930"/>
                      <a:pt x="5068" y="6050"/>
                    </a:cubicBezTo>
                    <a:cubicBezTo>
                      <a:pt x="6240" y="4905"/>
                      <a:pt x="6240" y="3025"/>
                      <a:pt x="5068" y="188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5"/>
              <p:cNvSpPr/>
              <p:nvPr/>
            </p:nvSpPr>
            <p:spPr>
              <a:xfrm>
                <a:off x="2090389" y="622673"/>
                <a:ext cx="78993" cy="79983"/>
              </a:xfrm>
              <a:custGeom>
                <a:avLst/>
                <a:gdLst/>
                <a:ahLst/>
                <a:cxnLst/>
                <a:rect l="l" t="t" r="r" b="b"/>
                <a:pathLst>
                  <a:path w="2154" h="2181" fill="none" extrusionOk="0">
                    <a:moveTo>
                      <a:pt x="1" y="2181"/>
                    </a:moveTo>
                    <a:lnTo>
                      <a:pt x="215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5"/>
              <p:cNvSpPr/>
              <p:nvPr/>
            </p:nvSpPr>
            <p:spPr>
              <a:xfrm>
                <a:off x="2192341" y="626670"/>
                <a:ext cx="96962" cy="98979"/>
              </a:xfrm>
              <a:custGeom>
                <a:avLst/>
                <a:gdLst/>
                <a:ahLst/>
                <a:cxnLst/>
                <a:rect l="l" t="t" r="r" b="b"/>
                <a:pathLst>
                  <a:path w="2644" h="2699" fill="none" extrusionOk="0">
                    <a:moveTo>
                      <a:pt x="2643" y="1"/>
                    </a:moveTo>
                    <a:lnTo>
                      <a:pt x="0" y="2698"/>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5" name="Google Shape;425;p5"/>
            <p:cNvGrpSpPr/>
            <p:nvPr/>
          </p:nvGrpSpPr>
          <p:grpSpPr>
            <a:xfrm rot="10800000">
              <a:off x="7481053" y="2722388"/>
              <a:ext cx="557642" cy="557642"/>
              <a:chOff x="3560335" y="-646412"/>
              <a:chExt cx="557642" cy="557642"/>
            </a:xfrm>
          </p:grpSpPr>
          <p:sp>
            <p:nvSpPr>
              <p:cNvPr id="426" name="Google Shape;426;p5"/>
              <p:cNvSpPr/>
              <p:nvPr/>
            </p:nvSpPr>
            <p:spPr>
              <a:xfrm>
                <a:off x="3560335" y="-646412"/>
                <a:ext cx="557642" cy="557642"/>
              </a:xfrm>
              <a:custGeom>
                <a:avLst/>
                <a:gdLst/>
                <a:ahLst/>
                <a:cxnLst/>
                <a:rect l="l" t="t" r="r" b="b"/>
                <a:pathLst>
                  <a:path w="15206" h="15206" fill="none" extrusionOk="0">
                    <a:moveTo>
                      <a:pt x="15205" y="14933"/>
                    </a:moveTo>
                    <a:lnTo>
                      <a:pt x="1" y="15205"/>
                    </a:lnTo>
                    <a:lnTo>
                      <a:pt x="1" y="1"/>
                    </a:ln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5"/>
              <p:cNvSpPr/>
              <p:nvPr/>
            </p:nvSpPr>
            <p:spPr>
              <a:xfrm>
                <a:off x="3652275" y="-433560"/>
                <a:ext cx="268846" cy="268846"/>
              </a:xfrm>
              <a:custGeom>
                <a:avLst/>
                <a:gdLst/>
                <a:ahLst/>
                <a:cxnLst/>
                <a:rect l="l" t="t" r="r" b="b"/>
                <a:pathLst>
                  <a:path w="7331" h="7331" fill="none" extrusionOk="0">
                    <a:moveTo>
                      <a:pt x="7330" y="7194"/>
                    </a:moveTo>
                    <a:lnTo>
                      <a:pt x="1" y="7330"/>
                    </a:lnTo>
                    <a:lnTo>
                      <a:pt x="1" y="1"/>
                    </a:ln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5"/>
              <p:cNvSpPr/>
              <p:nvPr/>
            </p:nvSpPr>
            <p:spPr>
              <a:xfrm>
                <a:off x="3563342" y="-524473"/>
                <a:ext cx="44007" cy="1027"/>
              </a:xfrm>
              <a:custGeom>
                <a:avLst/>
                <a:gdLst/>
                <a:ahLst/>
                <a:cxnLst/>
                <a:rect l="l" t="t" r="r" b="b"/>
                <a:pathLst>
                  <a:path w="1200" h="28" fill="none" extrusionOk="0">
                    <a:moveTo>
                      <a:pt x="1" y="27"/>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5"/>
              <p:cNvSpPr/>
              <p:nvPr/>
            </p:nvSpPr>
            <p:spPr>
              <a:xfrm>
                <a:off x="3563342" y="-462532"/>
                <a:ext cx="44007" cy="1027"/>
              </a:xfrm>
              <a:custGeom>
                <a:avLst/>
                <a:gdLst/>
                <a:ahLst/>
                <a:cxnLst/>
                <a:rect l="l" t="t" r="r" b="b"/>
                <a:pathLst>
                  <a:path w="1200" h="28"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5"/>
              <p:cNvSpPr/>
              <p:nvPr/>
            </p:nvSpPr>
            <p:spPr>
              <a:xfrm>
                <a:off x="3563342" y="-400590"/>
                <a:ext cx="44007" cy="1064"/>
              </a:xfrm>
              <a:custGeom>
                <a:avLst/>
                <a:gdLst/>
                <a:ahLst/>
                <a:cxnLst/>
                <a:rect l="l" t="t" r="r" b="b"/>
                <a:pathLst>
                  <a:path w="1200" h="29"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5"/>
              <p:cNvSpPr/>
              <p:nvPr/>
            </p:nvSpPr>
            <p:spPr>
              <a:xfrm>
                <a:off x="3563342" y="-338612"/>
                <a:ext cx="44007" cy="1027"/>
              </a:xfrm>
              <a:custGeom>
                <a:avLst/>
                <a:gdLst/>
                <a:ahLst/>
                <a:cxnLst/>
                <a:rect l="l" t="t" r="r" b="b"/>
                <a:pathLst>
                  <a:path w="1200" h="28" fill="none" extrusionOk="0">
                    <a:moveTo>
                      <a:pt x="1" y="28"/>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5"/>
              <p:cNvSpPr/>
              <p:nvPr/>
            </p:nvSpPr>
            <p:spPr>
              <a:xfrm>
                <a:off x="3563342" y="-276671"/>
                <a:ext cx="44007" cy="1027"/>
              </a:xfrm>
              <a:custGeom>
                <a:avLst/>
                <a:gdLst/>
                <a:ahLst/>
                <a:cxnLst/>
                <a:rect l="l" t="t" r="r" b="b"/>
                <a:pathLst>
                  <a:path w="1200" h="28"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5"/>
              <p:cNvSpPr/>
              <p:nvPr/>
            </p:nvSpPr>
            <p:spPr>
              <a:xfrm>
                <a:off x="3563342" y="-214692"/>
                <a:ext cx="44007" cy="1027"/>
              </a:xfrm>
              <a:custGeom>
                <a:avLst/>
                <a:gdLst/>
                <a:ahLst/>
                <a:cxnLst/>
                <a:rect l="l" t="t" r="r" b="b"/>
                <a:pathLst>
                  <a:path w="1200" h="28" fill="none" extrusionOk="0">
                    <a:moveTo>
                      <a:pt x="1" y="27"/>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5"/>
              <p:cNvSpPr/>
              <p:nvPr/>
            </p:nvSpPr>
            <p:spPr>
              <a:xfrm>
                <a:off x="3563342" y="-152751"/>
                <a:ext cx="44007" cy="1027"/>
              </a:xfrm>
              <a:custGeom>
                <a:avLst/>
                <a:gdLst/>
                <a:ahLst/>
                <a:cxnLst/>
                <a:rect l="l" t="t" r="r" b="b"/>
                <a:pathLst>
                  <a:path w="1200" h="28" fill="none" extrusionOk="0">
                    <a:moveTo>
                      <a:pt x="1" y="28"/>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three columns - 2">
  <p:cSld name="CUSTOM_3">
    <p:spTree>
      <p:nvGrpSpPr>
        <p:cNvPr id="1" name="Shape 1064"/>
        <p:cNvGrpSpPr/>
        <p:nvPr/>
      </p:nvGrpSpPr>
      <p:grpSpPr>
        <a:xfrm>
          <a:off x="0" y="0"/>
          <a:ext cx="0" cy="0"/>
          <a:chOff x="0" y="0"/>
          <a:chExt cx="0" cy="0"/>
        </a:xfrm>
      </p:grpSpPr>
      <p:sp>
        <p:nvSpPr>
          <p:cNvPr id="1065" name="Google Shape;1065;p13"/>
          <p:cNvSpPr/>
          <p:nvPr/>
        </p:nvSpPr>
        <p:spPr>
          <a:xfrm>
            <a:off x="191748" y="173321"/>
            <a:ext cx="8760505" cy="4796858"/>
          </a:xfrm>
          <a:custGeom>
            <a:avLst/>
            <a:gdLst/>
            <a:ahLst/>
            <a:cxnLst/>
            <a:rect l="l" t="t" r="r" b="b"/>
            <a:pathLst>
              <a:path w="285312" h="156224" extrusionOk="0">
                <a:moveTo>
                  <a:pt x="4843" y="0"/>
                </a:moveTo>
                <a:cubicBezTo>
                  <a:pt x="4843" y="2668"/>
                  <a:pt x="2668" y="4843"/>
                  <a:pt x="0" y="4843"/>
                </a:cubicBezTo>
                <a:lnTo>
                  <a:pt x="0" y="151381"/>
                </a:lnTo>
                <a:cubicBezTo>
                  <a:pt x="2668" y="151381"/>
                  <a:pt x="4843" y="153556"/>
                  <a:pt x="4843" y="156224"/>
                </a:cubicBezTo>
                <a:lnTo>
                  <a:pt x="280451" y="156224"/>
                </a:lnTo>
                <a:cubicBezTo>
                  <a:pt x="280451" y="153556"/>
                  <a:pt x="282625" y="151381"/>
                  <a:pt x="285311" y="151381"/>
                </a:cubicBezTo>
                <a:lnTo>
                  <a:pt x="285311" y="4843"/>
                </a:lnTo>
                <a:cubicBezTo>
                  <a:pt x="282625" y="4843"/>
                  <a:pt x="280451" y="2686"/>
                  <a:pt x="2804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13"/>
          <p:cNvSpPr txBox="1">
            <a:spLocks noGrp="1"/>
          </p:cNvSpPr>
          <p:nvPr>
            <p:ph type="title"/>
          </p:nvPr>
        </p:nvSpPr>
        <p:spPr>
          <a:xfrm>
            <a:off x="1508250" y="539500"/>
            <a:ext cx="6127500" cy="506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sz="4000">
                <a:solidFill>
                  <a:schemeClr val="accent3"/>
                </a:solidFill>
                <a:latin typeface="Montserrat ExtraBold"/>
                <a:ea typeface="Montserrat ExtraBold"/>
                <a:cs typeface="Montserrat ExtraBold"/>
                <a:sym typeface="Montserrat ExtraBold"/>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067" name="Google Shape;1067;p13"/>
          <p:cNvSpPr txBox="1">
            <a:spLocks noGrp="1"/>
          </p:cNvSpPr>
          <p:nvPr>
            <p:ph type="subTitle" idx="1"/>
          </p:nvPr>
        </p:nvSpPr>
        <p:spPr>
          <a:xfrm>
            <a:off x="915600" y="2849537"/>
            <a:ext cx="1818600" cy="7839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600">
                <a:solidFill>
                  <a:schemeClr val="accent2"/>
                </a:solidFill>
                <a:latin typeface="Nunito"/>
                <a:ea typeface="Nunito"/>
                <a:cs typeface="Nunito"/>
                <a:sym typeface="Nunito"/>
              </a:defRPr>
            </a:lvl1pPr>
            <a:lvl2pPr lvl="1" algn="ctr" rtl="0">
              <a:spcBef>
                <a:spcPts val="0"/>
              </a:spcBef>
              <a:spcAft>
                <a:spcPts val="0"/>
              </a:spcAft>
              <a:buSzPts val="1400"/>
              <a:buNone/>
              <a:defRPr sz="1400"/>
            </a:lvl2pPr>
            <a:lvl3pPr lvl="2" algn="ctr" rtl="0">
              <a:spcBef>
                <a:spcPts val="1600"/>
              </a:spcBef>
              <a:spcAft>
                <a:spcPts val="0"/>
              </a:spcAft>
              <a:buSzPts val="1400"/>
              <a:buNone/>
              <a:defRPr sz="1400"/>
            </a:lvl3pPr>
            <a:lvl4pPr lvl="3" algn="ctr" rtl="0">
              <a:spcBef>
                <a:spcPts val="1600"/>
              </a:spcBef>
              <a:spcAft>
                <a:spcPts val="0"/>
              </a:spcAft>
              <a:buSzPts val="1400"/>
              <a:buNone/>
              <a:defRPr sz="1400"/>
            </a:lvl4pPr>
            <a:lvl5pPr lvl="4" algn="ctr" rtl="0">
              <a:spcBef>
                <a:spcPts val="1600"/>
              </a:spcBef>
              <a:spcAft>
                <a:spcPts val="0"/>
              </a:spcAft>
              <a:buSzPts val="1400"/>
              <a:buNone/>
              <a:defRPr sz="1400"/>
            </a:lvl5pPr>
            <a:lvl6pPr lvl="5" algn="ctr" rtl="0">
              <a:spcBef>
                <a:spcPts val="1600"/>
              </a:spcBef>
              <a:spcAft>
                <a:spcPts val="0"/>
              </a:spcAft>
              <a:buSzPts val="1400"/>
              <a:buNone/>
              <a:defRPr sz="1400"/>
            </a:lvl6pPr>
            <a:lvl7pPr lvl="6" algn="ctr" rtl="0">
              <a:spcBef>
                <a:spcPts val="1600"/>
              </a:spcBef>
              <a:spcAft>
                <a:spcPts val="0"/>
              </a:spcAft>
              <a:buSzPts val="1400"/>
              <a:buNone/>
              <a:defRPr sz="1400"/>
            </a:lvl7pPr>
            <a:lvl8pPr lvl="7" algn="ctr" rtl="0">
              <a:spcBef>
                <a:spcPts val="1600"/>
              </a:spcBef>
              <a:spcAft>
                <a:spcPts val="0"/>
              </a:spcAft>
              <a:buSzPts val="1400"/>
              <a:buNone/>
              <a:defRPr sz="1400"/>
            </a:lvl8pPr>
            <a:lvl9pPr lvl="8" algn="ctr" rtl="0">
              <a:spcBef>
                <a:spcPts val="1600"/>
              </a:spcBef>
              <a:spcAft>
                <a:spcPts val="1600"/>
              </a:spcAft>
              <a:buSzPts val="1400"/>
              <a:buNone/>
              <a:defRPr sz="1400"/>
            </a:lvl9pPr>
          </a:lstStyle>
          <a:p>
            <a:endParaRPr/>
          </a:p>
        </p:txBody>
      </p:sp>
      <p:sp>
        <p:nvSpPr>
          <p:cNvPr id="1068" name="Google Shape;1068;p13"/>
          <p:cNvSpPr txBox="1">
            <a:spLocks noGrp="1"/>
          </p:cNvSpPr>
          <p:nvPr>
            <p:ph type="subTitle" idx="2"/>
          </p:nvPr>
        </p:nvSpPr>
        <p:spPr>
          <a:xfrm>
            <a:off x="915600" y="2500608"/>
            <a:ext cx="1818600" cy="269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Font typeface="Nunito"/>
              <a:buNone/>
              <a:defRPr sz="1600" b="1">
                <a:solidFill>
                  <a:schemeClr val="accent6"/>
                </a:solidFill>
                <a:latin typeface="Nunito"/>
                <a:ea typeface="Nunito"/>
                <a:cs typeface="Nunito"/>
                <a:sym typeface="Nunito"/>
              </a:defRPr>
            </a:lvl1pPr>
            <a:lvl2pPr lvl="1" algn="ctr" rtl="0">
              <a:spcBef>
                <a:spcPts val="0"/>
              </a:spcBef>
              <a:spcAft>
                <a:spcPts val="0"/>
              </a:spcAft>
              <a:buSzPts val="1400"/>
              <a:buFont typeface="Nunito"/>
              <a:buNone/>
              <a:defRPr sz="1400" b="1">
                <a:latin typeface="Nunito"/>
                <a:ea typeface="Nunito"/>
                <a:cs typeface="Nunito"/>
                <a:sym typeface="Nunito"/>
              </a:defRPr>
            </a:lvl2pPr>
            <a:lvl3pPr lvl="2" algn="ctr" rtl="0">
              <a:spcBef>
                <a:spcPts val="1600"/>
              </a:spcBef>
              <a:spcAft>
                <a:spcPts val="0"/>
              </a:spcAft>
              <a:buSzPts val="1400"/>
              <a:buFont typeface="Nunito"/>
              <a:buNone/>
              <a:defRPr sz="1400" b="1">
                <a:latin typeface="Nunito"/>
                <a:ea typeface="Nunito"/>
                <a:cs typeface="Nunito"/>
                <a:sym typeface="Nunito"/>
              </a:defRPr>
            </a:lvl3pPr>
            <a:lvl4pPr lvl="3" algn="ctr" rtl="0">
              <a:spcBef>
                <a:spcPts val="1600"/>
              </a:spcBef>
              <a:spcAft>
                <a:spcPts val="0"/>
              </a:spcAft>
              <a:buSzPts val="1400"/>
              <a:buFont typeface="Nunito"/>
              <a:buNone/>
              <a:defRPr sz="1400" b="1">
                <a:latin typeface="Nunito"/>
                <a:ea typeface="Nunito"/>
                <a:cs typeface="Nunito"/>
                <a:sym typeface="Nunito"/>
              </a:defRPr>
            </a:lvl4pPr>
            <a:lvl5pPr lvl="4" algn="ctr" rtl="0">
              <a:spcBef>
                <a:spcPts val="1600"/>
              </a:spcBef>
              <a:spcAft>
                <a:spcPts val="0"/>
              </a:spcAft>
              <a:buSzPts val="1400"/>
              <a:buFont typeface="Nunito"/>
              <a:buNone/>
              <a:defRPr sz="1400" b="1">
                <a:latin typeface="Nunito"/>
                <a:ea typeface="Nunito"/>
                <a:cs typeface="Nunito"/>
                <a:sym typeface="Nunito"/>
              </a:defRPr>
            </a:lvl5pPr>
            <a:lvl6pPr lvl="5" algn="ctr" rtl="0">
              <a:spcBef>
                <a:spcPts val="1600"/>
              </a:spcBef>
              <a:spcAft>
                <a:spcPts val="0"/>
              </a:spcAft>
              <a:buSzPts val="1400"/>
              <a:buFont typeface="Nunito"/>
              <a:buNone/>
              <a:defRPr sz="1400" b="1">
                <a:latin typeface="Nunito"/>
                <a:ea typeface="Nunito"/>
                <a:cs typeface="Nunito"/>
                <a:sym typeface="Nunito"/>
              </a:defRPr>
            </a:lvl6pPr>
            <a:lvl7pPr lvl="6" algn="ctr" rtl="0">
              <a:spcBef>
                <a:spcPts val="1600"/>
              </a:spcBef>
              <a:spcAft>
                <a:spcPts val="0"/>
              </a:spcAft>
              <a:buSzPts val="1400"/>
              <a:buFont typeface="Nunito"/>
              <a:buNone/>
              <a:defRPr sz="1400" b="1">
                <a:latin typeface="Nunito"/>
                <a:ea typeface="Nunito"/>
                <a:cs typeface="Nunito"/>
                <a:sym typeface="Nunito"/>
              </a:defRPr>
            </a:lvl7pPr>
            <a:lvl8pPr lvl="7" algn="ctr" rtl="0">
              <a:spcBef>
                <a:spcPts val="1600"/>
              </a:spcBef>
              <a:spcAft>
                <a:spcPts val="0"/>
              </a:spcAft>
              <a:buSzPts val="1400"/>
              <a:buFont typeface="Nunito"/>
              <a:buNone/>
              <a:defRPr sz="1400" b="1">
                <a:latin typeface="Nunito"/>
                <a:ea typeface="Nunito"/>
                <a:cs typeface="Nunito"/>
                <a:sym typeface="Nunito"/>
              </a:defRPr>
            </a:lvl8pPr>
            <a:lvl9pPr lvl="8" algn="ctr" rtl="0">
              <a:spcBef>
                <a:spcPts val="1600"/>
              </a:spcBef>
              <a:spcAft>
                <a:spcPts val="1600"/>
              </a:spcAft>
              <a:buSzPts val="1400"/>
              <a:buFont typeface="Nunito"/>
              <a:buNone/>
              <a:defRPr sz="1400" b="1">
                <a:latin typeface="Nunito"/>
                <a:ea typeface="Nunito"/>
                <a:cs typeface="Nunito"/>
                <a:sym typeface="Nunito"/>
              </a:defRPr>
            </a:lvl9pPr>
          </a:lstStyle>
          <a:p>
            <a:endParaRPr/>
          </a:p>
        </p:txBody>
      </p:sp>
      <p:sp>
        <p:nvSpPr>
          <p:cNvPr id="1069" name="Google Shape;1069;p13"/>
          <p:cNvSpPr txBox="1">
            <a:spLocks noGrp="1"/>
          </p:cNvSpPr>
          <p:nvPr>
            <p:ph type="subTitle" idx="3"/>
          </p:nvPr>
        </p:nvSpPr>
        <p:spPr>
          <a:xfrm>
            <a:off x="3662700" y="2849537"/>
            <a:ext cx="1818600" cy="7839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600">
                <a:solidFill>
                  <a:schemeClr val="accent2"/>
                </a:solidFill>
                <a:latin typeface="Nunito"/>
                <a:ea typeface="Nunito"/>
                <a:cs typeface="Nunito"/>
                <a:sym typeface="Nunito"/>
              </a:defRPr>
            </a:lvl1pPr>
            <a:lvl2pPr lvl="1" algn="ctr" rtl="0">
              <a:spcBef>
                <a:spcPts val="0"/>
              </a:spcBef>
              <a:spcAft>
                <a:spcPts val="0"/>
              </a:spcAft>
              <a:buSzPts val="1400"/>
              <a:buNone/>
              <a:defRPr sz="1400"/>
            </a:lvl2pPr>
            <a:lvl3pPr lvl="2" algn="ctr" rtl="0">
              <a:spcBef>
                <a:spcPts val="1600"/>
              </a:spcBef>
              <a:spcAft>
                <a:spcPts val="0"/>
              </a:spcAft>
              <a:buSzPts val="1400"/>
              <a:buNone/>
              <a:defRPr sz="1400"/>
            </a:lvl3pPr>
            <a:lvl4pPr lvl="3" algn="ctr" rtl="0">
              <a:spcBef>
                <a:spcPts val="1600"/>
              </a:spcBef>
              <a:spcAft>
                <a:spcPts val="0"/>
              </a:spcAft>
              <a:buSzPts val="1400"/>
              <a:buNone/>
              <a:defRPr sz="1400"/>
            </a:lvl4pPr>
            <a:lvl5pPr lvl="4" algn="ctr" rtl="0">
              <a:spcBef>
                <a:spcPts val="1600"/>
              </a:spcBef>
              <a:spcAft>
                <a:spcPts val="0"/>
              </a:spcAft>
              <a:buSzPts val="1400"/>
              <a:buNone/>
              <a:defRPr sz="1400"/>
            </a:lvl5pPr>
            <a:lvl6pPr lvl="5" algn="ctr" rtl="0">
              <a:spcBef>
                <a:spcPts val="1600"/>
              </a:spcBef>
              <a:spcAft>
                <a:spcPts val="0"/>
              </a:spcAft>
              <a:buSzPts val="1400"/>
              <a:buNone/>
              <a:defRPr sz="1400"/>
            </a:lvl6pPr>
            <a:lvl7pPr lvl="6" algn="ctr" rtl="0">
              <a:spcBef>
                <a:spcPts val="1600"/>
              </a:spcBef>
              <a:spcAft>
                <a:spcPts val="0"/>
              </a:spcAft>
              <a:buSzPts val="1400"/>
              <a:buNone/>
              <a:defRPr sz="1400"/>
            </a:lvl7pPr>
            <a:lvl8pPr lvl="7" algn="ctr" rtl="0">
              <a:spcBef>
                <a:spcPts val="1600"/>
              </a:spcBef>
              <a:spcAft>
                <a:spcPts val="0"/>
              </a:spcAft>
              <a:buSzPts val="1400"/>
              <a:buNone/>
              <a:defRPr sz="1400"/>
            </a:lvl8pPr>
            <a:lvl9pPr lvl="8" algn="ctr" rtl="0">
              <a:spcBef>
                <a:spcPts val="1600"/>
              </a:spcBef>
              <a:spcAft>
                <a:spcPts val="1600"/>
              </a:spcAft>
              <a:buSzPts val="1400"/>
              <a:buNone/>
              <a:defRPr sz="1400"/>
            </a:lvl9pPr>
          </a:lstStyle>
          <a:p>
            <a:endParaRPr/>
          </a:p>
        </p:txBody>
      </p:sp>
      <p:sp>
        <p:nvSpPr>
          <p:cNvPr id="1070" name="Google Shape;1070;p13"/>
          <p:cNvSpPr txBox="1">
            <a:spLocks noGrp="1"/>
          </p:cNvSpPr>
          <p:nvPr>
            <p:ph type="subTitle" idx="4"/>
          </p:nvPr>
        </p:nvSpPr>
        <p:spPr>
          <a:xfrm>
            <a:off x="3662700" y="2500608"/>
            <a:ext cx="1818600" cy="269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Font typeface="Nunito"/>
              <a:buNone/>
              <a:defRPr sz="1600" b="1">
                <a:solidFill>
                  <a:schemeClr val="accent6"/>
                </a:solidFill>
                <a:latin typeface="Nunito"/>
                <a:ea typeface="Nunito"/>
                <a:cs typeface="Nunito"/>
                <a:sym typeface="Nunito"/>
              </a:defRPr>
            </a:lvl1pPr>
            <a:lvl2pPr lvl="1" algn="ctr" rtl="0">
              <a:spcBef>
                <a:spcPts val="0"/>
              </a:spcBef>
              <a:spcAft>
                <a:spcPts val="0"/>
              </a:spcAft>
              <a:buSzPts val="1400"/>
              <a:buFont typeface="Nunito"/>
              <a:buNone/>
              <a:defRPr sz="1400" b="1">
                <a:latin typeface="Nunito"/>
                <a:ea typeface="Nunito"/>
                <a:cs typeface="Nunito"/>
                <a:sym typeface="Nunito"/>
              </a:defRPr>
            </a:lvl2pPr>
            <a:lvl3pPr lvl="2" algn="ctr" rtl="0">
              <a:spcBef>
                <a:spcPts val="1600"/>
              </a:spcBef>
              <a:spcAft>
                <a:spcPts val="0"/>
              </a:spcAft>
              <a:buSzPts val="1400"/>
              <a:buFont typeface="Nunito"/>
              <a:buNone/>
              <a:defRPr sz="1400" b="1">
                <a:latin typeface="Nunito"/>
                <a:ea typeface="Nunito"/>
                <a:cs typeface="Nunito"/>
                <a:sym typeface="Nunito"/>
              </a:defRPr>
            </a:lvl3pPr>
            <a:lvl4pPr lvl="3" algn="ctr" rtl="0">
              <a:spcBef>
                <a:spcPts val="1600"/>
              </a:spcBef>
              <a:spcAft>
                <a:spcPts val="0"/>
              </a:spcAft>
              <a:buSzPts val="1400"/>
              <a:buFont typeface="Nunito"/>
              <a:buNone/>
              <a:defRPr sz="1400" b="1">
                <a:latin typeface="Nunito"/>
                <a:ea typeface="Nunito"/>
                <a:cs typeface="Nunito"/>
                <a:sym typeface="Nunito"/>
              </a:defRPr>
            </a:lvl4pPr>
            <a:lvl5pPr lvl="4" algn="ctr" rtl="0">
              <a:spcBef>
                <a:spcPts val="1600"/>
              </a:spcBef>
              <a:spcAft>
                <a:spcPts val="0"/>
              </a:spcAft>
              <a:buSzPts val="1400"/>
              <a:buFont typeface="Nunito"/>
              <a:buNone/>
              <a:defRPr sz="1400" b="1">
                <a:latin typeface="Nunito"/>
                <a:ea typeface="Nunito"/>
                <a:cs typeface="Nunito"/>
                <a:sym typeface="Nunito"/>
              </a:defRPr>
            </a:lvl5pPr>
            <a:lvl6pPr lvl="5" algn="ctr" rtl="0">
              <a:spcBef>
                <a:spcPts val="1600"/>
              </a:spcBef>
              <a:spcAft>
                <a:spcPts val="0"/>
              </a:spcAft>
              <a:buSzPts val="1400"/>
              <a:buFont typeface="Nunito"/>
              <a:buNone/>
              <a:defRPr sz="1400" b="1">
                <a:latin typeface="Nunito"/>
                <a:ea typeface="Nunito"/>
                <a:cs typeface="Nunito"/>
                <a:sym typeface="Nunito"/>
              </a:defRPr>
            </a:lvl6pPr>
            <a:lvl7pPr lvl="6" algn="ctr" rtl="0">
              <a:spcBef>
                <a:spcPts val="1600"/>
              </a:spcBef>
              <a:spcAft>
                <a:spcPts val="0"/>
              </a:spcAft>
              <a:buSzPts val="1400"/>
              <a:buFont typeface="Nunito"/>
              <a:buNone/>
              <a:defRPr sz="1400" b="1">
                <a:latin typeface="Nunito"/>
                <a:ea typeface="Nunito"/>
                <a:cs typeface="Nunito"/>
                <a:sym typeface="Nunito"/>
              </a:defRPr>
            </a:lvl7pPr>
            <a:lvl8pPr lvl="7" algn="ctr" rtl="0">
              <a:spcBef>
                <a:spcPts val="1600"/>
              </a:spcBef>
              <a:spcAft>
                <a:spcPts val="0"/>
              </a:spcAft>
              <a:buSzPts val="1400"/>
              <a:buFont typeface="Nunito"/>
              <a:buNone/>
              <a:defRPr sz="1400" b="1">
                <a:latin typeface="Nunito"/>
                <a:ea typeface="Nunito"/>
                <a:cs typeface="Nunito"/>
                <a:sym typeface="Nunito"/>
              </a:defRPr>
            </a:lvl8pPr>
            <a:lvl9pPr lvl="8" algn="ctr" rtl="0">
              <a:spcBef>
                <a:spcPts val="1600"/>
              </a:spcBef>
              <a:spcAft>
                <a:spcPts val="1600"/>
              </a:spcAft>
              <a:buSzPts val="1400"/>
              <a:buFont typeface="Nunito"/>
              <a:buNone/>
              <a:defRPr sz="1400" b="1">
                <a:latin typeface="Nunito"/>
                <a:ea typeface="Nunito"/>
                <a:cs typeface="Nunito"/>
                <a:sym typeface="Nunito"/>
              </a:defRPr>
            </a:lvl9pPr>
          </a:lstStyle>
          <a:p>
            <a:endParaRPr/>
          </a:p>
        </p:txBody>
      </p:sp>
      <p:sp>
        <p:nvSpPr>
          <p:cNvPr id="1071" name="Google Shape;1071;p13"/>
          <p:cNvSpPr txBox="1">
            <a:spLocks noGrp="1"/>
          </p:cNvSpPr>
          <p:nvPr>
            <p:ph type="subTitle" idx="5"/>
          </p:nvPr>
        </p:nvSpPr>
        <p:spPr>
          <a:xfrm>
            <a:off x="6409800" y="2849537"/>
            <a:ext cx="1818600" cy="7839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sz="1600">
                <a:solidFill>
                  <a:schemeClr val="accent2"/>
                </a:solidFill>
                <a:latin typeface="Nunito"/>
                <a:ea typeface="Nunito"/>
                <a:cs typeface="Nunito"/>
                <a:sym typeface="Nunito"/>
              </a:defRPr>
            </a:lvl1pPr>
            <a:lvl2pPr lvl="1" algn="ctr" rtl="0">
              <a:spcBef>
                <a:spcPts val="0"/>
              </a:spcBef>
              <a:spcAft>
                <a:spcPts val="0"/>
              </a:spcAft>
              <a:buSzPts val="1400"/>
              <a:buNone/>
              <a:defRPr sz="1400"/>
            </a:lvl2pPr>
            <a:lvl3pPr lvl="2" algn="ctr" rtl="0">
              <a:spcBef>
                <a:spcPts val="1600"/>
              </a:spcBef>
              <a:spcAft>
                <a:spcPts val="0"/>
              </a:spcAft>
              <a:buSzPts val="1400"/>
              <a:buNone/>
              <a:defRPr sz="1400"/>
            </a:lvl3pPr>
            <a:lvl4pPr lvl="3" algn="ctr" rtl="0">
              <a:spcBef>
                <a:spcPts val="1600"/>
              </a:spcBef>
              <a:spcAft>
                <a:spcPts val="0"/>
              </a:spcAft>
              <a:buSzPts val="1400"/>
              <a:buNone/>
              <a:defRPr sz="1400"/>
            </a:lvl4pPr>
            <a:lvl5pPr lvl="4" algn="ctr" rtl="0">
              <a:spcBef>
                <a:spcPts val="1600"/>
              </a:spcBef>
              <a:spcAft>
                <a:spcPts val="0"/>
              </a:spcAft>
              <a:buSzPts val="1400"/>
              <a:buNone/>
              <a:defRPr sz="1400"/>
            </a:lvl5pPr>
            <a:lvl6pPr lvl="5" algn="ctr" rtl="0">
              <a:spcBef>
                <a:spcPts val="1600"/>
              </a:spcBef>
              <a:spcAft>
                <a:spcPts val="0"/>
              </a:spcAft>
              <a:buSzPts val="1400"/>
              <a:buNone/>
              <a:defRPr sz="1400"/>
            </a:lvl6pPr>
            <a:lvl7pPr lvl="6" algn="ctr" rtl="0">
              <a:spcBef>
                <a:spcPts val="1600"/>
              </a:spcBef>
              <a:spcAft>
                <a:spcPts val="0"/>
              </a:spcAft>
              <a:buSzPts val="1400"/>
              <a:buNone/>
              <a:defRPr sz="1400"/>
            </a:lvl7pPr>
            <a:lvl8pPr lvl="7" algn="ctr" rtl="0">
              <a:spcBef>
                <a:spcPts val="1600"/>
              </a:spcBef>
              <a:spcAft>
                <a:spcPts val="0"/>
              </a:spcAft>
              <a:buSzPts val="1400"/>
              <a:buNone/>
              <a:defRPr sz="1400"/>
            </a:lvl8pPr>
            <a:lvl9pPr lvl="8" algn="ctr" rtl="0">
              <a:spcBef>
                <a:spcPts val="1600"/>
              </a:spcBef>
              <a:spcAft>
                <a:spcPts val="1600"/>
              </a:spcAft>
              <a:buSzPts val="1400"/>
              <a:buNone/>
              <a:defRPr sz="1400"/>
            </a:lvl9pPr>
          </a:lstStyle>
          <a:p>
            <a:endParaRPr/>
          </a:p>
        </p:txBody>
      </p:sp>
      <p:sp>
        <p:nvSpPr>
          <p:cNvPr id="1072" name="Google Shape;1072;p13"/>
          <p:cNvSpPr txBox="1">
            <a:spLocks noGrp="1"/>
          </p:cNvSpPr>
          <p:nvPr>
            <p:ph type="subTitle" idx="6"/>
          </p:nvPr>
        </p:nvSpPr>
        <p:spPr>
          <a:xfrm>
            <a:off x="6409800" y="2500608"/>
            <a:ext cx="1818600" cy="269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400"/>
              <a:buFont typeface="Nunito"/>
              <a:buNone/>
              <a:defRPr sz="1600" b="1">
                <a:solidFill>
                  <a:schemeClr val="accent6"/>
                </a:solidFill>
                <a:latin typeface="Nunito"/>
                <a:ea typeface="Nunito"/>
                <a:cs typeface="Nunito"/>
                <a:sym typeface="Nunito"/>
              </a:defRPr>
            </a:lvl1pPr>
            <a:lvl2pPr lvl="1" algn="ctr" rtl="0">
              <a:spcBef>
                <a:spcPts val="0"/>
              </a:spcBef>
              <a:spcAft>
                <a:spcPts val="0"/>
              </a:spcAft>
              <a:buSzPts val="1400"/>
              <a:buFont typeface="Nunito"/>
              <a:buNone/>
              <a:defRPr sz="1400" b="1">
                <a:latin typeface="Nunito"/>
                <a:ea typeface="Nunito"/>
                <a:cs typeface="Nunito"/>
                <a:sym typeface="Nunito"/>
              </a:defRPr>
            </a:lvl2pPr>
            <a:lvl3pPr lvl="2" algn="ctr" rtl="0">
              <a:spcBef>
                <a:spcPts val="1600"/>
              </a:spcBef>
              <a:spcAft>
                <a:spcPts val="0"/>
              </a:spcAft>
              <a:buSzPts val="1400"/>
              <a:buFont typeface="Nunito"/>
              <a:buNone/>
              <a:defRPr sz="1400" b="1">
                <a:latin typeface="Nunito"/>
                <a:ea typeface="Nunito"/>
                <a:cs typeface="Nunito"/>
                <a:sym typeface="Nunito"/>
              </a:defRPr>
            </a:lvl3pPr>
            <a:lvl4pPr lvl="3" algn="ctr" rtl="0">
              <a:spcBef>
                <a:spcPts val="1600"/>
              </a:spcBef>
              <a:spcAft>
                <a:spcPts val="0"/>
              </a:spcAft>
              <a:buSzPts val="1400"/>
              <a:buFont typeface="Nunito"/>
              <a:buNone/>
              <a:defRPr sz="1400" b="1">
                <a:latin typeface="Nunito"/>
                <a:ea typeface="Nunito"/>
                <a:cs typeface="Nunito"/>
                <a:sym typeface="Nunito"/>
              </a:defRPr>
            </a:lvl4pPr>
            <a:lvl5pPr lvl="4" algn="ctr" rtl="0">
              <a:spcBef>
                <a:spcPts val="1600"/>
              </a:spcBef>
              <a:spcAft>
                <a:spcPts val="0"/>
              </a:spcAft>
              <a:buSzPts val="1400"/>
              <a:buFont typeface="Nunito"/>
              <a:buNone/>
              <a:defRPr sz="1400" b="1">
                <a:latin typeface="Nunito"/>
                <a:ea typeface="Nunito"/>
                <a:cs typeface="Nunito"/>
                <a:sym typeface="Nunito"/>
              </a:defRPr>
            </a:lvl5pPr>
            <a:lvl6pPr lvl="5" algn="ctr" rtl="0">
              <a:spcBef>
                <a:spcPts val="1600"/>
              </a:spcBef>
              <a:spcAft>
                <a:spcPts val="0"/>
              </a:spcAft>
              <a:buSzPts val="1400"/>
              <a:buFont typeface="Nunito"/>
              <a:buNone/>
              <a:defRPr sz="1400" b="1">
                <a:latin typeface="Nunito"/>
                <a:ea typeface="Nunito"/>
                <a:cs typeface="Nunito"/>
                <a:sym typeface="Nunito"/>
              </a:defRPr>
            </a:lvl6pPr>
            <a:lvl7pPr lvl="6" algn="ctr" rtl="0">
              <a:spcBef>
                <a:spcPts val="1600"/>
              </a:spcBef>
              <a:spcAft>
                <a:spcPts val="0"/>
              </a:spcAft>
              <a:buSzPts val="1400"/>
              <a:buFont typeface="Nunito"/>
              <a:buNone/>
              <a:defRPr sz="1400" b="1">
                <a:latin typeface="Nunito"/>
                <a:ea typeface="Nunito"/>
                <a:cs typeface="Nunito"/>
                <a:sym typeface="Nunito"/>
              </a:defRPr>
            </a:lvl7pPr>
            <a:lvl8pPr lvl="7" algn="ctr" rtl="0">
              <a:spcBef>
                <a:spcPts val="1600"/>
              </a:spcBef>
              <a:spcAft>
                <a:spcPts val="0"/>
              </a:spcAft>
              <a:buSzPts val="1400"/>
              <a:buFont typeface="Nunito"/>
              <a:buNone/>
              <a:defRPr sz="1400" b="1">
                <a:latin typeface="Nunito"/>
                <a:ea typeface="Nunito"/>
                <a:cs typeface="Nunito"/>
                <a:sym typeface="Nunito"/>
              </a:defRPr>
            </a:lvl8pPr>
            <a:lvl9pPr lvl="8" algn="ctr" rtl="0">
              <a:spcBef>
                <a:spcPts val="1600"/>
              </a:spcBef>
              <a:spcAft>
                <a:spcPts val="1600"/>
              </a:spcAft>
              <a:buSzPts val="1400"/>
              <a:buFont typeface="Nunito"/>
              <a:buNone/>
              <a:defRPr sz="1400" b="1">
                <a:latin typeface="Nunito"/>
                <a:ea typeface="Nunito"/>
                <a:cs typeface="Nunito"/>
                <a:sym typeface="Nunito"/>
              </a:defRPr>
            </a:lvl9pPr>
          </a:lstStyle>
          <a:p>
            <a:endParaRPr/>
          </a:p>
        </p:txBody>
      </p:sp>
      <p:grpSp>
        <p:nvGrpSpPr>
          <p:cNvPr id="1073" name="Google Shape;1073;p13"/>
          <p:cNvGrpSpPr/>
          <p:nvPr/>
        </p:nvGrpSpPr>
        <p:grpSpPr>
          <a:xfrm>
            <a:off x="7829836" y="278787"/>
            <a:ext cx="829539" cy="844607"/>
            <a:chOff x="7916906" y="126387"/>
            <a:chExt cx="829539" cy="844607"/>
          </a:xfrm>
        </p:grpSpPr>
        <p:sp>
          <p:nvSpPr>
            <p:cNvPr id="1074" name="Google Shape;1074;p13"/>
            <p:cNvSpPr/>
            <p:nvPr/>
          </p:nvSpPr>
          <p:spPr>
            <a:xfrm>
              <a:off x="7916906" y="126387"/>
              <a:ext cx="490049" cy="495051"/>
            </a:xfrm>
            <a:custGeom>
              <a:avLst/>
              <a:gdLst/>
              <a:ahLst/>
              <a:cxnLst/>
              <a:rect l="l" t="t" r="r" b="b"/>
              <a:pathLst>
                <a:path w="15969" h="16132" fill="none" extrusionOk="0">
                  <a:moveTo>
                    <a:pt x="15941" y="7930"/>
                  </a:moveTo>
                  <a:cubicBezTo>
                    <a:pt x="15941" y="12344"/>
                    <a:pt x="12399" y="15941"/>
                    <a:pt x="7985" y="16023"/>
                  </a:cubicBezTo>
                  <a:cubicBezTo>
                    <a:pt x="3598" y="16132"/>
                    <a:pt x="1" y="12589"/>
                    <a:pt x="1" y="8202"/>
                  </a:cubicBezTo>
                  <a:cubicBezTo>
                    <a:pt x="28" y="3788"/>
                    <a:pt x="3570" y="192"/>
                    <a:pt x="7985" y="110"/>
                  </a:cubicBezTo>
                  <a:cubicBezTo>
                    <a:pt x="12371" y="1"/>
                    <a:pt x="15968" y="3543"/>
                    <a:pt x="15941" y="7930"/>
                  </a:cubicBez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13"/>
            <p:cNvSpPr/>
            <p:nvPr/>
          </p:nvSpPr>
          <p:spPr>
            <a:xfrm>
              <a:off x="8161928" y="210844"/>
              <a:ext cx="161416" cy="160588"/>
            </a:xfrm>
            <a:custGeom>
              <a:avLst/>
              <a:gdLst/>
              <a:ahLst/>
              <a:cxnLst/>
              <a:rect l="l" t="t" r="r" b="b"/>
              <a:pathLst>
                <a:path w="5260" h="5233" fill="none" extrusionOk="0">
                  <a:moveTo>
                    <a:pt x="1" y="55"/>
                  </a:moveTo>
                  <a:cubicBezTo>
                    <a:pt x="2889" y="1"/>
                    <a:pt x="5259" y="2317"/>
                    <a:pt x="5259" y="5232"/>
                  </a:cubicBezTo>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13"/>
            <p:cNvSpPr/>
            <p:nvPr/>
          </p:nvSpPr>
          <p:spPr>
            <a:xfrm>
              <a:off x="8375157" y="603051"/>
              <a:ext cx="371288" cy="367943"/>
            </a:xfrm>
            <a:custGeom>
              <a:avLst/>
              <a:gdLst/>
              <a:ahLst/>
              <a:cxnLst/>
              <a:rect l="l" t="t" r="r" b="b"/>
              <a:pathLst>
                <a:path w="12099" h="11990" fill="none" extrusionOk="0">
                  <a:moveTo>
                    <a:pt x="11881" y="9428"/>
                  </a:moveTo>
                  <a:cubicBezTo>
                    <a:pt x="12099" y="9619"/>
                    <a:pt x="12099" y="9973"/>
                    <a:pt x="11881" y="10191"/>
                  </a:cubicBezTo>
                  <a:lnTo>
                    <a:pt x="10328" y="11771"/>
                  </a:lnTo>
                  <a:cubicBezTo>
                    <a:pt x="10137" y="11989"/>
                    <a:pt x="9783" y="11989"/>
                    <a:pt x="9565" y="11771"/>
                  </a:cubicBezTo>
                  <a:lnTo>
                    <a:pt x="219" y="2562"/>
                  </a:lnTo>
                  <a:cubicBezTo>
                    <a:pt x="1" y="2371"/>
                    <a:pt x="1" y="2017"/>
                    <a:pt x="219" y="1799"/>
                  </a:cubicBezTo>
                  <a:lnTo>
                    <a:pt x="1772" y="218"/>
                  </a:lnTo>
                  <a:cubicBezTo>
                    <a:pt x="1963" y="0"/>
                    <a:pt x="2317" y="0"/>
                    <a:pt x="2535" y="218"/>
                  </a:cubicBezTo>
                  <a:close/>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13"/>
            <p:cNvSpPr/>
            <p:nvPr/>
          </p:nvSpPr>
          <p:spPr>
            <a:xfrm>
              <a:off x="8323323" y="554532"/>
              <a:ext cx="78621" cy="76964"/>
            </a:xfrm>
            <a:custGeom>
              <a:avLst/>
              <a:gdLst/>
              <a:ahLst/>
              <a:cxnLst/>
              <a:rect l="l" t="t" r="r" b="b"/>
              <a:pathLst>
                <a:path w="2562" h="2508" fill="none" extrusionOk="0">
                  <a:moveTo>
                    <a:pt x="2562" y="2508"/>
                  </a:moveTo>
                  <a:lnTo>
                    <a:pt x="0" y="1"/>
                  </a:lnTo>
                </a:path>
              </a:pathLst>
            </a:custGeom>
            <a:noFill/>
            <a:ln w="19050" cap="rnd"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78" name="Google Shape;1078;p13"/>
          <p:cNvGrpSpPr/>
          <p:nvPr/>
        </p:nvGrpSpPr>
        <p:grpSpPr>
          <a:xfrm flipH="1">
            <a:off x="336482" y="256426"/>
            <a:ext cx="488729" cy="597143"/>
            <a:chOff x="6180225" y="405175"/>
            <a:chExt cx="606514" cy="741056"/>
          </a:xfrm>
        </p:grpSpPr>
        <p:sp>
          <p:nvSpPr>
            <p:cNvPr id="1079" name="Google Shape;1079;p13"/>
            <p:cNvSpPr/>
            <p:nvPr/>
          </p:nvSpPr>
          <p:spPr>
            <a:xfrm>
              <a:off x="6180225" y="472428"/>
              <a:ext cx="606514" cy="673802"/>
            </a:xfrm>
            <a:custGeom>
              <a:avLst/>
              <a:gdLst/>
              <a:ahLst/>
              <a:cxnLst/>
              <a:rect l="l" t="t" r="r" b="b"/>
              <a:pathLst>
                <a:path w="16459" h="18285" fill="none" extrusionOk="0">
                  <a:moveTo>
                    <a:pt x="10055" y="1"/>
                  </a:moveTo>
                  <a:lnTo>
                    <a:pt x="10055" y="6186"/>
                  </a:lnTo>
                  <a:cubicBezTo>
                    <a:pt x="10055" y="6186"/>
                    <a:pt x="14224" y="12562"/>
                    <a:pt x="14987" y="13843"/>
                  </a:cubicBezTo>
                  <a:cubicBezTo>
                    <a:pt x="15777" y="15123"/>
                    <a:pt x="16458" y="16159"/>
                    <a:pt x="16458" y="16758"/>
                  </a:cubicBezTo>
                  <a:cubicBezTo>
                    <a:pt x="16458" y="17412"/>
                    <a:pt x="16213" y="18012"/>
                    <a:pt x="14905" y="18012"/>
                  </a:cubicBezTo>
                  <a:lnTo>
                    <a:pt x="8229" y="18148"/>
                  </a:lnTo>
                  <a:lnTo>
                    <a:pt x="1554" y="18257"/>
                  </a:lnTo>
                  <a:cubicBezTo>
                    <a:pt x="246" y="18284"/>
                    <a:pt x="0" y="17685"/>
                    <a:pt x="0" y="17058"/>
                  </a:cubicBezTo>
                  <a:cubicBezTo>
                    <a:pt x="0" y="16459"/>
                    <a:pt x="682" y="15450"/>
                    <a:pt x="1472" y="14088"/>
                  </a:cubicBezTo>
                  <a:cubicBezTo>
                    <a:pt x="2262" y="12726"/>
                    <a:pt x="6431" y="6268"/>
                    <a:pt x="6431" y="6268"/>
                  </a:cubicBezTo>
                  <a:lnTo>
                    <a:pt x="6431" y="8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0" name="Google Shape;1080;p13"/>
            <p:cNvSpPr/>
            <p:nvPr/>
          </p:nvSpPr>
          <p:spPr>
            <a:xfrm>
              <a:off x="6319781" y="860030"/>
              <a:ext cx="327375" cy="6043"/>
            </a:xfrm>
            <a:custGeom>
              <a:avLst/>
              <a:gdLst/>
              <a:ahLst/>
              <a:cxnLst/>
              <a:rect l="l" t="t" r="r" b="b"/>
              <a:pathLst>
                <a:path w="8884" h="164" fill="none" extrusionOk="0">
                  <a:moveTo>
                    <a:pt x="1" y="164"/>
                  </a:moveTo>
                  <a:lnTo>
                    <a:pt x="888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1081;p13"/>
            <p:cNvSpPr/>
            <p:nvPr/>
          </p:nvSpPr>
          <p:spPr>
            <a:xfrm>
              <a:off x="6374026" y="405175"/>
              <a:ext cx="219921" cy="62277"/>
            </a:xfrm>
            <a:custGeom>
              <a:avLst/>
              <a:gdLst/>
              <a:ahLst/>
              <a:cxnLst/>
              <a:rect l="l" t="t" r="r" b="b"/>
              <a:pathLst>
                <a:path w="5968" h="1690" fill="none" extrusionOk="0">
                  <a:moveTo>
                    <a:pt x="5968" y="790"/>
                  </a:moveTo>
                  <a:cubicBezTo>
                    <a:pt x="5940" y="1226"/>
                    <a:pt x="5586" y="1608"/>
                    <a:pt x="5150" y="1608"/>
                  </a:cubicBezTo>
                  <a:lnTo>
                    <a:pt x="791" y="1690"/>
                  </a:lnTo>
                  <a:cubicBezTo>
                    <a:pt x="355" y="1690"/>
                    <a:pt x="0" y="1335"/>
                    <a:pt x="0" y="899"/>
                  </a:cubicBezTo>
                  <a:lnTo>
                    <a:pt x="0" y="899"/>
                  </a:lnTo>
                  <a:cubicBezTo>
                    <a:pt x="0" y="463"/>
                    <a:pt x="355" y="109"/>
                    <a:pt x="791" y="82"/>
                  </a:cubicBezTo>
                  <a:lnTo>
                    <a:pt x="5150" y="0"/>
                  </a:lnTo>
                  <a:cubicBezTo>
                    <a:pt x="5586" y="0"/>
                    <a:pt x="5968" y="354"/>
                    <a:pt x="5968" y="790"/>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82" name="Google Shape;1082;p13"/>
          <p:cNvGrpSpPr/>
          <p:nvPr/>
        </p:nvGrpSpPr>
        <p:grpSpPr>
          <a:xfrm flipH="1">
            <a:off x="271575" y="978689"/>
            <a:ext cx="411494" cy="664330"/>
            <a:chOff x="4698532" y="1605962"/>
            <a:chExt cx="510665" cy="824436"/>
          </a:xfrm>
        </p:grpSpPr>
        <p:sp>
          <p:nvSpPr>
            <p:cNvPr id="1083" name="Google Shape;1083;p13"/>
            <p:cNvSpPr/>
            <p:nvPr/>
          </p:nvSpPr>
          <p:spPr>
            <a:xfrm>
              <a:off x="4698532" y="1661926"/>
              <a:ext cx="510665" cy="768472"/>
            </a:xfrm>
            <a:custGeom>
              <a:avLst/>
              <a:gdLst/>
              <a:ahLst/>
              <a:cxnLst/>
              <a:rect l="l" t="t" r="r" b="b"/>
              <a:pathLst>
                <a:path w="13925" h="20955" fill="none" extrusionOk="0">
                  <a:moveTo>
                    <a:pt x="5096" y="83"/>
                  </a:moveTo>
                  <a:lnTo>
                    <a:pt x="5096" y="7276"/>
                  </a:lnTo>
                  <a:cubicBezTo>
                    <a:pt x="2098" y="8175"/>
                    <a:pt x="28" y="10927"/>
                    <a:pt x="28" y="14061"/>
                  </a:cubicBezTo>
                  <a:cubicBezTo>
                    <a:pt x="0" y="17876"/>
                    <a:pt x="3134" y="20955"/>
                    <a:pt x="6976" y="20873"/>
                  </a:cubicBezTo>
                  <a:cubicBezTo>
                    <a:pt x="10818" y="20791"/>
                    <a:pt x="13897" y="17658"/>
                    <a:pt x="13924" y="13816"/>
                  </a:cubicBezTo>
                  <a:cubicBezTo>
                    <a:pt x="13924" y="10709"/>
                    <a:pt x="11826" y="7985"/>
                    <a:pt x="8829" y="7222"/>
                  </a:cubicBezTo>
                  <a:lnTo>
                    <a:pt x="8829"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13"/>
            <p:cNvSpPr/>
            <p:nvPr/>
          </p:nvSpPr>
          <p:spPr>
            <a:xfrm>
              <a:off x="4836424" y="1605962"/>
              <a:ext cx="233861" cy="59006"/>
            </a:xfrm>
            <a:custGeom>
              <a:avLst/>
              <a:gdLst/>
              <a:ahLst/>
              <a:cxnLst/>
              <a:rect l="l" t="t" r="r" b="b"/>
              <a:pathLst>
                <a:path w="6377" h="1609" fill="none" extrusionOk="0">
                  <a:moveTo>
                    <a:pt x="6377" y="737"/>
                  </a:moveTo>
                  <a:cubicBezTo>
                    <a:pt x="6377" y="1173"/>
                    <a:pt x="6022" y="1500"/>
                    <a:pt x="5614" y="1527"/>
                  </a:cubicBezTo>
                  <a:lnTo>
                    <a:pt x="763" y="1609"/>
                  </a:lnTo>
                  <a:cubicBezTo>
                    <a:pt x="355" y="1609"/>
                    <a:pt x="1" y="1282"/>
                    <a:pt x="1" y="846"/>
                  </a:cubicBezTo>
                  <a:lnTo>
                    <a:pt x="1" y="846"/>
                  </a:lnTo>
                  <a:cubicBezTo>
                    <a:pt x="1" y="437"/>
                    <a:pt x="355" y="83"/>
                    <a:pt x="763" y="83"/>
                  </a:cubicBezTo>
                  <a:lnTo>
                    <a:pt x="5614" y="1"/>
                  </a:lnTo>
                  <a:cubicBezTo>
                    <a:pt x="6022" y="1"/>
                    <a:pt x="6377" y="328"/>
                    <a:pt x="6377" y="737"/>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13"/>
            <p:cNvSpPr/>
            <p:nvPr/>
          </p:nvSpPr>
          <p:spPr>
            <a:xfrm>
              <a:off x="4710524" y="2099624"/>
              <a:ext cx="485654" cy="9021"/>
            </a:xfrm>
            <a:custGeom>
              <a:avLst/>
              <a:gdLst/>
              <a:ahLst/>
              <a:cxnLst/>
              <a:rect l="l" t="t" r="r" b="b"/>
              <a:pathLst>
                <a:path w="13243" h="246" fill="none" extrusionOk="0">
                  <a:moveTo>
                    <a:pt x="0" y="246"/>
                  </a:moveTo>
                  <a:lnTo>
                    <a:pt x="13243"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86" name="Google Shape;1086;p13"/>
          <p:cNvGrpSpPr/>
          <p:nvPr/>
        </p:nvGrpSpPr>
        <p:grpSpPr>
          <a:xfrm flipH="1">
            <a:off x="757669" y="1172813"/>
            <a:ext cx="110824" cy="110824"/>
            <a:chOff x="794923" y="2795124"/>
            <a:chExt cx="128941" cy="128941"/>
          </a:xfrm>
        </p:grpSpPr>
        <p:sp>
          <p:nvSpPr>
            <p:cNvPr id="1087" name="Google Shape;1087;p13"/>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13"/>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89" name="Google Shape;1089;p13"/>
          <p:cNvGrpSpPr/>
          <p:nvPr/>
        </p:nvGrpSpPr>
        <p:grpSpPr>
          <a:xfrm>
            <a:off x="929181" y="708790"/>
            <a:ext cx="166649" cy="167500"/>
            <a:chOff x="3407917" y="-1400250"/>
            <a:chExt cx="193891" cy="194881"/>
          </a:xfrm>
        </p:grpSpPr>
        <p:sp>
          <p:nvSpPr>
            <p:cNvPr id="1090" name="Google Shape;1090;p13"/>
            <p:cNvSpPr/>
            <p:nvPr/>
          </p:nvSpPr>
          <p:spPr>
            <a:xfrm>
              <a:off x="3504845" y="-1400250"/>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13"/>
            <p:cNvSpPr/>
            <p:nvPr/>
          </p:nvSpPr>
          <p:spPr>
            <a:xfrm>
              <a:off x="3504845" y="-1279337"/>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13"/>
            <p:cNvSpPr/>
            <p:nvPr/>
          </p:nvSpPr>
          <p:spPr>
            <a:xfrm>
              <a:off x="3407917" y="-1302331"/>
              <a:ext cx="72978" cy="1027"/>
            </a:xfrm>
            <a:custGeom>
              <a:avLst/>
              <a:gdLst/>
              <a:ahLst/>
              <a:cxnLst/>
              <a:rect l="l" t="t" r="r" b="b"/>
              <a:pathLst>
                <a:path w="1990" h="28" fill="none" extrusionOk="0">
                  <a:moveTo>
                    <a:pt x="1" y="28"/>
                  </a:moveTo>
                  <a:lnTo>
                    <a:pt x="1990"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13"/>
            <p:cNvSpPr/>
            <p:nvPr/>
          </p:nvSpPr>
          <p:spPr>
            <a:xfrm>
              <a:off x="3528830" y="-1304312"/>
              <a:ext cx="72978" cy="1027"/>
            </a:xfrm>
            <a:custGeom>
              <a:avLst/>
              <a:gdLst/>
              <a:ahLst/>
              <a:cxnLst/>
              <a:rect l="l" t="t" r="r" b="b"/>
              <a:pathLst>
                <a:path w="1990" h="28" fill="none" extrusionOk="0">
                  <a:moveTo>
                    <a:pt x="1" y="27"/>
                  </a:moveTo>
                  <a:lnTo>
                    <a:pt x="1990"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4" name="Google Shape;1094;p13"/>
            <p:cNvSpPr/>
            <p:nvPr/>
          </p:nvSpPr>
          <p:spPr>
            <a:xfrm>
              <a:off x="3436889" y="-1370287"/>
              <a:ext cx="51011" cy="51011"/>
            </a:xfrm>
            <a:custGeom>
              <a:avLst/>
              <a:gdLst/>
              <a:ahLst/>
              <a:cxnLst/>
              <a:rect l="l" t="t" r="r" b="b"/>
              <a:pathLst>
                <a:path w="1391" h="1391" fill="none" extrusionOk="0">
                  <a:moveTo>
                    <a:pt x="1" y="1"/>
                  </a:moveTo>
                  <a:lnTo>
                    <a:pt x="1391"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5" name="Google Shape;1095;p13"/>
            <p:cNvSpPr/>
            <p:nvPr/>
          </p:nvSpPr>
          <p:spPr>
            <a:xfrm>
              <a:off x="3521825" y="-1286342"/>
              <a:ext cx="52002" cy="51011"/>
            </a:xfrm>
            <a:custGeom>
              <a:avLst/>
              <a:gdLst/>
              <a:ahLst/>
              <a:cxnLst/>
              <a:rect l="l" t="t" r="r" b="b"/>
              <a:pathLst>
                <a:path w="1418" h="1391" fill="none" extrusionOk="0">
                  <a:moveTo>
                    <a:pt x="1" y="1"/>
                  </a:moveTo>
                  <a:lnTo>
                    <a:pt x="1418"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13"/>
            <p:cNvSpPr/>
            <p:nvPr/>
          </p:nvSpPr>
          <p:spPr>
            <a:xfrm>
              <a:off x="3436889" y="-1285352"/>
              <a:ext cx="51011" cy="52992"/>
            </a:xfrm>
            <a:custGeom>
              <a:avLst/>
              <a:gdLst/>
              <a:ahLst/>
              <a:cxnLst/>
              <a:rect l="l" t="t" r="r" b="b"/>
              <a:pathLst>
                <a:path w="1391" h="1445" fill="none" extrusionOk="0">
                  <a:moveTo>
                    <a:pt x="1" y="1445"/>
                  </a:moveTo>
                  <a:lnTo>
                    <a:pt x="1391"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13"/>
            <p:cNvSpPr/>
            <p:nvPr/>
          </p:nvSpPr>
          <p:spPr>
            <a:xfrm>
              <a:off x="3521825" y="-1372268"/>
              <a:ext cx="52002" cy="52002"/>
            </a:xfrm>
            <a:custGeom>
              <a:avLst/>
              <a:gdLst/>
              <a:ahLst/>
              <a:cxnLst/>
              <a:rect l="l" t="t" r="r" b="b"/>
              <a:pathLst>
                <a:path w="1418" h="1418" fill="none" extrusionOk="0">
                  <a:moveTo>
                    <a:pt x="1" y="1417"/>
                  </a:moveTo>
                  <a:lnTo>
                    <a:pt x="1418"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98" name="Google Shape;1098;p13"/>
          <p:cNvGrpSpPr/>
          <p:nvPr/>
        </p:nvGrpSpPr>
        <p:grpSpPr>
          <a:xfrm rot="-5400000" flipH="1">
            <a:off x="849046" y="322800"/>
            <a:ext cx="479293" cy="479293"/>
            <a:chOff x="3560335" y="-646412"/>
            <a:chExt cx="557642" cy="557642"/>
          </a:xfrm>
        </p:grpSpPr>
        <p:sp>
          <p:nvSpPr>
            <p:cNvPr id="1099" name="Google Shape;1099;p13"/>
            <p:cNvSpPr/>
            <p:nvPr/>
          </p:nvSpPr>
          <p:spPr>
            <a:xfrm>
              <a:off x="3560335" y="-646412"/>
              <a:ext cx="557642" cy="557642"/>
            </a:xfrm>
            <a:custGeom>
              <a:avLst/>
              <a:gdLst/>
              <a:ahLst/>
              <a:cxnLst/>
              <a:rect l="l" t="t" r="r" b="b"/>
              <a:pathLst>
                <a:path w="15206" h="15206" fill="none" extrusionOk="0">
                  <a:moveTo>
                    <a:pt x="15205" y="14933"/>
                  </a:moveTo>
                  <a:lnTo>
                    <a:pt x="1" y="15205"/>
                  </a:lnTo>
                  <a:lnTo>
                    <a:pt x="1" y="1"/>
                  </a:ln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13"/>
            <p:cNvSpPr/>
            <p:nvPr/>
          </p:nvSpPr>
          <p:spPr>
            <a:xfrm>
              <a:off x="3652275" y="-433560"/>
              <a:ext cx="268846" cy="268846"/>
            </a:xfrm>
            <a:custGeom>
              <a:avLst/>
              <a:gdLst/>
              <a:ahLst/>
              <a:cxnLst/>
              <a:rect l="l" t="t" r="r" b="b"/>
              <a:pathLst>
                <a:path w="7331" h="7331" fill="none" extrusionOk="0">
                  <a:moveTo>
                    <a:pt x="7330" y="7194"/>
                  </a:moveTo>
                  <a:lnTo>
                    <a:pt x="1" y="7330"/>
                  </a:lnTo>
                  <a:lnTo>
                    <a:pt x="1" y="1"/>
                  </a:ln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13"/>
            <p:cNvSpPr/>
            <p:nvPr/>
          </p:nvSpPr>
          <p:spPr>
            <a:xfrm>
              <a:off x="3563342" y="-524473"/>
              <a:ext cx="44007" cy="1027"/>
            </a:xfrm>
            <a:custGeom>
              <a:avLst/>
              <a:gdLst/>
              <a:ahLst/>
              <a:cxnLst/>
              <a:rect l="l" t="t" r="r" b="b"/>
              <a:pathLst>
                <a:path w="1200" h="28" fill="none" extrusionOk="0">
                  <a:moveTo>
                    <a:pt x="1" y="27"/>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13"/>
            <p:cNvSpPr/>
            <p:nvPr/>
          </p:nvSpPr>
          <p:spPr>
            <a:xfrm>
              <a:off x="3563342" y="-462532"/>
              <a:ext cx="44007" cy="1027"/>
            </a:xfrm>
            <a:custGeom>
              <a:avLst/>
              <a:gdLst/>
              <a:ahLst/>
              <a:cxnLst/>
              <a:rect l="l" t="t" r="r" b="b"/>
              <a:pathLst>
                <a:path w="1200" h="28"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103;p13"/>
            <p:cNvSpPr/>
            <p:nvPr/>
          </p:nvSpPr>
          <p:spPr>
            <a:xfrm>
              <a:off x="3563342" y="-400590"/>
              <a:ext cx="44007" cy="1064"/>
            </a:xfrm>
            <a:custGeom>
              <a:avLst/>
              <a:gdLst/>
              <a:ahLst/>
              <a:cxnLst/>
              <a:rect l="l" t="t" r="r" b="b"/>
              <a:pathLst>
                <a:path w="1200" h="29"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13"/>
            <p:cNvSpPr/>
            <p:nvPr/>
          </p:nvSpPr>
          <p:spPr>
            <a:xfrm>
              <a:off x="3563342" y="-338612"/>
              <a:ext cx="44007" cy="1027"/>
            </a:xfrm>
            <a:custGeom>
              <a:avLst/>
              <a:gdLst/>
              <a:ahLst/>
              <a:cxnLst/>
              <a:rect l="l" t="t" r="r" b="b"/>
              <a:pathLst>
                <a:path w="1200" h="28" fill="none" extrusionOk="0">
                  <a:moveTo>
                    <a:pt x="1" y="28"/>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105;p13"/>
            <p:cNvSpPr/>
            <p:nvPr/>
          </p:nvSpPr>
          <p:spPr>
            <a:xfrm>
              <a:off x="3563342" y="-276671"/>
              <a:ext cx="44007" cy="1027"/>
            </a:xfrm>
            <a:custGeom>
              <a:avLst/>
              <a:gdLst/>
              <a:ahLst/>
              <a:cxnLst/>
              <a:rect l="l" t="t" r="r" b="b"/>
              <a:pathLst>
                <a:path w="1200" h="28"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6" name="Google Shape;1106;p13"/>
            <p:cNvSpPr/>
            <p:nvPr/>
          </p:nvSpPr>
          <p:spPr>
            <a:xfrm>
              <a:off x="3563342" y="-214692"/>
              <a:ext cx="44007" cy="1027"/>
            </a:xfrm>
            <a:custGeom>
              <a:avLst/>
              <a:gdLst/>
              <a:ahLst/>
              <a:cxnLst/>
              <a:rect l="l" t="t" r="r" b="b"/>
              <a:pathLst>
                <a:path w="1200" h="28" fill="none" extrusionOk="0">
                  <a:moveTo>
                    <a:pt x="1" y="27"/>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7" name="Google Shape;1107;p13"/>
            <p:cNvSpPr/>
            <p:nvPr/>
          </p:nvSpPr>
          <p:spPr>
            <a:xfrm>
              <a:off x="3563342" y="-152751"/>
              <a:ext cx="44007" cy="1027"/>
            </a:xfrm>
            <a:custGeom>
              <a:avLst/>
              <a:gdLst/>
              <a:ahLst/>
              <a:cxnLst/>
              <a:rect l="l" t="t" r="r" b="b"/>
              <a:pathLst>
                <a:path w="1200" h="28" fill="none" extrusionOk="0">
                  <a:moveTo>
                    <a:pt x="1" y="28"/>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08" name="Google Shape;1108;p13"/>
          <p:cNvGrpSpPr/>
          <p:nvPr/>
        </p:nvGrpSpPr>
        <p:grpSpPr>
          <a:xfrm flipH="1">
            <a:off x="1426010" y="233741"/>
            <a:ext cx="110824" cy="110824"/>
            <a:chOff x="794923" y="2795124"/>
            <a:chExt cx="128941" cy="128941"/>
          </a:xfrm>
        </p:grpSpPr>
        <p:sp>
          <p:nvSpPr>
            <p:cNvPr id="1109" name="Google Shape;1109;p13"/>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0" name="Google Shape;1110;p13"/>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11" name="Google Shape;1111;p13"/>
          <p:cNvGrpSpPr/>
          <p:nvPr/>
        </p:nvGrpSpPr>
        <p:grpSpPr>
          <a:xfrm flipH="1">
            <a:off x="8455129" y="4384172"/>
            <a:ext cx="414009" cy="454583"/>
            <a:chOff x="1693693" y="-2602979"/>
            <a:chExt cx="509674" cy="559624"/>
          </a:xfrm>
        </p:grpSpPr>
        <p:sp>
          <p:nvSpPr>
            <p:cNvPr id="1112" name="Google Shape;1112;p13"/>
            <p:cNvSpPr/>
            <p:nvPr/>
          </p:nvSpPr>
          <p:spPr>
            <a:xfrm>
              <a:off x="1693693" y="-2602979"/>
              <a:ext cx="509674" cy="76976"/>
            </a:xfrm>
            <a:custGeom>
              <a:avLst/>
              <a:gdLst/>
              <a:ahLst/>
              <a:cxnLst/>
              <a:rect l="l" t="t" r="r" b="b"/>
              <a:pathLst>
                <a:path w="13898" h="2099" fill="none" extrusionOk="0">
                  <a:moveTo>
                    <a:pt x="13897" y="927"/>
                  </a:moveTo>
                  <a:cubicBezTo>
                    <a:pt x="13897" y="1444"/>
                    <a:pt x="13488" y="1853"/>
                    <a:pt x="12971" y="1880"/>
                  </a:cubicBezTo>
                  <a:lnTo>
                    <a:pt x="927" y="2098"/>
                  </a:lnTo>
                  <a:cubicBezTo>
                    <a:pt x="409" y="2098"/>
                    <a:pt x="1" y="1690"/>
                    <a:pt x="1" y="1172"/>
                  </a:cubicBezTo>
                  <a:lnTo>
                    <a:pt x="1" y="1172"/>
                  </a:lnTo>
                  <a:cubicBezTo>
                    <a:pt x="1" y="654"/>
                    <a:pt x="409" y="218"/>
                    <a:pt x="927" y="218"/>
                  </a:cubicBezTo>
                  <a:lnTo>
                    <a:pt x="12971" y="0"/>
                  </a:lnTo>
                  <a:cubicBezTo>
                    <a:pt x="13461" y="0"/>
                    <a:pt x="13897" y="409"/>
                    <a:pt x="13897" y="92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1113;p13"/>
            <p:cNvSpPr/>
            <p:nvPr/>
          </p:nvSpPr>
          <p:spPr>
            <a:xfrm>
              <a:off x="1736674" y="-2526038"/>
              <a:ext cx="422724" cy="482683"/>
            </a:xfrm>
            <a:custGeom>
              <a:avLst/>
              <a:gdLst/>
              <a:ahLst/>
              <a:cxnLst/>
              <a:rect l="l" t="t" r="r" b="b"/>
              <a:pathLst>
                <a:path w="11527" h="13162" fill="none" extrusionOk="0">
                  <a:moveTo>
                    <a:pt x="11526" y="0"/>
                  </a:moveTo>
                  <a:lnTo>
                    <a:pt x="11526" y="10927"/>
                  </a:lnTo>
                  <a:cubicBezTo>
                    <a:pt x="11526" y="12071"/>
                    <a:pt x="10600" y="12970"/>
                    <a:pt x="9482" y="12998"/>
                  </a:cubicBezTo>
                  <a:lnTo>
                    <a:pt x="2071" y="13134"/>
                  </a:lnTo>
                  <a:cubicBezTo>
                    <a:pt x="927" y="13161"/>
                    <a:pt x="0" y="12262"/>
                    <a:pt x="27" y="11118"/>
                  </a:cubicBezTo>
                  <a:lnTo>
                    <a:pt x="27" y="19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4" name="Google Shape;1114;p13"/>
            <p:cNvSpPr/>
            <p:nvPr/>
          </p:nvSpPr>
          <p:spPr>
            <a:xfrm>
              <a:off x="2055439" y="-2483057"/>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115;p13"/>
            <p:cNvSpPr/>
            <p:nvPr/>
          </p:nvSpPr>
          <p:spPr>
            <a:xfrm>
              <a:off x="2055439" y="-2428120"/>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13"/>
            <p:cNvSpPr/>
            <p:nvPr/>
          </p:nvSpPr>
          <p:spPr>
            <a:xfrm>
              <a:off x="2055439" y="-2373146"/>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13"/>
            <p:cNvSpPr/>
            <p:nvPr/>
          </p:nvSpPr>
          <p:spPr>
            <a:xfrm>
              <a:off x="2055439" y="-2318209"/>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118;p13"/>
            <p:cNvSpPr/>
            <p:nvPr/>
          </p:nvSpPr>
          <p:spPr>
            <a:xfrm>
              <a:off x="2055439" y="-2263236"/>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119;p13"/>
            <p:cNvSpPr/>
            <p:nvPr/>
          </p:nvSpPr>
          <p:spPr>
            <a:xfrm>
              <a:off x="2055439" y="-2208262"/>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1120;p13"/>
            <p:cNvSpPr/>
            <p:nvPr/>
          </p:nvSpPr>
          <p:spPr>
            <a:xfrm>
              <a:off x="2055439" y="-2153326"/>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21" name="Google Shape;1121;p13"/>
          <p:cNvGrpSpPr/>
          <p:nvPr/>
        </p:nvGrpSpPr>
        <p:grpSpPr>
          <a:xfrm flipH="1">
            <a:off x="8276602" y="4446789"/>
            <a:ext cx="104738" cy="104738"/>
            <a:chOff x="794923" y="2795124"/>
            <a:chExt cx="128941" cy="128941"/>
          </a:xfrm>
        </p:grpSpPr>
        <p:sp>
          <p:nvSpPr>
            <p:cNvPr id="1122" name="Google Shape;1122;p13"/>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123;p13"/>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24" name="Google Shape;1124;p13"/>
          <p:cNvGrpSpPr/>
          <p:nvPr/>
        </p:nvGrpSpPr>
        <p:grpSpPr>
          <a:xfrm>
            <a:off x="8314579" y="3559006"/>
            <a:ext cx="544663" cy="547106"/>
            <a:chOff x="1889565" y="-3382437"/>
            <a:chExt cx="670520" cy="673527"/>
          </a:xfrm>
        </p:grpSpPr>
        <p:sp>
          <p:nvSpPr>
            <p:cNvPr id="1125" name="Google Shape;1125;p13"/>
            <p:cNvSpPr/>
            <p:nvPr/>
          </p:nvSpPr>
          <p:spPr>
            <a:xfrm>
              <a:off x="1889565" y="-3382437"/>
              <a:ext cx="670520" cy="673527"/>
            </a:xfrm>
            <a:custGeom>
              <a:avLst/>
              <a:gdLst/>
              <a:ahLst/>
              <a:cxnLst/>
              <a:rect l="l" t="t" r="r" b="b"/>
              <a:pathLst>
                <a:path w="18284" h="18366" fill="none" extrusionOk="0">
                  <a:moveTo>
                    <a:pt x="15068" y="3216"/>
                  </a:moveTo>
                  <a:cubicBezTo>
                    <a:pt x="18284" y="6431"/>
                    <a:pt x="18284" y="11690"/>
                    <a:pt x="15014" y="14987"/>
                  </a:cubicBezTo>
                  <a:cubicBezTo>
                    <a:pt x="11744" y="18284"/>
                    <a:pt x="6458" y="18366"/>
                    <a:pt x="3243" y="15151"/>
                  </a:cubicBezTo>
                  <a:cubicBezTo>
                    <a:pt x="0" y="11935"/>
                    <a:pt x="0" y="6677"/>
                    <a:pt x="3270" y="3380"/>
                  </a:cubicBezTo>
                  <a:cubicBezTo>
                    <a:pt x="6540" y="83"/>
                    <a:pt x="11826" y="1"/>
                    <a:pt x="15068" y="3216"/>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6" name="Google Shape;1126;p13"/>
            <p:cNvSpPr/>
            <p:nvPr/>
          </p:nvSpPr>
          <p:spPr>
            <a:xfrm>
              <a:off x="2179359" y="-3091653"/>
              <a:ext cx="90948" cy="93001"/>
            </a:xfrm>
            <a:custGeom>
              <a:avLst/>
              <a:gdLst/>
              <a:ahLst/>
              <a:cxnLst/>
              <a:rect l="l" t="t" r="r" b="b"/>
              <a:pathLst>
                <a:path w="2480" h="2536" fill="none" extrusionOk="0">
                  <a:moveTo>
                    <a:pt x="2480" y="1254"/>
                  </a:moveTo>
                  <a:cubicBezTo>
                    <a:pt x="2480" y="1936"/>
                    <a:pt x="1935" y="2481"/>
                    <a:pt x="1253" y="2508"/>
                  </a:cubicBezTo>
                  <a:cubicBezTo>
                    <a:pt x="572" y="2535"/>
                    <a:pt x="0" y="1963"/>
                    <a:pt x="0" y="1282"/>
                  </a:cubicBezTo>
                  <a:cubicBezTo>
                    <a:pt x="0" y="600"/>
                    <a:pt x="545" y="28"/>
                    <a:pt x="1253" y="28"/>
                  </a:cubicBezTo>
                  <a:cubicBezTo>
                    <a:pt x="1935" y="1"/>
                    <a:pt x="2480" y="546"/>
                    <a:pt x="2480" y="1254"/>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7" name="Google Shape;1127;p13"/>
            <p:cNvSpPr/>
            <p:nvPr/>
          </p:nvSpPr>
          <p:spPr>
            <a:xfrm>
              <a:off x="2109386" y="-3278504"/>
              <a:ext cx="230853" cy="155931"/>
            </a:xfrm>
            <a:custGeom>
              <a:avLst/>
              <a:gdLst/>
              <a:ahLst/>
              <a:cxnLst/>
              <a:rect l="l" t="t" r="r" b="b"/>
              <a:pathLst>
                <a:path w="6295" h="4252" fill="none" extrusionOk="0">
                  <a:moveTo>
                    <a:pt x="3161" y="3897"/>
                  </a:moveTo>
                  <a:cubicBezTo>
                    <a:pt x="3570" y="3897"/>
                    <a:pt x="4006" y="4006"/>
                    <a:pt x="4388" y="4224"/>
                  </a:cubicBezTo>
                  <a:lnTo>
                    <a:pt x="6295" y="818"/>
                  </a:lnTo>
                  <a:cubicBezTo>
                    <a:pt x="5341" y="273"/>
                    <a:pt x="4251" y="1"/>
                    <a:pt x="3161" y="28"/>
                  </a:cubicBezTo>
                  <a:cubicBezTo>
                    <a:pt x="2044" y="55"/>
                    <a:pt x="954" y="355"/>
                    <a:pt x="1" y="927"/>
                  </a:cubicBezTo>
                  <a:lnTo>
                    <a:pt x="1935" y="4251"/>
                  </a:lnTo>
                  <a:cubicBezTo>
                    <a:pt x="2290" y="4033"/>
                    <a:pt x="2725" y="3897"/>
                    <a:pt x="3161" y="3897"/>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128;p13"/>
            <p:cNvSpPr/>
            <p:nvPr/>
          </p:nvSpPr>
          <p:spPr>
            <a:xfrm>
              <a:off x="1992471" y="-3042657"/>
              <a:ext cx="186920" cy="199865"/>
            </a:xfrm>
            <a:custGeom>
              <a:avLst/>
              <a:gdLst/>
              <a:ahLst/>
              <a:cxnLst/>
              <a:rect l="l" t="t" r="r" b="b"/>
              <a:pathLst>
                <a:path w="5097" h="5450" fill="none" extrusionOk="0">
                  <a:moveTo>
                    <a:pt x="3897" y="0"/>
                  </a:moveTo>
                  <a:lnTo>
                    <a:pt x="1" y="82"/>
                  </a:lnTo>
                  <a:cubicBezTo>
                    <a:pt x="1" y="2289"/>
                    <a:pt x="1200" y="4333"/>
                    <a:pt x="3107" y="5450"/>
                  </a:cubicBezTo>
                  <a:lnTo>
                    <a:pt x="5096" y="2071"/>
                  </a:lnTo>
                  <a:cubicBezTo>
                    <a:pt x="4360" y="1635"/>
                    <a:pt x="3897" y="872"/>
                    <a:pt x="3897" y="0"/>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13"/>
            <p:cNvSpPr/>
            <p:nvPr/>
          </p:nvSpPr>
          <p:spPr>
            <a:xfrm>
              <a:off x="2270273" y="-3048672"/>
              <a:ext cx="186920" cy="200892"/>
            </a:xfrm>
            <a:custGeom>
              <a:avLst/>
              <a:gdLst/>
              <a:ahLst/>
              <a:cxnLst/>
              <a:rect l="l" t="t" r="r" b="b"/>
              <a:pathLst>
                <a:path w="5097" h="5478" fill="none" extrusionOk="0">
                  <a:moveTo>
                    <a:pt x="5096" y="1"/>
                  </a:moveTo>
                  <a:lnTo>
                    <a:pt x="1227" y="82"/>
                  </a:lnTo>
                  <a:cubicBezTo>
                    <a:pt x="1200" y="954"/>
                    <a:pt x="736" y="1745"/>
                    <a:pt x="1" y="2181"/>
                  </a:cubicBezTo>
                  <a:lnTo>
                    <a:pt x="1990" y="5478"/>
                  </a:lnTo>
                  <a:cubicBezTo>
                    <a:pt x="3897" y="4333"/>
                    <a:pt x="5069" y="2262"/>
                    <a:pt x="5096" y="1"/>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30" name="Google Shape;1130;p13"/>
          <p:cNvGrpSpPr/>
          <p:nvPr/>
        </p:nvGrpSpPr>
        <p:grpSpPr>
          <a:xfrm>
            <a:off x="8619577" y="3304543"/>
            <a:ext cx="157497" cy="158302"/>
            <a:chOff x="3407917" y="-1400250"/>
            <a:chExt cx="193891" cy="194881"/>
          </a:xfrm>
        </p:grpSpPr>
        <p:sp>
          <p:nvSpPr>
            <p:cNvPr id="1131" name="Google Shape;1131;p13"/>
            <p:cNvSpPr/>
            <p:nvPr/>
          </p:nvSpPr>
          <p:spPr>
            <a:xfrm>
              <a:off x="3504845" y="-1400250"/>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2" name="Google Shape;1132;p13"/>
            <p:cNvSpPr/>
            <p:nvPr/>
          </p:nvSpPr>
          <p:spPr>
            <a:xfrm>
              <a:off x="3504845" y="-1279337"/>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3" name="Google Shape;1133;p13"/>
            <p:cNvSpPr/>
            <p:nvPr/>
          </p:nvSpPr>
          <p:spPr>
            <a:xfrm>
              <a:off x="3407917" y="-1302331"/>
              <a:ext cx="72978" cy="1027"/>
            </a:xfrm>
            <a:custGeom>
              <a:avLst/>
              <a:gdLst/>
              <a:ahLst/>
              <a:cxnLst/>
              <a:rect l="l" t="t" r="r" b="b"/>
              <a:pathLst>
                <a:path w="1990" h="28" fill="none" extrusionOk="0">
                  <a:moveTo>
                    <a:pt x="1" y="28"/>
                  </a:moveTo>
                  <a:lnTo>
                    <a:pt x="1990"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13"/>
            <p:cNvSpPr/>
            <p:nvPr/>
          </p:nvSpPr>
          <p:spPr>
            <a:xfrm>
              <a:off x="3528830" y="-1304312"/>
              <a:ext cx="72978" cy="1027"/>
            </a:xfrm>
            <a:custGeom>
              <a:avLst/>
              <a:gdLst/>
              <a:ahLst/>
              <a:cxnLst/>
              <a:rect l="l" t="t" r="r" b="b"/>
              <a:pathLst>
                <a:path w="1990" h="28" fill="none" extrusionOk="0">
                  <a:moveTo>
                    <a:pt x="1" y="27"/>
                  </a:moveTo>
                  <a:lnTo>
                    <a:pt x="1990"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13"/>
            <p:cNvSpPr/>
            <p:nvPr/>
          </p:nvSpPr>
          <p:spPr>
            <a:xfrm>
              <a:off x="3436889" y="-1370287"/>
              <a:ext cx="51011" cy="51011"/>
            </a:xfrm>
            <a:custGeom>
              <a:avLst/>
              <a:gdLst/>
              <a:ahLst/>
              <a:cxnLst/>
              <a:rect l="l" t="t" r="r" b="b"/>
              <a:pathLst>
                <a:path w="1391" h="1391" fill="none" extrusionOk="0">
                  <a:moveTo>
                    <a:pt x="1" y="1"/>
                  </a:moveTo>
                  <a:lnTo>
                    <a:pt x="1391"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13"/>
            <p:cNvSpPr/>
            <p:nvPr/>
          </p:nvSpPr>
          <p:spPr>
            <a:xfrm>
              <a:off x="3521825" y="-1286342"/>
              <a:ext cx="52002" cy="51011"/>
            </a:xfrm>
            <a:custGeom>
              <a:avLst/>
              <a:gdLst/>
              <a:ahLst/>
              <a:cxnLst/>
              <a:rect l="l" t="t" r="r" b="b"/>
              <a:pathLst>
                <a:path w="1418" h="1391" fill="none" extrusionOk="0">
                  <a:moveTo>
                    <a:pt x="1" y="1"/>
                  </a:moveTo>
                  <a:lnTo>
                    <a:pt x="1418"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13"/>
            <p:cNvSpPr/>
            <p:nvPr/>
          </p:nvSpPr>
          <p:spPr>
            <a:xfrm>
              <a:off x="3436889" y="-1285352"/>
              <a:ext cx="51011" cy="52992"/>
            </a:xfrm>
            <a:custGeom>
              <a:avLst/>
              <a:gdLst/>
              <a:ahLst/>
              <a:cxnLst/>
              <a:rect l="l" t="t" r="r" b="b"/>
              <a:pathLst>
                <a:path w="1391" h="1445" fill="none" extrusionOk="0">
                  <a:moveTo>
                    <a:pt x="1" y="1445"/>
                  </a:moveTo>
                  <a:lnTo>
                    <a:pt x="1391"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1138;p13"/>
            <p:cNvSpPr/>
            <p:nvPr/>
          </p:nvSpPr>
          <p:spPr>
            <a:xfrm>
              <a:off x="3521825" y="-1372268"/>
              <a:ext cx="52002" cy="52002"/>
            </a:xfrm>
            <a:custGeom>
              <a:avLst/>
              <a:gdLst/>
              <a:ahLst/>
              <a:cxnLst/>
              <a:rect l="l" t="t" r="r" b="b"/>
              <a:pathLst>
                <a:path w="1418" h="1418" fill="none" extrusionOk="0">
                  <a:moveTo>
                    <a:pt x="1" y="1417"/>
                  </a:moveTo>
                  <a:lnTo>
                    <a:pt x="1418"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39" name="Google Shape;1139;p13"/>
          <p:cNvGrpSpPr/>
          <p:nvPr/>
        </p:nvGrpSpPr>
        <p:grpSpPr>
          <a:xfrm rot="1420089">
            <a:off x="7749849" y="4096443"/>
            <a:ext cx="677828" cy="709496"/>
            <a:chOff x="3153626" y="-2653955"/>
            <a:chExt cx="834426" cy="873411"/>
          </a:xfrm>
        </p:grpSpPr>
        <p:sp>
          <p:nvSpPr>
            <p:cNvPr id="1140" name="Google Shape;1140;p13"/>
            <p:cNvSpPr/>
            <p:nvPr/>
          </p:nvSpPr>
          <p:spPr>
            <a:xfrm>
              <a:off x="3416465" y="-2283223"/>
              <a:ext cx="283808" cy="285825"/>
            </a:xfrm>
            <a:custGeom>
              <a:avLst/>
              <a:gdLst/>
              <a:ahLst/>
              <a:cxnLst/>
              <a:rect l="l" t="t" r="r" b="b"/>
              <a:pathLst>
                <a:path w="7739" h="7794" fill="none" extrusionOk="0">
                  <a:moveTo>
                    <a:pt x="7711" y="3843"/>
                  </a:moveTo>
                  <a:cubicBezTo>
                    <a:pt x="7684" y="5968"/>
                    <a:pt x="5995" y="7712"/>
                    <a:pt x="3869" y="7766"/>
                  </a:cubicBezTo>
                  <a:cubicBezTo>
                    <a:pt x="1744" y="7794"/>
                    <a:pt x="0" y="6077"/>
                    <a:pt x="0" y="3979"/>
                  </a:cubicBezTo>
                  <a:cubicBezTo>
                    <a:pt x="27" y="1826"/>
                    <a:pt x="1717" y="110"/>
                    <a:pt x="3869" y="55"/>
                  </a:cubicBezTo>
                  <a:cubicBezTo>
                    <a:pt x="5995" y="1"/>
                    <a:pt x="7739" y="1717"/>
                    <a:pt x="7711" y="3843"/>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13"/>
            <p:cNvSpPr/>
            <p:nvPr/>
          </p:nvSpPr>
          <p:spPr>
            <a:xfrm>
              <a:off x="3312532" y="-2053390"/>
              <a:ext cx="132938" cy="118966"/>
            </a:xfrm>
            <a:custGeom>
              <a:avLst/>
              <a:gdLst/>
              <a:ahLst/>
              <a:cxnLst/>
              <a:rect l="l" t="t" r="r" b="b"/>
              <a:pathLst>
                <a:path w="3625" h="3244" fill="none" extrusionOk="0">
                  <a:moveTo>
                    <a:pt x="3624" y="1"/>
                  </a:moveTo>
                  <a:lnTo>
                    <a:pt x="0" y="3243"/>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13"/>
            <p:cNvSpPr/>
            <p:nvPr/>
          </p:nvSpPr>
          <p:spPr>
            <a:xfrm>
              <a:off x="3153626" y="-1957452"/>
              <a:ext cx="174928" cy="176908"/>
            </a:xfrm>
            <a:custGeom>
              <a:avLst/>
              <a:gdLst/>
              <a:ahLst/>
              <a:cxnLst/>
              <a:rect l="l" t="t" r="r" b="b"/>
              <a:pathLst>
                <a:path w="4770" h="4824" fill="none" extrusionOk="0">
                  <a:moveTo>
                    <a:pt x="4769" y="2371"/>
                  </a:moveTo>
                  <a:cubicBezTo>
                    <a:pt x="4769" y="3679"/>
                    <a:pt x="3707" y="4769"/>
                    <a:pt x="2399" y="4796"/>
                  </a:cubicBezTo>
                  <a:cubicBezTo>
                    <a:pt x="1064" y="4823"/>
                    <a:pt x="1" y="3761"/>
                    <a:pt x="1" y="2453"/>
                  </a:cubicBezTo>
                  <a:cubicBezTo>
                    <a:pt x="1" y="1118"/>
                    <a:pt x="1064" y="55"/>
                    <a:pt x="2399" y="1"/>
                  </a:cubicBezTo>
                  <a:cubicBezTo>
                    <a:pt x="3707" y="1"/>
                    <a:pt x="4769" y="1063"/>
                    <a:pt x="4769" y="237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13"/>
            <p:cNvSpPr/>
            <p:nvPr/>
          </p:nvSpPr>
          <p:spPr>
            <a:xfrm>
              <a:off x="3554357" y="-2461089"/>
              <a:ext cx="2017" cy="175918"/>
            </a:xfrm>
            <a:custGeom>
              <a:avLst/>
              <a:gdLst/>
              <a:ahLst/>
              <a:cxnLst/>
              <a:rect l="l" t="t" r="r" b="b"/>
              <a:pathLst>
                <a:path w="55" h="4797" fill="none" extrusionOk="0">
                  <a:moveTo>
                    <a:pt x="55" y="4796"/>
                  </a:moveTo>
                  <a:lnTo>
                    <a:pt x="0"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13"/>
            <p:cNvSpPr/>
            <p:nvPr/>
          </p:nvSpPr>
          <p:spPr>
            <a:xfrm>
              <a:off x="3432454" y="-2653955"/>
              <a:ext cx="235841" cy="195904"/>
            </a:xfrm>
            <a:custGeom>
              <a:avLst/>
              <a:gdLst/>
              <a:ahLst/>
              <a:cxnLst/>
              <a:rect l="l" t="t" r="r" b="b"/>
              <a:pathLst>
                <a:path w="6431" h="5342" fill="none" extrusionOk="0">
                  <a:moveTo>
                    <a:pt x="1689" y="4497"/>
                  </a:moveTo>
                  <a:cubicBezTo>
                    <a:pt x="0" y="3134"/>
                    <a:pt x="818" y="437"/>
                    <a:pt x="2970" y="219"/>
                  </a:cubicBezTo>
                  <a:cubicBezTo>
                    <a:pt x="5095" y="1"/>
                    <a:pt x="6431" y="2480"/>
                    <a:pt x="5068" y="4142"/>
                  </a:cubicBezTo>
                  <a:cubicBezTo>
                    <a:pt x="4224" y="5178"/>
                    <a:pt x="2725" y="5341"/>
                    <a:pt x="1689" y="449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13"/>
            <p:cNvSpPr/>
            <p:nvPr/>
          </p:nvSpPr>
          <p:spPr>
            <a:xfrm>
              <a:off x="3676259" y="-2054380"/>
              <a:ext cx="139942" cy="105947"/>
            </a:xfrm>
            <a:custGeom>
              <a:avLst/>
              <a:gdLst/>
              <a:ahLst/>
              <a:cxnLst/>
              <a:rect l="l" t="t" r="r" b="b"/>
              <a:pathLst>
                <a:path w="3816" h="2889" fill="none" extrusionOk="0">
                  <a:moveTo>
                    <a:pt x="1" y="0"/>
                  </a:moveTo>
                  <a:lnTo>
                    <a:pt x="3815" y="28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13"/>
            <p:cNvSpPr/>
            <p:nvPr/>
          </p:nvSpPr>
          <p:spPr>
            <a:xfrm>
              <a:off x="3797172" y="-1988442"/>
              <a:ext cx="190880" cy="192897"/>
            </a:xfrm>
            <a:custGeom>
              <a:avLst/>
              <a:gdLst/>
              <a:ahLst/>
              <a:cxnLst/>
              <a:rect l="l" t="t" r="r" b="b"/>
              <a:pathLst>
                <a:path w="5205" h="5260" fill="none" extrusionOk="0">
                  <a:moveTo>
                    <a:pt x="2153" y="301"/>
                  </a:moveTo>
                  <a:cubicBezTo>
                    <a:pt x="3434" y="1"/>
                    <a:pt x="4687" y="846"/>
                    <a:pt x="4960" y="2126"/>
                  </a:cubicBezTo>
                  <a:cubicBezTo>
                    <a:pt x="5205" y="3434"/>
                    <a:pt x="4360" y="4687"/>
                    <a:pt x="3052" y="4960"/>
                  </a:cubicBezTo>
                  <a:cubicBezTo>
                    <a:pt x="1772" y="5260"/>
                    <a:pt x="518" y="4415"/>
                    <a:pt x="246" y="3134"/>
                  </a:cubicBezTo>
                  <a:cubicBezTo>
                    <a:pt x="1" y="1826"/>
                    <a:pt x="845" y="573"/>
                    <a:pt x="2153" y="30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47" name="Google Shape;1147;p13"/>
          <p:cNvGrpSpPr/>
          <p:nvPr/>
        </p:nvGrpSpPr>
        <p:grpSpPr>
          <a:xfrm>
            <a:off x="7393991" y="4662312"/>
            <a:ext cx="185914" cy="236257"/>
            <a:chOff x="2079424" y="521748"/>
            <a:chExt cx="228873" cy="290850"/>
          </a:xfrm>
        </p:grpSpPr>
        <p:sp>
          <p:nvSpPr>
            <p:cNvPr id="1148" name="Google Shape;1148;p13"/>
            <p:cNvSpPr/>
            <p:nvPr/>
          </p:nvSpPr>
          <p:spPr>
            <a:xfrm>
              <a:off x="2079424" y="521748"/>
              <a:ext cx="228873" cy="290850"/>
            </a:xfrm>
            <a:custGeom>
              <a:avLst/>
              <a:gdLst/>
              <a:ahLst/>
              <a:cxnLst/>
              <a:rect l="l" t="t" r="r" b="b"/>
              <a:pathLst>
                <a:path w="6241" h="7931" fill="none" extrusionOk="0">
                  <a:moveTo>
                    <a:pt x="5068" y="1881"/>
                  </a:moveTo>
                  <a:cubicBezTo>
                    <a:pt x="3216" y="1"/>
                    <a:pt x="0" y="1309"/>
                    <a:pt x="0" y="3979"/>
                  </a:cubicBezTo>
                  <a:cubicBezTo>
                    <a:pt x="0" y="6622"/>
                    <a:pt x="3216" y="7930"/>
                    <a:pt x="5068" y="6050"/>
                  </a:cubicBezTo>
                  <a:cubicBezTo>
                    <a:pt x="6240" y="4905"/>
                    <a:pt x="6240" y="3025"/>
                    <a:pt x="5068" y="1881"/>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13"/>
            <p:cNvSpPr/>
            <p:nvPr/>
          </p:nvSpPr>
          <p:spPr>
            <a:xfrm>
              <a:off x="2090389" y="622673"/>
              <a:ext cx="78993" cy="79983"/>
            </a:xfrm>
            <a:custGeom>
              <a:avLst/>
              <a:gdLst/>
              <a:ahLst/>
              <a:cxnLst/>
              <a:rect l="l" t="t" r="r" b="b"/>
              <a:pathLst>
                <a:path w="2154" h="2181" fill="none" extrusionOk="0">
                  <a:moveTo>
                    <a:pt x="1" y="2181"/>
                  </a:moveTo>
                  <a:lnTo>
                    <a:pt x="2154"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13"/>
            <p:cNvSpPr/>
            <p:nvPr/>
          </p:nvSpPr>
          <p:spPr>
            <a:xfrm>
              <a:off x="2192341" y="626670"/>
              <a:ext cx="96962" cy="98979"/>
            </a:xfrm>
            <a:custGeom>
              <a:avLst/>
              <a:gdLst/>
              <a:ahLst/>
              <a:cxnLst/>
              <a:rect l="l" t="t" r="r" b="b"/>
              <a:pathLst>
                <a:path w="2644" h="2699" fill="none" extrusionOk="0">
                  <a:moveTo>
                    <a:pt x="2643" y="1"/>
                  </a:moveTo>
                  <a:lnTo>
                    <a:pt x="0" y="269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51" name="Google Shape;1151;p13"/>
          <p:cNvGrpSpPr/>
          <p:nvPr/>
        </p:nvGrpSpPr>
        <p:grpSpPr>
          <a:xfrm>
            <a:off x="619592" y="4514939"/>
            <a:ext cx="187263" cy="187264"/>
            <a:chOff x="1447449" y="4268259"/>
            <a:chExt cx="217875" cy="217875"/>
          </a:xfrm>
        </p:grpSpPr>
        <p:sp>
          <p:nvSpPr>
            <p:cNvPr id="1152" name="Google Shape;1152;p13"/>
            <p:cNvSpPr/>
            <p:nvPr/>
          </p:nvSpPr>
          <p:spPr>
            <a:xfrm>
              <a:off x="1556370" y="4268259"/>
              <a:ext cx="37" cy="82000"/>
            </a:xfrm>
            <a:custGeom>
              <a:avLst/>
              <a:gdLst/>
              <a:ahLst/>
              <a:cxnLst/>
              <a:rect l="l" t="t" r="r" b="b"/>
              <a:pathLst>
                <a:path w="1" h="2236" fill="none" extrusionOk="0">
                  <a:moveTo>
                    <a:pt x="1" y="1"/>
                  </a:moveTo>
                  <a:lnTo>
                    <a:pt x="1" y="2235"/>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13"/>
            <p:cNvSpPr/>
            <p:nvPr/>
          </p:nvSpPr>
          <p:spPr>
            <a:xfrm>
              <a:off x="1556370" y="4404171"/>
              <a:ext cx="37" cy="81963"/>
            </a:xfrm>
            <a:custGeom>
              <a:avLst/>
              <a:gdLst/>
              <a:ahLst/>
              <a:cxnLst/>
              <a:rect l="l" t="t" r="r" b="b"/>
              <a:pathLst>
                <a:path w="1" h="2235" fill="none" extrusionOk="0">
                  <a:moveTo>
                    <a:pt x="1" y="1"/>
                  </a:moveTo>
                  <a:lnTo>
                    <a:pt x="1" y="2235"/>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13"/>
            <p:cNvSpPr/>
            <p:nvPr/>
          </p:nvSpPr>
          <p:spPr>
            <a:xfrm>
              <a:off x="1447449" y="4377179"/>
              <a:ext cx="82000" cy="2054"/>
            </a:xfrm>
            <a:custGeom>
              <a:avLst/>
              <a:gdLst/>
              <a:ahLst/>
              <a:cxnLst/>
              <a:rect l="l" t="t" r="r" b="b"/>
              <a:pathLst>
                <a:path w="2236" h="56" fill="none" extrusionOk="0">
                  <a:moveTo>
                    <a:pt x="1" y="55"/>
                  </a:moveTo>
                  <a:lnTo>
                    <a:pt x="2235" y="1"/>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13"/>
            <p:cNvSpPr/>
            <p:nvPr/>
          </p:nvSpPr>
          <p:spPr>
            <a:xfrm>
              <a:off x="1583361" y="4375199"/>
              <a:ext cx="81963" cy="1027"/>
            </a:xfrm>
            <a:custGeom>
              <a:avLst/>
              <a:gdLst/>
              <a:ahLst/>
              <a:cxnLst/>
              <a:rect l="l" t="t" r="r" b="b"/>
              <a:pathLst>
                <a:path w="2235" h="28" fill="none" extrusionOk="0">
                  <a:moveTo>
                    <a:pt x="1" y="28"/>
                  </a:moveTo>
                  <a:lnTo>
                    <a:pt x="2235" y="0"/>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6" name="Google Shape;1156;p13"/>
            <p:cNvSpPr/>
            <p:nvPr/>
          </p:nvSpPr>
          <p:spPr>
            <a:xfrm>
              <a:off x="1479429" y="4301265"/>
              <a:ext cx="58016" cy="56989"/>
            </a:xfrm>
            <a:custGeom>
              <a:avLst/>
              <a:gdLst/>
              <a:ahLst/>
              <a:cxnLst/>
              <a:rect l="l" t="t" r="r" b="b"/>
              <a:pathLst>
                <a:path w="1582" h="1554" fill="none" extrusionOk="0">
                  <a:moveTo>
                    <a:pt x="1" y="0"/>
                  </a:moveTo>
                  <a:lnTo>
                    <a:pt x="1581" y="1553"/>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7" name="Google Shape;1157;p13"/>
            <p:cNvSpPr/>
            <p:nvPr/>
          </p:nvSpPr>
          <p:spPr>
            <a:xfrm>
              <a:off x="1575366" y="4395186"/>
              <a:ext cx="57979" cy="56989"/>
            </a:xfrm>
            <a:custGeom>
              <a:avLst/>
              <a:gdLst/>
              <a:ahLst/>
              <a:cxnLst/>
              <a:rect l="l" t="t" r="r" b="b"/>
              <a:pathLst>
                <a:path w="1581" h="1554" fill="none" extrusionOk="0">
                  <a:moveTo>
                    <a:pt x="1" y="0"/>
                  </a:moveTo>
                  <a:lnTo>
                    <a:pt x="1581" y="1554"/>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8" name="Google Shape;1158;p13"/>
            <p:cNvSpPr/>
            <p:nvPr/>
          </p:nvSpPr>
          <p:spPr>
            <a:xfrm>
              <a:off x="1479429" y="4396176"/>
              <a:ext cx="58016" cy="59006"/>
            </a:xfrm>
            <a:custGeom>
              <a:avLst/>
              <a:gdLst/>
              <a:ahLst/>
              <a:cxnLst/>
              <a:rect l="l" t="t" r="r" b="b"/>
              <a:pathLst>
                <a:path w="1582" h="1609" fill="none" extrusionOk="0">
                  <a:moveTo>
                    <a:pt x="1" y="1608"/>
                  </a:moveTo>
                  <a:lnTo>
                    <a:pt x="1581" y="1"/>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13"/>
            <p:cNvSpPr/>
            <p:nvPr/>
          </p:nvSpPr>
          <p:spPr>
            <a:xfrm>
              <a:off x="1575366" y="4299248"/>
              <a:ext cx="57979" cy="59006"/>
            </a:xfrm>
            <a:custGeom>
              <a:avLst/>
              <a:gdLst/>
              <a:ahLst/>
              <a:cxnLst/>
              <a:rect l="l" t="t" r="r" b="b"/>
              <a:pathLst>
                <a:path w="1581" h="1609" fill="none" extrusionOk="0">
                  <a:moveTo>
                    <a:pt x="1" y="1608"/>
                  </a:moveTo>
                  <a:lnTo>
                    <a:pt x="1581" y="1"/>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60" name="Google Shape;1160;p13"/>
          <p:cNvGrpSpPr/>
          <p:nvPr/>
        </p:nvGrpSpPr>
        <p:grpSpPr>
          <a:xfrm>
            <a:off x="8276589" y="385746"/>
            <a:ext cx="308365" cy="307514"/>
            <a:chOff x="2601030" y="2721166"/>
            <a:chExt cx="358773" cy="357783"/>
          </a:xfrm>
        </p:grpSpPr>
        <p:sp>
          <p:nvSpPr>
            <p:cNvPr id="1161" name="Google Shape;1161;p13"/>
            <p:cNvSpPr/>
            <p:nvPr/>
          </p:nvSpPr>
          <p:spPr>
            <a:xfrm>
              <a:off x="2780914" y="2721166"/>
              <a:ext cx="37" cy="134955"/>
            </a:xfrm>
            <a:custGeom>
              <a:avLst/>
              <a:gdLst/>
              <a:ahLst/>
              <a:cxnLst/>
              <a:rect l="l" t="t" r="r" b="b"/>
              <a:pathLst>
                <a:path w="1" h="3680" fill="none" extrusionOk="0">
                  <a:moveTo>
                    <a:pt x="0" y="1"/>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2" name="Google Shape;1162;p13"/>
            <p:cNvSpPr/>
            <p:nvPr/>
          </p:nvSpPr>
          <p:spPr>
            <a:xfrm>
              <a:off x="2780914" y="2944031"/>
              <a:ext cx="37" cy="134918"/>
            </a:xfrm>
            <a:custGeom>
              <a:avLst/>
              <a:gdLst/>
              <a:ahLst/>
              <a:cxnLst/>
              <a:rect l="l" t="t" r="r" b="b"/>
              <a:pathLst>
                <a:path w="1" h="3679" fill="none" extrusionOk="0">
                  <a:moveTo>
                    <a:pt x="0" y="0"/>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3" name="Google Shape;1163;p13"/>
            <p:cNvSpPr/>
            <p:nvPr/>
          </p:nvSpPr>
          <p:spPr>
            <a:xfrm>
              <a:off x="2601030" y="2901049"/>
              <a:ext cx="135945" cy="2017"/>
            </a:xfrm>
            <a:custGeom>
              <a:avLst/>
              <a:gdLst/>
              <a:ahLst/>
              <a:cxnLst/>
              <a:rect l="l" t="t" r="r" b="b"/>
              <a:pathLst>
                <a:path w="3707" h="55" fill="none" extrusionOk="0">
                  <a:moveTo>
                    <a:pt x="1" y="55"/>
                  </a:moveTo>
                  <a:lnTo>
                    <a:pt x="370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4" name="Google Shape;1164;p13"/>
            <p:cNvSpPr/>
            <p:nvPr/>
          </p:nvSpPr>
          <p:spPr>
            <a:xfrm>
              <a:off x="2824885" y="2897052"/>
              <a:ext cx="134918" cy="2017"/>
            </a:xfrm>
            <a:custGeom>
              <a:avLst/>
              <a:gdLst/>
              <a:ahLst/>
              <a:cxnLst/>
              <a:rect l="l" t="t" r="r" b="b"/>
              <a:pathLst>
                <a:path w="3679" h="55" fill="none" extrusionOk="0">
                  <a:moveTo>
                    <a:pt x="0" y="55"/>
                  </a:moveTo>
                  <a:lnTo>
                    <a:pt x="3679"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5" name="Google Shape;1165;p13"/>
            <p:cNvSpPr/>
            <p:nvPr/>
          </p:nvSpPr>
          <p:spPr>
            <a:xfrm>
              <a:off x="2653987" y="2775149"/>
              <a:ext cx="95972" cy="94945"/>
            </a:xfrm>
            <a:custGeom>
              <a:avLst/>
              <a:gdLst/>
              <a:ahLst/>
              <a:cxnLst/>
              <a:rect l="l" t="t" r="r" b="b"/>
              <a:pathLst>
                <a:path w="2617" h="2589" fill="none" extrusionOk="0">
                  <a:moveTo>
                    <a:pt x="1" y="0"/>
                  </a:moveTo>
                  <a:lnTo>
                    <a:pt x="2617" y="25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6" name="Google Shape;1166;p13"/>
            <p:cNvSpPr/>
            <p:nvPr/>
          </p:nvSpPr>
          <p:spPr>
            <a:xfrm>
              <a:off x="2811903" y="2931011"/>
              <a:ext cx="95935" cy="93992"/>
            </a:xfrm>
            <a:custGeom>
              <a:avLst/>
              <a:gdLst/>
              <a:ahLst/>
              <a:cxnLst/>
              <a:rect l="l" t="t" r="r" b="b"/>
              <a:pathLst>
                <a:path w="2616" h="2563" fill="none" extrusionOk="0">
                  <a:moveTo>
                    <a:pt x="0" y="1"/>
                  </a:moveTo>
                  <a:lnTo>
                    <a:pt x="2616" y="256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7" name="Google Shape;1167;p13"/>
            <p:cNvSpPr/>
            <p:nvPr/>
          </p:nvSpPr>
          <p:spPr>
            <a:xfrm>
              <a:off x="2653987" y="2932038"/>
              <a:ext cx="95972" cy="96962"/>
            </a:xfrm>
            <a:custGeom>
              <a:avLst/>
              <a:gdLst/>
              <a:ahLst/>
              <a:cxnLst/>
              <a:rect l="l" t="t" r="r" b="b"/>
              <a:pathLst>
                <a:path w="2617" h="2644" fill="none" extrusionOk="0">
                  <a:moveTo>
                    <a:pt x="1" y="2643"/>
                  </a:moveTo>
                  <a:lnTo>
                    <a:pt x="2617"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8" name="Google Shape;1168;p13"/>
            <p:cNvSpPr/>
            <p:nvPr/>
          </p:nvSpPr>
          <p:spPr>
            <a:xfrm>
              <a:off x="2811903" y="2771152"/>
              <a:ext cx="95935" cy="96962"/>
            </a:xfrm>
            <a:custGeom>
              <a:avLst/>
              <a:gdLst/>
              <a:ahLst/>
              <a:cxnLst/>
              <a:rect l="l" t="t" r="r" b="b"/>
              <a:pathLst>
                <a:path w="2616" h="2644" fill="none" extrusionOk="0">
                  <a:moveTo>
                    <a:pt x="0" y="2643"/>
                  </a:moveTo>
                  <a:lnTo>
                    <a:pt x="261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421"/>
        <p:cNvGrpSpPr/>
        <p:nvPr/>
      </p:nvGrpSpPr>
      <p:grpSpPr>
        <a:xfrm>
          <a:off x="0" y="0"/>
          <a:ext cx="0" cy="0"/>
          <a:chOff x="0" y="0"/>
          <a:chExt cx="0" cy="0"/>
        </a:xfrm>
      </p:grpSpPr>
      <p:sp>
        <p:nvSpPr>
          <p:cNvPr id="1422" name="Google Shape;1422;p16"/>
          <p:cNvSpPr/>
          <p:nvPr/>
        </p:nvSpPr>
        <p:spPr>
          <a:xfrm>
            <a:off x="191748" y="173321"/>
            <a:ext cx="8760505" cy="4796858"/>
          </a:xfrm>
          <a:custGeom>
            <a:avLst/>
            <a:gdLst/>
            <a:ahLst/>
            <a:cxnLst/>
            <a:rect l="l" t="t" r="r" b="b"/>
            <a:pathLst>
              <a:path w="285312" h="156224" extrusionOk="0">
                <a:moveTo>
                  <a:pt x="4843" y="0"/>
                </a:moveTo>
                <a:cubicBezTo>
                  <a:pt x="4843" y="2668"/>
                  <a:pt x="2668" y="4843"/>
                  <a:pt x="0" y="4843"/>
                </a:cubicBezTo>
                <a:lnTo>
                  <a:pt x="0" y="151381"/>
                </a:lnTo>
                <a:cubicBezTo>
                  <a:pt x="2668" y="151381"/>
                  <a:pt x="4843" y="153556"/>
                  <a:pt x="4843" y="156224"/>
                </a:cubicBezTo>
                <a:lnTo>
                  <a:pt x="280451" y="156224"/>
                </a:lnTo>
                <a:cubicBezTo>
                  <a:pt x="280451" y="153556"/>
                  <a:pt x="282625" y="151381"/>
                  <a:pt x="285311" y="151381"/>
                </a:cubicBezTo>
                <a:lnTo>
                  <a:pt x="285311" y="4843"/>
                </a:lnTo>
                <a:cubicBezTo>
                  <a:pt x="282625" y="4843"/>
                  <a:pt x="280451" y="2686"/>
                  <a:pt x="2804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3" name="Google Shape;1423;p16"/>
          <p:cNvSpPr txBox="1">
            <a:spLocks noGrp="1"/>
          </p:cNvSpPr>
          <p:nvPr>
            <p:ph type="title"/>
          </p:nvPr>
        </p:nvSpPr>
        <p:spPr>
          <a:xfrm>
            <a:off x="2357100" y="3323481"/>
            <a:ext cx="4429800" cy="326400"/>
          </a:xfrm>
          <a:prstGeom prst="rect">
            <a:avLst/>
          </a:prstGeom>
        </p:spPr>
        <p:txBody>
          <a:bodyPr spcFirstLastPara="1" wrap="square" lIns="91425" tIns="91425" rIns="91425" bIns="91425" anchor="ctr" anchorCtr="0">
            <a:noAutofit/>
          </a:bodyPr>
          <a:lstStyle>
            <a:lvl1pPr lvl="0" algn="ctr">
              <a:spcBef>
                <a:spcPts val="0"/>
              </a:spcBef>
              <a:spcAft>
                <a:spcPts val="0"/>
              </a:spcAft>
              <a:buSzPts val="2500"/>
              <a:buFont typeface="Nunito"/>
              <a:buNone/>
              <a:defRPr sz="2000">
                <a:latin typeface="Nunito"/>
                <a:ea typeface="Nunito"/>
                <a:cs typeface="Nunito"/>
                <a:sym typeface="Nunito"/>
              </a:defRPr>
            </a:lvl1pPr>
            <a:lvl2pPr lvl="1">
              <a:spcBef>
                <a:spcPts val="0"/>
              </a:spcBef>
              <a:spcAft>
                <a:spcPts val="0"/>
              </a:spcAft>
              <a:buSzPts val="2800"/>
              <a:buNone/>
              <a:defRPr>
                <a:latin typeface="Nunito Light"/>
                <a:ea typeface="Nunito Light"/>
                <a:cs typeface="Nunito Light"/>
                <a:sym typeface="Nunito Light"/>
              </a:defRPr>
            </a:lvl2pPr>
            <a:lvl3pPr lvl="2">
              <a:spcBef>
                <a:spcPts val="0"/>
              </a:spcBef>
              <a:spcAft>
                <a:spcPts val="0"/>
              </a:spcAft>
              <a:buSzPts val="2800"/>
              <a:buNone/>
              <a:defRPr>
                <a:latin typeface="Nunito Light"/>
                <a:ea typeface="Nunito Light"/>
                <a:cs typeface="Nunito Light"/>
                <a:sym typeface="Nunito Light"/>
              </a:defRPr>
            </a:lvl3pPr>
            <a:lvl4pPr lvl="3">
              <a:spcBef>
                <a:spcPts val="0"/>
              </a:spcBef>
              <a:spcAft>
                <a:spcPts val="0"/>
              </a:spcAft>
              <a:buSzPts val="2800"/>
              <a:buNone/>
              <a:defRPr>
                <a:latin typeface="Nunito Light"/>
                <a:ea typeface="Nunito Light"/>
                <a:cs typeface="Nunito Light"/>
                <a:sym typeface="Nunito Light"/>
              </a:defRPr>
            </a:lvl4pPr>
            <a:lvl5pPr lvl="4">
              <a:spcBef>
                <a:spcPts val="0"/>
              </a:spcBef>
              <a:spcAft>
                <a:spcPts val="0"/>
              </a:spcAft>
              <a:buSzPts val="2800"/>
              <a:buNone/>
              <a:defRPr>
                <a:latin typeface="Nunito Light"/>
                <a:ea typeface="Nunito Light"/>
                <a:cs typeface="Nunito Light"/>
                <a:sym typeface="Nunito Light"/>
              </a:defRPr>
            </a:lvl5pPr>
            <a:lvl6pPr lvl="5">
              <a:spcBef>
                <a:spcPts val="0"/>
              </a:spcBef>
              <a:spcAft>
                <a:spcPts val="0"/>
              </a:spcAft>
              <a:buSzPts val="2800"/>
              <a:buNone/>
              <a:defRPr>
                <a:latin typeface="Nunito Light"/>
                <a:ea typeface="Nunito Light"/>
                <a:cs typeface="Nunito Light"/>
                <a:sym typeface="Nunito Light"/>
              </a:defRPr>
            </a:lvl6pPr>
            <a:lvl7pPr lvl="6">
              <a:spcBef>
                <a:spcPts val="0"/>
              </a:spcBef>
              <a:spcAft>
                <a:spcPts val="0"/>
              </a:spcAft>
              <a:buSzPts val="2800"/>
              <a:buNone/>
              <a:defRPr>
                <a:latin typeface="Nunito Light"/>
                <a:ea typeface="Nunito Light"/>
                <a:cs typeface="Nunito Light"/>
                <a:sym typeface="Nunito Light"/>
              </a:defRPr>
            </a:lvl7pPr>
            <a:lvl8pPr lvl="7">
              <a:spcBef>
                <a:spcPts val="0"/>
              </a:spcBef>
              <a:spcAft>
                <a:spcPts val="0"/>
              </a:spcAft>
              <a:buSzPts val="2800"/>
              <a:buNone/>
              <a:defRPr>
                <a:latin typeface="Nunito Light"/>
                <a:ea typeface="Nunito Light"/>
                <a:cs typeface="Nunito Light"/>
                <a:sym typeface="Nunito Light"/>
              </a:defRPr>
            </a:lvl8pPr>
            <a:lvl9pPr lvl="8">
              <a:spcBef>
                <a:spcPts val="0"/>
              </a:spcBef>
              <a:spcAft>
                <a:spcPts val="0"/>
              </a:spcAft>
              <a:buSzPts val="2800"/>
              <a:buNone/>
              <a:defRPr>
                <a:latin typeface="Nunito Light"/>
                <a:ea typeface="Nunito Light"/>
                <a:cs typeface="Nunito Light"/>
                <a:sym typeface="Nunito Light"/>
              </a:defRPr>
            </a:lvl9pPr>
          </a:lstStyle>
          <a:p>
            <a:endParaRPr/>
          </a:p>
        </p:txBody>
      </p:sp>
      <p:sp>
        <p:nvSpPr>
          <p:cNvPr id="1424" name="Google Shape;1424;p16"/>
          <p:cNvSpPr txBox="1">
            <a:spLocks noGrp="1"/>
          </p:cNvSpPr>
          <p:nvPr>
            <p:ph type="subTitle" idx="1"/>
          </p:nvPr>
        </p:nvSpPr>
        <p:spPr>
          <a:xfrm>
            <a:off x="2357100" y="1493619"/>
            <a:ext cx="4429800" cy="16791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SzPts val="2500"/>
              <a:buFont typeface="Nunito"/>
              <a:buNone/>
              <a:defRPr sz="2500" b="1">
                <a:latin typeface="Nunito"/>
                <a:ea typeface="Nunito"/>
                <a:cs typeface="Nunito"/>
                <a:sym typeface="Nunito"/>
              </a:defRPr>
            </a:lvl1pPr>
            <a:lvl2pPr lvl="1">
              <a:spcBef>
                <a:spcPts val="0"/>
              </a:spcBef>
              <a:spcAft>
                <a:spcPts val="0"/>
              </a:spcAft>
              <a:buSzPts val="1200"/>
              <a:buNone/>
              <a:defRPr/>
            </a:lvl2pPr>
            <a:lvl3pPr lvl="2">
              <a:spcBef>
                <a:spcPts val="1600"/>
              </a:spcBef>
              <a:spcAft>
                <a:spcPts val="0"/>
              </a:spcAft>
              <a:buSzPts val="1200"/>
              <a:buNone/>
              <a:defRPr/>
            </a:lvl3pPr>
            <a:lvl4pPr lvl="3">
              <a:spcBef>
                <a:spcPts val="1600"/>
              </a:spcBef>
              <a:spcAft>
                <a:spcPts val="0"/>
              </a:spcAft>
              <a:buSzPts val="1200"/>
              <a:buNone/>
              <a:defRPr/>
            </a:lvl4pPr>
            <a:lvl5pPr lvl="4">
              <a:spcBef>
                <a:spcPts val="1600"/>
              </a:spcBef>
              <a:spcAft>
                <a:spcPts val="0"/>
              </a:spcAft>
              <a:buSzPts val="1200"/>
              <a:buNone/>
              <a:defRPr/>
            </a:lvl5pPr>
            <a:lvl6pPr lvl="5">
              <a:spcBef>
                <a:spcPts val="1600"/>
              </a:spcBef>
              <a:spcAft>
                <a:spcPts val="0"/>
              </a:spcAft>
              <a:buSzPts val="1200"/>
              <a:buNone/>
              <a:defRPr/>
            </a:lvl6pPr>
            <a:lvl7pPr lvl="6">
              <a:spcBef>
                <a:spcPts val="1600"/>
              </a:spcBef>
              <a:spcAft>
                <a:spcPts val="0"/>
              </a:spcAft>
              <a:buSzPts val="1200"/>
              <a:buNone/>
              <a:defRPr/>
            </a:lvl7pPr>
            <a:lvl8pPr lvl="7">
              <a:spcBef>
                <a:spcPts val="1600"/>
              </a:spcBef>
              <a:spcAft>
                <a:spcPts val="0"/>
              </a:spcAft>
              <a:buSzPts val="1200"/>
              <a:buNone/>
              <a:defRPr/>
            </a:lvl8pPr>
            <a:lvl9pPr lvl="8">
              <a:spcBef>
                <a:spcPts val="1600"/>
              </a:spcBef>
              <a:spcAft>
                <a:spcPts val="1600"/>
              </a:spcAft>
              <a:buSzPts val="1200"/>
              <a:buNone/>
              <a:defRPr/>
            </a:lvl9pPr>
          </a:lstStyle>
          <a:p>
            <a:endParaRPr/>
          </a:p>
        </p:txBody>
      </p:sp>
      <p:grpSp>
        <p:nvGrpSpPr>
          <p:cNvPr id="1425" name="Google Shape;1425;p16"/>
          <p:cNvGrpSpPr/>
          <p:nvPr/>
        </p:nvGrpSpPr>
        <p:grpSpPr>
          <a:xfrm>
            <a:off x="7351905" y="268838"/>
            <a:ext cx="200704" cy="200674"/>
            <a:chOff x="6886110" y="773687"/>
            <a:chExt cx="249074" cy="249037"/>
          </a:xfrm>
        </p:grpSpPr>
        <p:sp>
          <p:nvSpPr>
            <p:cNvPr id="1426" name="Google Shape;1426;p16"/>
            <p:cNvSpPr/>
            <p:nvPr/>
          </p:nvSpPr>
          <p:spPr>
            <a:xfrm>
              <a:off x="7010631" y="773687"/>
              <a:ext cx="37" cy="94410"/>
            </a:xfrm>
            <a:custGeom>
              <a:avLst/>
              <a:gdLst/>
              <a:ahLst/>
              <a:cxnLst/>
              <a:rect l="l" t="t" r="r" b="b"/>
              <a:pathLst>
                <a:path w="1" h="2562" fill="none" extrusionOk="0">
                  <a:moveTo>
                    <a:pt x="1" y="0"/>
                  </a:moveTo>
                  <a:lnTo>
                    <a:pt x="1" y="256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7" name="Google Shape;1427;p16"/>
            <p:cNvSpPr/>
            <p:nvPr/>
          </p:nvSpPr>
          <p:spPr>
            <a:xfrm>
              <a:off x="7010631" y="928315"/>
              <a:ext cx="37" cy="94410"/>
            </a:xfrm>
            <a:custGeom>
              <a:avLst/>
              <a:gdLst/>
              <a:ahLst/>
              <a:cxnLst/>
              <a:rect l="l" t="t" r="r" b="b"/>
              <a:pathLst>
                <a:path w="1" h="2562" fill="none" extrusionOk="0">
                  <a:moveTo>
                    <a:pt x="1" y="0"/>
                  </a:moveTo>
                  <a:lnTo>
                    <a:pt x="1" y="256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8" name="Google Shape;1428;p16"/>
            <p:cNvSpPr/>
            <p:nvPr/>
          </p:nvSpPr>
          <p:spPr>
            <a:xfrm>
              <a:off x="6886110" y="899203"/>
              <a:ext cx="94447" cy="1032"/>
            </a:xfrm>
            <a:custGeom>
              <a:avLst/>
              <a:gdLst/>
              <a:ahLst/>
              <a:cxnLst/>
              <a:rect l="l" t="t" r="r" b="b"/>
              <a:pathLst>
                <a:path w="2563" h="28" fill="none" extrusionOk="0">
                  <a:moveTo>
                    <a:pt x="1" y="27"/>
                  </a:moveTo>
                  <a:lnTo>
                    <a:pt x="2562"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9" name="Google Shape;1429;p16"/>
            <p:cNvSpPr/>
            <p:nvPr/>
          </p:nvSpPr>
          <p:spPr>
            <a:xfrm>
              <a:off x="7041770" y="896181"/>
              <a:ext cx="93415" cy="1032"/>
            </a:xfrm>
            <a:custGeom>
              <a:avLst/>
              <a:gdLst/>
              <a:ahLst/>
              <a:cxnLst/>
              <a:rect l="l" t="t" r="r" b="b"/>
              <a:pathLst>
                <a:path w="2535" h="28" fill="none" extrusionOk="0">
                  <a:moveTo>
                    <a:pt x="0" y="28"/>
                  </a:moveTo>
                  <a:lnTo>
                    <a:pt x="2534"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0" name="Google Shape;1430;p16"/>
            <p:cNvSpPr/>
            <p:nvPr/>
          </p:nvSpPr>
          <p:spPr>
            <a:xfrm>
              <a:off x="6923293" y="811828"/>
              <a:ext cx="66293" cy="65298"/>
            </a:xfrm>
            <a:custGeom>
              <a:avLst/>
              <a:gdLst/>
              <a:ahLst/>
              <a:cxnLst/>
              <a:rect l="l" t="t" r="r" b="b"/>
              <a:pathLst>
                <a:path w="1799" h="1772" fill="none" extrusionOk="0">
                  <a:moveTo>
                    <a:pt x="0" y="1"/>
                  </a:moveTo>
                  <a:lnTo>
                    <a:pt x="1798" y="177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1" name="Google Shape;1431;p16"/>
            <p:cNvSpPr/>
            <p:nvPr/>
          </p:nvSpPr>
          <p:spPr>
            <a:xfrm>
              <a:off x="7032741" y="919286"/>
              <a:ext cx="66293" cy="65298"/>
            </a:xfrm>
            <a:custGeom>
              <a:avLst/>
              <a:gdLst/>
              <a:ahLst/>
              <a:cxnLst/>
              <a:rect l="l" t="t" r="r" b="b"/>
              <a:pathLst>
                <a:path w="1799" h="1772" fill="none" extrusionOk="0">
                  <a:moveTo>
                    <a:pt x="0" y="0"/>
                  </a:moveTo>
                  <a:lnTo>
                    <a:pt x="1798" y="177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2" name="Google Shape;1432;p16"/>
            <p:cNvSpPr/>
            <p:nvPr/>
          </p:nvSpPr>
          <p:spPr>
            <a:xfrm>
              <a:off x="6923293" y="920281"/>
              <a:ext cx="66293" cy="67288"/>
            </a:xfrm>
            <a:custGeom>
              <a:avLst/>
              <a:gdLst/>
              <a:ahLst/>
              <a:cxnLst/>
              <a:rect l="l" t="t" r="r" b="b"/>
              <a:pathLst>
                <a:path w="1799" h="1826" fill="none" extrusionOk="0">
                  <a:moveTo>
                    <a:pt x="0" y="1826"/>
                  </a:moveTo>
                  <a:lnTo>
                    <a:pt x="1798"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3" name="Google Shape;1433;p16"/>
            <p:cNvSpPr/>
            <p:nvPr/>
          </p:nvSpPr>
          <p:spPr>
            <a:xfrm>
              <a:off x="7032741" y="808806"/>
              <a:ext cx="66293" cy="67325"/>
            </a:xfrm>
            <a:custGeom>
              <a:avLst/>
              <a:gdLst/>
              <a:ahLst/>
              <a:cxnLst/>
              <a:rect l="l" t="t" r="r" b="b"/>
              <a:pathLst>
                <a:path w="1799" h="1827" fill="none" extrusionOk="0">
                  <a:moveTo>
                    <a:pt x="0" y="1826"/>
                  </a:moveTo>
                  <a:lnTo>
                    <a:pt x="1798"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34" name="Google Shape;1434;p16"/>
          <p:cNvGrpSpPr/>
          <p:nvPr/>
        </p:nvGrpSpPr>
        <p:grpSpPr>
          <a:xfrm>
            <a:off x="8141885" y="268820"/>
            <a:ext cx="488729" cy="597143"/>
            <a:chOff x="6180225" y="405175"/>
            <a:chExt cx="606514" cy="741056"/>
          </a:xfrm>
        </p:grpSpPr>
        <p:sp>
          <p:nvSpPr>
            <p:cNvPr id="1435" name="Google Shape;1435;p16"/>
            <p:cNvSpPr/>
            <p:nvPr/>
          </p:nvSpPr>
          <p:spPr>
            <a:xfrm>
              <a:off x="6180225" y="472428"/>
              <a:ext cx="606514" cy="673802"/>
            </a:xfrm>
            <a:custGeom>
              <a:avLst/>
              <a:gdLst/>
              <a:ahLst/>
              <a:cxnLst/>
              <a:rect l="l" t="t" r="r" b="b"/>
              <a:pathLst>
                <a:path w="16459" h="18285" fill="none" extrusionOk="0">
                  <a:moveTo>
                    <a:pt x="10055" y="1"/>
                  </a:moveTo>
                  <a:lnTo>
                    <a:pt x="10055" y="6186"/>
                  </a:lnTo>
                  <a:cubicBezTo>
                    <a:pt x="10055" y="6186"/>
                    <a:pt x="14224" y="12562"/>
                    <a:pt x="14987" y="13843"/>
                  </a:cubicBezTo>
                  <a:cubicBezTo>
                    <a:pt x="15777" y="15123"/>
                    <a:pt x="16458" y="16159"/>
                    <a:pt x="16458" y="16758"/>
                  </a:cubicBezTo>
                  <a:cubicBezTo>
                    <a:pt x="16458" y="17412"/>
                    <a:pt x="16213" y="18012"/>
                    <a:pt x="14905" y="18012"/>
                  </a:cubicBezTo>
                  <a:lnTo>
                    <a:pt x="8229" y="18148"/>
                  </a:lnTo>
                  <a:lnTo>
                    <a:pt x="1554" y="18257"/>
                  </a:lnTo>
                  <a:cubicBezTo>
                    <a:pt x="246" y="18284"/>
                    <a:pt x="0" y="17685"/>
                    <a:pt x="0" y="17058"/>
                  </a:cubicBezTo>
                  <a:cubicBezTo>
                    <a:pt x="0" y="16459"/>
                    <a:pt x="682" y="15450"/>
                    <a:pt x="1472" y="14088"/>
                  </a:cubicBezTo>
                  <a:cubicBezTo>
                    <a:pt x="2262" y="12726"/>
                    <a:pt x="6431" y="6268"/>
                    <a:pt x="6431" y="6268"/>
                  </a:cubicBezTo>
                  <a:lnTo>
                    <a:pt x="6431" y="8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6" name="Google Shape;1436;p16"/>
            <p:cNvSpPr/>
            <p:nvPr/>
          </p:nvSpPr>
          <p:spPr>
            <a:xfrm>
              <a:off x="6319781" y="860030"/>
              <a:ext cx="327375" cy="6043"/>
            </a:xfrm>
            <a:custGeom>
              <a:avLst/>
              <a:gdLst/>
              <a:ahLst/>
              <a:cxnLst/>
              <a:rect l="l" t="t" r="r" b="b"/>
              <a:pathLst>
                <a:path w="8884" h="164" fill="none" extrusionOk="0">
                  <a:moveTo>
                    <a:pt x="1" y="164"/>
                  </a:moveTo>
                  <a:lnTo>
                    <a:pt x="888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7" name="Google Shape;1437;p16"/>
            <p:cNvSpPr/>
            <p:nvPr/>
          </p:nvSpPr>
          <p:spPr>
            <a:xfrm>
              <a:off x="6374026" y="405175"/>
              <a:ext cx="219921" cy="62277"/>
            </a:xfrm>
            <a:custGeom>
              <a:avLst/>
              <a:gdLst/>
              <a:ahLst/>
              <a:cxnLst/>
              <a:rect l="l" t="t" r="r" b="b"/>
              <a:pathLst>
                <a:path w="5968" h="1690" fill="none" extrusionOk="0">
                  <a:moveTo>
                    <a:pt x="5968" y="790"/>
                  </a:moveTo>
                  <a:cubicBezTo>
                    <a:pt x="5940" y="1226"/>
                    <a:pt x="5586" y="1608"/>
                    <a:pt x="5150" y="1608"/>
                  </a:cubicBezTo>
                  <a:lnTo>
                    <a:pt x="791" y="1690"/>
                  </a:lnTo>
                  <a:cubicBezTo>
                    <a:pt x="355" y="1690"/>
                    <a:pt x="0" y="1335"/>
                    <a:pt x="0" y="899"/>
                  </a:cubicBezTo>
                  <a:lnTo>
                    <a:pt x="0" y="899"/>
                  </a:lnTo>
                  <a:cubicBezTo>
                    <a:pt x="0" y="463"/>
                    <a:pt x="355" y="109"/>
                    <a:pt x="791" y="82"/>
                  </a:cubicBezTo>
                  <a:lnTo>
                    <a:pt x="5150" y="0"/>
                  </a:lnTo>
                  <a:cubicBezTo>
                    <a:pt x="5586" y="0"/>
                    <a:pt x="5968" y="354"/>
                    <a:pt x="5968" y="790"/>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38" name="Google Shape;1438;p16"/>
          <p:cNvGrpSpPr/>
          <p:nvPr/>
        </p:nvGrpSpPr>
        <p:grpSpPr>
          <a:xfrm>
            <a:off x="7549593" y="487835"/>
            <a:ext cx="798796" cy="813307"/>
            <a:chOff x="3411440" y="2423377"/>
            <a:chExt cx="991309" cy="1009316"/>
          </a:xfrm>
        </p:grpSpPr>
        <p:sp>
          <p:nvSpPr>
            <p:cNvPr id="1439" name="Google Shape;1439;p16"/>
            <p:cNvSpPr/>
            <p:nvPr/>
          </p:nvSpPr>
          <p:spPr>
            <a:xfrm>
              <a:off x="3411440" y="2423377"/>
              <a:ext cx="585623" cy="591601"/>
            </a:xfrm>
            <a:custGeom>
              <a:avLst/>
              <a:gdLst/>
              <a:ahLst/>
              <a:cxnLst/>
              <a:rect l="l" t="t" r="r" b="b"/>
              <a:pathLst>
                <a:path w="15969" h="16132" fill="none" extrusionOk="0">
                  <a:moveTo>
                    <a:pt x="15941" y="7930"/>
                  </a:moveTo>
                  <a:cubicBezTo>
                    <a:pt x="15941" y="12344"/>
                    <a:pt x="12399" y="15941"/>
                    <a:pt x="7985" y="16023"/>
                  </a:cubicBezTo>
                  <a:cubicBezTo>
                    <a:pt x="3598" y="16132"/>
                    <a:pt x="1" y="12589"/>
                    <a:pt x="1" y="8202"/>
                  </a:cubicBezTo>
                  <a:cubicBezTo>
                    <a:pt x="28" y="3788"/>
                    <a:pt x="3570" y="192"/>
                    <a:pt x="7985" y="110"/>
                  </a:cubicBezTo>
                  <a:cubicBezTo>
                    <a:pt x="12371" y="1"/>
                    <a:pt x="15968" y="3543"/>
                    <a:pt x="15941" y="7930"/>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0" name="Google Shape;1440;p16"/>
            <p:cNvSpPr/>
            <p:nvPr/>
          </p:nvSpPr>
          <p:spPr>
            <a:xfrm>
              <a:off x="3704241" y="2524303"/>
              <a:ext cx="192897" cy="191907"/>
            </a:xfrm>
            <a:custGeom>
              <a:avLst/>
              <a:gdLst/>
              <a:ahLst/>
              <a:cxnLst/>
              <a:rect l="l" t="t" r="r" b="b"/>
              <a:pathLst>
                <a:path w="5260" h="5233" fill="none" extrusionOk="0">
                  <a:moveTo>
                    <a:pt x="1" y="55"/>
                  </a:moveTo>
                  <a:cubicBezTo>
                    <a:pt x="2889" y="1"/>
                    <a:pt x="5259" y="2317"/>
                    <a:pt x="5259" y="5232"/>
                  </a:cubicBez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1" name="Google Shape;1441;p16"/>
            <p:cNvSpPr/>
            <p:nvPr/>
          </p:nvSpPr>
          <p:spPr>
            <a:xfrm>
              <a:off x="3959048" y="2992990"/>
              <a:ext cx="443701" cy="439703"/>
            </a:xfrm>
            <a:custGeom>
              <a:avLst/>
              <a:gdLst/>
              <a:ahLst/>
              <a:cxnLst/>
              <a:rect l="l" t="t" r="r" b="b"/>
              <a:pathLst>
                <a:path w="12099" h="11990" fill="none" extrusionOk="0">
                  <a:moveTo>
                    <a:pt x="11881" y="9428"/>
                  </a:moveTo>
                  <a:cubicBezTo>
                    <a:pt x="12099" y="9619"/>
                    <a:pt x="12099" y="9973"/>
                    <a:pt x="11881" y="10191"/>
                  </a:cubicBezTo>
                  <a:lnTo>
                    <a:pt x="10328" y="11771"/>
                  </a:lnTo>
                  <a:cubicBezTo>
                    <a:pt x="10137" y="11989"/>
                    <a:pt x="9783" y="11989"/>
                    <a:pt x="9565" y="11771"/>
                  </a:cubicBezTo>
                  <a:lnTo>
                    <a:pt x="219" y="2562"/>
                  </a:lnTo>
                  <a:cubicBezTo>
                    <a:pt x="1" y="2371"/>
                    <a:pt x="1" y="2017"/>
                    <a:pt x="219" y="1799"/>
                  </a:cubicBezTo>
                  <a:lnTo>
                    <a:pt x="1772" y="218"/>
                  </a:lnTo>
                  <a:cubicBezTo>
                    <a:pt x="1963" y="0"/>
                    <a:pt x="2317" y="0"/>
                    <a:pt x="2535" y="218"/>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2" name="Google Shape;1442;p16"/>
            <p:cNvSpPr/>
            <p:nvPr/>
          </p:nvSpPr>
          <p:spPr>
            <a:xfrm>
              <a:off x="3897107" y="2935009"/>
              <a:ext cx="93955" cy="91975"/>
            </a:xfrm>
            <a:custGeom>
              <a:avLst/>
              <a:gdLst/>
              <a:ahLst/>
              <a:cxnLst/>
              <a:rect l="l" t="t" r="r" b="b"/>
              <a:pathLst>
                <a:path w="2562" h="2508" fill="none" extrusionOk="0">
                  <a:moveTo>
                    <a:pt x="2562" y="2508"/>
                  </a:moveTo>
                  <a:lnTo>
                    <a:pt x="0"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43" name="Google Shape;1443;p16"/>
          <p:cNvGrpSpPr/>
          <p:nvPr/>
        </p:nvGrpSpPr>
        <p:grpSpPr>
          <a:xfrm>
            <a:off x="8461216" y="938470"/>
            <a:ext cx="411494" cy="664330"/>
            <a:chOff x="4698532" y="1605962"/>
            <a:chExt cx="510665" cy="824436"/>
          </a:xfrm>
        </p:grpSpPr>
        <p:sp>
          <p:nvSpPr>
            <p:cNvPr id="1444" name="Google Shape;1444;p16"/>
            <p:cNvSpPr/>
            <p:nvPr/>
          </p:nvSpPr>
          <p:spPr>
            <a:xfrm>
              <a:off x="4698532" y="1661926"/>
              <a:ext cx="510665" cy="768472"/>
            </a:xfrm>
            <a:custGeom>
              <a:avLst/>
              <a:gdLst/>
              <a:ahLst/>
              <a:cxnLst/>
              <a:rect l="l" t="t" r="r" b="b"/>
              <a:pathLst>
                <a:path w="13925" h="20955" fill="none" extrusionOk="0">
                  <a:moveTo>
                    <a:pt x="5096" y="83"/>
                  </a:moveTo>
                  <a:lnTo>
                    <a:pt x="5096" y="7276"/>
                  </a:lnTo>
                  <a:cubicBezTo>
                    <a:pt x="2098" y="8175"/>
                    <a:pt x="28" y="10927"/>
                    <a:pt x="28" y="14061"/>
                  </a:cubicBezTo>
                  <a:cubicBezTo>
                    <a:pt x="0" y="17876"/>
                    <a:pt x="3134" y="20955"/>
                    <a:pt x="6976" y="20873"/>
                  </a:cubicBezTo>
                  <a:cubicBezTo>
                    <a:pt x="10818" y="20791"/>
                    <a:pt x="13897" y="17658"/>
                    <a:pt x="13924" y="13816"/>
                  </a:cubicBezTo>
                  <a:cubicBezTo>
                    <a:pt x="13924" y="10709"/>
                    <a:pt x="11826" y="7985"/>
                    <a:pt x="8829" y="7222"/>
                  </a:cubicBezTo>
                  <a:lnTo>
                    <a:pt x="882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5" name="Google Shape;1445;p16"/>
            <p:cNvSpPr/>
            <p:nvPr/>
          </p:nvSpPr>
          <p:spPr>
            <a:xfrm>
              <a:off x="4836424" y="1605962"/>
              <a:ext cx="233861" cy="59006"/>
            </a:xfrm>
            <a:custGeom>
              <a:avLst/>
              <a:gdLst/>
              <a:ahLst/>
              <a:cxnLst/>
              <a:rect l="l" t="t" r="r" b="b"/>
              <a:pathLst>
                <a:path w="6377" h="1609" fill="none" extrusionOk="0">
                  <a:moveTo>
                    <a:pt x="6377" y="737"/>
                  </a:moveTo>
                  <a:cubicBezTo>
                    <a:pt x="6377" y="1173"/>
                    <a:pt x="6022" y="1500"/>
                    <a:pt x="5614" y="1527"/>
                  </a:cubicBezTo>
                  <a:lnTo>
                    <a:pt x="763" y="1609"/>
                  </a:lnTo>
                  <a:cubicBezTo>
                    <a:pt x="355" y="1609"/>
                    <a:pt x="1" y="1282"/>
                    <a:pt x="1" y="846"/>
                  </a:cubicBezTo>
                  <a:lnTo>
                    <a:pt x="1" y="846"/>
                  </a:lnTo>
                  <a:cubicBezTo>
                    <a:pt x="1" y="437"/>
                    <a:pt x="355" y="83"/>
                    <a:pt x="763" y="83"/>
                  </a:cubicBezTo>
                  <a:lnTo>
                    <a:pt x="5614" y="1"/>
                  </a:lnTo>
                  <a:cubicBezTo>
                    <a:pt x="6022" y="1"/>
                    <a:pt x="6377" y="328"/>
                    <a:pt x="6377" y="737"/>
                  </a:cubicBez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6" name="Google Shape;1446;p16"/>
            <p:cNvSpPr/>
            <p:nvPr/>
          </p:nvSpPr>
          <p:spPr>
            <a:xfrm>
              <a:off x="4710524" y="2099624"/>
              <a:ext cx="485654" cy="9021"/>
            </a:xfrm>
            <a:custGeom>
              <a:avLst/>
              <a:gdLst/>
              <a:ahLst/>
              <a:cxnLst/>
              <a:rect l="l" t="t" r="r" b="b"/>
              <a:pathLst>
                <a:path w="13243" h="246" fill="none" extrusionOk="0">
                  <a:moveTo>
                    <a:pt x="0" y="246"/>
                  </a:moveTo>
                  <a:lnTo>
                    <a:pt x="13243"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47" name="Google Shape;1447;p16"/>
          <p:cNvGrpSpPr/>
          <p:nvPr/>
        </p:nvGrpSpPr>
        <p:grpSpPr>
          <a:xfrm>
            <a:off x="8709353" y="1780119"/>
            <a:ext cx="110824" cy="110824"/>
            <a:chOff x="794923" y="2795124"/>
            <a:chExt cx="128941" cy="128941"/>
          </a:xfrm>
        </p:grpSpPr>
        <p:sp>
          <p:nvSpPr>
            <p:cNvPr id="1448" name="Google Shape;1448;p16"/>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9" name="Google Shape;1449;p16"/>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50" name="Google Shape;1450;p16"/>
          <p:cNvGrpSpPr/>
          <p:nvPr/>
        </p:nvGrpSpPr>
        <p:grpSpPr>
          <a:xfrm>
            <a:off x="612881" y="439171"/>
            <a:ext cx="200704" cy="200674"/>
            <a:chOff x="6886110" y="773687"/>
            <a:chExt cx="249074" cy="249037"/>
          </a:xfrm>
        </p:grpSpPr>
        <p:sp>
          <p:nvSpPr>
            <p:cNvPr id="1451" name="Google Shape;1451;p16"/>
            <p:cNvSpPr/>
            <p:nvPr/>
          </p:nvSpPr>
          <p:spPr>
            <a:xfrm>
              <a:off x="7010631" y="773687"/>
              <a:ext cx="37" cy="94410"/>
            </a:xfrm>
            <a:custGeom>
              <a:avLst/>
              <a:gdLst/>
              <a:ahLst/>
              <a:cxnLst/>
              <a:rect l="l" t="t" r="r" b="b"/>
              <a:pathLst>
                <a:path w="1" h="2562" fill="none" extrusionOk="0">
                  <a:moveTo>
                    <a:pt x="1" y="0"/>
                  </a:moveTo>
                  <a:lnTo>
                    <a:pt x="1" y="256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452;p16"/>
            <p:cNvSpPr/>
            <p:nvPr/>
          </p:nvSpPr>
          <p:spPr>
            <a:xfrm>
              <a:off x="7010631" y="928315"/>
              <a:ext cx="37" cy="94410"/>
            </a:xfrm>
            <a:custGeom>
              <a:avLst/>
              <a:gdLst/>
              <a:ahLst/>
              <a:cxnLst/>
              <a:rect l="l" t="t" r="r" b="b"/>
              <a:pathLst>
                <a:path w="1" h="2562" fill="none" extrusionOk="0">
                  <a:moveTo>
                    <a:pt x="1" y="0"/>
                  </a:moveTo>
                  <a:lnTo>
                    <a:pt x="1" y="256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453;p16"/>
            <p:cNvSpPr/>
            <p:nvPr/>
          </p:nvSpPr>
          <p:spPr>
            <a:xfrm>
              <a:off x="6886110" y="899203"/>
              <a:ext cx="94447" cy="1032"/>
            </a:xfrm>
            <a:custGeom>
              <a:avLst/>
              <a:gdLst/>
              <a:ahLst/>
              <a:cxnLst/>
              <a:rect l="l" t="t" r="r" b="b"/>
              <a:pathLst>
                <a:path w="2563" h="28" fill="none" extrusionOk="0">
                  <a:moveTo>
                    <a:pt x="1" y="27"/>
                  </a:moveTo>
                  <a:lnTo>
                    <a:pt x="2562"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454;p16"/>
            <p:cNvSpPr/>
            <p:nvPr/>
          </p:nvSpPr>
          <p:spPr>
            <a:xfrm>
              <a:off x="7041770" y="896181"/>
              <a:ext cx="93415" cy="1032"/>
            </a:xfrm>
            <a:custGeom>
              <a:avLst/>
              <a:gdLst/>
              <a:ahLst/>
              <a:cxnLst/>
              <a:rect l="l" t="t" r="r" b="b"/>
              <a:pathLst>
                <a:path w="2535" h="28" fill="none" extrusionOk="0">
                  <a:moveTo>
                    <a:pt x="0" y="28"/>
                  </a:moveTo>
                  <a:lnTo>
                    <a:pt x="25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16"/>
            <p:cNvSpPr/>
            <p:nvPr/>
          </p:nvSpPr>
          <p:spPr>
            <a:xfrm>
              <a:off x="6923293" y="811828"/>
              <a:ext cx="66293" cy="65298"/>
            </a:xfrm>
            <a:custGeom>
              <a:avLst/>
              <a:gdLst/>
              <a:ahLst/>
              <a:cxnLst/>
              <a:rect l="l" t="t" r="r" b="b"/>
              <a:pathLst>
                <a:path w="1799" h="1772" fill="none" extrusionOk="0">
                  <a:moveTo>
                    <a:pt x="0" y="1"/>
                  </a:moveTo>
                  <a:lnTo>
                    <a:pt x="1798" y="177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16"/>
            <p:cNvSpPr/>
            <p:nvPr/>
          </p:nvSpPr>
          <p:spPr>
            <a:xfrm>
              <a:off x="7032741" y="919286"/>
              <a:ext cx="66293" cy="65298"/>
            </a:xfrm>
            <a:custGeom>
              <a:avLst/>
              <a:gdLst/>
              <a:ahLst/>
              <a:cxnLst/>
              <a:rect l="l" t="t" r="r" b="b"/>
              <a:pathLst>
                <a:path w="1799" h="1772" fill="none" extrusionOk="0">
                  <a:moveTo>
                    <a:pt x="0" y="0"/>
                  </a:moveTo>
                  <a:lnTo>
                    <a:pt x="1798" y="177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16"/>
            <p:cNvSpPr/>
            <p:nvPr/>
          </p:nvSpPr>
          <p:spPr>
            <a:xfrm>
              <a:off x="6923293" y="920281"/>
              <a:ext cx="66293" cy="67288"/>
            </a:xfrm>
            <a:custGeom>
              <a:avLst/>
              <a:gdLst/>
              <a:ahLst/>
              <a:cxnLst/>
              <a:rect l="l" t="t" r="r" b="b"/>
              <a:pathLst>
                <a:path w="1799" h="1826" fill="none" extrusionOk="0">
                  <a:moveTo>
                    <a:pt x="0" y="1826"/>
                  </a:moveTo>
                  <a:lnTo>
                    <a:pt x="1798"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458;p16"/>
            <p:cNvSpPr/>
            <p:nvPr/>
          </p:nvSpPr>
          <p:spPr>
            <a:xfrm>
              <a:off x="7032741" y="808806"/>
              <a:ext cx="66293" cy="67325"/>
            </a:xfrm>
            <a:custGeom>
              <a:avLst/>
              <a:gdLst/>
              <a:ahLst/>
              <a:cxnLst/>
              <a:rect l="l" t="t" r="r" b="b"/>
              <a:pathLst>
                <a:path w="1799" h="1827" fill="none" extrusionOk="0">
                  <a:moveTo>
                    <a:pt x="0" y="1826"/>
                  </a:moveTo>
                  <a:lnTo>
                    <a:pt x="1798"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59" name="Google Shape;1459;p16"/>
          <p:cNvGrpSpPr/>
          <p:nvPr/>
        </p:nvGrpSpPr>
        <p:grpSpPr>
          <a:xfrm>
            <a:off x="295591" y="3283590"/>
            <a:ext cx="393370" cy="344419"/>
            <a:chOff x="299281" y="2848081"/>
            <a:chExt cx="457673" cy="400720"/>
          </a:xfrm>
        </p:grpSpPr>
        <p:sp>
          <p:nvSpPr>
            <p:cNvPr id="1460" name="Google Shape;1460;p16"/>
            <p:cNvSpPr/>
            <p:nvPr/>
          </p:nvSpPr>
          <p:spPr>
            <a:xfrm>
              <a:off x="299281" y="2848081"/>
              <a:ext cx="457673" cy="400720"/>
            </a:xfrm>
            <a:custGeom>
              <a:avLst/>
              <a:gdLst/>
              <a:ahLst/>
              <a:cxnLst/>
              <a:rect l="l" t="t" r="r" b="b"/>
              <a:pathLst>
                <a:path w="12480" h="10927" fill="none" extrusionOk="0">
                  <a:moveTo>
                    <a:pt x="3106" y="10927"/>
                  </a:moveTo>
                  <a:lnTo>
                    <a:pt x="0" y="5586"/>
                  </a:lnTo>
                  <a:lnTo>
                    <a:pt x="3106" y="109"/>
                  </a:lnTo>
                  <a:lnTo>
                    <a:pt x="9346" y="1"/>
                  </a:lnTo>
                  <a:lnTo>
                    <a:pt x="12480" y="5368"/>
                  </a:lnTo>
                  <a:lnTo>
                    <a:pt x="9346" y="10818"/>
                  </a:ln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16"/>
            <p:cNvSpPr/>
            <p:nvPr/>
          </p:nvSpPr>
          <p:spPr>
            <a:xfrm>
              <a:off x="388214" y="2929019"/>
              <a:ext cx="278821" cy="241855"/>
            </a:xfrm>
            <a:custGeom>
              <a:avLst/>
              <a:gdLst/>
              <a:ahLst/>
              <a:cxnLst/>
              <a:rect l="l" t="t" r="r" b="b"/>
              <a:pathLst>
                <a:path w="7603" h="6595" fill="none" extrusionOk="0">
                  <a:moveTo>
                    <a:pt x="7602" y="3189"/>
                  </a:moveTo>
                  <a:lnTo>
                    <a:pt x="5722" y="6513"/>
                  </a:lnTo>
                  <a:lnTo>
                    <a:pt x="1908" y="6595"/>
                  </a:lnTo>
                  <a:lnTo>
                    <a:pt x="0" y="3325"/>
                  </a:lnTo>
                  <a:lnTo>
                    <a:pt x="1908"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62" name="Google Shape;1462;p16"/>
          <p:cNvGrpSpPr/>
          <p:nvPr/>
        </p:nvGrpSpPr>
        <p:grpSpPr>
          <a:xfrm>
            <a:off x="307452" y="2990647"/>
            <a:ext cx="110824" cy="110824"/>
            <a:chOff x="794923" y="2795124"/>
            <a:chExt cx="128941" cy="128941"/>
          </a:xfrm>
        </p:grpSpPr>
        <p:sp>
          <p:nvSpPr>
            <p:cNvPr id="1463" name="Google Shape;1463;p16"/>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4" name="Google Shape;1464;p16"/>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65" name="Google Shape;1465;p16"/>
          <p:cNvGrpSpPr/>
          <p:nvPr/>
        </p:nvGrpSpPr>
        <p:grpSpPr>
          <a:xfrm>
            <a:off x="788879" y="4086004"/>
            <a:ext cx="645057" cy="788475"/>
            <a:chOff x="794919" y="4014442"/>
            <a:chExt cx="750503" cy="917365"/>
          </a:xfrm>
        </p:grpSpPr>
        <p:sp>
          <p:nvSpPr>
            <p:cNvPr id="1466" name="Google Shape;1466;p16"/>
            <p:cNvSpPr/>
            <p:nvPr/>
          </p:nvSpPr>
          <p:spPr>
            <a:xfrm>
              <a:off x="794919" y="4098387"/>
              <a:ext cx="750503" cy="833419"/>
            </a:xfrm>
            <a:custGeom>
              <a:avLst/>
              <a:gdLst/>
              <a:ahLst/>
              <a:cxnLst/>
              <a:rect l="l" t="t" r="r" b="b"/>
              <a:pathLst>
                <a:path w="20465" h="22726" fill="none" extrusionOk="0">
                  <a:moveTo>
                    <a:pt x="12480" y="1"/>
                  </a:moveTo>
                  <a:lnTo>
                    <a:pt x="12480" y="7685"/>
                  </a:lnTo>
                  <a:cubicBezTo>
                    <a:pt x="12480" y="7685"/>
                    <a:pt x="17685" y="15614"/>
                    <a:pt x="18666" y="17221"/>
                  </a:cubicBezTo>
                  <a:cubicBezTo>
                    <a:pt x="19647" y="18884"/>
                    <a:pt x="20464" y="20110"/>
                    <a:pt x="20464" y="20845"/>
                  </a:cubicBezTo>
                  <a:cubicBezTo>
                    <a:pt x="20464" y="21636"/>
                    <a:pt x="20192" y="22399"/>
                    <a:pt x="18530" y="22426"/>
                  </a:cubicBezTo>
                  <a:lnTo>
                    <a:pt x="10246" y="22562"/>
                  </a:lnTo>
                  <a:lnTo>
                    <a:pt x="1935" y="22698"/>
                  </a:lnTo>
                  <a:cubicBezTo>
                    <a:pt x="301" y="22726"/>
                    <a:pt x="1" y="22017"/>
                    <a:pt x="1" y="21200"/>
                  </a:cubicBezTo>
                  <a:cubicBezTo>
                    <a:pt x="1" y="20464"/>
                    <a:pt x="818" y="19211"/>
                    <a:pt x="1826" y="17521"/>
                  </a:cubicBezTo>
                  <a:cubicBezTo>
                    <a:pt x="2780" y="15886"/>
                    <a:pt x="7985" y="7766"/>
                    <a:pt x="7985" y="7766"/>
                  </a:cubicBezTo>
                  <a:lnTo>
                    <a:pt x="7985" y="55"/>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7" name="Google Shape;1467;p16"/>
            <p:cNvSpPr/>
            <p:nvPr/>
          </p:nvSpPr>
          <p:spPr>
            <a:xfrm>
              <a:off x="967797" y="4578039"/>
              <a:ext cx="404754" cy="7041"/>
            </a:xfrm>
            <a:custGeom>
              <a:avLst/>
              <a:gdLst/>
              <a:ahLst/>
              <a:cxnLst/>
              <a:rect l="l" t="t" r="r" b="b"/>
              <a:pathLst>
                <a:path w="11037" h="192" fill="none" extrusionOk="0">
                  <a:moveTo>
                    <a:pt x="1" y="192"/>
                  </a:moveTo>
                  <a:lnTo>
                    <a:pt x="11036" y="1"/>
                  </a:lnTo>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8" name="Google Shape;1468;p16"/>
            <p:cNvSpPr/>
            <p:nvPr/>
          </p:nvSpPr>
          <p:spPr>
            <a:xfrm>
              <a:off x="1033773" y="4014442"/>
              <a:ext cx="272807" cy="76976"/>
            </a:xfrm>
            <a:custGeom>
              <a:avLst/>
              <a:gdLst/>
              <a:ahLst/>
              <a:cxnLst/>
              <a:rect l="l" t="t" r="r" b="b"/>
              <a:pathLst>
                <a:path w="7439" h="2099" fill="none" extrusionOk="0">
                  <a:moveTo>
                    <a:pt x="7439" y="982"/>
                  </a:moveTo>
                  <a:cubicBezTo>
                    <a:pt x="7439" y="1527"/>
                    <a:pt x="7003" y="1990"/>
                    <a:pt x="6431" y="1990"/>
                  </a:cubicBezTo>
                  <a:lnTo>
                    <a:pt x="981" y="2099"/>
                  </a:lnTo>
                  <a:cubicBezTo>
                    <a:pt x="436" y="2099"/>
                    <a:pt x="0" y="1663"/>
                    <a:pt x="0" y="1118"/>
                  </a:cubicBezTo>
                  <a:lnTo>
                    <a:pt x="0" y="1118"/>
                  </a:lnTo>
                  <a:cubicBezTo>
                    <a:pt x="0" y="573"/>
                    <a:pt x="436" y="110"/>
                    <a:pt x="981" y="110"/>
                  </a:cubicBezTo>
                  <a:lnTo>
                    <a:pt x="6431" y="1"/>
                  </a:lnTo>
                  <a:cubicBezTo>
                    <a:pt x="6976" y="1"/>
                    <a:pt x="7439" y="437"/>
                    <a:pt x="7439" y="982"/>
                  </a:cubicBezTo>
                  <a:close/>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69" name="Google Shape;1469;p16"/>
          <p:cNvGrpSpPr/>
          <p:nvPr/>
        </p:nvGrpSpPr>
        <p:grpSpPr>
          <a:xfrm>
            <a:off x="686271" y="3621286"/>
            <a:ext cx="181240" cy="670823"/>
            <a:chOff x="2419167" y="1286206"/>
            <a:chExt cx="210867" cy="780480"/>
          </a:xfrm>
        </p:grpSpPr>
        <p:sp>
          <p:nvSpPr>
            <p:cNvPr id="1470" name="Google Shape;1470;p16"/>
            <p:cNvSpPr/>
            <p:nvPr/>
          </p:nvSpPr>
          <p:spPr>
            <a:xfrm>
              <a:off x="2419167" y="1286206"/>
              <a:ext cx="210867" cy="41000"/>
            </a:xfrm>
            <a:custGeom>
              <a:avLst/>
              <a:gdLst/>
              <a:ahLst/>
              <a:cxnLst/>
              <a:rect l="l" t="t" r="r" b="b"/>
              <a:pathLst>
                <a:path w="5750" h="1118" fill="none" extrusionOk="0">
                  <a:moveTo>
                    <a:pt x="1" y="600"/>
                  </a:moveTo>
                  <a:cubicBezTo>
                    <a:pt x="1" y="328"/>
                    <a:pt x="219" y="110"/>
                    <a:pt x="518" y="110"/>
                  </a:cubicBezTo>
                  <a:lnTo>
                    <a:pt x="5259" y="28"/>
                  </a:lnTo>
                  <a:cubicBezTo>
                    <a:pt x="5532" y="1"/>
                    <a:pt x="5750" y="219"/>
                    <a:pt x="5750" y="518"/>
                  </a:cubicBezTo>
                  <a:lnTo>
                    <a:pt x="5750" y="518"/>
                  </a:lnTo>
                  <a:cubicBezTo>
                    <a:pt x="5750" y="791"/>
                    <a:pt x="5532" y="1009"/>
                    <a:pt x="5259" y="1036"/>
                  </a:cubicBezTo>
                  <a:lnTo>
                    <a:pt x="518" y="1118"/>
                  </a:lnTo>
                  <a:cubicBezTo>
                    <a:pt x="246" y="1118"/>
                    <a:pt x="1" y="900"/>
                    <a:pt x="28" y="600"/>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1" name="Google Shape;1471;p16"/>
            <p:cNvSpPr/>
            <p:nvPr/>
          </p:nvSpPr>
          <p:spPr>
            <a:xfrm>
              <a:off x="2576056" y="1324200"/>
              <a:ext cx="37" cy="59960"/>
            </a:xfrm>
            <a:custGeom>
              <a:avLst/>
              <a:gdLst/>
              <a:ahLst/>
              <a:cxnLst/>
              <a:rect l="l" t="t" r="r" b="b"/>
              <a:pathLst>
                <a:path w="1" h="1635" fill="none" extrusionOk="0">
                  <a:moveTo>
                    <a:pt x="1" y="0"/>
                  </a:moveTo>
                  <a:lnTo>
                    <a:pt x="1" y="163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2" name="Google Shape;1472;p16"/>
            <p:cNvSpPr/>
            <p:nvPr/>
          </p:nvSpPr>
          <p:spPr>
            <a:xfrm>
              <a:off x="2472123" y="1326180"/>
              <a:ext cx="37" cy="59996"/>
            </a:xfrm>
            <a:custGeom>
              <a:avLst/>
              <a:gdLst/>
              <a:ahLst/>
              <a:cxnLst/>
              <a:rect l="l" t="t" r="r" b="b"/>
              <a:pathLst>
                <a:path w="1" h="1636" fill="none" extrusionOk="0">
                  <a:moveTo>
                    <a:pt x="1" y="0"/>
                  </a:moveTo>
                  <a:lnTo>
                    <a:pt x="1" y="163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3" name="Google Shape;1473;p16"/>
            <p:cNvSpPr/>
            <p:nvPr/>
          </p:nvSpPr>
          <p:spPr>
            <a:xfrm>
              <a:off x="2434166" y="1384124"/>
              <a:ext cx="179879" cy="468711"/>
            </a:xfrm>
            <a:custGeom>
              <a:avLst/>
              <a:gdLst/>
              <a:ahLst/>
              <a:cxnLst/>
              <a:rect l="l" t="t" r="r" b="b"/>
              <a:pathLst>
                <a:path w="4905" h="12781" fill="none" extrusionOk="0">
                  <a:moveTo>
                    <a:pt x="0" y="83"/>
                  </a:moveTo>
                  <a:lnTo>
                    <a:pt x="4905" y="1"/>
                  </a:lnTo>
                  <a:lnTo>
                    <a:pt x="4905" y="12698"/>
                  </a:lnTo>
                  <a:lnTo>
                    <a:pt x="0" y="12780"/>
                  </a:ln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4" name="Google Shape;1474;p16"/>
            <p:cNvSpPr/>
            <p:nvPr/>
          </p:nvSpPr>
          <p:spPr>
            <a:xfrm>
              <a:off x="2476121" y="1850794"/>
              <a:ext cx="96962" cy="47014"/>
            </a:xfrm>
            <a:custGeom>
              <a:avLst/>
              <a:gdLst/>
              <a:ahLst/>
              <a:cxnLst/>
              <a:rect l="l" t="t" r="r" b="b"/>
              <a:pathLst>
                <a:path w="2644" h="1282" fill="none" extrusionOk="0">
                  <a:moveTo>
                    <a:pt x="2644" y="1"/>
                  </a:moveTo>
                  <a:lnTo>
                    <a:pt x="2644" y="1227"/>
                  </a:lnTo>
                  <a:lnTo>
                    <a:pt x="1" y="1281"/>
                  </a:lnTo>
                  <a:lnTo>
                    <a:pt x="1"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5" name="Google Shape;1475;p16"/>
            <p:cNvSpPr/>
            <p:nvPr/>
          </p:nvSpPr>
          <p:spPr>
            <a:xfrm>
              <a:off x="2439154" y="1793840"/>
              <a:ext cx="169904" cy="3044"/>
            </a:xfrm>
            <a:custGeom>
              <a:avLst/>
              <a:gdLst/>
              <a:ahLst/>
              <a:cxnLst/>
              <a:rect l="l" t="t" r="r" b="b"/>
              <a:pathLst>
                <a:path w="4633" h="83" fill="none" extrusionOk="0">
                  <a:moveTo>
                    <a:pt x="4633" y="1"/>
                  </a:moveTo>
                  <a:lnTo>
                    <a:pt x="1" y="8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6" name="Google Shape;1476;p16"/>
            <p:cNvSpPr/>
            <p:nvPr/>
          </p:nvSpPr>
          <p:spPr>
            <a:xfrm>
              <a:off x="2527097" y="1896783"/>
              <a:ext cx="37" cy="169904"/>
            </a:xfrm>
            <a:custGeom>
              <a:avLst/>
              <a:gdLst/>
              <a:ahLst/>
              <a:cxnLst/>
              <a:rect l="l" t="t" r="r" b="b"/>
              <a:pathLst>
                <a:path w="1" h="4633" fill="none" extrusionOk="0">
                  <a:moveTo>
                    <a:pt x="0" y="0"/>
                  </a:moveTo>
                  <a:lnTo>
                    <a:pt x="0" y="463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7" name="Google Shape;1477;p16"/>
            <p:cNvSpPr/>
            <p:nvPr/>
          </p:nvSpPr>
          <p:spPr>
            <a:xfrm>
              <a:off x="2438164" y="1752876"/>
              <a:ext cx="50975" cy="1027"/>
            </a:xfrm>
            <a:custGeom>
              <a:avLst/>
              <a:gdLst/>
              <a:ahLst/>
              <a:cxnLst/>
              <a:rect l="l" t="t" r="r" b="b"/>
              <a:pathLst>
                <a:path w="1390" h="28" fill="none" extrusionOk="0">
                  <a:moveTo>
                    <a:pt x="1390" y="0"/>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8" name="Google Shape;1478;p16"/>
            <p:cNvSpPr/>
            <p:nvPr/>
          </p:nvSpPr>
          <p:spPr>
            <a:xfrm>
              <a:off x="2438164" y="1706888"/>
              <a:ext cx="50975" cy="37"/>
            </a:xfrm>
            <a:custGeom>
              <a:avLst/>
              <a:gdLst/>
              <a:ahLst/>
              <a:cxnLst/>
              <a:rect l="l" t="t" r="r" b="b"/>
              <a:pathLst>
                <a:path w="1390" h="1" fill="none" extrusionOk="0">
                  <a:moveTo>
                    <a:pt x="1390" y="1"/>
                  </a:moveTo>
                  <a:lnTo>
                    <a:pt x="0"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9" name="Google Shape;1479;p16"/>
            <p:cNvSpPr/>
            <p:nvPr/>
          </p:nvSpPr>
          <p:spPr>
            <a:xfrm>
              <a:off x="2438164" y="1659946"/>
              <a:ext cx="50975" cy="1027"/>
            </a:xfrm>
            <a:custGeom>
              <a:avLst/>
              <a:gdLst/>
              <a:ahLst/>
              <a:cxnLst/>
              <a:rect l="l" t="t" r="r" b="b"/>
              <a:pathLst>
                <a:path w="1390" h="28" fill="none" extrusionOk="0">
                  <a:moveTo>
                    <a:pt x="1390" y="0"/>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0" name="Google Shape;1480;p16"/>
            <p:cNvSpPr/>
            <p:nvPr/>
          </p:nvSpPr>
          <p:spPr>
            <a:xfrm>
              <a:off x="2438164" y="1613957"/>
              <a:ext cx="50975" cy="1064"/>
            </a:xfrm>
            <a:custGeom>
              <a:avLst/>
              <a:gdLst/>
              <a:ahLst/>
              <a:cxnLst/>
              <a:rect l="l" t="t" r="r" b="b"/>
              <a:pathLst>
                <a:path w="1390" h="29" fill="none" extrusionOk="0">
                  <a:moveTo>
                    <a:pt x="1390" y="1"/>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1" name="Google Shape;1481;p16"/>
            <p:cNvSpPr/>
            <p:nvPr/>
          </p:nvSpPr>
          <p:spPr>
            <a:xfrm>
              <a:off x="2438164" y="1568005"/>
              <a:ext cx="50975" cy="1027"/>
            </a:xfrm>
            <a:custGeom>
              <a:avLst/>
              <a:gdLst/>
              <a:ahLst/>
              <a:cxnLst/>
              <a:rect l="l" t="t" r="r" b="b"/>
              <a:pathLst>
                <a:path w="1390" h="28" fill="none" extrusionOk="0">
                  <a:moveTo>
                    <a:pt x="1390" y="1"/>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2" name="Google Shape;1482;p16"/>
            <p:cNvSpPr/>
            <p:nvPr/>
          </p:nvSpPr>
          <p:spPr>
            <a:xfrm>
              <a:off x="2438164" y="1522053"/>
              <a:ext cx="50975" cy="1027"/>
            </a:xfrm>
            <a:custGeom>
              <a:avLst/>
              <a:gdLst/>
              <a:ahLst/>
              <a:cxnLst/>
              <a:rect l="l" t="t" r="r" b="b"/>
              <a:pathLst>
                <a:path w="1390" h="28" fill="none" extrusionOk="0">
                  <a:moveTo>
                    <a:pt x="1390" y="0"/>
                  </a:moveTo>
                  <a:lnTo>
                    <a:pt x="0" y="27"/>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3" name="Google Shape;1483;p16"/>
            <p:cNvSpPr/>
            <p:nvPr/>
          </p:nvSpPr>
          <p:spPr>
            <a:xfrm>
              <a:off x="2438164" y="1476065"/>
              <a:ext cx="50975" cy="37"/>
            </a:xfrm>
            <a:custGeom>
              <a:avLst/>
              <a:gdLst/>
              <a:ahLst/>
              <a:cxnLst/>
              <a:rect l="l" t="t" r="r" b="b"/>
              <a:pathLst>
                <a:path w="1390" h="1" fill="none" extrusionOk="0">
                  <a:moveTo>
                    <a:pt x="1390" y="1"/>
                  </a:moveTo>
                  <a:lnTo>
                    <a:pt x="0"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484;p16"/>
            <p:cNvSpPr/>
            <p:nvPr/>
          </p:nvSpPr>
          <p:spPr>
            <a:xfrm>
              <a:off x="2438164" y="1430113"/>
              <a:ext cx="50975" cy="37"/>
            </a:xfrm>
            <a:custGeom>
              <a:avLst/>
              <a:gdLst/>
              <a:ahLst/>
              <a:cxnLst/>
              <a:rect l="l" t="t" r="r" b="b"/>
              <a:pathLst>
                <a:path w="1390" h="1" fill="none" extrusionOk="0">
                  <a:moveTo>
                    <a:pt x="1390" y="0"/>
                  </a:moveTo>
                  <a:lnTo>
                    <a:pt x="0"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5" name="Google Shape;1485;p16"/>
          <p:cNvGrpSpPr/>
          <p:nvPr/>
        </p:nvGrpSpPr>
        <p:grpSpPr>
          <a:xfrm>
            <a:off x="273142" y="4265007"/>
            <a:ext cx="438065" cy="480997"/>
            <a:chOff x="1693693" y="-2602979"/>
            <a:chExt cx="509674" cy="559624"/>
          </a:xfrm>
        </p:grpSpPr>
        <p:sp>
          <p:nvSpPr>
            <p:cNvPr id="1486" name="Google Shape;1486;p16"/>
            <p:cNvSpPr/>
            <p:nvPr/>
          </p:nvSpPr>
          <p:spPr>
            <a:xfrm>
              <a:off x="1693693" y="-2602979"/>
              <a:ext cx="509674" cy="76976"/>
            </a:xfrm>
            <a:custGeom>
              <a:avLst/>
              <a:gdLst/>
              <a:ahLst/>
              <a:cxnLst/>
              <a:rect l="l" t="t" r="r" b="b"/>
              <a:pathLst>
                <a:path w="13898" h="2099" fill="none" extrusionOk="0">
                  <a:moveTo>
                    <a:pt x="13897" y="927"/>
                  </a:moveTo>
                  <a:cubicBezTo>
                    <a:pt x="13897" y="1444"/>
                    <a:pt x="13488" y="1853"/>
                    <a:pt x="12971" y="1880"/>
                  </a:cubicBezTo>
                  <a:lnTo>
                    <a:pt x="927" y="2098"/>
                  </a:lnTo>
                  <a:cubicBezTo>
                    <a:pt x="409" y="2098"/>
                    <a:pt x="1" y="1690"/>
                    <a:pt x="1" y="1172"/>
                  </a:cubicBezTo>
                  <a:lnTo>
                    <a:pt x="1" y="1172"/>
                  </a:lnTo>
                  <a:cubicBezTo>
                    <a:pt x="1" y="654"/>
                    <a:pt x="409" y="218"/>
                    <a:pt x="927" y="218"/>
                  </a:cubicBezTo>
                  <a:lnTo>
                    <a:pt x="12971" y="0"/>
                  </a:lnTo>
                  <a:cubicBezTo>
                    <a:pt x="13461" y="0"/>
                    <a:pt x="13897" y="409"/>
                    <a:pt x="13897" y="92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487;p16"/>
            <p:cNvSpPr/>
            <p:nvPr/>
          </p:nvSpPr>
          <p:spPr>
            <a:xfrm>
              <a:off x="1736674" y="-2526038"/>
              <a:ext cx="422724" cy="482683"/>
            </a:xfrm>
            <a:custGeom>
              <a:avLst/>
              <a:gdLst/>
              <a:ahLst/>
              <a:cxnLst/>
              <a:rect l="l" t="t" r="r" b="b"/>
              <a:pathLst>
                <a:path w="11527" h="13162" fill="none" extrusionOk="0">
                  <a:moveTo>
                    <a:pt x="11526" y="0"/>
                  </a:moveTo>
                  <a:lnTo>
                    <a:pt x="11526" y="10927"/>
                  </a:lnTo>
                  <a:cubicBezTo>
                    <a:pt x="11526" y="12071"/>
                    <a:pt x="10600" y="12970"/>
                    <a:pt x="9482" y="12998"/>
                  </a:cubicBezTo>
                  <a:lnTo>
                    <a:pt x="2071" y="13134"/>
                  </a:lnTo>
                  <a:cubicBezTo>
                    <a:pt x="927" y="13161"/>
                    <a:pt x="0" y="12262"/>
                    <a:pt x="27" y="11118"/>
                  </a:cubicBezTo>
                  <a:lnTo>
                    <a:pt x="27" y="19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8" name="Google Shape;1488;p16"/>
            <p:cNvSpPr/>
            <p:nvPr/>
          </p:nvSpPr>
          <p:spPr>
            <a:xfrm>
              <a:off x="2055439" y="-2483057"/>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9" name="Google Shape;1489;p16"/>
            <p:cNvSpPr/>
            <p:nvPr/>
          </p:nvSpPr>
          <p:spPr>
            <a:xfrm>
              <a:off x="2055439" y="-2428120"/>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0" name="Google Shape;1490;p16"/>
            <p:cNvSpPr/>
            <p:nvPr/>
          </p:nvSpPr>
          <p:spPr>
            <a:xfrm>
              <a:off x="2055439" y="-2373146"/>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1" name="Google Shape;1491;p16"/>
            <p:cNvSpPr/>
            <p:nvPr/>
          </p:nvSpPr>
          <p:spPr>
            <a:xfrm>
              <a:off x="2055439" y="-2318209"/>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2" name="Google Shape;1492;p16"/>
            <p:cNvSpPr/>
            <p:nvPr/>
          </p:nvSpPr>
          <p:spPr>
            <a:xfrm>
              <a:off x="2055439" y="-2263236"/>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3" name="Google Shape;1493;p16"/>
            <p:cNvSpPr/>
            <p:nvPr/>
          </p:nvSpPr>
          <p:spPr>
            <a:xfrm>
              <a:off x="2055439" y="-2208262"/>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4" name="Google Shape;1494;p16"/>
            <p:cNvSpPr/>
            <p:nvPr/>
          </p:nvSpPr>
          <p:spPr>
            <a:xfrm>
              <a:off x="2055439" y="-2153326"/>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95" name="Google Shape;1495;p16"/>
          <p:cNvSpPr/>
          <p:nvPr/>
        </p:nvSpPr>
        <p:spPr>
          <a:xfrm>
            <a:off x="448008" y="4025981"/>
            <a:ext cx="134641" cy="134662"/>
          </a:xfrm>
          <a:custGeom>
            <a:avLst/>
            <a:gdLst/>
            <a:ahLst/>
            <a:cxnLst/>
            <a:rect l="l" t="t" r="r" b="b"/>
            <a:pathLst>
              <a:path w="6266" h="6267" fill="none" extrusionOk="0">
                <a:moveTo>
                  <a:pt x="5149" y="1118"/>
                </a:moveTo>
                <a:cubicBezTo>
                  <a:pt x="6266" y="2234"/>
                  <a:pt x="6266" y="4064"/>
                  <a:pt x="5149" y="5150"/>
                </a:cubicBezTo>
                <a:cubicBezTo>
                  <a:pt x="4033" y="6267"/>
                  <a:pt x="2233" y="6267"/>
                  <a:pt x="1117" y="5150"/>
                </a:cubicBezTo>
                <a:cubicBezTo>
                  <a:pt x="0" y="4064"/>
                  <a:pt x="0" y="2234"/>
                  <a:pt x="1117" y="1118"/>
                </a:cubicBezTo>
                <a:cubicBezTo>
                  <a:pt x="2233" y="1"/>
                  <a:pt x="4033" y="1"/>
                  <a:pt x="5149" y="1118"/>
                </a:cubicBezTo>
                <a:close/>
              </a:path>
            </a:pathLst>
          </a:custGeom>
          <a:noFill/>
          <a:ln w="19375" cap="flat" cmpd="sng">
            <a:solidFill>
              <a:schemeClr val="accent2"/>
            </a:solidFill>
            <a:prstDash val="solid"/>
            <a:miter lim="310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four columns - 2">
  <p:cSld name="CUSTOM_13">
    <p:spTree>
      <p:nvGrpSpPr>
        <p:cNvPr id="1" name="Shape 2002"/>
        <p:cNvGrpSpPr/>
        <p:nvPr/>
      </p:nvGrpSpPr>
      <p:grpSpPr>
        <a:xfrm>
          <a:off x="0" y="0"/>
          <a:ext cx="0" cy="0"/>
          <a:chOff x="0" y="0"/>
          <a:chExt cx="0" cy="0"/>
        </a:xfrm>
      </p:grpSpPr>
      <p:sp>
        <p:nvSpPr>
          <p:cNvPr id="2003" name="Google Shape;2003;p22"/>
          <p:cNvSpPr/>
          <p:nvPr/>
        </p:nvSpPr>
        <p:spPr>
          <a:xfrm>
            <a:off x="191748" y="173321"/>
            <a:ext cx="8760505" cy="4796858"/>
          </a:xfrm>
          <a:custGeom>
            <a:avLst/>
            <a:gdLst/>
            <a:ahLst/>
            <a:cxnLst/>
            <a:rect l="l" t="t" r="r" b="b"/>
            <a:pathLst>
              <a:path w="285312" h="156224" extrusionOk="0">
                <a:moveTo>
                  <a:pt x="4843" y="0"/>
                </a:moveTo>
                <a:cubicBezTo>
                  <a:pt x="4843" y="2668"/>
                  <a:pt x="2668" y="4843"/>
                  <a:pt x="0" y="4843"/>
                </a:cubicBezTo>
                <a:lnTo>
                  <a:pt x="0" y="151381"/>
                </a:lnTo>
                <a:cubicBezTo>
                  <a:pt x="2668" y="151381"/>
                  <a:pt x="4843" y="153556"/>
                  <a:pt x="4843" y="156224"/>
                </a:cubicBezTo>
                <a:lnTo>
                  <a:pt x="280451" y="156224"/>
                </a:lnTo>
                <a:cubicBezTo>
                  <a:pt x="280451" y="153556"/>
                  <a:pt x="282625" y="151381"/>
                  <a:pt x="285311" y="151381"/>
                </a:cubicBezTo>
                <a:lnTo>
                  <a:pt x="285311" y="4843"/>
                </a:lnTo>
                <a:cubicBezTo>
                  <a:pt x="282625" y="4843"/>
                  <a:pt x="280451" y="2686"/>
                  <a:pt x="2804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4" name="Google Shape;2004;p22"/>
          <p:cNvSpPr txBox="1">
            <a:spLocks noGrp="1"/>
          </p:cNvSpPr>
          <p:nvPr>
            <p:ph type="title"/>
          </p:nvPr>
        </p:nvSpPr>
        <p:spPr>
          <a:xfrm>
            <a:off x="3147750" y="539500"/>
            <a:ext cx="2848500" cy="506100"/>
          </a:xfrm>
          <a:prstGeom prst="rect">
            <a:avLst/>
          </a:prstGeom>
        </p:spPr>
        <p:txBody>
          <a:bodyPr spcFirstLastPara="1" wrap="square" lIns="91425" tIns="91425" rIns="91425" bIns="91425" anchor="ctr" anchorCtr="0">
            <a:noAutofit/>
          </a:bodyPr>
          <a:lstStyle>
            <a:lvl1pPr lvl="0" algn="ctr">
              <a:spcBef>
                <a:spcPts val="0"/>
              </a:spcBef>
              <a:spcAft>
                <a:spcPts val="0"/>
              </a:spcAft>
              <a:buSzPts val="2800"/>
              <a:buNone/>
              <a:defRPr sz="4000">
                <a:solidFill>
                  <a:schemeClr val="accent3"/>
                </a:solidFill>
                <a:latin typeface="Montserrat ExtraBold"/>
                <a:ea typeface="Montserrat ExtraBold"/>
                <a:cs typeface="Montserrat ExtraBold"/>
                <a:sym typeface="Montserrat ExtraBold"/>
              </a:defRPr>
            </a:lvl1pPr>
            <a:lvl2pPr lvl="1">
              <a:spcBef>
                <a:spcPts val="0"/>
              </a:spcBef>
              <a:spcAft>
                <a:spcPts val="0"/>
              </a:spcAft>
              <a:buSzPts val="2800"/>
              <a:buNone/>
              <a:defRPr>
                <a:latin typeface="Nunito Light"/>
                <a:ea typeface="Nunito Light"/>
                <a:cs typeface="Nunito Light"/>
                <a:sym typeface="Nunito Light"/>
              </a:defRPr>
            </a:lvl2pPr>
            <a:lvl3pPr lvl="2">
              <a:spcBef>
                <a:spcPts val="0"/>
              </a:spcBef>
              <a:spcAft>
                <a:spcPts val="0"/>
              </a:spcAft>
              <a:buSzPts val="2800"/>
              <a:buNone/>
              <a:defRPr>
                <a:latin typeface="Nunito Light"/>
                <a:ea typeface="Nunito Light"/>
                <a:cs typeface="Nunito Light"/>
                <a:sym typeface="Nunito Light"/>
              </a:defRPr>
            </a:lvl3pPr>
            <a:lvl4pPr lvl="3">
              <a:spcBef>
                <a:spcPts val="0"/>
              </a:spcBef>
              <a:spcAft>
                <a:spcPts val="0"/>
              </a:spcAft>
              <a:buSzPts val="2800"/>
              <a:buNone/>
              <a:defRPr>
                <a:latin typeface="Nunito Light"/>
                <a:ea typeface="Nunito Light"/>
                <a:cs typeface="Nunito Light"/>
                <a:sym typeface="Nunito Light"/>
              </a:defRPr>
            </a:lvl4pPr>
            <a:lvl5pPr lvl="4">
              <a:spcBef>
                <a:spcPts val="0"/>
              </a:spcBef>
              <a:spcAft>
                <a:spcPts val="0"/>
              </a:spcAft>
              <a:buSzPts val="2800"/>
              <a:buNone/>
              <a:defRPr>
                <a:latin typeface="Nunito Light"/>
                <a:ea typeface="Nunito Light"/>
                <a:cs typeface="Nunito Light"/>
                <a:sym typeface="Nunito Light"/>
              </a:defRPr>
            </a:lvl5pPr>
            <a:lvl6pPr lvl="5">
              <a:spcBef>
                <a:spcPts val="0"/>
              </a:spcBef>
              <a:spcAft>
                <a:spcPts val="0"/>
              </a:spcAft>
              <a:buSzPts val="2800"/>
              <a:buNone/>
              <a:defRPr>
                <a:latin typeface="Nunito Light"/>
                <a:ea typeface="Nunito Light"/>
                <a:cs typeface="Nunito Light"/>
                <a:sym typeface="Nunito Light"/>
              </a:defRPr>
            </a:lvl6pPr>
            <a:lvl7pPr lvl="6">
              <a:spcBef>
                <a:spcPts val="0"/>
              </a:spcBef>
              <a:spcAft>
                <a:spcPts val="0"/>
              </a:spcAft>
              <a:buSzPts val="2800"/>
              <a:buNone/>
              <a:defRPr>
                <a:latin typeface="Nunito Light"/>
                <a:ea typeface="Nunito Light"/>
                <a:cs typeface="Nunito Light"/>
                <a:sym typeface="Nunito Light"/>
              </a:defRPr>
            </a:lvl7pPr>
            <a:lvl8pPr lvl="7">
              <a:spcBef>
                <a:spcPts val="0"/>
              </a:spcBef>
              <a:spcAft>
                <a:spcPts val="0"/>
              </a:spcAft>
              <a:buSzPts val="2800"/>
              <a:buNone/>
              <a:defRPr>
                <a:latin typeface="Nunito Light"/>
                <a:ea typeface="Nunito Light"/>
                <a:cs typeface="Nunito Light"/>
                <a:sym typeface="Nunito Light"/>
              </a:defRPr>
            </a:lvl8pPr>
            <a:lvl9pPr lvl="8">
              <a:spcBef>
                <a:spcPts val="0"/>
              </a:spcBef>
              <a:spcAft>
                <a:spcPts val="0"/>
              </a:spcAft>
              <a:buSzPts val="2800"/>
              <a:buNone/>
              <a:defRPr>
                <a:latin typeface="Nunito Light"/>
                <a:ea typeface="Nunito Light"/>
                <a:cs typeface="Nunito Light"/>
                <a:sym typeface="Nunito Light"/>
              </a:defRPr>
            </a:lvl9pPr>
          </a:lstStyle>
          <a:p>
            <a:endParaRPr/>
          </a:p>
        </p:txBody>
      </p:sp>
      <p:sp>
        <p:nvSpPr>
          <p:cNvPr id="2005" name="Google Shape;2005;p22"/>
          <p:cNvSpPr txBox="1">
            <a:spLocks noGrp="1"/>
          </p:cNvSpPr>
          <p:nvPr>
            <p:ph type="subTitle" idx="1"/>
          </p:nvPr>
        </p:nvSpPr>
        <p:spPr>
          <a:xfrm>
            <a:off x="664768" y="2833800"/>
            <a:ext cx="1493700" cy="7578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Clr>
                <a:schemeClr val="accent2"/>
              </a:buClr>
              <a:buSzPts val="1600"/>
              <a:buFont typeface="Nunito"/>
              <a:buNone/>
              <a:defRPr sz="1600">
                <a:solidFill>
                  <a:schemeClr val="accent2"/>
                </a:solidFill>
                <a:latin typeface="Nunito"/>
                <a:ea typeface="Nunito"/>
                <a:cs typeface="Nunito"/>
                <a:sym typeface="Nunito"/>
              </a:defRPr>
            </a:lvl1pPr>
            <a:lvl2pPr lvl="1" algn="ctr">
              <a:spcBef>
                <a:spcPts val="0"/>
              </a:spcBef>
              <a:spcAft>
                <a:spcPts val="0"/>
              </a:spcAft>
              <a:buClr>
                <a:schemeClr val="accent2"/>
              </a:buClr>
              <a:buSzPts val="1600"/>
              <a:buFont typeface="Nunito"/>
              <a:buNone/>
              <a:defRPr sz="1600">
                <a:solidFill>
                  <a:schemeClr val="accent2"/>
                </a:solidFill>
                <a:latin typeface="Nunito"/>
                <a:ea typeface="Nunito"/>
                <a:cs typeface="Nunito"/>
                <a:sym typeface="Nunito"/>
              </a:defRPr>
            </a:lvl2pPr>
            <a:lvl3pPr lvl="2" algn="ctr">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3pPr>
            <a:lvl4pPr lvl="3" algn="ctr">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4pPr>
            <a:lvl5pPr lvl="4" algn="ctr">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5pPr>
            <a:lvl6pPr lvl="5" algn="ctr">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6pPr>
            <a:lvl7pPr lvl="6" algn="ctr">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7pPr>
            <a:lvl8pPr lvl="7" algn="ctr">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8pPr>
            <a:lvl9pPr lvl="8" algn="ctr">
              <a:spcBef>
                <a:spcPts val="1600"/>
              </a:spcBef>
              <a:spcAft>
                <a:spcPts val="1600"/>
              </a:spcAft>
              <a:buClr>
                <a:schemeClr val="accent2"/>
              </a:buClr>
              <a:buSzPts val="1600"/>
              <a:buFont typeface="Nunito"/>
              <a:buNone/>
              <a:defRPr sz="1600">
                <a:solidFill>
                  <a:schemeClr val="accent2"/>
                </a:solidFill>
                <a:latin typeface="Nunito"/>
                <a:ea typeface="Nunito"/>
                <a:cs typeface="Nunito"/>
                <a:sym typeface="Nunito"/>
              </a:defRPr>
            </a:lvl9pPr>
          </a:lstStyle>
          <a:p>
            <a:endParaRPr/>
          </a:p>
        </p:txBody>
      </p:sp>
      <p:sp>
        <p:nvSpPr>
          <p:cNvPr id="2006" name="Google Shape;2006;p22"/>
          <p:cNvSpPr txBox="1">
            <a:spLocks noGrp="1"/>
          </p:cNvSpPr>
          <p:nvPr>
            <p:ph type="subTitle" idx="2"/>
          </p:nvPr>
        </p:nvSpPr>
        <p:spPr>
          <a:xfrm>
            <a:off x="2771701" y="2833800"/>
            <a:ext cx="1493700" cy="75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2"/>
              </a:buClr>
              <a:buSzPts val="1600"/>
              <a:buFont typeface="Nunito"/>
              <a:buNone/>
              <a:defRPr sz="1600">
                <a:solidFill>
                  <a:schemeClr val="accent2"/>
                </a:solidFill>
                <a:latin typeface="Nunito"/>
                <a:ea typeface="Nunito"/>
                <a:cs typeface="Nunito"/>
                <a:sym typeface="Nunito"/>
              </a:defRPr>
            </a:lvl1pPr>
            <a:lvl2pPr lvl="1" algn="ctr" rtl="0">
              <a:spcBef>
                <a:spcPts val="0"/>
              </a:spcBef>
              <a:spcAft>
                <a:spcPts val="0"/>
              </a:spcAft>
              <a:buClr>
                <a:schemeClr val="accent2"/>
              </a:buClr>
              <a:buSzPts val="1600"/>
              <a:buFont typeface="Nunito"/>
              <a:buNone/>
              <a:defRPr sz="1600">
                <a:solidFill>
                  <a:schemeClr val="accent2"/>
                </a:solidFill>
                <a:latin typeface="Nunito"/>
                <a:ea typeface="Nunito"/>
                <a:cs typeface="Nunito"/>
                <a:sym typeface="Nunito"/>
              </a:defRPr>
            </a:lvl2pPr>
            <a:lvl3pPr lvl="2"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3pPr>
            <a:lvl4pPr lvl="3"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4pPr>
            <a:lvl5pPr lvl="4"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5pPr>
            <a:lvl6pPr lvl="5"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6pPr>
            <a:lvl7pPr lvl="6"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7pPr>
            <a:lvl8pPr lvl="7"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8pPr>
            <a:lvl9pPr lvl="8" algn="ctr" rtl="0">
              <a:spcBef>
                <a:spcPts val="1600"/>
              </a:spcBef>
              <a:spcAft>
                <a:spcPts val="1600"/>
              </a:spcAft>
              <a:buClr>
                <a:schemeClr val="accent2"/>
              </a:buClr>
              <a:buSzPts val="1600"/>
              <a:buFont typeface="Nunito"/>
              <a:buNone/>
              <a:defRPr sz="1600">
                <a:solidFill>
                  <a:schemeClr val="accent2"/>
                </a:solidFill>
                <a:latin typeface="Nunito"/>
                <a:ea typeface="Nunito"/>
                <a:cs typeface="Nunito"/>
                <a:sym typeface="Nunito"/>
              </a:defRPr>
            </a:lvl9pPr>
          </a:lstStyle>
          <a:p>
            <a:endParaRPr/>
          </a:p>
        </p:txBody>
      </p:sp>
      <p:sp>
        <p:nvSpPr>
          <p:cNvPr id="2007" name="Google Shape;2007;p22"/>
          <p:cNvSpPr txBox="1">
            <a:spLocks noGrp="1"/>
          </p:cNvSpPr>
          <p:nvPr>
            <p:ph type="subTitle" idx="3"/>
          </p:nvPr>
        </p:nvSpPr>
        <p:spPr>
          <a:xfrm>
            <a:off x="4878635" y="2833800"/>
            <a:ext cx="1493700" cy="75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2"/>
              </a:buClr>
              <a:buSzPts val="1600"/>
              <a:buFont typeface="Nunito"/>
              <a:buNone/>
              <a:defRPr sz="1600">
                <a:solidFill>
                  <a:schemeClr val="accent2"/>
                </a:solidFill>
                <a:latin typeface="Nunito"/>
                <a:ea typeface="Nunito"/>
                <a:cs typeface="Nunito"/>
                <a:sym typeface="Nunito"/>
              </a:defRPr>
            </a:lvl1pPr>
            <a:lvl2pPr lvl="1" algn="ctr" rtl="0">
              <a:spcBef>
                <a:spcPts val="0"/>
              </a:spcBef>
              <a:spcAft>
                <a:spcPts val="0"/>
              </a:spcAft>
              <a:buClr>
                <a:schemeClr val="accent2"/>
              </a:buClr>
              <a:buSzPts val="1600"/>
              <a:buFont typeface="Nunito"/>
              <a:buNone/>
              <a:defRPr sz="1600">
                <a:solidFill>
                  <a:schemeClr val="accent2"/>
                </a:solidFill>
                <a:latin typeface="Nunito"/>
                <a:ea typeface="Nunito"/>
                <a:cs typeface="Nunito"/>
                <a:sym typeface="Nunito"/>
              </a:defRPr>
            </a:lvl2pPr>
            <a:lvl3pPr lvl="2"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3pPr>
            <a:lvl4pPr lvl="3"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4pPr>
            <a:lvl5pPr lvl="4"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5pPr>
            <a:lvl6pPr lvl="5"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6pPr>
            <a:lvl7pPr lvl="6"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7pPr>
            <a:lvl8pPr lvl="7"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8pPr>
            <a:lvl9pPr lvl="8" algn="ctr" rtl="0">
              <a:spcBef>
                <a:spcPts val="1600"/>
              </a:spcBef>
              <a:spcAft>
                <a:spcPts val="1600"/>
              </a:spcAft>
              <a:buClr>
                <a:schemeClr val="accent2"/>
              </a:buClr>
              <a:buSzPts val="1600"/>
              <a:buFont typeface="Nunito"/>
              <a:buNone/>
              <a:defRPr sz="1600">
                <a:solidFill>
                  <a:schemeClr val="accent2"/>
                </a:solidFill>
                <a:latin typeface="Nunito"/>
                <a:ea typeface="Nunito"/>
                <a:cs typeface="Nunito"/>
                <a:sym typeface="Nunito"/>
              </a:defRPr>
            </a:lvl9pPr>
          </a:lstStyle>
          <a:p>
            <a:endParaRPr/>
          </a:p>
        </p:txBody>
      </p:sp>
      <p:sp>
        <p:nvSpPr>
          <p:cNvPr id="2008" name="Google Shape;2008;p22"/>
          <p:cNvSpPr txBox="1">
            <a:spLocks noGrp="1"/>
          </p:cNvSpPr>
          <p:nvPr>
            <p:ph type="subTitle" idx="4"/>
          </p:nvPr>
        </p:nvSpPr>
        <p:spPr>
          <a:xfrm>
            <a:off x="6985568" y="2833800"/>
            <a:ext cx="1493700" cy="75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2"/>
              </a:buClr>
              <a:buSzPts val="1600"/>
              <a:buFont typeface="Nunito"/>
              <a:buNone/>
              <a:defRPr sz="1600">
                <a:solidFill>
                  <a:schemeClr val="accent2"/>
                </a:solidFill>
                <a:latin typeface="Nunito"/>
                <a:ea typeface="Nunito"/>
                <a:cs typeface="Nunito"/>
                <a:sym typeface="Nunito"/>
              </a:defRPr>
            </a:lvl1pPr>
            <a:lvl2pPr lvl="1" algn="ctr" rtl="0">
              <a:spcBef>
                <a:spcPts val="0"/>
              </a:spcBef>
              <a:spcAft>
                <a:spcPts val="0"/>
              </a:spcAft>
              <a:buClr>
                <a:schemeClr val="accent2"/>
              </a:buClr>
              <a:buSzPts val="1600"/>
              <a:buFont typeface="Nunito"/>
              <a:buNone/>
              <a:defRPr sz="1600">
                <a:solidFill>
                  <a:schemeClr val="accent2"/>
                </a:solidFill>
                <a:latin typeface="Nunito"/>
                <a:ea typeface="Nunito"/>
                <a:cs typeface="Nunito"/>
                <a:sym typeface="Nunito"/>
              </a:defRPr>
            </a:lvl2pPr>
            <a:lvl3pPr lvl="2"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3pPr>
            <a:lvl4pPr lvl="3"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4pPr>
            <a:lvl5pPr lvl="4"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5pPr>
            <a:lvl6pPr lvl="5"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6pPr>
            <a:lvl7pPr lvl="6"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7pPr>
            <a:lvl8pPr lvl="7" algn="ctr" rtl="0">
              <a:spcBef>
                <a:spcPts val="1600"/>
              </a:spcBef>
              <a:spcAft>
                <a:spcPts val="0"/>
              </a:spcAft>
              <a:buClr>
                <a:schemeClr val="accent2"/>
              </a:buClr>
              <a:buSzPts val="1600"/>
              <a:buFont typeface="Nunito"/>
              <a:buNone/>
              <a:defRPr sz="1600">
                <a:solidFill>
                  <a:schemeClr val="accent2"/>
                </a:solidFill>
                <a:latin typeface="Nunito"/>
                <a:ea typeface="Nunito"/>
                <a:cs typeface="Nunito"/>
                <a:sym typeface="Nunito"/>
              </a:defRPr>
            </a:lvl8pPr>
            <a:lvl9pPr lvl="8" algn="ctr" rtl="0">
              <a:spcBef>
                <a:spcPts val="1600"/>
              </a:spcBef>
              <a:spcAft>
                <a:spcPts val="1600"/>
              </a:spcAft>
              <a:buClr>
                <a:schemeClr val="accent2"/>
              </a:buClr>
              <a:buSzPts val="1600"/>
              <a:buFont typeface="Nunito"/>
              <a:buNone/>
              <a:defRPr sz="1600">
                <a:solidFill>
                  <a:schemeClr val="accent2"/>
                </a:solidFill>
                <a:latin typeface="Nunito"/>
                <a:ea typeface="Nunito"/>
                <a:cs typeface="Nunito"/>
                <a:sym typeface="Nunito"/>
              </a:defRPr>
            </a:lvl9pPr>
          </a:lstStyle>
          <a:p>
            <a:endParaRPr/>
          </a:p>
        </p:txBody>
      </p:sp>
      <p:grpSp>
        <p:nvGrpSpPr>
          <p:cNvPr id="2009" name="Google Shape;2009;p22"/>
          <p:cNvGrpSpPr/>
          <p:nvPr/>
        </p:nvGrpSpPr>
        <p:grpSpPr>
          <a:xfrm rot="7200071" flipH="1">
            <a:off x="7926703" y="548752"/>
            <a:ext cx="717247" cy="750757"/>
            <a:chOff x="3153626" y="-2653955"/>
            <a:chExt cx="834426" cy="873411"/>
          </a:xfrm>
        </p:grpSpPr>
        <p:sp>
          <p:nvSpPr>
            <p:cNvPr id="2010" name="Google Shape;2010;p22"/>
            <p:cNvSpPr/>
            <p:nvPr/>
          </p:nvSpPr>
          <p:spPr>
            <a:xfrm>
              <a:off x="3416465" y="-2283223"/>
              <a:ext cx="283808" cy="285825"/>
            </a:xfrm>
            <a:custGeom>
              <a:avLst/>
              <a:gdLst/>
              <a:ahLst/>
              <a:cxnLst/>
              <a:rect l="l" t="t" r="r" b="b"/>
              <a:pathLst>
                <a:path w="7739" h="7794" fill="none" extrusionOk="0">
                  <a:moveTo>
                    <a:pt x="7711" y="3843"/>
                  </a:moveTo>
                  <a:cubicBezTo>
                    <a:pt x="7684" y="5968"/>
                    <a:pt x="5995" y="7712"/>
                    <a:pt x="3869" y="7766"/>
                  </a:cubicBezTo>
                  <a:cubicBezTo>
                    <a:pt x="1744" y="7794"/>
                    <a:pt x="0" y="6077"/>
                    <a:pt x="0" y="3979"/>
                  </a:cubicBezTo>
                  <a:cubicBezTo>
                    <a:pt x="27" y="1826"/>
                    <a:pt x="1717" y="110"/>
                    <a:pt x="3869" y="55"/>
                  </a:cubicBezTo>
                  <a:cubicBezTo>
                    <a:pt x="5995" y="1"/>
                    <a:pt x="7739" y="1717"/>
                    <a:pt x="7711" y="3843"/>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1" name="Google Shape;2011;p22"/>
            <p:cNvSpPr/>
            <p:nvPr/>
          </p:nvSpPr>
          <p:spPr>
            <a:xfrm>
              <a:off x="3312532" y="-2053390"/>
              <a:ext cx="132938" cy="118966"/>
            </a:xfrm>
            <a:custGeom>
              <a:avLst/>
              <a:gdLst/>
              <a:ahLst/>
              <a:cxnLst/>
              <a:rect l="l" t="t" r="r" b="b"/>
              <a:pathLst>
                <a:path w="3625" h="3244" fill="none" extrusionOk="0">
                  <a:moveTo>
                    <a:pt x="3624" y="1"/>
                  </a:moveTo>
                  <a:lnTo>
                    <a:pt x="0" y="3243"/>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2" name="Google Shape;2012;p22"/>
            <p:cNvSpPr/>
            <p:nvPr/>
          </p:nvSpPr>
          <p:spPr>
            <a:xfrm>
              <a:off x="3153626" y="-1957452"/>
              <a:ext cx="174928" cy="176908"/>
            </a:xfrm>
            <a:custGeom>
              <a:avLst/>
              <a:gdLst/>
              <a:ahLst/>
              <a:cxnLst/>
              <a:rect l="l" t="t" r="r" b="b"/>
              <a:pathLst>
                <a:path w="4770" h="4824" fill="none" extrusionOk="0">
                  <a:moveTo>
                    <a:pt x="4769" y="2371"/>
                  </a:moveTo>
                  <a:cubicBezTo>
                    <a:pt x="4769" y="3679"/>
                    <a:pt x="3707" y="4769"/>
                    <a:pt x="2399" y="4796"/>
                  </a:cubicBezTo>
                  <a:cubicBezTo>
                    <a:pt x="1064" y="4823"/>
                    <a:pt x="1" y="3761"/>
                    <a:pt x="1" y="2453"/>
                  </a:cubicBezTo>
                  <a:cubicBezTo>
                    <a:pt x="1" y="1118"/>
                    <a:pt x="1064" y="55"/>
                    <a:pt x="2399" y="1"/>
                  </a:cubicBezTo>
                  <a:cubicBezTo>
                    <a:pt x="3707" y="1"/>
                    <a:pt x="4769" y="1063"/>
                    <a:pt x="4769" y="237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3" name="Google Shape;2013;p22"/>
            <p:cNvSpPr/>
            <p:nvPr/>
          </p:nvSpPr>
          <p:spPr>
            <a:xfrm>
              <a:off x="3554357" y="-2461089"/>
              <a:ext cx="2017" cy="175918"/>
            </a:xfrm>
            <a:custGeom>
              <a:avLst/>
              <a:gdLst/>
              <a:ahLst/>
              <a:cxnLst/>
              <a:rect l="l" t="t" r="r" b="b"/>
              <a:pathLst>
                <a:path w="55" h="4797" fill="none" extrusionOk="0">
                  <a:moveTo>
                    <a:pt x="55" y="4796"/>
                  </a:moveTo>
                  <a:lnTo>
                    <a:pt x="0"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4" name="Google Shape;2014;p22"/>
            <p:cNvSpPr/>
            <p:nvPr/>
          </p:nvSpPr>
          <p:spPr>
            <a:xfrm>
              <a:off x="3432454" y="-2653955"/>
              <a:ext cx="235841" cy="195904"/>
            </a:xfrm>
            <a:custGeom>
              <a:avLst/>
              <a:gdLst/>
              <a:ahLst/>
              <a:cxnLst/>
              <a:rect l="l" t="t" r="r" b="b"/>
              <a:pathLst>
                <a:path w="6431" h="5342" fill="none" extrusionOk="0">
                  <a:moveTo>
                    <a:pt x="1689" y="4497"/>
                  </a:moveTo>
                  <a:cubicBezTo>
                    <a:pt x="0" y="3134"/>
                    <a:pt x="818" y="437"/>
                    <a:pt x="2970" y="219"/>
                  </a:cubicBezTo>
                  <a:cubicBezTo>
                    <a:pt x="5095" y="1"/>
                    <a:pt x="6431" y="2480"/>
                    <a:pt x="5068" y="4142"/>
                  </a:cubicBezTo>
                  <a:cubicBezTo>
                    <a:pt x="4224" y="5178"/>
                    <a:pt x="2725" y="5341"/>
                    <a:pt x="1689" y="449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5" name="Google Shape;2015;p22"/>
            <p:cNvSpPr/>
            <p:nvPr/>
          </p:nvSpPr>
          <p:spPr>
            <a:xfrm>
              <a:off x="3676259" y="-2054380"/>
              <a:ext cx="139942" cy="105947"/>
            </a:xfrm>
            <a:custGeom>
              <a:avLst/>
              <a:gdLst/>
              <a:ahLst/>
              <a:cxnLst/>
              <a:rect l="l" t="t" r="r" b="b"/>
              <a:pathLst>
                <a:path w="3816" h="2889" fill="none" extrusionOk="0">
                  <a:moveTo>
                    <a:pt x="1" y="0"/>
                  </a:moveTo>
                  <a:lnTo>
                    <a:pt x="3815" y="28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6" name="Google Shape;2016;p22"/>
            <p:cNvSpPr/>
            <p:nvPr/>
          </p:nvSpPr>
          <p:spPr>
            <a:xfrm>
              <a:off x="3797172" y="-1988442"/>
              <a:ext cx="190880" cy="192897"/>
            </a:xfrm>
            <a:custGeom>
              <a:avLst/>
              <a:gdLst/>
              <a:ahLst/>
              <a:cxnLst/>
              <a:rect l="l" t="t" r="r" b="b"/>
              <a:pathLst>
                <a:path w="5205" h="5260" fill="none" extrusionOk="0">
                  <a:moveTo>
                    <a:pt x="2153" y="301"/>
                  </a:moveTo>
                  <a:cubicBezTo>
                    <a:pt x="3434" y="1"/>
                    <a:pt x="4687" y="846"/>
                    <a:pt x="4960" y="2126"/>
                  </a:cubicBezTo>
                  <a:cubicBezTo>
                    <a:pt x="5205" y="3434"/>
                    <a:pt x="4360" y="4687"/>
                    <a:pt x="3052" y="4960"/>
                  </a:cubicBezTo>
                  <a:cubicBezTo>
                    <a:pt x="1772" y="5260"/>
                    <a:pt x="518" y="4415"/>
                    <a:pt x="246" y="3134"/>
                  </a:cubicBezTo>
                  <a:cubicBezTo>
                    <a:pt x="1" y="1826"/>
                    <a:pt x="845" y="573"/>
                    <a:pt x="2153" y="30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17" name="Google Shape;2017;p22"/>
          <p:cNvGrpSpPr/>
          <p:nvPr/>
        </p:nvGrpSpPr>
        <p:grpSpPr>
          <a:xfrm rot="10800000" flipH="1">
            <a:off x="8666952" y="1710984"/>
            <a:ext cx="166649" cy="167500"/>
            <a:chOff x="3407917" y="-1400250"/>
            <a:chExt cx="193891" cy="194881"/>
          </a:xfrm>
        </p:grpSpPr>
        <p:sp>
          <p:nvSpPr>
            <p:cNvPr id="2018" name="Google Shape;2018;p22"/>
            <p:cNvSpPr/>
            <p:nvPr/>
          </p:nvSpPr>
          <p:spPr>
            <a:xfrm>
              <a:off x="3504845" y="-1400250"/>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9" name="Google Shape;2019;p22"/>
            <p:cNvSpPr/>
            <p:nvPr/>
          </p:nvSpPr>
          <p:spPr>
            <a:xfrm>
              <a:off x="3504845" y="-1279337"/>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0" name="Google Shape;2020;p22"/>
            <p:cNvSpPr/>
            <p:nvPr/>
          </p:nvSpPr>
          <p:spPr>
            <a:xfrm>
              <a:off x="3407917" y="-1302331"/>
              <a:ext cx="72978" cy="1027"/>
            </a:xfrm>
            <a:custGeom>
              <a:avLst/>
              <a:gdLst/>
              <a:ahLst/>
              <a:cxnLst/>
              <a:rect l="l" t="t" r="r" b="b"/>
              <a:pathLst>
                <a:path w="1990" h="28" fill="none" extrusionOk="0">
                  <a:moveTo>
                    <a:pt x="1" y="28"/>
                  </a:moveTo>
                  <a:lnTo>
                    <a:pt x="1990"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1" name="Google Shape;2021;p22"/>
            <p:cNvSpPr/>
            <p:nvPr/>
          </p:nvSpPr>
          <p:spPr>
            <a:xfrm>
              <a:off x="3528830" y="-1304312"/>
              <a:ext cx="72978" cy="1027"/>
            </a:xfrm>
            <a:custGeom>
              <a:avLst/>
              <a:gdLst/>
              <a:ahLst/>
              <a:cxnLst/>
              <a:rect l="l" t="t" r="r" b="b"/>
              <a:pathLst>
                <a:path w="1990" h="28" fill="none" extrusionOk="0">
                  <a:moveTo>
                    <a:pt x="1" y="27"/>
                  </a:moveTo>
                  <a:lnTo>
                    <a:pt x="1990"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2" name="Google Shape;2022;p22"/>
            <p:cNvSpPr/>
            <p:nvPr/>
          </p:nvSpPr>
          <p:spPr>
            <a:xfrm>
              <a:off x="3436889" y="-1370287"/>
              <a:ext cx="51011" cy="51011"/>
            </a:xfrm>
            <a:custGeom>
              <a:avLst/>
              <a:gdLst/>
              <a:ahLst/>
              <a:cxnLst/>
              <a:rect l="l" t="t" r="r" b="b"/>
              <a:pathLst>
                <a:path w="1391" h="1391" fill="none" extrusionOk="0">
                  <a:moveTo>
                    <a:pt x="1" y="1"/>
                  </a:moveTo>
                  <a:lnTo>
                    <a:pt x="1391"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3" name="Google Shape;2023;p22"/>
            <p:cNvSpPr/>
            <p:nvPr/>
          </p:nvSpPr>
          <p:spPr>
            <a:xfrm>
              <a:off x="3521825" y="-1286342"/>
              <a:ext cx="52002" cy="51011"/>
            </a:xfrm>
            <a:custGeom>
              <a:avLst/>
              <a:gdLst/>
              <a:ahLst/>
              <a:cxnLst/>
              <a:rect l="l" t="t" r="r" b="b"/>
              <a:pathLst>
                <a:path w="1418" h="1391" fill="none" extrusionOk="0">
                  <a:moveTo>
                    <a:pt x="1" y="1"/>
                  </a:moveTo>
                  <a:lnTo>
                    <a:pt x="1418"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4" name="Google Shape;2024;p22"/>
            <p:cNvSpPr/>
            <p:nvPr/>
          </p:nvSpPr>
          <p:spPr>
            <a:xfrm>
              <a:off x="3436889" y="-1285352"/>
              <a:ext cx="51011" cy="52992"/>
            </a:xfrm>
            <a:custGeom>
              <a:avLst/>
              <a:gdLst/>
              <a:ahLst/>
              <a:cxnLst/>
              <a:rect l="l" t="t" r="r" b="b"/>
              <a:pathLst>
                <a:path w="1391" h="1445" fill="none" extrusionOk="0">
                  <a:moveTo>
                    <a:pt x="1" y="1445"/>
                  </a:moveTo>
                  <a:lnTo>
                    <a:pt x="1391"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5" name="Google Shape;2025;p22"/>
            <p:cNvSpPr/>
            <p:nvPr/>
          </p:nvSpPr>
          <p:spPr>
            <a:xfrm>
              <a:off x="3521825" y="-1372268"/>
              <a:ext cx="52002" cy="52002"/>
            </a:xfrm>
            <a:custGeom>
              <a:avLst/>
              <a:gdLst/>
              <a:ahLst/>
              <a:cxnLst/>
              <a:rect l="l" t="t" r="r" b="b"/>
              <a:pathLst>
                <a:path w="1418" h="1418" fill="none" extrusionOk="0">
                  <a:moveTo>
                    <a:pt x="1" y="1417"/>
                  </a:moveTo>
                  <a:lnTo>
                    <a:pt x="1418"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26" name="Google Shape;2026;p22"/>
          <p:cNvGrpSpPr/>
          <p:nvPr/>
        </p:nvGrpSpPr>
        <p:grpSpPr>
          <a:xfrm rot="10800000" flipH="1">
            <a:off x="8648712" y="925348"/>
            <a:ext cx="202705" cy="497323"/>
            <a:chOff x="6219428" y="3871144"/>
            <a:chExt cx="235841" cy="578619"/>
          </a:xfrm>
        </p:grpSpPr>
        <p:sp>
          <p:nvSpPr>
            <p:cNvPr id="2027" name="Google Shape;2027;p22"/>
            <p:cNvSpPr/>
            <p:nvPr/>
          </p:nvSpPr>
          <p:spPr>
            <a:xfrm>
              <a:off x="6219428" y="3871144"/>
              <a:ext cx="235841" cy="578619"/>
            </a:xfrm>
            <a:custGeom>
              <a:avLst/>
              <a:gdLst/>
              <a:ahLst/>
              <a:cxnLst/>
              <a:rect l="l" t="t" r="r" b="b"/>
              <a:pathLst>
                <a:path w="6431" h="15778" fill="none" extrusionOk="0">
                  <a:moveTo>
                    <a:pt x="6403" y="12480"/>
                  </a:moveTo>
                  <a:cubicBezTo>
                    <a:pt x="6403" y="14251"/>
                    <a:pt x="4987" y="15696"/>
                    <a:pt x="3215" y="15750"/>
                  </a:cubicBezTo>
                  <a:lnTo>
                    <a:pt x="3215" y="15750"/>
                  </a:lnTo>
                  <a:cubicBezTo>
                    <a:pt x="1444" y="15777"/>
                    <a:pt x="0" y="14333"/>
                    <a:pt x="27" y="12589"/>
                  </a:cubicBezTo>
                  <a:lnTo>
                    <a:pt x="27" y="3298"/>
                  </a:lnTo>
                  <a:cubicBezTo>
                    <a:pt x="27" y="1499"/>
                    <a:pt x="1444" y="55"/>
                    <a:pt x="3215" y="28"/>
                  </a:cubicBezTo>
                  <a:lnTo>
                    <a:pt x="3215" y="28"/>
                  </a:lnTo>
                  <a:cubicBezTo>
                    <a:pt x="4987" y="1"/>
                    <a:pt x="6431" y="1418"/>
                    <a:pt x="6431" y="3161"/>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8" name="Google Shape;2028;p22"/>
            <p:cNvSpPr/>
            <p:nvPr/>
          </p:nvSpPr>
          <p:spPr>
            <a:xfrm>
              <a:off x="6223426" y="4138971"/>
              <a:ext cx="226856" cy="3007"/>
            </a:xfrm>
            <a:custGeom>
              <a:avLst/>
              <a:gdLst/>
              <a:ahLst/>
              <a:cxnLst/>
              <a:rect l="l" t="t" r="r" b="b"/>
              <a:pathLst>
                <a:path w="6186" h="82" fill="none" extrusionOk="0">
                  <a:moveTo>
                    <a:pt x="0" y="82"/>
                  </a:moveTo>
                  <a:lnTo>
                    <a:pt x="6185"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9" name="Google Shape;2029;p22"/>
            <p:cNvSpPr/>
            <p:nvPr/>
          </p:nvSpPr>
          <p:spPr>
            <a:xfrm>
              <a:off x="6266370" y="4334807"/>
              <a:ext cx="70998" cy="70008"/>
            </a:xfrm>
            <a:custGeom>
              <a:avLst/>
              <a:gdLst/>
              <a:ahLst/>
              <a:cxnLst/>
              <a:rect l="l" t="t" r="r" b="b"/>
              <a:pathLst>
                <a:path w="1936" h="1909" fill="none" extrusionOk="0">
                  <a:moveTo>
                    <a:pt x="1935" y="1881"/>
                  </a:moveTo>
                  <a:cubicBezTo>
                    <a:pt x="873" y="1908"/>
                    <a:pt x="1" y="1063"/>
                    <a:pt x="28" y="1"/>
                  </a:cubicBez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0" name="Google Shape;2030;p22"/>
          <p:cNvGrpSpPr/>
          <p:nvPr/>
        </p:nvGrpSpPr>
        <p:grpSpPr>
          <a:xfrm rot="10800000" flipH="1">
            <a:off x="8416469" y="1404736"/>
            <a:ext cx="196716" cy="249985"/>
            <a:chOff x="2079424" y="521748"/>
            <a:chExt cx="228873" cy="290850"/>
          </a:xfrm>
        </p:grpSpPr>
        <p:sp>
          <p:nvSpPr>
            <p:cNvPr id="2031" name="Google Shape;2031;p22"/>
            <p:cNvSpPr/>
            <p:nvPr/>
          </p:nvSpPr>
          <p:spPr>
            <a:xfrm>
              <a:off x="2079424" y="521748"/>
              <a:ext cx="228873" cy="290850"/>
            </a:xfrm>
            <a:custGeom>
              <a:avLst/>
              <a:gdLst/>
              <a:ahLst/>
              <a:cxnLst/>
              <a:rect l="l" t="t" r="r" b="b"/>
              <a:pathLst>
                <a:path w="6241" h="7931" fill="none" extrusionOk="0">
                  <a:moveTo>
                    <a:pt x="5068" y="1881"/>
                  </a:moveTo>
                  <a:cubicBezTo>
                    <a:pt x="3216" y="1"/>
                    <a:pt x="0" y="1309"/>
                    <a:pt x="0" y="3979"/>
                  </a:cubicBezTo>
                  <a:cubicBezTo>
                    <a:pt x="0" y="6622"/>
                    <a:pt x="3216" y="7930"/>
                    <a:pt x="5068" y="6050"/>
                  </a:cubicBezTo>
                  <a:cubicBezTo>
                    <a:pt x="6240" y="4905"/>
                    <a:pt x="6240" y="3025"/>
                    <a:pt x="5068" y="188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2" name="Google Shape;2032;p22"/>
            <p:cNvSpPr/>
            <p:nvPr/>
          </p:nvSpPr>
          <p:spPr>
            <a:xfrm>
              <a:off x="2090389" y="622673"/>
              <a:ext cx="78993" cy="79983"/>
            </a:xfrm>
            <a:custGeom>
              <a:avLst/>
              <a:gdLst/>
              <a:ahLst/>
              <a:cxnLst/>
              <a:rect l="l" t="t" r="r" b="b"/>
              <a:pathLst>
                <a:path w="2154" h="2181" fill="none" extrusionOk="0">
                  <a:moveTo>
                    <a:pt x="1" y="2181"/>
                  </a:moveTo>
                  <a:lnTo>
                    <a:pt x="215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3" name="Google Shape;2033;p22"/>
            <p:cNvSpPr/>
            <p:nvPr/>
          </p:nvSpPr>
          <p:spPr>
            <a:xfrm>
              <a:off x="2192341" y="626670"/>
              <a:ext cx="96962" cy="98979"/>
            </a:xfrm>
            <a:custGeom>
              <a:avLst/>
              <a:gdLst/>
              <a:ahLst/>
              <a:cxnLst/>
              <a:rect l="l" t="t" r="r" b="b"/>
              <a:pathLst>
                <a:path w="2644" h="2699" fill="none" extrusionOk="0">
                  <a:moveTo>
                    <a:pt x="2643" y="1"/>
                  </a:moveTo>
                  <a:lnTo>
                    <a:pt x="0" y="2698"/>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4" name="Google Shape;2034;p22"/>
          <p:cNvGrpSpPr/>
          <p:nvPr/>
        </p:nvGrpSpPr>
        <p:grpSpPr>
          <a:xfrm rot="-5400000" flipH="1">
            <a:off x="7463015" y="230669"/>
            <a:ext cx="479293" cy="479293"/>
            <a:chOff x="3560335" y="-646412"/>
            <a:chExt cx="557642" cy="557642"/>
          </a:xfrm>
        </p:grpSpPr>
        <p:sp>
          <p:nvSpPr>
            <p:cNvPr id="2035" name="Google Shape;2035;p22"/>
            <p:cNvSpPr/>
            <p:nvPr/>
          </p:nvSpPr>
          <p:spPr>
            <a:xfrm>
              <a:off x="3560335" y="-646412"/>
              <a:ext cx="557642" cy="557642"/>
            </a:xfrm>
            <a:custGeom>
              <a:avLst/>
              <a:gdLst/>
              <a:ahLst/>
              <a:cxnLst/>
              <a:rect l="l" t="t" r="r" b="b"/>
              <a:pathLst>
                <a:path w="15206" h="15206" fill="none" extrusionOk="0">
                  <a:moveTo>
                    <a:pt x="15205" y="14933"/>
                  </a:moveTo>
                  <a:lnTo>
                    <a:pt x="1" y="15205"/>
                  </a:lnTo>
                  <a:lnTo>
                    <a:pt x="1" y="1"/>
                  </a:ln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6" name="Google Shape;2036;p22"/>
            <p:cNvSpPr/>
            <p:nvPr/>
          </p:nvSpPr>
          <p:spPr>
            <a:xfrm>
              <a:off x="3652275" y="-433560"/>
              <a:ext cx="268846" cy="268846"/>
            </a:xfrm>
            <a:custGeom>
              <a:avLst/>
              <a:gdLst/>
              <a:ahLst/>
              <a:cxnLst/>
              <a:rect l="l" t="t" r="r" b="b"/>
              <a:pathLst>
                <a:path w="7331" h="7331" fill="none" extrusionOk="0">
                  <a:moveTo>
                    <a:pt x="7330" y="7194"/>
                  </a:moveTo>
                  <a:lnTo>
                    <a:pt x="1" y="7330"/>
                  </a:lnTo>
                  <a:lnTo>
                    <a:pt x="1" y="1"/>
                  </a:ln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7" name="Google Shape;2037;p22"/>
            <p:cNvSpPr/>
            <p:nvPr/>
          </p:nvSpPr>
          <p:spPr>
            <a:xfrm>
              <a:off x="3563342" y="-524473"/>
              <a:ext cx="44007" cy="1027"/>
            </a:xfrm>
            <a:custGeom>
              <a:avLst/>
              <a:gdLst/>
              <a:ahLst/>
              <a:cxnLst/>
              <a:rect l="l" t="t" r="r" b="b"/>
              <a:pathLst>
                <a:path w="1200" h="28" fill="none" extrusionOk="0">
                  <a:moveTo>
                    <a:pt x="1" y="27"/>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8" name="Google Shape;2038;p22"/>
            <p:cNvSpPr/>
            <p:nvPr/>
          </p:nvSpPr>
          <p:spPr>
            <a:xfrm>
              <a:off x="3563342" y="-462532"/>
              <a:ext cx="44007" cy="1027"/>
            </a:xfrm>
            <a:custGeom>
              <a:avLst/>
              <a:gdLst/>
              <a:ahLst/>
              <a:cxnLst/>
              <a:rect l="l" t="t" r="r" b="b"/>
              <a:pathLst>
                <a:path w="1200" h="28"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9" name="Google Shape;2039;p22"/>
            <p:cNvSpPr/>
            <p:nvPr/>
          </p:nvSpPr>
          <p:spPr>
            <a:xfrm>
              <a:off x="3563342" y="-400590"/>
              <a:ext cx="44007" cy="1064"/>
            </a:xfrm>
            <a:custGeom>
              <a:avLst/>
              <a:gdLst/>
              <a:ahLst/>
              <a:cxnLst/>
              <a:rect l="l" t="t" r="r" b="b"/>
              <a:pathLst>
                <a:path w="1200" h="29"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0" name="Google Shape;2040;p22"/>
            <p:cNvSpPr/>
            <p:nvPr/>
          </p:nvSpPr>
          <p:spPr>
            <a:xfrm>
              <a:off x="3563342" y="-338612"/>
              <a:ext cx="44007" cy="1027"/>
            </a:xfrm>
            <a:custGeom>
              <a:avLst/>
              <a:gdLst/>
              <a:ahLst/>
              <a:cxnLst/>
              <a:rect l="l" t="t" r="r" b="b"/>
              <a:pathLst>
                <a:path w="1200" h="28" fill="none" extrusionOk="0">
                  <a:moveTo>
                    <a:pt x="1" y="28"/>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1" name="Google Shape;2041;p22"/>
            <p:cNvSpPr/>
            <p:nvPr/>
          </p:nvSpPr>
          <p:spPr>
            <a:xfrm>
              <a:off x="3563342" y="-276671"/>
              <a:ext cx="44007" cy="1027"/>
            </a:xfrm>
            <a:custGeom>
              <a:avLst/>
              <a:gdLst/>
              <a:ahLst/>
              <a:cxnLst/>
              <a:rect l="l" t="t" r="r" b="b"/>
              <a:pathLst>
                <a:path w="1200" h="28"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2" name="Google Shape;2042;p22"/>
            <p:cNvSpPr/>
            <p:nvPr/>
          </p:nvSpPr>
          <p:spPr>
            <a:xfrm>
              <a:off x="3563342" y="-214692"/>
              <a:ext cx="44007" cy="1027"/>
            </a:xfrm>
            <a:custGeom>
              <a:avLst/>
              <a:gdLst/>
              <a:ahLst/>
              <a:cxnLst/>
              <a:rect l="l" t="t" r="r" b="b"/>
              <a:pathLst>
                <a:path w="1200" h="28" fill="none" extrusionOk="0">
                  <a:moveTo>
                    <a:pt x="1" y="27"/>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3" name="Google Shape;2043;p22"/>
            <p:cNvSpPr/>
            <p:nvPr/>
          </p:nvSpPr>
          <p:spPr>
            <a:xfrm>
              <a:off x="3563342" y="-152751"/>
              <a:ext cx="44007" cy="1027"/>
            </a:xfrm>
            <a:custGeom>
              <a:avLst/>
              <a:gdLst/>
              <a:ahLst/>
              <a:cxnLst/>
              <a:rect l="l" t="t" r="r" b="b"/>
              <a:pathLst>
                <a:path w="1200" h="28" fill="none" extrusionOk="0">
                  <a:moveTo>
                    <a:pt x="1" y="28"/>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44" name="Google Shape;2044;p22"/>
          <p:cNvGrpSpPr/>
          <p:nvPr/>
        </p:nvGrpSpPr>
        <p:grpSpPr>
          <a:xfrm rot="10800000" flipH="1">
            <a:off x="8164578" y="1226099"/>
            <a:ext cx="110824" cy="110824"/>
            <a:chOff x="794923" y="2795124"/>
            <a:chExt cx="128941" cy="128941"/>
          </a:xfrm>
        </p:grpSpPr>
        <p:sp>
          <p:nvSpPr>
            <p:cNvPr id="2045" name="Google Shape;2045;p22"/>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6" name="Google Shape;2046;p22"/>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47" name="Google Shape;2047;p22"/>
          <p:cNvGrpSpPr/>
          <p:nvPr/>
        </p:nvGrpSpPr>
        <p:grpSpPr>
          <a:xfrm rot="10800000" flipH="1">
            <a:off x="8567802" y="613434"/>
            <a:ext cx="166649" cy="167500"/>
            <a:chOff x="3407917" y="-1400250"/>
            <a:chExt cx="193891" cy="194881"/>
          </a:xfrm>
        </p:grpSpPr>
        <p:sp>
          <p:nvSpPr>
            <p:cNvPr id="2048" name="Google Shape;2048;p22"/>
            <p:cNvSpPr/>
            <p:nvPr/>
          </p:nvSpPr>
          <p:spPr>
            <a:xfrm>
              <a:off x="3504845" y="-1400250"/>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9" name="Google Shape;2049;p22"/>
            <p:cNvSpPr/>
            <p:nvPr/>
          </p:nvSpPr>
          <p:spPr>
            <a:xfrm>
              <a:off x="3504845" y="-1279337"/>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0" name="Google Shape;2050;p22"/>
            <p:cNvSpPr/>
            <p:nvPr/>
          </p:nvSpPr>
          <p:spPr>
            <a:xfrm>
              <a:off x="3407917" y="-1302331"/>
              <a:ext cx="72978" cy="1027"/>
            </a:xfrm>
            <a:custGeom>
              <a:avLst/>
              <a:gdLst/>
              <a:ahLst/>
              <a:cxnLst/>
              <a:rect l="l" t="t" r="r" b="b"/>
              <a:pathLst>
                <a:path w="1990" h="28" fill="none" extrusionOk="0">
                  <a:moveTo>
                    <a:pt x="1" y="28"/>
                  </a:moveTo>
                  <a:lnTo>
                    <a:pt x="1990"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 name="Google Shape;2051;p22"/>
            <p:cNvSpPr/>
            <p:nvPr/>
          </p:nvSpPr>
          <p:spPr>
            <a:xfrm>
              <a:off x="3528830" y="-1304312"/>
              <a:ext cx="72978" cy="1027"/>
            </a:xfrm>
            <a:custGeom>
              <a:avLst/>
              <a:gdLst/>
              <a:ahLst/>
              <a:cxnLst/>
              <a:rect l="l" t="t" r="r" b="b"/>
              <a:pathLst>
                <a:path w="1990" h="28" fill="none" extrusionOk="0">
                  <a:moveTo>
                    <a:pt x="1" y="27"/>
                  </a:moveTo>
                  <a:lnTo>
                    <a:pt x="1990"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 name="Google Shape;2052;p22"/>
            <p:cNvSpPr/>
            <p:nvPr/>
          </p:nvSpPr>
          <p:spPr>
            <a:xfrm>
              <a:off x="3436889" y="-1370287"/>
              <a:ext cx="51011" cy="51011"/>
            </a:xfrm>
            <a:custGeom>
              <a:avLst/>
              <a:gdLst/>
              <a:ahLst/>
              <a:cxnLst/>
              <a:rect l="l" t="t" r="r" b="b"/>
              <a:pathLst>
                <a:path w="1391" h="1391" fill="none" extrusionOk="0">
                  <a:moveTo>
                    <a:pt x="1" y="1"/>
                  </a:moveTo>
                  <a:lnTo>
                    <a:pt x="1391"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 name="Google Shape;2053;p22"/>
            <p:cNvSpPr/>
            <p:nvPr/>
          </p:nvSpPr>
          <p:spPr>
            <a:xfrm>
              <a:off x="3521825" y="-1286342"/>
              <a:ext cx="52002" cy="51011"/>
            </a:xfrm>
            <a:custGeom>
              <a:avLst/>
              <a:gdLst/>
              <a:ahLst/>
              <a:cxnLst/>
              <a:rect l="l" t="t" r="r" b="b"/>
              <a:pathLst>
                <a:path w="1418" h="1391" fill="none" extrusionOk="0">
                  <a:moveTo>
                    <a:pt x="1" y="1"/>
                  </a:moveTo>
                  <a:lnTo>
                    <a:pt x="1418"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4" name="Google Shape;2054;p22"/>
            <p:cNvSpPr/>
            <p:nvPr/>
          </p:nvSpPr>
          <p:spPr>
            <a:xfrm>
              <a:off x="3436889" y="-1285352"/>
              <a:ext cx="51011" cy="52992"/>
            </a:xfrm>
            <a:custGeom>
              <a:avLst/>
              <a:gdLst/>
              <a:ahLst/>
              <a:cxnLst/>
              <a:rect l="l" t="t" r="r" b="b"/>
              <a:pathLst>
                <a:path w="1391" h="1445" fill="none" extrusionOk="0">
                  <a:moveTo>
                    <a:pt x="1" y="1445"/>
                  </a:moveTo>
                  <a:lnTo>
                    <a:pt x="1391"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5" name="Google Shape;2055;p22"/>
            <p:cNvSpPr/>
            <p:nvPr/>
          </p:nvSpPr>
          <p:spPr>
            <a:xfrm>
              <a:off x="3521825" y="-1372268"/>
              <a:ext cx="52002" cy="52002"/>
            </a:xfrm>
            <a:custGeom>
              <a:avLst/>
              <a:gdLst/>
              <a:ahLst/>
              <a:cxnLst/>
              <a:rect l="l" t="t" r="r" b="b"/>
              <a:pathLst>
                <a:path w="1418" h="1418" fill="none" extrusionOk="0">
                  <a:moveTo>
                    <a:pt x="1" y="1417"/>
                  </a:moveTo>
                  <a:lnTo>
                    <a:pt x="1418"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56" name="Google Shape;2056;p22"/>
          <p:cNvSpPr/>
          <p:nvPr/>
        </p:nvSpPr>
        <p:spPr>
          <a:xfrm>
            <a:off x="295608" y="4518527"/>
            <a:ext cx="134641" cy="134662"/>
          </a:xfrm>
          <a:custGeom>
            <a:avLst/>
            <a:gdLst/>
            <a:ahLst/>
            <a:cxnLst/>
            <a:rect l="l" t="t" r="r" b="b"/>
            <a:pathLst>
              <a:path w="6266" h="6267" fill="none" extrusionOk="0">
                <a:moveTo>
                  <a:pt x="5149" y="1118"/>
                </a:moveTo>
                <a:cubicBezTo>
                  <a:pt x="6266" y="2234"/>
                  <a:pt x="6266" y="4064"/>
                  <a:pt x="5149" y="5150"/>
                </a:cubicBezTo>
                <a:cubicBezTo>
                  <a:pt x="4033" y="6267"/>
                  <a:pt x="2233" y="6267"/>
                  <a:pt x="1117" y="5150"/>
                </a:cubicBezTo>
                <a:cubicBezTo>
                  <a:pt x="0" y="4064"/>
                  <a:pt x="0" y="2234"/>
                  <a:pt x="1117" y="1118"/>
                </a:cubicBezTo>
                <a:cubicBezTo>
                  <a:pt x="2233" y="1"/>
                  <a:pt x="4033" y="1"/>
                  <a:pt x="5149" y="1118"/>
                </a:cubicBezTo>
                <a:close/>
              </a:path>
            </a:pathLst>
          </a:custGeom>
          <a:noFill/>
          <a:ln w="19375" cap="flat" cmpd="sng">
            <a:solidFill>
              <a:schemeClr val="accent2"/>
            </a:solidFill>
            <a:prstDash val="solid"/>
            <a:miter lim="310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057" name="Google Shape;2057;p22"/>
          <p:cNvGrpSpPr/>
          <p:nvPr/>
        </p:nvGrpSpPr>
        <p:grpSpPr>
          <a:xfrm>
            <a:off x="295591" y="3673311"/>
            <a:ext cx="393370" cy="344419"/>
            <a:chOff x="299281" y="2848081"/>
            <a:chExt cx="457673" cy="400720"/>
          </a:xfrm>
        </p:grpSpPr>
        <p:sp>
          <p:nvSpPr>
            <p:cNvPr id="2058" name="Google Shape;2058;p22"/>
            <p:cNvSpPr/>
            <p:nvPr/>
          </p:nvSpPr>
          <p:spPr>
            <a:xfrm>
              <a:off x="299281" y="2848081"/>
              <a:ext cx="457673" cy="400720"/>
            </a:xfrm>
            <a:custGeom>
              <a:avLst/>
              <a:gdLst/>
              <a:ahLst/>
              <a:cxnLst/>
              <a:rect l="l" t="t" r="r" b="b"/>
              <a:pathLst>
                <a:path w="12480" h="10927" fill="none" extrusionOk="0">
                  <a:moveTo>
                    <a:pt x="3106" y="10927"/>
                  </a:moveTo>
                  <a:lnTo>
                    <a:pt x="0" y="5586"/>
                  </a:lnTo>
                  <a:lnTo>
                    <a:pt x="3106" y="109"/>
                  </a:lnTo>
                  <a:lnTo>
                    <a:pt x="9346" y="1"/>
                  </a:lnTo>
                  <a:lnTo>
                    <a:pt x="12480" y="5368"/>
                  </a:lnTo>
                  <a:lnTo>
                    <a:pt x="9346" y="10818"/>
                  </a:ln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9" name="Google Shape;2059;p22"/>
            <p:cNvSpPr/>
            <p:nvPr/>
          </p:nvSpPr>
          <p:spPr>
            <a:xfrm>
              <a:off x="388214" y="2929019"/>
              <a:ext cx="278821" cy="241855"/>
            </a:xfrm>
            <a:custGeom>
              <a:avLst/>
              <a:gdLst/>
              <a:ahLst/>
              <a:cxnLst/>
              <a:rect l="l" t="t" r="r" b="b"/>
              <a:pathLst>
                <a:path w="7603" h="6595" fill="none" extrusionOk="0">
                  <a:moveTo>
                    <a:pt x="7602" y="3189"/>
                  </a:moveTo>
                  <a:lnTo>
                    <a:pt x="5722" y="6513"/>
                  </a:lnTo>
                  <a:lnTo>
                    <a:pt x="1908" y="6595"/>
                  </a:lnTo>
                  <a:lnTo>
                    <a:pt x="0" y="3325"/>
                  </a:lnTo>
                  <a:lnTo>
                    <a:pt x="1908"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60" name="Google Shape;2060;p22"/>
          <p:cNvGrpSpPr/>
          <p:nvPr/>
        </p:nvGrpSpPr>
        <p:grpSpPr>
          <a:xfrm>
            <a:off x="307452" y="3380368"/>
            <a:ext cx="110824" cy="110824"/>
            <a:chOff x="794923" y="2795124"/>
            <a:chExt cx="128941" cy="128941"/>
          </a:xfrm>
        </p:grpSpPr>
        <p:sp>
          <p:nvSpPr>
            <p:cNvPr id="2061" name="Google Shape;2061;p22"/>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2" name="Google Shape;2062;p22"/>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63" name="Google Shape;2063;p22"/>
          <p:cNvGrpSpPr/>
          <p:nvPr/>
        </p:nvGrpSpPr>
        <p:grpSpPr>
          <a:xfrm>
            <a:off x="686271" y="4113832"/>
            <a:ext cx="181240" cy="670823"/>
            <a:chOff x="2419167" y="1286206"/>
            <a:chExt cx="210867" cy="780480"/>
          </a:xfrm>
        </p:grpSpPr>
        <p:sp>
          <p:nvSpPr>
            <p:cNvPr id="2064" name="Google Shape;2064;p22"/>
            <p:cNvSpPr/>
            <p:nvPr/>
          </p:nvSpPr>
          <p:spPr>
            <a:xfrm>
              <a:off x="2419167" y="1286206"/>
              <a:ext cx="210867" cy="41000"/>
            </a:xfrm>
            <a:custGeom>
              <a:avLst/>
              <a:gdLst/>
              <a:ahLst/>
              <a:cxnLst/>
              <a:rect l="l" t="t" r="r" b="b"/>
              <a:pathLst>
                <a:path w="5750" h="1118" fill="none" extrusionOk="0">
                  <a:moveTo>
                    <a:pt x="1" y="600"/>
                  </a:moveTo>
                  <a:cubicBezTo>
                    <a:pt x="1" y="328"/>
                    <a:pt x="219" y="110"/>
                    <a:pt x="518" y="110"/>
                  </a:cubicBezTo>
                  <a:lnTo>
                    <a:pt x="5259" y="28"/>
                  </a:lnTo>
                  <a:cubicBezTo>
                    <a:pt x="5532" y="1"/>
                    <a:pt x="5750" y="219"/>
                    <a:pt x="5750" y="518"/>
                  </a:cubicBezTo>
                  <a:lnTo>
                    <a:pt x="5750" y="518"/>
                  </a:lnTo>
                  <a:cubicBezTo>
                    <a:pt x="5750" y="791"/>
                    <a:pt x="5532" y="1009"/>
                    <a:pt x="5259" y="1036"/>
                  </a:cubicBezTo>
                  <a:lnTo>
                    <a:pt x="518" y="1118"/>
                  </a:lnTo>
                  <a:cubicBezTo>
                    <a:pt x="246" y="1118"/>
                    <a:pt x="1" y="900"/>
                    <a:pt x="28" y="600"/>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5" name="Google Shape;2065;p22"/>
            <p:cNvSpPr/>
            <p:nvPr/>
          </p:nvSpPr>
          <p:spPr>
            <a:xfrm>
              <a:off x="2576056" y="1324200"/>
              <a:ext cx="37" cy="59960"/>
            </a:xfrm>
            <a:custGeom>
              <a:avLst/>
              <a:gdLst/>
              <a:ahLst/>
              <a:cxnLst/>
              <a:rect l="l" t="t" r="r" b="b"/>
              <a:pathLst>
                <a:path w="1" h="1635" fill="none" extrusionOk="0">
                  <a:moveTo>
                    <a:pt x="1" y="0"/>
                  </a:moveTo>
                  <a:lnTo>
                    <a:pt x="1" y="163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6" name="Google Shape;2066;p22"/>
            <p:cNvSpPr/>
            <p:nvPr/>
          </p:nvSpPr>
          <p:spPr>
            <a:xfrm>
              <a:off x="2472123" y="1326180"/>
              <a:ext cx="37" cy="59996"/>
            </a:xfrm>
            <a:custGeom>
              <a:avLst/>
              <a:gdLst/>
              <a:ahLst/>
              <a:cxnLst/>
              <a:rect l="l" t="t" r="r" b="b"/>
              <a:pathLst>
                <a:path w="1" h="1636" fill="none" extrusionOk="0">
                  <a:moveTo>
                    <a:pt x="1" y="0"/>
                  </a:moveTo>
                  <a:lnTo>
                    <a:pt x="1" y="163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7" name="Google Shape;2067;p22"/>
            <p:cNvSpPr/>
            <p:nvPr/>
          </p:nvSpPr>
          <p:spPr>
            <a:xfrm>
              <a:off x="2434166" y="1384124"/>
              <a:ext cx="179879" cy="468711"/>
            </a:xfrm>
            <a:custGeom>
              <a:avLst/>
              <a:gdLst/>
              <a:ahLst/>
              <a:cxnLst/>
              <a:rect l="l" t="t" r="r" b="b"/>
              <a:pathLst>
                <a:path w="4905" h="12781" fill="none" extrusionOk="0">
                  <a:moveTo>
                    <a:pt x="0" y="83"/>
                  </a:moveTo>
                  <a:lnTo>
                    <a:pt x="4905" y="1"/>
                  </a:lnTo>
                  <a:lnTo>
                    <a:pt x="4905" y="12698"/>
                  </a:lnTo>
                  <a:lnTo>
                    <a:pt x="0" y="12780"/>
                  </a:ln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8" name="Google Shape;2068;p22"/>
            <p:cNvSpPr/>
            <p:nvPr/>
          </p:nvSpPr>
          <p:spPr>
            <a:xfrm>
              <a:off x="2476121" y="1850794"/>
              <a:ext cx="96962" cy="47014"/>
            </a:xfrm>
            <a:custGeom>
              <a:avLst/>
              <a:gdLst/>
              <a:ahLst/>
              <a:cxnLst/>
              <a:rect l="l" t="t" r="r" b="b"/>
              <a:pathLst>
                <a:path w="2644" h="1282" fill="none" extrusionOk="0">
                  <a:moveTo>
                    <a:pt x="2644" y="1"/>
                  </a:moveTo>
                  <a:lnTo>
                    <a:pt x="2644" y="1227"/>
                  </a:lnTo>
                  <a:lnTo>
                    <a:pt x="1" y="1281"/>
                  </a:lnTo>
                  <a:lnTo>
                    <a:pt x="1"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9" name="Google Shape;2069;p22"/>
            <p:cNvSpPr/>
            <p:nvPr/>
          </p:nvSpPr>
          <p:spPr>
            <a:xfrm>
              <a:off x="2439154" y="1793840"/>
              <a:ext cx="169904" cy="3044"/>
            </a:xfrm>
            <a:custGeom>
              <a:avLst/>
              <a:gdLst/>
              <a:ahLst/>
              <a:cxnLst/>
              <a:rect l="l" t="t" r="r" b="b"/>
              <a:pathLst>
                <a:path w="4633" h="83" fill="none" extrusionOk="0">
                  <a:moveTo>
                    <a:pt x="4633" y="1"/>
                  </a:moveTo>
                  <a:lnTo>
                    <a:pt x="1" y="8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0" name="Google Shape;2070;p22"/>
            <p:cNvSpPr/>
            <p:nvPr/>
          </p:nvSpPr>
          <p:spPr>
            <a:xfrm>
              <a:off x="2527097" y="1896783"/>
              <a:ext cx="37" cy="169904"/>
            </a:xfrm>
            <a:custGeom>
              <a:avLst/>
              <a:gdLst/>
              <a:ahLst/>
              <a:cxnLst/>
              <a:rect l="l" t="t" r="r" b="b"/>
              <a:pathLst>
                <a:path w="1" h="4633" fill="none" extrusionOk="0">
                  <a:moveTo>
                    <a:pt x="0" y="0"/>
                  </a:moveTo>
                  <a:lnTo>
                    <a:pt x="0" y="463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1" name="Google Shape;2071;p22"/>
            <p:cNvSpPr/>
            <p:nvPr/>
          </p:nvSpPr>
          <p:spPr>
            <a:xfrm>
              <a:off x="2438164" y="1752876"/>
              <a:ext cx="50975" cy="1027"/>
            </a:xfrm>
            <a:custGeom>
              <a:avLst/>
              <a:gdLst/>
              <a:ahLst/>
              <a:cxnLst/>
              <a:rect l="l" t="t" r="r" b="b"/>
              <a:pathLst>
                <a:path w="1390" h="28" fill="none" extrusionOk="0">
                  <a:moveTo>
                    <a:pt x="1390" y="0"/>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2" name="Google Shape;2072;p22"/>
            <p:cNvSpPr/>
            <p:nvPr/>
          </p:nvSpPr>
          <p:spPr>
            <a:xfrm>
              <a:off x="2438164" y="1706888"/>
              <a:ext cx="50975" cy="37"/>
            </a:xfrm>
            <a:custGeom>
              <a:avLst/>
              <a:gdLst/>
              <a:ahLst/>
              <a:cxnLst/>
              <a:rect l="l" t="t" r="r" b="b"/>
              <a:pathLst>
                <a:path w="1390" h="1" fill="none" extrusionOk="0">
                  <a:moveTo>
                    <a:pt x="1390" y="1"/>
                  </a:moveTo>
                  <a:lnTo>
                    <a:pt x="0"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3" name="Google Shape;2073;p22"/>
            <p:cNvSpPr/>
            <p:nvPr/>
          </p:nvSpPr>
          <p:spPr>
            <a:xfrm>
              <a:off x="2438164" y="1659946"/>
              <a:ext cx="50975" cy="1027"/>
            </a:xfrm>
            <a:custGeom>
              <a:avLst/>
              <a:gdLst/>
              <a:ahLst/>
              <a:cxnLst/>
              <a:rect l="l" t="t" r="r" b="b"/>
              <a:pathLst>
                <a:path w="1390" h="28" fill="none" extrusionOk="0">
                  <a:moveTo>
                    <a:pt x="1390" y="0"/>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4" name="Google Shape;2074;p22"/>
            <p:cNvSpPr/>
            <p:nvPr/>
          </p:nvSpPr>
          <p:spPr>
            <a:xfrm>
              <a:off x="2438164" y="1613957"/>
              <a:ext cx="50975" cy="1064"/>
            </a:xfrm>
            <a:custGeom>
              <a:avLst/>
              <a:gdLst/>
              <a:ahLst/>
              <a:cxnLst/>
              <a:rect l="l" t="t" r="r" b="b"/>
              <a:pathLst>
                <a:path w="1390" h="29" fill="none" extrusionOk="0">
                  <a:moveTo>
                    <a:pt x="1390" y="1"/>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5" name="Google Shape;2075;p22"/>
            <p:cNvSpPr/>
            <p:nvPr/>
          </p:nvSpPr>
          <p:spPr>
            <a:xfrm>
              <a:off x="2438164" y="1568005"/>
              <a:ext cx="50975" cy="1027"/>
            </a:xfrm>
            <a:custGeom>
              <a:avLst/>
              <a:gdLst/>
              <a:ahLst/>
              <a:cxnLst/>
              <a:rect l="l" t="t" r="r" b="b"/>
              <a:pathLst>
                <a:path w="1390" h="28" fill="none" extrusionOk="0">
                  <a:moveTo>
                    <a:pt x="1390" y="1"/>
                  </a:moveTo>
                  <a:lnTo>
                    <a:pt x="0" y="28"/>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6" name="Google Shape;2076;p22"/>
            <p:cNvSpPr/>
            <p:nvPr/>
          </p:nvSpPr>
          <p:spPr>
            <a:xfrm>
              <a:off x="2438164" y="1522053"/>
              <a:ext cx="50975" cy="1027"/>
            </a:xfrm>
            <a:custGeom>
              <a:avLst/>
              <a:gdLst/>
              <a:ahLst/>
              <a:cxnLst/>
              <a:rect l="l" t="t" r="r" b="b"/>
              <a:pathLst>
                <a:path w="1390" h="28" fill="none" extrusionOk="0">
                  <a:moveTo>
                    <a:pt x="1390" y="0"/>
                  </a:moveTo>
                  <a:lnTo>
                    <a:pt x="0" y="27"/>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7" name="Google Shape;2077;p22"/>
            <p:cNvSpPr/>
            <p:nvPr/>
          </p:nvSpPr>
          <p:spPr>
            <a:xfrm>
              <a:off x="2438164" y="1476065"/>
              <a:ext cx="50975" cy="37"/>
            </a:xfrm>
            <a:custGeom>
              <a:avLst/>
              <a:gdLst/>
              <a:ahLst/>
              <a:cxnLst/>
              <a:rect l="l" t="t" r="r" b="b"/>
              <a:pathLst>
                <a:path w="1390" h="1" fill="none" extrusionOk="0">
                  <a:moveTo>
                    <a:pt x="1390" y="1"/>
                  </a:moveTo>
                  <a:lnTo>
                    <a:pt x="0"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8" name="Google Shape;2078;p22"/>
            <p:cNvSpPr/>
            <p:nvPr/>
          </p:nvSpPr>
          <p:spPr>
            <a:xfrm>
              <a:off x="2438164" y="1430113"/>
              <a:ext cx="50975" cy="37"/>
            </a:xfrm>
            <a:custGeom>
              <a:avLst/>
              <a:gdLst/>
              <a:ahLst/>
              <a:cxnLst/>
              <a:rect l="l" t="t" r="r" b="b"/>
              <a:pathLst>
                <a:path w="1390" h="1" fill="none" extrusionOk="0">
                  <a:moveTo>
                    <a:pt x="1390" y="0"/>
                  </a:moveTo>
                  <a:lnTo>
                    <a:pt x="0"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79" name="Google Shape;2079;p22"/>
          <p:cNvGrpSpPr/>
          <p:nvPr/>
        </p:nvGrpSpPr>
        <p:grpSpPr>
          <a:xfrm>
            <a:off x="934154" y="4424292"/>
            <a:ext cx="438065" cy="480997"/>
            <a:chOff x="1693693" y="-2602979"/>
            <a:chExt cx="509674" cy="559624"/>
          </a:xfrm>
        </p:grpSpPr>
        <p:sp>
          <p:nvSpPr>
            <p:cNvPr id="2080" name="Google Shape;2080;p22"/>
            <p:cNvSpPr/>
            <p:nvPr/>
          </p:nvSpPr>
          <p:spPr>
            <a:xfrm>
              <a:off x="1693693" y="-2602979"/>
              <a:ext cx="509674" cy="76976"/>
            </a:xfrm>
            <a:custGeom>
              <a:avLst/>
              <a:gdLst/>
              <a:ahLst/>
              <a:cxnLst/>
              <a:rect l="l" t="t" r="r" b="b"/>
              <a:pathLst>
                <a:path w="13898" h="2099" fill="none" extrusionOk="0">
                  <a:moveTo>
                    <a:pt x="13897" y="927"/>
                  </a:moveTo>
                  <a:cubicBezTo>
                    <a:pt x="13897" y="1444"/>
                    <a:pt x="13488" y="1853"/>
                    <a:pt x="12971" y="1880"/>
                  </a:cubicBezTo>
                  <a:lnTo>
                    <a:pt x="927" y="2098"/>
                  </a:lnTo>
                  <a:cubicBezTo>
                    <a:pt x="409" y="2098"/>
                    <a:pt x="1" y="1690"/>
                    <a:pt x="1" y="1172"/>
                  </a:cubicBezTo>
                  <a:lnTo>
                    <a:pt x="1" y="1172"/>
                  </a:lnTo>
                  <a:cubicBezTo>
                    <a:pt x="1" y="654"/>
                    <a:pt x="409" y="218"/>
                    <a:pt x="927" y="218"/>
                  </a:cubicBezTo>
                  <a:lnTo>
                    <a:pt x="12971" y="0"/>
                  </a:lnTo>
                  <a:cubicBezTo>
                    <a:pt x="13461" y="0"/>
                    <a:pt x="13897" y="409"/>
                    <a:pt x="13897" y="92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1" name="Google Shape;2081;p22"/>
            <p:cNvSpPr/>
            <p:nvPr/>
          </p:nvSpPr>
          <p:spPr>
            <a:xfrm>
              <a:off x="1736674" y="-2526038"/>
              <a:ext cx="422724" cy="482683"/>
            </a:xfrm>
            <a:custGeom>
              <a:avLst/>
              <a:gdLst/>
              <a:ahLst/>
              <a:cxnLst/>
              <a:rect l="l" t="t" r="r" b="b"/>
              <a:pathLst>
                <a:path w="11527" h="13162" fill="none" extrusionOk="0">
                  <a:moveTo>
                    <a:pt x="11526" y="0"/>
                  </a:moveTo>
                  <a:lnTo>
                    <a:pt x="11526" y="10927"/>
                  </a:lnTo>
                  <a:cubicBezTo>
                    <a:pt x="11526" y="12071"/>
                    <a:pt x="10600" y="12970"/>
                    <a:pt x="9482" y="12998"/>
                  </a:cubicBezTo>
                  <a:lnTo>
                    <a:pt x="2071" y="13134"/>
                  </a:lnTo>
                  <a:cubicBezTo>
                    <a:pt x="927" y="13161"/>
                    <a:pt x="0" y="12262"/>
                    <a:pt x="27" y="11118"/>
                  </a:cubicBezTo>
                  <a:lnTo>
                    <a:pt x="27" y="19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2" name="Google Shape;2082;p22"/>
            <p:cNvSpPr/>
            <p:nvPr/>
          </p:nvSpPr>
          <p:spPr>
            <a:xfrm>
              <a:off x="2055439" y="-2483057"/>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3" name="Google Shape;2083;p22"/>
            <p:cNvSpPr/>
            <p:nvPr/>
          </p:nvSpPr>
          <p:spPr>
            <a:xfrm>
              <a:off x="2055439" y="-2428120"/>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4" name="Google Shape;2084;p22"/>
            <p:cNvSpPr/>
            <p:nvPr/>
          </p:nvSpPr>
          <p:spPr>
            <a:xfrm>
              <a:off x="2055439" y="-2373146"/>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5" name="Google Shape;2085;p22"/>
            <p:cNvSpPr/>
            <p:nvPr/>
          </p:nvSpPr>
          <p:spPr>
            <a:xfrm>
              <a:off x="2055439" y="-2318209"/>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6" name="Google Shape;2086;p22"/>
            <p:cNvSpPr/>
            <p:nvPr/>
          </p:nvSpPr>
          <p:spPr>
            <a:xfrm>
              <a:off x="2055439" y="-2263236"/>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7" name="Google Shape;2087;p22"/>
            <p:cNvSpPr/>
            <p:nvPr/>
          </p:nvSpPr>
          <p:spPr>
            <a:xfrm>
              <a:off x="2055439" y="-2208262"/>
              <a:ext cx="103967" cy="2017"/>
            </a:xfrm>
            <a:custGeom>
              <a:avLst/>
              <a:gdLst/>
              <a:ahLst/>
              <a:cxnLst/>
              <a:rect l="l" t="t" r="r" b="b"/>
              <a:pathLst>
                <a:path w="2835" h="55" fill="none" extrusionOk="0">
                  <a:moveTo>
                    <a:pt x="0" y="55"/>
                  </a:moveTo>
                  <a:lnTo>
                    <a:pt x="28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8" name="Google Shape;2088;p22"/>
            <p:cNvSpPr/>
            <p:nvPr/>
          </p:nvSpPr>
          <p:spPr>
            <a:xfrm>
              <a:off x="2055439" y="-2153326"/>
              <a:ext cx="103967" cy="2054"/>
            </a:xfrm>
            <a:custGeom>
              <a:avLst/>
              <a:gdLst/>
              <a:ahLst/>
              <a:cxnLst/>
              <a:rect l="l" t="t" r="r" b="b"/>
              <a:pathLst>
                <a:path w="2835" h="56" fill="none" extrusionOk="0">
                  <a:moveTo>
                    <a:pt x="0" y="55"/>
                  </a:moveTo>
                  <a:lnTo>
                    <a:pt x="283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89" name="Google Shape;2089;p22"/>
          <p:cNvSpPr/>
          <p:nvPr/>
        </p:nvSpPr>
        <p:spPr>
          <a:xfrm>
            <a:off x="453220" y="4305480"/>
            <a:ext cx="78176" cy="79058"/>
          </a:xfrm>
          <a:custGeom>
            <a:avLst/>
            <a:gdLst/>
            <a:ahLst/>
            <a:cxnLst/>
            <a:rect l="l" t="t" r="r" b="b"/>
            <a:pathLst>
              <a:path w="2480" h="2508" fill="none" extrusionOk="0">
                <a:moveTo>
                  <a:pt x="2480" y="1227"/>
                </a:moveTo>
                <a:cubicBezTo>
                  <a:pt x="2480" y="1908"/>
                  <a:pt x="1935" y="2480"/>
                  <a:pt x="1254" y="2480"/>
                </a:cubicBezTo>
                <a:cubicBezTo>
                  <a:pt x="573" y="2508"/>
                  <a:pt x="0" y="1963"/>
                  <a:pt x="0" y="1281"/>
                </a:cubicBezTo>
                <a:cubicBezTo>
                  <a:pt x="0" y="600"/>
                  <a:pt x="545" y="28"/>
                  <a:pt x="1254" y="28"/>
                </a:cubicBezTo>
                <a:cubicBezTo>
                  <a:pt x="1935" y="1"/>
                  <a:pt x="2480" y="546"/>
                  <a:pt x="2480" y="1227"/>
                </a:cubicBezTo>
                <a:close/>
              </a:path>
            </a:pathLst>
          </a:custGeom>
          <a:noFill/>
          <a:ln w="19050" cap="rnd"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090" name="Google Shape;2090;p22"/>
          <p:cNvGrpSpPr/>
          <p:nvPr/>
        </p:nvGrpSpPr>
        <p:grpSpPr>
          <a:xfrm>
            <a:off x="559039" y="385746"/>
            <a:ext cx="308365" cy="307514"/>
            <a:chOff x="2601030" y="2721166"/>
            <a:chExt cx="358773" cy="357783"/>
          </a:xfrm>
        </p:grpSpPr>
        <p:sp>
          <p:nvSpPr>
            <p:cNvPr id="2091" name="Google Shape;2091;p22"/>
            <p:cNvSpPr/>
            <p:nvPr/>
          </p:nvSpPr>
          <p:spPr>
            <a:xfrm>
              <a:off x="2780914" y="2721166"/>
              <a:ext cx="37" cy="134955"/>
            </a:xfrm>
            <a:custGeom>
              <a:avLst/>
              <a:gdLst/>
              <a:ahLst/>
              <a:cxnLst/>
              <a:rect l="l" t="t" r="r" b="b"/>
              <a:pathLst>
                <a:path w="1" h="3680" fill="none" extrusionOk="0">
                  <a:moveTo>
                    <a:pt x="0" y="1"/>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22"/>
            <p:cNvSpPr/>
            <p:nvPr/>
          </p:nvSpPr>
          <p:spPr>
            <a:xfrm>
              <a:off x="2780914" y="2944031"/>
              <a:ext cx="37" cy="134918"/>
            </a:xfrm>
            <a:custGeom>
              <a:avLst/>
              <a:gdLst/>
              <a:ahLst/>
              <a:cxnLst/>
              <a:rect l="l" t="t" r="r" b="b"/>
              <a:pathLst>
                <a:path w="1" h="3679" fill="none" extrusionOk="0">
                  <a:moveTo>
                    <a:pt x="0" y="0"/>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22"/>
            <p:cNvSpPr/>
            <p:nvPr/>
          </p:nvSpPr>
          <p:spPr>
            <a:xfrm>
              <a:off x="2601030" y="2901049"/>
              <a:ext cx="135945" cy="2017"/>
            </a:xfrm>
            <a:custGeom>
              <a:avLst/>
              <a:gdLst/>
              <a:ahLst/>
              <a:cxnLst/>
              <a:rect l="l" t="t" r="r" b="b"/>
              <a:pathLst>
                <a:path w="3707" h="55" fill="none" extrusionOk="0">
                  <a:moveTo>
                    <a:pt x="1" y="55"/>
                  </a:moveTo>
                  <a:lnTo>
                    <a:pt x="370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22"/>
            <p:cNvSpPr/>
            <p:nvPr/>
          </p:nvSpPr>
          <p:spPr>
            <a:xfrm>
              <a:off x="2824885" y="2897052"/>
              <a:ext cx="134918" cy="2017"/>
            </a:xfrm>
            <a:custGeom>
              <a:avLst/>
              <a:gdLst/>
              <a:ahLst/>
              <a:cxnLst/>
              <a:rect l="l" t="t" r="r" b="b"/>
              <a:pathLst>
                <a:path w="3679" h="55" fill="none" extrusionOk="0">
                  <a:moveTo>
                    <a:pt x="0" y="55"/>
                  </a:moveTo>
                  <a:lnTo>
                    <a:pt x="3679"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22"/>
            <p:cNvSpPr/>
            <p:nvPr/>
          </p:nvSpPr>
          <p:spPr>
            <a:xfrm>
              <a:off x="2653987" y="2775149"/>
              <a:ext cx="95972" cy="94945"/>
            </a:xfrm>
            <a:custGeom>
              <a:avLst/>
              <a:gdLst/>
              <a:ahLst/>
              <a:cxnLst/>
              <a:rect l="l" t="t" r="r" b="b"/>
              <a:pathLst>
                <a:path w="2617" h="2589" fill="none" extrusionOk="0">
                  <a:moveTo>
                    <a:pt x="1" y="0"/>
                  </a:moveTo>
                  <a:lnTo>
                    <a:pt x="2617" y="25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22"/>
            <p:cNvSpPr/>
            <p:nvPr/>
          </p:nvSpPr>
          <p:spPr>
            <a:xfrm>
              <a:off x="2811903" y="2931011"/>
              <a:ext cx="95935" cy="93992"/>
            </a:xfrm>
            <a:custGeom>
              <a:avLst/>
              <a:gdLst/>
              <a:ahLst/>
              <a:cxnLst/>
              <a:rect l="l" t="t" r="r" b="b"/>
              <a:pathLst>
                <a:path w="2616" h="2563" fill="none" extrusionOk="0">
                  <a:moveTo>
                    <a:pt x="0" y="1"/>
                  </a:moveTo>
                  <a:lnTo>
                    <a:pt x="2616" y="256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22"/>
            <p:cNvSpPr/>
            <p:nvPr/>
          </p:nvSpPr>
          <p:spPr>
            <a:xfrm>
              <a:off x="2653987" y="2932038"/>
              <a:ext cx="95972" cy="96962"/>
            </a:xfrm>
            <a:custGeom>
              <a:avLst/>
              <a:gdLst/>
              <a:ahLst/>
              <a:cxnLst/>
              <a:rect l="l" t="t" r="r" b="b"/>
              <a:pathLst>
                <a:path w="2617" h="2644" fill="none" extrusionOk="0">
                  <a:moveTo>
                    <a:pt x="1" y="2643"/>
                  </a:moveTo>
                  <a:lnTo>
                    <a:pt x="2617"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22"/>
            <p:cNvSpPr/>
            <p:nvPr/>
          </p:nvSpPr>
          <p:spPr>
            <a:xfrm>
              <a:off x="2811903" y="2771152"/>
              <a:ext cx="95935" cy="96962"/>
            </a:xfrm>
            <a:custGeom>
              <a:avLst/>
              <a:gdLst/>
              <a:ahLst/>
              <a:cxnLst/>
              <a:rect l="l" t="t" r="r" b="b"/>
              <a:pathLst>
                <a:path w="2616" h="2644" fill="none" extrusionOk="0">
                  <a:moveTo>
                    <a:pt x="0" y="2643"/>
                  </a:moveTo>
                  <a:lnTo>
                    <a:pt x="261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99" name="Google Shape;2099;p22"/>
          <p:cNvGrpSpPr/>
          <p:nvPr/>
        </p:nvGrpSpPr>
        <p:grpSpPr>
          <a:xfrm>
            <a:off x="8276594" y="4454822"/>
            <a:ext cx="308365" cy="307514"/>
            <a:chOff x="2601030" y="2721166"/>
            <a:chExt cx="358773" cy="357783"/>
          </a:xfrm>
        </p:grpSpPr>
        <p:sp>
          <p:nvSpPr>
            <p:cNvPr id="2100" name="Google Shape;2100;p22"/>
            <p:cNvSpPr/>
            <p:nvPr/>
          </p:nvSpPr>
          <p:spPr>
            <a:xfrm>
              <a:off x="2780914" y="2721166"/>
              <a:ext cx="37" cy="134955"/>
            </a:xfrm>
            <a:custGeom>
              <a:avLst/>
              <a:gdLst/>
              <a:ahLst/>
              <a:cxnLst/>
              <a:rect l="l" t="t" r="r" b="b"/>
              <a:pathLst>
                <a:path w="1" h="3680" fill="none" extrusionOk="0">
                  <a:moveTo>
                    <a:pt x="0" y="1"/>
                  </a:moveTo>
                  <a:lnTo>
                    <a:pt x="0" y="3679"/>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22"/>
            <p:cNvSpPr/>
            <p:nvPr/>
          </p:nvSpPr>
          <p:spPr>
            <a:xfrm>
              <a:off x="2780914" y="2944031"/>
              <a:ext cx="37" cy="134918"/>
            </a:xfrm>
            <a:custGeom>
              <a:avLst/>
              <a:gdLst/>
              <a:ahLst/>
              <a:cxnLst/>
              <a:rect l="l" t="t" r="r" b="b"/>
              <a:pathLst>
                <a:path w="1" h="3679" fill="none" extrusionOk="0">
                  <a:moveTo>
                    <a:pt x="0" y="0"/>
                  </a:moveTo>
                  <a:lnTo>
                    <a:pt x="0" y="3679"/>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22"/>
            <p:cNvSpPr/>
            <p:nvPr/>
          </p:nvSpPr>
          <p:spPr>
            <a:xfrm>
              <a:off x="2601030" y="2901049"/>
              <a:ext cx="135945" cy="2017"/>
            </a:xfrm>
            <a:custGeom>
              <a:avLst/>
              <a:gdLst/>
              <a:ahLst/>
              <a:cxnLst/>
              <a:rect l="l" t="t" r="r" b="b"/>
              <a:pathLst>
                <a:path w="3707" h="55" fill="none" extrusionOk="0">
                  <a:moveTo>
                    <a:pt x="1" y="55"/>
                  </a:moveTo>
                  <a:lnTo>
                    <a:pt x="3706"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22"/>
            <p:cNvSpPr/>
            <p:nvPr/>
          </p:nvSpPr>
          <p:spPr>
            <a:xfrm>
              <a:off x="2824885" y="2897052"/>
              <a:ext cx="134918" cy="2017"/>
            </a:xfrm>
            <a:custGeom>
              <a:avLst/>
              <a:gdLst/>
              <a:ahLst/>
              <a:cxnLst/>
              <a:rect l="l" t="t" r="r" b="b"/>
              <a:pathLst>
                <a:path w="3679" h="55" fill="none" extrusionOk="0">
                  <a:moveTo>
                    <a:pt x="0" y="55"/>
                  </a:moveTo>
                  <a:lnTo>
                    <a:pt x="3679"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22"/>
            <p:cNvSpPr/>
            <p:nvPr/>
          </p:nvSpPr>
          <p:spPr>
            <a:xfrm>
              <a:off x="2653987" y="2775149"/>
              <a:ext cx="95972" cy="94945"/>
            </a:xfrm>
            <a:custGeom>
              <a:avLst/>
              <a:gdLst/>
              <a:ahLst/>
              <a:cxnLst/>
              <a:rect l="l" t="t" r="r" b="b"/>
              <a:pathLst>
                <a:path w="2617" h="2589" fill="none" extrusionOk="0">
                  <a:moveTo>
                    <a:pt x="1" y="0"/>
                  </a:moveTo>
                  <a:lnTo>
                    <a:pt x="2617" y="2589"/>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22"/>
            <p:cNvSpPr/>
            <p:nvPr/>
          </p:nvSpPr>
          <p:spPr>
            <a:xfrm>
              <a:off x="2811903" y="2931011"/>
              <a:ext cx="95935" cy="93992"/>
            </a:xfrm>
            <a:custGeom>
              <a:avLst/>
              <a:gdLst/>
              <a:ahLst/>
              <a:cxnLst/>
              <a:rect l="l" t="t" r="r" b="b"/>
              <a:pathLst>
                <a:path w="2616" h="2563" fill="none" extrusionOk="0">
                  <a:moveTo>
                    <a:pt x="0" y="1"/>
                  </a:moveTo>
                  <a:lnTo>
                    <a:pt x="2616" y="2562"/>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22"/>
            <p:cNvSpPr/>
            <p:nvPr/>
          </p:nvSpPr>
          <p:spPr>
            <a:xfrm>
              <a:off x="2653987" y="2932038"/>
              <a:ext cx="95972" cy="96962"/>
            </a:xfrm>
            <a:custGeom>
              <a:avLst/>
              <a:gdLst/>
              <a:ahLst/>
              <a:cxnLst/>
              <a:rect l="l" t="t" r="r" b="b"/>
              <a:pathLst>
                <a:path w="2617" h="2644" fill="none" extrusionOk="0">
                  <a:moveTo>
                    <a:pt x="1" y="2643"/>
                  </a:moveTo>
                  <a:lnTo>
                    <a:pt x="2617"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22"/>
            <p:cNvSpPr/>
            <p:nvPr/>
          </p:nvSpPr>
          <p:spPr>
            <a:xfrm>
              <a:off x="2811903" y="2771152"/>
              <a:ext cx="95935" cy="96962"/>
            </a:xfrm>
            <a:custGeom>
              <a:avLst/>
              <a:gdLst/>
              <a:ahLst/>
              <a:cxnLst/>
              <a:rect l="l" t="t" r="r" b="b"/>
              <a:pathLst>
                <a:path w="2616" h="2644" fill="none" extrusionOk="0">
                  <a:moveTo>
                    <a:pt x="0" y="2643"/>
                  </a:moveTo>
                  <a:lnTo>
                    <a:pt x="2616"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six columns">
  <p:cSld name="CUSTOM_10">
    <p:spTree>
      <p:nvGrpSpPr>
        <p:cNvPr id="1" name="Shape 2215"/>
        <p:cNvGrpSpPr/>
        <p:nvPr/>
      </p:nvGrpSpPr>
      <p:grpSpPr>
        <a:xfrm>
          <a:off x="0" y="0"/>
          <a:ext cx="0" cy="0"/>
          <a:chOff x="0" y="0"/>
          <a:chExt cx="0" cy="0"/>
        </a:xfrm>
      </p:grpSpPr>
      <p:sp>
        <p:nvSpPr>
          <p:cNvPr id="2216" name="Google Shape;2216;p24"/>
          <p:cNvSpPr/>
          <p:nvPr/>
        </p:nvSpPr>
        <p:spPr>
          <a:xfrm>
            <a:off x="191748" y="173321"/>
            <a:ext cx="8760505" cy="4796858"/>
          </a:xfrm>
          <a:custGeom>
            <a:avLst/>
            <a:gdLst/>
            <a:ahLst/>
            <a:cxnLst/>
            <a:rect l="l" t="t" r="r" b="b"/>
            <a:pathLst>
              <a:path w="285312" h="156224" extrusionOk="0">
                <a:moveTo>
                  <a:pt x="4843" y="0"/>
                </a:moveTo>
                <a:cubicBezTo>
                  <a:pt x="4843" y="2668"/>
                  <a:pt x="2668" y="4843"/>
                  <a:pt x="0" y="4843"/>
                </a:cubicBezTo>
                <a:lnTo>
                  <a:pt x="0" y="151381"/>
                </a:lnTo>
                <a:cubicBezTo>
                  <a:pt x="2668" y="151381"/>
                  <a:pt x="4843" y="153556"/>
                  <a:pt x="4843" y="156224"/>
                </a:cubicBezTo>
                <a:lnTo>
                  <a:pt x="280451" y="156224"/>
                </a:lnTo>
                <a:cubicBezTo>
                  <a:pt x="280451" y="153556"/>
                  <a:pt x="282625" y="151381"/>
                  <a:pt x="285311" y="151381"/>
                </a:cubicBezTo>
                <a:lnTo>
                  <a:pt x="285311" y="4843"/>
                </a:lnTo>
                <a:cubicBezTo>
                  <a:pt x="282625" y="4843"/>
                  <a:pt x="280451" y="2686"/>
                  <a:pt x="28045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7" name="Google Shape;2217;p24"/>
          <p:cNvSpPr txBox="1">
            <a:spLocks noGrp="1"/>
          </p:cNvSpPr>
          <p:nvPr>
            <p:ph type="title"/>
          </p:nvPr>
        </p:nvSpPr>
        <p:spPr>
          <a:xfrm>
            <a:off x="2986650" y="539500"/>
            <a:ext cx="3170700" cy="506100"/>
          </a:xfrm>
          <a:prstGeom prst="rect">
            <a:avLst/>
          </a:prstGeom>
        </p:spPr>
        <p:txBody>
          <a:bodyPr spcFirstLastPara="1" wrap="square" lIns="91425" tIns="91425" rIns="91425" bIns="91425" anchor="ctr" anchorCtr="0">
            <a:noAutofit/>
          </a:bodyPr>
          <a:lstStyle>
            <a:lvl1pPr lvl="0" algn="ctr">
              <a:spcBef>
                <a:spcPts val="0"/>
              </a:spcBef>
              <a:spcAft>
                <a:spcPts val="0"/>
              </a:spcAft>
              <a:buSzPts val="2800"/>
              <a:buNone/>
              <a:defRPr sz="4000">
                <a:solidFill>
                  <a:schemeClr val="accent3"/>
                </a:solidFill>
                <a:latin typeface="Montserrat ExtraBold"/>
                <a:ea typeface="Montserrat ExtraBold"/>
                <a:cs typeface="Montserrat ExtraBold"/>
                <a:sym typeface="Montserrat ExtraBold"/>
              </a:defRPr>
            </a:lvl1pPr>
            <a:lvl2pPr lvl="1">
              <a:spcBef>
                <a:spcPts val="0"/>
              </a:spcBef>
              <a:spcAft>
                <a:spcPts val="0"/>
              </a:spcAft>
              <a:buSzPts val="2800"/>
              <a:buNone/>
              <a:defRPr>
                <a:latin typeface="Nunito Light"/>
                <a:ea typeface="Nunito Light"/>
                <a:cs typeface="Nunito Light"/>
                <a:sym typeface="Nunito Light"/>
              </a:defRPr>
            </a:lvl2pPr>
            <a:lvl3pPr lvl="2">
              <a:spcBef>
                <a:spcPts val="0"/>
              </a:spcBef>
              <a:spcAft>
                <a:spcPts val="0"/>
              </a:spcAft>
              <a:buSzPts val="2800"/>
              <a:buNone/>
              <a:defRPr>
                <a:latin typeface="Nunito Light"/>
                <a:ea typeface="Nunito Light"/>
                <a:cs typeface="Nunito Light"/>
                <a:sym typeface="Nunito Light"/>
              </a:defRPr>
            </a:lvl3pPr>
            <a:lvl4pPr lvl="3">
              <a:spcBef>
                <a:spcPts val="0"/>
              </a:spcBef>
              <a:spcAft>
                <a:spcPts val="0"/>
              </a:spcAft>
              <a:buSzPts val="2800"/>
              <a:buNone/>
              <a:defRPr>
                <a:latin typeface="Nunito Light"/>
                <a:ea typeface="Nunito Light"/>
                <a:cs typeface="Nunito Light"/>
                <a:sym typeface="Nunito Light"/>
              </a:defRPr>
            </a:lvl4pPr>
            <a:lvl5pPr lvl="4">
              <a:spcBef>
                <a:spcPts val="0"/>
              </a:spcBef>
              <a:spcAft>
                <a:spcPts val="0"/>
              </a:spcAft>
              <a:buSzPts val="2800"/>
              <a:buNone/>
              <a:defRPr>
                <a:latin typeface="Nunito Light"/>
                <a:ea typeface="Nunito Light"/>
                <a:cs typeface="Nunito Light"/>
                <a:sym typeface="Nunito Light"/>
              </a:defRPr>
            </a:lvl5pPr>
            <a:lvl6pPr lvl="5">
              <a:spcBef>
                <a:spcPts val="0"/>
              </a:spcBef>
              <a:spcAft>
                <a:spcPts val="0"/>
              </a:spcAft>
              <a:buSzPts val="2800"/>
              <a:buNone/>
              <a:defRPr>
                <a:latin typeface="Nunito Light"/>
                <a:ea typeface="Nunito Light"/>
                <a:cs typeface="Nunito Light"/>
                <a:sym typeface="Nunito Light"/>
              </a:defRPr>
            </a:lvl6pPr>
            <a:lvl7pPr lvl="6">
              <a:spcBef>
                <a:spcPts val="0"/>
              </a:spcBef>
              <a:spcAft>
                <a:spcPts val="0"/>
              </a:spcAft>
              <a:buSzPts val="2800"/>
              <a:buNone/>
              <a:defRPr>
                <a:latin typeface="Nunito Light"/>
                <a:ea typeface="Nunito Light"/>
                <a:cs typeface="Nunito Light"/>
                <a:sym typeface="Nunito Light"/>
              </a:defRPr>
            </a:lvl7pPr>
            <a:lvl8pPr lvl="7">
              <a:spcBef>
                <a:spcPts val="0"/>
              </a:spcBef>
              <a:spcAft>
                <a:spcPts val="0"/>
              </a:spcAft>
              <a:buSzPts val="2800"/>
              <a:buNone/>
              <a:defRPr>
                <a:latin typeface="Nunito Light"/>
                <a:ea typeface="Nunito Light"/>
                <a:cs typeface="Nunito Light"/>
                <a:sym typeface="Nunito Light"/>
              </a:defRPr>
            </a:lvl8pPr>
            <a:lvl9pPr lvl="8">
              <a:spcBef>
                <a:spcPts val="0"/>
              </a:spcBef>
              <a:spcAft>
                <a:spcPts val="0"/>
              </a:spcAft>
              <a:buSzPts val="2800"/>
              <a:buNone/>
              <a:defRPr>
                <a:latin typeface="Nunito Light"/>
                <a:ea typeface="Nunito Light"/>
                <a:cs typeface="Nunito Light"/>
                <a:sym typeface="Nunito Light"/>
              </a:defRPr>
            </a:lvl9pPr>
          </a:lstStyle>
          <a:p>
            <a:endParaRPr/>
          </a:p>
        </p:txBody>
      </p:sp>
      <p:sp>
        <p:nvSpPr>
          <p:cNvPr id="2218" name="Google Shape;2218;p24"/>
          <p:cNvSpPr txBox="1">
            <a:spLocks noGrp="1"/>
          </p:cNvSpPr>
          <p:nvPr>
            <p:ph type="subTitle" idx="1"/>
          </p:nvPr>
        </p:nvSpPr>
        <p:spPr>
          <a:xfrm>
            <a:off x="637025" y="2181825"/>
            <a:ext cx="2291700" cy="5727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Clr>
                <a:schemeClr val="accent2"/>
              </a:buClr>
              <a:buSzPts val="1400"/>
              <a:buFont typeface="Nunito"/>
              <a:buNone/>
              <a:defRPr sz="1600">
                <a:solidFill>
                  <a:schemeClr val="accent2"/>
                </a:solidFill>
                <a:latin typeface="Nunito"/>
                <a:ea typeface="Nunito"/>
                <a:cs typeface="Nunito"/>
                <a:sym typeface="Nunito"/>
              </a:defRPr>
            </a:lvl1pPr>
            <a:lvl2pPr lvl="1" algn="ctr">
              <a:spcBef>
                <a:spcPts val="0"/>
              </a:spcBef>
              <a:spcAft>
                <a:spcPts val="0"/>
              </a:spcAft>
              <a:buClr>
                <a:schemeClr val="accent2"/>
              </a:buClr>
              <a:buSzPts val="1400"/>
              <a:buFont typeface="Nunito"/>
              <a:buNone/>
              <a:defRPr sz="1400">
                <a:solidFill>
                  <a:schemeClr val="accent2"/>
                </a:solidFill>
                <a:latin typeface="Nunito"/>
                <a:ea typeface="Nunito"/>
                <a:cs typeface="Nunito"/>
                <a:sym typeface="Nunito"/>
              </a:defRPr>
            </a:lvl2pPr>
            <a:lvl3pPr lvl="2" algn="ctr">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3pPr>
            <a:lvl4pPr lvl="3" algn="ctr">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4pPr>
            <a:lvl5pPr lvl="4" algn="ctr">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5pPr>
            <a:lvl6pPr lvl="5" algn="ctr">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6pPr>
            <a:lvl7pPr lvl="6" algn="ctr">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7pPr>
            <a:lvl8pPr lvl="7" algn="ctr">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8pPr>
            <a:lvl9pPr lvl="8" algn="ctr">
              <a:spcBef>
                <a:spcPts val="1600"/>
              </a:spcBef>
              <a:spcAft>
                <a:spcPts val="1600"/>
              </a:spcAft>
              <a:buClr>
                <a:schemeClr val="accent2"/>
              </a:buClr>
              <a:buSzPts val="1400"/>
              <a:buFont typeface="Nunito"/>
              <a:buNone/>
              <a:defRPr sz="1400">
                <a:solidFill>
                  <a:schemeClr val="accent2"/>
                </a:solidFill>
                <a:latin typeface="Nunito"/>
                <a:ea typeface="Nunito"/>
                <a:cs typeface="Nunito"/>
                <a:sym typeface="Nunito"/>
              </a:defRPr>
            </a:lvl9pPr>
          </a:lstStyle>
          <a:p>
            <a:endParaRPr/>
          </a:p>
        </p:txBody>
      </p:sp>
      <p:sp>
        <p:nvSpPr>
          <p:cNvPr id="2219" name="Google Shape;2219;p24"/>
          <p:cNvSpPr txBox="1">
            <a:spLocks noGrp="1"/>
          </p:cNvSpPr>
          <p:nvPr>
            <p:ph type="subTitle" idx="2"/>
          </p:nvPr>
        </p:nvSpPr>
        <p:spPr>
          <a:xfrm>
            <a:off x="3426150" y="2181825"/>
            <a:ext cx="22917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2"/>
              </a:buClr>
              <a:buSzPts val="1400"/>
              <a:buFont typeface="Nunito"/>
              <a:buNone/>
              <a:defRPr sz="1600">
                <a:solidFill>
                  <a:schemeClr val="accent2"/>
                </a:solidFill>
                <a:latin typeface="Nunito"/>
                <a:ea typeface="Nunito"/>
                <a:cs typeface="Nunito"/>
                <a:sym typeface="Nunito"/>
              </a:defRPr>
            </a:lvl1pPr>
            <a:lvl2pPr lvl="1" algn="ctr" rtl="0">
              <a:spcBef>
                <a:spcPts val="0"/>
              </a:spcBef>
              <a:spcAft>
                <a:spcPts val="0"/>
              </a:spcAft>
              <a:buClr>
                <a:schemeClr val="accent2"/>
              </a:buClr>
              <a:buSzPts val="1400"/>
              <a:buFont typeface="Nunito"/>
              <a:buNone/>
              <a:defRPr sz="1400">
                <a:solidFill>
                  <a:schemeClr val="accent2"/>
                </a:solidFill>
                <a:latin typeface="Nunito"/>
                <a:ea typeface="Nunito"/>
                <a:cs typeface="Nunito"/>
                <a:sym typeface="Nunito"/>
              </a:defRPr>
            </a:lvl2pPr>
            <a:lvl3pPr lvl="2"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3pPr>
            <a:lvl4pPr lvl="3"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4pPr>
            <a:lvl5pPr lvl="4"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5pPr>
            <a:lvl6pPr lvl="5"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6pPr>
            <a:lvl7pPr lvl="6"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7pPr>
            <a:lvl8pPr lvl="7"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8pPr>
            <a:lvl9pPr lvl="8" algn="ctr" rtl="0">
              <a:spcBef>
                <a:spcPts val="1600"/>
              </a:spcBef>
              <a:spcAft>
                <a:spcPts val="1600"/>
              </a:spcAft>
              <a:buClr>
                <a:schemeClr val="accent2"/>
              </a:buClr>
              <a:buSzPts val="1400"/>
              <a:buFont typeface="Nunito"/>
              <a:buNone/>
              <a:defRPr sz="1400">
                <a:solidFill>
                  <a:schemeClr val="accent2"/>
                </a:solidFill>
                <a:latin typeface="Nunito"/>
                <a:ea typeface="Nunito"/>
                <a:cs typeface="Nunito"/>
                <a:sym typeface="Nunito"/>
              </a:defRPr>
            </a:lvl9pPr>
          </a:lstStyle>
          <a:p>
            <a:endParaRPr/>
          </a:p>
        </p:txBody>
      </p:sp>
      <p:sp>
        <p:nvSpPr>
          <p:cNvPr id="2220" name="Google Shape;2220;p24"/>
          <p:cNvSpPr txBox="1">
            <a:spLocks noGrp="1"/>
          </p:cNvSpPr>
          <p:nvPr>
            <p:ph type="subTitle" idx="3"/>
          </p:nvPr>
        </p:nvSpPr>
        <p:spPr>
          <a:xfrm>
            <a:off x="6215275" y="2181825"/>
            <a:ext cx="22917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2"/>
              </a:buClr>
              <a:buSzPts val="1400"/>
              <a:buFont typeface="Nunito"/>
              <a:buNone/>
              <a:defRPr sz="1600">
                <a:solidFill>
                  <a:schemeClr val="accent2"/>
                </a:solidFill>
                <a:latin typeface="Nunito"/>
                <a:ea typeface="Nunito"/>
                <a:cs typeface="Nunito"/>
                <a:sym typeface="Nunito"/>
              </a:defRPr>
            </a:lvl1pPr>
            <a:lvl2pPr lvl="1" algn="ctr" rtl="0">
              <a:spcBef>
                <a:spcPts val="0"/>
              </a:spcBef>
              <a:spcAft>
                <a:spcPts val="0"/>
              </a:spcAft>
              <a:buClr>
                <a:schemeClr val="accent2"/>
              </a:buClr>
              <a:buSzPts val="1400"/>
              <a:buFont typeface="Nunito"/>
              <a:buNone/>
              <a:defRPr sz="1400">
                <a:solidFill>
                  <a:schemeClr val="accent2"/>
                </a:solidFill>
                <a:latin typeface="Nunito"/>
                <a:ea typeface="Nunito"/>
                <a:cs typeface="Nunito"/>
                <a:sym typeface="Nunito"/>
              </a:defRPr>
            </a:lvl2pPr>
            <a:lvl3pPr lvl="2"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3pPr>
            <a:lvl4pPr lvl="3"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4pPr>
            <a:lvl5pPr lvl="4"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5pPr>
            <a:lvl6pPr lvl="5"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6pPr>
            <a:lvl7pPr lvl="6"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7pPr>
            <a:lvl8pPr lvl="7"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8pPr>
            <a:lvl9pPr lvl="8" algn="ctr" rtl="0">
              <a:spcBef>
                <a:spcPts val="1600"/>
              </a:spcBef>
              <a:spcAft>
                <a:spcPts val="1600"/>
              </a:spcAft>
              <a:buClr>
                <a:schemeClr val="accent2"/>
              </a:buClr>
              <a:buSzPts val="1400"/>
              <a:buFont typeface="Nunito"/>
              <a:buNone/>
              <a:defRPr sz="1400">
                <a:solidFill>
                  <a:schemeClr val="accent2"/>
                </a:solidFill>
                <a:latin typeface="Nunito"/>
                <a:ea typeface="Nunito"/>
                <a:cs typeface="Nunito"/>
                <a:sym typeface="Nunito"/>
              </a:defRPr>
            </a:lvl9pPr>
          </a:lstStyle>
          <a:p>
            <a:endParaRPr/>
          </a:p>
        </p:txBody>
      </p:sp>
      <p:sp>
        <p:nvSpPr>
          <p:cNvPr id="2221" name="Google Shape;2221;p24"/>
          <p:cNvSpPr txBox="1">
            <a:spLocks noGrp="1"/>
          </p:cNvSpPr>
          <p:nvPr>
            <p:ph type="subTitle" idx="4"/>
          </p:nvPr>
        </p:nvSpPr>
        <p:spPr>
          <a:xfrm>
            <a:off x="637025" y="4035875"/>
            <a:ext cx="22917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2"/>
              </a:buClr>
              <a:buSzPts val="1400"/>
              <a:buFont typeface="Nunito"/>
              <a:buNone/>
              <a:defRPr sz="1600">
                <a:solidFill>
                  <a:schemeClr val="accent2"/>
                </a:solidFill>
                <a:latin typeface="Nunito"/>
                <a:ea typeface="Nunito"/>
                <a:cs typeface="Nunito"/>
                <a:sym typeface="Nunito"/>
              </a:defRPr>
            </a:lvl1pPr>
            <a:lvl2pPr lvl="1" algn="ctr" rtl="0">
              <a:spcBef>
                <a:spcPts val="0"/>
              </a:spcBef>
              <a:spcAft>
                <a:spcPts val="0"/>
              </a:spcAft>
              <a:buClr>
                <a:schemeClr val="accent2"/>
              </a:buClr>
              <a:buSzPts val="1400"/>
              <a:buFont typeface="Nunito"/>
              <a:buNone/>
              <a:defRPr sz="1400">
                <a:solidFill>
                  <a:schemeClr val="accent2"/>
                </a:solidFill>
                <a:latin typeface="Nunito"/>
                <a:ea typeface="Nunito"/>
                <a:cs typeface="Nunito"/>
                <a:sym typeface="Nunito"/>
              </a:defRPr>
            </a:lvl2pPr>
            <a:lvl3pPr lvl="2"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3pPr>
            <a:lvl4pPr lvl="3"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4pPr>
            <a:lvl5pPr lvl="4"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5pPr>
            <a:lvl6pPr lvl="5"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6pPr>
            <a:lvl7pPr lvl="6"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7pPr>
            <a:lvl8pPr lvl="7"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8pPr>
            <a:lvl9pPr lvl="8" algn="ctr" rtl="0">
              <a:spcBef>
                <a:spcPts val="1600"/>
              </a:spcBef>
              <a:spcAft>
                <a:spcPts val="1600"/>
              </a:spcAft>
              <a:buClr>
                <a:schemeClr val="accent2"/>
              </a:buClr>
              <a:buSzPts val="1400"/>
              <a:buFont typeface="Nunito"/>
              <a:buNone/>
              <a:defRPr sz="1400">
                <a:solidFill>
                  <a:schemeClr val="accent2"/>
                </a:solidFill>
                <a:latin typeface="Nunito"/>
                <a:ea typeface="Nunito"/>
                <a:cs typeface="Nunito"/>
                <a:sym typeface="Nunito"/>
              </a:defRPr>
            </a:lvl9pPr>
          </a:lstStyle>
          <a:p>
            <a:endParaRPr/>
          </a:p>
        </p:txBody>
      </p:sp>
      <p:sp>
        <p:nvSpPr>
          <p:cNvPr id="2222" name="Google Shape;2222;p24"/>
          <p:cNvSpPr txBox="1">
            <a:spLocks noGrp="1"/>
          </p:cNvSpPr>
          <p:nvPr>
            <p:ph type="subTitle" idx="5"/>
          </p:nvPr>
        </p:nvSpPr>
        <p:spPr>
          <a:xfrm>
            <a:off x="3426150" y="4035875"/>
            <a:ext cx="22917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2"/>
              </a:buClr>
              <a:buSzPts val="1400"/>
              <a:buFont typeface="Nunito"/>
              <a:buNone/>
              <a:defRPr sz="1600">
                <a:solidFill>
                  <a:schemeClr val="accent2"/>
                </a:solidFill>
                <a:latin typeface="Nunito"/>
                <a:ea typeface="Nunito"/>
                <a:cs typeface="Nunito"/>
                <a:sym typeface="Nunito"/>
              </a:defRPr>
            </a:lvl1pPr>
            <a:lvl2pPr lvl="1" algn="ctr" rtl="0">
              <a:spcBef>
                <a:spcPts val="0"/>
              </a:spcBef>
              <a:spcAft>
                <a:spcPts val="0"/>
              </a:spcAft>
              <a:buClr>
                <a:schemeClr val="accent2"/>
              </a:buClr>
              <a:buSzPts val="1400"/>
              <a:buFont typeface="Nunito"/>
              <a:buNone/>
              <a:defRPr sz="1400">
                <a:solidFill>
                  <a:schemeClr val="accent2"/>
                </a:solidFill>
                <a:latin typeface="Nunito"/>
                <a:ea typeface="Nunito"/>
                <a:cs typeface="Nunito"/>
                <a:sym typeface="Nunito"/>
              </a:defRPr>
            </a:lvl2pPr>
            <a:lvl3pPr lvl="2"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3pPr>
            <a:lvl4pPr lvl="3"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4pPr>
            <a:lvl5pPr lvl="4"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5pPr>
            <a:lvl6pPr lvl="5"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6pPr>
            <a:lvl7pPr lvl="6"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7pPr>
            <a:lvl8pPr lvl="7"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8pPr>
            <a:lvl9pPr lvl="8" algn="ctr" rtl="0">
              <a:spcBef>
                <a:spcPts val="1600"/>
              </a:spcBef>
              <a:spcAft>
                <a:spcPts val="1600"/>
              </a:spcAft>
              <a:buClr>
                <a:schemeClr val="accent2"/>
              </a:buClr>
              <a:buSzPts val="1400"/>
              <a:buFont typeface="Nunito"/>
              <a:buNone/>
              <a:defRPr sz="1400">
                <a:solidFill>
                  <a:schemeClr val="accent2"/>
                </a:solidFill>
                <a:latin typeface="Nunito"/>
                <a:ea typeface="Nunito"/>
                <a:cs typeface="Nunito"/>
                <a:sym typeface="Nunito"/>
              </a:defRPr>
            </a:lvl9pPr>
          </a:lstStyle>
          <a:p>
            <a:endParaRPr/>
          </a:p>
        </p:txBody>
      </p:sp>
      <p:sp>
        <p:nvSpPr>
          <p:cNvPr id="2223" name="Google Shape;2223;p24"/>
          <p:cNvSpPr txBox="1">
            <a:spLocks noGrp="1"/>
          </p:cNvSpPr>
          <p:nvPr>
            <p:ph type="subTitle" idx="6"/>
          </p:nvPr>
        </p:nvSpPr>
        <p:spPr>
          <a:xfrm>
            <a:off x="6215275" y="4035875"/>
            <a:ext cx="22917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2"/>
              </a:buClr>
              <a:buSzPts val="1400"/>
              <a:buFont typeface="Nunito"/>
              <a:buNone/>
              <a:defRPr sz="1600">
                <a:solidFill>
                  <a:schemeClr val="accent2"/>
                </a:solidFill>
                <a:latin typeface="Nunito"/>
                <a:ea typeface="Nunito"/>
                <a:cs typeface="Nunito"/>
                <a:sym typeface="Nunito"/>
              </a:defRPr>
            </a:lvl1pPr>
            <a:lvl2pPr lvl="1" algn="ctr" rtl="0">
              <a:spcBef>
                <a:spcPts val="0"/>
              </a:spcBef>
              <a:spcAft>
                <a:spcPts val="0"/>
              </a:spcAft>
              <a:buClr>
                <a:schemeClr val="accent2"/>
              </a:buClr>
              <a:buSzPts val="1400"/>
              <a:buFont typeface="Nunito"/>
              <a:buNone/>
              <a:defRPr sz="1400">
                <a:solidFill>
                  <a:schemeClr val="accent2"/>
                </a:solidFill>
                <a:latin typeface="Nunito"/>
                <a:ea typeface="Nunito"/>
                <a:cs typeface="Nunito"/>
                <a:sym typeface="Nunito"/>
              </a:defRPr>
            </a:lvl2pPr>
            <a:lvl3pPr lvl="2"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3pPr>
            <a:lvl4pPr lvl="3"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4pPr>
            <a:lvl5pPr lvl="4"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5pPr>
            <a:lvl6pPr lvl="5"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6pPr>
            <a:lvl7pPr lvl="6"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7pPr>
            <a:lvl8pPr lvl="7" algn="ctr" rtl="0">
              <a:spcBef>
                <a:spcPts val="1600"/>
              </a:spcBef>
              <a:spcAft>
                <a:spcPts val="0"/>
              </a:spcAft>
              <a:buClr>
                <a:schemeClr val="accent2"/>
              </a:buClr>
              <a:buSzPts val="1400"/>
              <a:buFont typeface="Nunito"/>
              <a:buNone/>
              <a:defRPr sz="1400">
                <a:solidFill>
                  <a:schemeClr val="accent2"/>
                </a:solidFill>
                <a:latin typeface="Nunito"/>
                <a:ea typeface="Nunito"/>
                <a:cs typeface="Nunito"/>
                <a:sym typeface="Nunito"/>
              </a:defRPr>
            </a:lvl8pPr>
            <a:lvl9pPr lvl="8" algn="ctr" rtl="0">
              <a:spcBef>
                <a:spcPts val="1600"/>
              </a:spcBef>
              <a:spcAft>
                <a:spcPts val="1600"/>
              </a:spcAft>
              <a:buClr>
                <a:schemeClr val="accent2"/>
              </a:buClr>
              <a:buSzPts val="1400"/>
              <a:buFont typeface="Nunito"/>
              <a:buNone/>
              <a:defRPr sz="1400">
                <a:solidFill>
                  <a:schemeClr val="accent2"/>
                </a:solidFill>
                <a:latin typeface="Nunito"/>
                <a:ea typeface="Nunito"/>
                <a:cs typeface="Nunito"/>
                <a:sym typeface="Nunito"/>
              </a:defRPr>
            </a:lvl9pPr>
          </a:lstStyle>
          <a:p>
            <a:endParaRPr/>
          </a:p>
        </p:txBody>
      </p:sp>
      <p:grpSp>
        <p:nvGrpSpPr>
          <p:cNvPr id="2224" name="Google Shape;2224;p24"/>
          <p:cNvGrpSpPr/>
          <p:nvPr/>
        </p:nvGrpSpPr>
        <p:grpSpPr>
          <a:xfrm>
            <a:off x="399776" y="4454821"/>
            <a:ext cx="308365" cy="307514"/>
            <a:chOff x="2601030" y="2721166"/>
            <a:chExt cx="358773" cy="357783"/>
          </a:xfrm>
        </p:grpSpPr>
        <p:sp>
          <p:nvSpPr>
            <p:cNvPr id="2225" name="Google Shape;2225;p24"/>
            <p:cNvSpPr/>
            <p:nvPr/>
          </p:nvSpPr>
          <p:spPr>
            <a:xfrm>
              <a:off x="2780914" y="2721166"/>
              <a:ext cx="37" cy="134955"/>
            </a:xfrm>
            <a:custGeom>
              <a:avLst/>
              <a:gdLst/>
              <a:ahLst/>
              <a:cxnLst/>
              <a:rect l="l" t="t" r="r" b="b"/>
              <a:pathLst>
                <a:path w="1" h="3680" fill="none" extrusionOk="0">
                  <a:moveTo>
                    <a:pt x="0" y="1"/>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6" name="Google Shape;2226;p24"/>
            <p:cNvSpPr/>
            <p:nvPr/>
          </p:nvSpPr>
          <p:spPr>
            <a:xfrm>
              <a:off x="2780914" y="2944031"/>
              <a:ext cx="37" cy="134918"/>
            </a:xfrm>
            <a:custGeom>
              <a:avLst/>
              <a:gdLst/>
              <a:ahLst/>
              <a:cxnLst/>
              <a:rect l="l" t="t" r="r" b="b"/>
              <a:pathLst>
                <a:path w="1" h="3679" fill="none" extrusionOk="0">
                  <a:moveTo>
                    <a:pt x="0" y="0"/>
                  </a:moveTo>
                  <a:lnTo>
                    <a:pt x="0" y="367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7" name="Google Shape;2227;p24"/>
            <p:cNvSpPr/>
            <p:nvPr/>
          </p:nvSpPr>
          <p:spPr>
            <a:xfrm>
              <a:off x="2601030" y="2901049"/>
              <a:ext cx="135945" cy="2017"/>
            </a:xfrm>
            <a:custGeom>
              <a:avLst/>
              <a:gdLst/>
              <a:ahLst/>
              <a:cxnLst/>
              <a:rect l="l" t="t" r="r" b="b"/>
              <a:pathLst>
                <a:path w="3707" h="55" fill="none" extrusionOk="0">
                  <a:moveTo>
                    <a:pt x="1" y="55"/>
                  </a:moveTo>
                  <a:lnTo>
                    <a:pt x="370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8" name="Google Shape;2228;p24"/>
            <p:cNvSpPr/>
            <p:nvPr/>
          </p:nvSpPr>
          <p:spPr>
            <a:xfrm>
              <a:off x="2824885" y="2897052"/>
              <a:ext cx="134918" cy="2017"/>
            </a:xfrm>
            <a:custGeom>
              <a:avLst/>
              <a:gdLst/>
              <a:ahLst/>
              <a:cxnLst/>
              <a:rect l="l" t="t" r="r" b="b"/>
              <a:pathLst>
                <a:path w="3679" h="55" fill="none" extrusionOk="0">
                  <a:moveTo>
                    <a:pt x="0" y="55"/>
                  </a:moveTo>
                  <a:lnTo>
                    <a:pt x="3679"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9" name="Google Shape;2229;p24"/>
            <p:cNvSpPr/>
            <p:nvPr/>
          </p:nvSpPr>
          <p:spPr>
            <a:xfrm>
              <a:off x="2653987" y="2775149"/>
              <a:ext cx="95972" cy="94945"/>
            </a:xfrm>
            <a:custGeom>
              <a:avLst/>
              <a:gdLst/>
              <a:ahLst/>
              <a:cxnLst/>
              <a:rect l="l" t="t" r="r" b="b"/>
              <a:pathLst>
                <a:path w="2617" h="2589" fill="none" extrusionOk="0">
                  <a:moveTo>
                    <a:pt x="1" y="0"/>
                  </a:moveTo>
                  <a:lnTo>
                    <a:pt x="2617" y="25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0" name="Google Shape;2230;p24"/>
            <p:cNvSpPr/>
            <p:nvPr/>
          </p:nvSpPr>
          <p:spPr>
            <a:xfrm>
              <a:off x="2811903" y="2931011"/>
              <a:ext cx="95935" cy="93992"/>
            </a:xfrm>
            <a:custGeom>
              <a:avLst/>
              <a:gdLst/>
              <a:ahLst/>
              <a:cxnLst/>
              <a:rect l="l" t="t" r="r" b="b"/>
              <a:pathLst>
                <a:path w="2616" h="2563" fill="none" extrusionOk="0">
                  <a:moveTo>
                    <a:pt x="0" y="1"/>
                  </a:moveTo>
                  <a:lnTo>
                    <a:pt x="2616" y="256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1" name="Google Shape;2231;p24"/>
            <p:cNvSpPr/>
            <p:nvPr/>
          </p:nvSpPr>
          <p:spPr>
            <a:xfrm>
              <a:off x="2653987" y="2932038"/>
              <a:ext cx="95972" cy="96962"/>
            </a:xfrm>
            <a:custGeom>
              <a:avLst/>
              <a:gdLst/>
              <a:ahLst/>
              <a:cxnLst/>
              <a:rect l="l" t="t" r="r" b="b"/>
              <a:pathLst>
                <a:path w="2617" h="2644" fill="none" extrusionOk="0">
                  <a:moveTo>
                    <a:pt x="1" y="2643"/>
                  </a:moveTo>
                  <a:lnTo>
                    <a:pt x="2617"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2" name="Google Shape;2232;p24"/>
            <p:cNvSpPr/>
            <p:nvPr/>
          </p:nvSpPr>
          <p:spPr>
            <a:xfrm>
              <a:off x="2811903" y="2771152"/>
              <a:ext cx="95935" cy="96962"/>
            </a:xfrm>
            <a:custGeom>
              <a:avLst/>
              <a:gdLst/>
              <a:ahLst/>
              <a:cxnLst/>
              <a:rect l="l" t="t" r="r" b="b"/>
              <a:pathLst>
                <a:path w="2616" h="2644" fill="none" extrusionOk="0">
                  <a:moveTo>
                    <a:pt x="0" y="2643"/>
                  </a:moveTo>
                  <a:lnTo>
                    <a:pt x="2616"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33" name="Google Shape;2233;p24"/>
          <p:cNvGrpSpPr/>
          <p:nvPr/>
        </p:nvGrpSpPr>
        <p:grpSpPr>
          <a:xfrm>
            <a:off x="8583181" y="4608583"/>
            <a:ext cx="200704" cy="200674"/>
            <a:chOff x="6886110" y="773687"/>
            <a:chExt cx="249074" cy="249037"/>
          </a:xfrm>
        </p:grpSpPr>
        <p:sp>
          <p:nvSpPr>
            <p:cNvPr id="2234" name="Google Shape;2234;p24"/>
            <p:cNvSpPr/>
            <p:nvPr/>
          </p:nvSpPr>
          <p:spPr>
            <a:xfrm>
              <a:off x="7010631" y="773687"/>
              <a:ext cx="37" cy="94410"/>
            </a:xfrm>
            <a:custGeom>
              <a:avLst/>
              <a:gdLst/>
              <a:ahLst/>
              <a:cxnLst/>
              <a:rect l="l" t="t" r="r" b="b"/>
              <a:pathLst>
                <a:path w="1" h="2562" fill="none" extrusionOk="0">
                  <a:moveTo>
                    <a:pt x="1" y="0"/>
                  </a:moveTo>
                  <a:lnTo>
                    <a:pt x="1" y="256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5" name="Google Shape;2235;p24"/>
            <p:cNvSpPr/>
            <p:nvPr/>
          </p:nvSpPr>
          <p:spPr>
            <a:xfrm>
              <a:off x="7010631" y="928315"/>
              <a:ext cx="37" cy="94410"/>
            </a:xfrm>
            <a:custGeom>
              <a:avLst/>
              <a:gdLst/>
              <a:ahLst/>
              <a:cxnLst/>
              <a:rect l="l" t="t" r="r" b="b"/>
              <a:pathLst>
                <a:path w="1" h="2562" fill="none" extrusionOk="0">
                  <a:moveTo>
                    <a:pt x="1" y="0"/>
                  </a:moveTo>
                  <a:lnTo>
                    <a:pt x="1" y="256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6" name="Google Shape;2236;p24"/>
            <p:cNvSpPr/>
            <p:nvPr/>
          </p:nvSpPr>
          <p:spPr>
            <a:xfrm>
              <a:off x="6886110" y="899203"/>
              <a:ext cx="94447" cy="1032"/>
            </a:xfrm>
            <a:custGeom>
              <a:avLst/>
              <a:gdLst/>
              <a:ahLst/>
              <a:cxnLst/>
              <a:rect l="l" t="t" r="r" b="b"/>
              <a:pathLst>
                <a:path w="2563" h="28" fill="none" extrusionOk="0">
                  <a:moveTo>
                    <a:pt x="1" y="27"/>
                  </a:moveTo>
                  <a:lnTo>
                    <a:pt x="2562"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7" name="Google Shape;2237;p24"/>
            <p:cNvSpPr/>
            <p:nvPr/>
          </p:nvSpPr>
          <p:spPr>
            <a:xfrm>
              <a:off x="7041770" y="896181"/>
              <a:ext cx="93415" cy="1032"/>
            </a:xfrm>
            <a:custGeom>
              <a:avLst/>
              <a:gdLst/>
              <a:ahLst/>
              <a:cxnLst/>
              <a:rect l="l" t="t" r="r" b="b"/>
              <a:pathLst>
                <a:path w="2535" h="28" fill="none" extrusionOk="0">
                  <a:moveTo>
                    <a:pt x="0" y="28"/>
                  </a:moveTo>
                  <a:lnTo>
                    <a:pt x="2534"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8" name="Google Shape;2238;p24"/>
            <p:cNvSpPr/>
            <p:nvPr/>
          </p:nvSpPr>
          <p:spPr>
            <a:xfrm>
              <a:off x="6923293" y="811828"/>
              <a:ext cx="66293" cy="65298"/>
            </a:xfrm>
            <a:custGeom>
              <a:avLst/>
              <a:gdLst/>
              <a:ahLst/>
              <a:cxnLst/>
              <a:rect l="l" t="t" r="r" b="b"/>
              <a:pathLst>
                <a:path w="1799" h="1772" fill="none" extrusionOk="0">
                  <a:moveTo>
                    <a:pt x="0" y="1"/>
                  </a:moveTo>
                  <a:lnTo>
                    <a:pt x="1798" y="1772"/>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9" name="Google Shape;2239;p24"/>
            <p:cNvSpPr/>
            <p:nvPr/>
          </p:nvSpPr>
          <p:spPr>
            <a:xfrm>
              <a:off x="7032741" y="919286"/>
              <a:ext cx="66293" cy="65298"/>
            </a:xfrm>
            <a:custGeom>
              <a:avLst/>
              <a:gdLst/>
              <a:ahLst/>
              <a:cxnLst/>
              <a:rect l="l" t="t" r="r" b="b"/>
              <a:pathLst>
                <a:path w="1799" h="1772" fill="none" extrusionOk="0">
                  <a:moveTo>
                    <a:pt x="0" y="0"/>
                  </a:moveTo>
                  <a:lnTo>
                    <a:pt x="1798" y="177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0" name="Google Shape;2240;p24"/>
            <p:cNvSpPr/>
            <p:nvPr/>
          </p:nvSpPr>
          <p:spPr>
            <a:xfrm>
              <a:off x="6923293" y="920281"/>
              <a:ext cx="66293" cy="67288"/>
            </a:xfrm>
            <a:custGeom>
              <a:avLst/>
              <a:gdLst/>
              <a:ahLst/>
              <a:cxnLst/>
              <a:rect l="l" t="t" r="r" b="b"/>
              <a:pathLst>
                <a:path w="1799" h="1826" fill="none" extrusionOk="0">
                  <a:moveTo>
                    <a:pt x="0" y="1826"/>
                  </a:moveTo>
                  <a:lnTo>
                    <a:pt x="1798"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1" name="Google Shape;2241;p24"/>
            <p:cNvSpPr/>
            <p:nvPr/>
          </p:nvSpPr>
          <p:spPr>
            <a:xfrm>
              <a:off x="7032741" y="808806"/>
              <a:ext cx="66293" cy="67325"/>
            </a:xfrm>
            <a:custGeom>
              <a:avLst/>
              <a:gdLst/>
              <a:ahLst/>
              <a:cxnLst/>
              <a:rect l="l" t="t" r="r" b="b"/>
              <a:pathLst>
                <a:path w="1799" h="1827" fill="none" extrusionOk="0">
                  <a:moveTo>
                    <a:pt x="0" y="1826"/>
                  </a:moveTo>
                  <a:lnTo>
                    <a:pt x="1798"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42" name="Google Shape;2242;p24"/>
          <p:cNvGrpSpPr/>
          <p:nvPr/>
        </p:nvGrpSpPr>
        <p:grpSpPr>
          <a:xfrm>
            <a:off x="8103704" y="558858"/>
            <a:ext cx="717273" cy="750784"/>
            <a:chOff x="3153626" y="-2653955"/>
            <a:chExt cx="834426" cy="873411"/>
          </a:xfrm>
        </p:grpSpPr>
        <p:sp>
          <p:nvSpPr>
            <p:cNvPr id="2243" name="Google Shape;2243;p24"/>
            <p:cNvSpPr/>
            <p:nvPr/>
          </p:nvSpPr>
          <p:spPr>
            <a:xfrm>
              <a:off x="3416465" y="-2283223"/>
              <a:ext cx="283808" cy="285825"/>
            </a:xfrm>
            <a:custGeom>
              <a:avLst/>
              <a:gdLst/>
              <a:ahLst/>
              <a:cxnLst/>
              <a:rect l="l" t="t" r="r" b="b"/>
              <a:pathLst>
                <a:path w="7739" h="7794" fill="none" extrusionOk="0">
                  <a:moveTo>
                    <a:pt x="7711" y="3843"/>
                  </a:moveTo>
                  <a:cubicBezTo>
                    <a:pt x="7684" y="5968"/>
                    <a:pt x="5995" y="7712"/>
                    <a:pt x="3869" y="7766"/>
                  </a:cubicBezTo>
                  <a:cubicBezTo>
                    <a:pt x="1744" y="7794"/>
                    <a:pt x="0" y="6077"/>
                    <a:pt x="0" y="3979"/>
                  </a:cubicBezTo>
                  <a:cubicBezTo>
                    <a:pt x="27" y="1826"/>
                    <a:pt x="1717" y="110"/>
                    <a:pt x="3869" y="55"/>
                  </a:cubicBezTo>
                  <a:cubicBezTo>
                    <a:pt x="5995" y="1"/>
                    <a:pt x="7739" y="1717"/>
                    <a:pt x="7711" y="3843"/>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4" name="Google Shape;2244;p24"/>
            <p:cNvSpPr/>
            <p:nvPr/>
          </p:nvSpPr>
          <p:spPr>
            <a:xfrm>
              <a:off x="3312532" y="-2053390"/>
              <a:ext cx="132938" cy="118966"/>
            </a:xfrm>
            <a:custGeom>
              <a:avLst/>
              <a:gdLst/>
              <a:ahLst/>
              <a:cxnLst/>
              <a:rect l="l" t="t" r="r" b="b"/>
              <a:pathLst>
                <a:path w="3625" h="3244" fill="none" extrusionOk="0">
                  <a:moveTo>
                    <a:pt x="3624" y="1"/>
                  </a:moveTo>
                  <a:lnTo>
                    <a:pt x="0" y="3243"/>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5" name="Google Shape;2245;p24"/>
            <p:cNvSpPr/>
            <p:nvPr/>
          </p:nvSpPr>
          <p:spPr>
            <a:xfrm>
              <a:off x="3153626" y="-1957452"/>
              <a:ext cx="174928" cy="176908"/>
            </a:xfrm>
            <a:custGeom>
              <a:avLst/>
              <a:gdLst/>
              <a:ahLst/>
              <a:cxnLst/>
              <a:rect l="l" t="t" r="r" b="b"/>
              <a:pathLst>
                <a:path w="4770" h="4824" fill="none" extrusionOk="0">
                  <a:moveTo>
                    <a:pt x="4769" y="2371"/>
                  </a:moveTo>
                  <a:cubicBezTo>
                    <a:pt x="4769" y="3679"/>
                    <a:pt x="3707" y="4769"/>
                    <a:pt x="2399" y="4796"/>
                  </a:cubicBezTo>
                  <a:cubicBezTo>
                    <a:pt x="1064" y="4823"/>
                    <a:pt x="1" y="3761"/>
                    <a:pt x="1" y="2453"/>
                  </a:cubicBezTo>
                  <a:cubicBezTo>
                    <a:pt x="1" y="1118"/>
                    <a:pt x="1064" y="55"/>
                    <a:pt x="2399" y="1"/>
                  </a:cubicBezTo>
                  <a:cubicBezTo>
                    <a:pt x="3707" y="1"/>
                    <a:pt x="4769" y="1063"/>
                    <a:pt x="4769" y="237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6" name="Google Shape;2246;p24"/>
            <p:cNvSpPr/>
            <p:nvPr/>
          </p:nvSpPr>
          <p:spPr>
            <a:xfrm>
              <a:off x="3554357" y="-2461089"/>
              <a:ext cx="2017" cy="175918"/>
            </a:xfrm>
            <a:custGeom>
              <a:avLst/>
              <a:gdLst/>
              <a:ahLst/>
              <a:cxnLst/>
              <a:rect l="l" t="t" r="r" b="b"/>
              <a:pathLst>
                <a:path w="55" h="4797" fill="none" extrusionOk="0">
                  <a:moveTo>
                    <a:pt x="55" y="4796"/>
                  </a:moveTo>
                  <a:lnTo>
                    <a:pt x="0" y="0"/>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7" name="Google Shape;2247;p24"/>
            <p:cNvSpPr/>
            <p:nvPr/>
          </p:nvSpPr>
          <p:spPr>
            <a:xfrm>
              <a:off x="3432454" y="-2653955"/>
              <a:ext cx="235841" cy="195904"/>
            </a:xfrm>
            <a:custGeom>
              <a:avLst/>
              <a:gdLst/>
              <a:ahLst/>
              <a:cxnLst/>
              <a:rect l="l" t="t" r="r" b="b"/>
              <a:pathLst>
                <a:path w="6431" h="5342" fill="none" extrusionOk="0">
                  <a:moveTo>
                    <a:pt x="1689" y="4497"/>
                  </a:moveTo>
                  <a:cubicBezTo>
                    <a:pt x="0" y="3134"/>
                    <a:pt x="818" y="437"/>
                    <a:pt x="2970" y="219"/>
                  </a:cubicBezTo>
                  <a:cubicBezTo>
                    <a:pt x="5095" y="1"/>
                    <a:pt x="6431" y="2480"/>
                    <a:pt x="5068" y="4142"/>
                  </a:cubicBezTo>
                  <a:cubicBezTo>
                    <a:pt x="4224" y="5178"/>
                    <a:pt x="2725" y="5341"/>
                    <a:pt x="1689" y="449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8" name="Google Shape;2248;p24"/>
            <p:cNvSpPr/>
            <p:nvPr/>
          </p:nvSpPr>
          <p:spPr>
            <a:xfrm>
              <a:off x="3676259" y="-2054380"/>
              <a:ext cx="139942" cy="105947"/>
            </a:xfrm>
            <a:custGeom>
              <a:avLst/>
              <a:gdLst/>
              <a:ahLst/>
              <a:cxnLst/>
              <a:rect l="l" t="t" r="r" b="b"/>
              <a:pathLst>
                <a:path w="3816" h="2889" fill="none" extrusionOk="0">
                  <a:moveTo>
                    <a:pt x="1" y="0"/>
                  </a:moveTo>
                  <a:lnTo>
                    <a:pt x="3815" y="2889"/>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9" name="Google Shape;2249;p24"/>
            <p:cNvSpPr/>
            <p:nvPr/>
          </p:nvSpPr>
          <p:spPr>
            <a:xfrm>
              <a:off x="3797172" y="-1988442"/>
              <a:ext cx="190880" cy="192897"/>
            </a:xfrm>
            <a:custGeom>
              <a:avLst/>
              <a:gdLst/>
              <a:ahLst/>
              <a:cxnLst/>
              <a:rect l="l" t="t" r="r" b="b"/>
              <a:pathLst>
                <a:path w="5205" h="5260" fill="none" extrusionOk="0">
                  <a:moveTo>
                    <a:pt x="2153" y="301"/>
                  </a:moveTo>
                  <a:cubicBezTo>
                    <a:pt x="3434" y="1"/>
                    <a:pt x="4687" y="846"/>
                    <a:pt x="4960" y="2126"/>
                  </a:cubicBezTo>
                  <a:cubicBezTo>
                    <a:pt x="5205" y="3434"/>
                    <a:pt x="4360" y="4687"/>
                    <a:pt x="3052" y="4960"/>
                  </a:cubicBezTo>
                  <a:cubicBezTo>
                    <a:pt x="1772" y="5260"/>
                    <a:pt x="518" y="4415"/>
                    <a:pt x="246" y="3134"/>
                  </a:cubicBezTo>
                  <a:cubicBezTo>
                    <a:pt x="1" y="1826"/>
                    <a:pt x="845" y="573"/>
                    <a:pt x="2153" y="30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50" name="Google Shape;2250;p24"/>
          <p:cNvGrpSpPr/>
          <p:nvPr/>
        </p:nvGrpSpPr>
        <p:grpSpPr>
          <a:xfrm>
            <a:off x="8713769" y="1439294"/>
            <a:ext cx="166649" cy="167500"/>
            <a:chOff x="3407917" y="-1400250"/>
            <a:chExt cx="193891" cy="194881"/>
          </a:xfrm>
        </p:grpSpPr>
        <p:sp>
          <p:nvSpPr>
            <p:cNvPr id="2251" name="Google Shape;2251;p24"/>
            <p:cNvSpPr/>
            <p:nvPr/>
          </p:nvSpPr>
          <p:spPr>
            <a:xfrm>
              <a:off x="3504845" y="-1400250"/>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2" name="Google Shape;2252;p24"/>
            <p:cNvSpPr/>
            <p:nvPr/>
          </p:nvSpPr>
          <p:spPr>
            <a:xfrm>
              <a:off x="3504845" y="-1279337"/>
              <a:ext cx="37" cy="73968"/>
            </a:xfrm>
            <a:custGeom>
              <a:avLst/>
              <a:gdLst/>
              <a:ahLst/>
              <a:cxnLst/>
              <a:rect l="l" t="t" r="r" b="b"/>
              <a:pathLst>
                <a:path w="1" h="2017" fill="none" extrusionOk="0">
                  <a:moveTo>
                    <a:pt x="1" y="0"/>
                  </a:moveTo>
                  <a:lnTo>
                    <a:pt x="1" y="2017"/>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3" name="Google Shape;2253;p24"/>
            <p:cNvSpPr/>
            <p:nvPr/>
          </p:nvSpPr>
          <p:spPr>
            <a:xfrm>
              <a:off x="3407917" y="-1302331"/>
              <a:ext cx="72978" cy="1027"/>
            </a:xfrm>
            <a:custGeom>
              <a:avLst/>
              <a:gdLst/>
              <a:ahLst/>
              <a:cxnLst/>
              <a:rect l="l" t="t" r="r" b="b"/>
              <a:pathLst>
                <a:path w="1990" h="28" fill="none" extrusionOk="0">
                  <a:moveTo>
                    <a:pt x="1" y="28"/>
                  </a:moveTo>
                  <a:lnTo>
                    <a:pt x="1990"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4" name="Google Shape;2254;p24"/>
            <p:cNvSpPr/>
            <p:nvPr/>
          </p:nvSpPr>
          <p:spPr>
            <a:xfrm>
              <a:off x="3528830" y="-1304312"/>
              <a:ext cx="72978" cy="1027"/>
            </a:xfrm>
            <a:custGeom>
              <a:avLst/>
              <a:gdLst/>
              <a:ahLst/>
              <a:cxnLst/>
              <a:rect l="l" t="t" r="r" b="b"/>
              <a:pathLst>
                <a:path w="1990" h="28" fill="none" extrusionOk="0">
                  <a:moveTo>
                    <a:pt x="1" y="27"/>
                  </a:moveTo>
                  <a:lnTo>
                    <a:pt x="1990"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5" name="Google Shape;2255;p24"/>
            <p:cNvSpPr/>
            <p:nvPr/>
          </p:nvSpPr>
          <p:spPr>
            <a:xfrm>
              <a:off x="3436889" y="-1370287"/>
              <a:ext cx="51011" cy="51011"/>
            </a:xfrm>
            <a:custGeom>
              <a:avLst/>
              <a:gdLst/>
              <a:ahLst/>
              <a:cxnLst/>
              <a:rect l="l" t="t" r="r" b="b"/>
              <a:pathLst>
                <a:path w="1391" h="1391" fill="none" extrusionOk="0">
                  <a:moveTo>
                    <a:pt x="1" y="1"/>
                  </a:moveTo>
                  <a:lnTo>
                    <a:pt x="1391"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6" name="Google Shape;2256;p24"/>
            <p:cNvSpPr/>
            <p:nvPr/>
          </p:nvSpPr>
          <p:spPr>
            <a:xfrm>
              <a:off x="3521825" y="-1286342"/>
              <a:ext cx="52002" cy="51011"/>
            </a:xfrm>
            <a:custGeom>
              <a:avLst/>
              <a:gdLst/>
              <a:ahLst/>
              <a:cxnLst/>
              <a:rect l="l" t="t" r="r" b="b"/>
              <a:pathLst>
                <a:path w="1418" h="1391" fill="none" extrusionOk="0">
                  <a:moveTo>
                    <a:pt x="1" y="1"/>
                  </a:moveTo>
                  <a:lnTo>
                    <a:pt x="1418" y="139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7" name="Google Shape;2257;p24"/>
            <p:cNvSpPr/>
            <p:nvPr/>
          </p:nvSpPr>
          <p:spPr>
            <a:xfrm>
              <a:off x="3436889" y="-1285352"/>
              <a:ext cx="51011" cy="52992"/>
            </a:xfrm>
            <a:custGeom>
              <a:avLst/>
              <a:gdLst/>
              <a:ahLst/>
              <a:cxnLst/>
              <a:rect l="l" t="t" r="r" b="b"/>
              <a:pathLst>
                <a:path w="1391" h="1445" fill="none" extrusionOk="0">
                  <a:moveTo>
                    <a:pt x="1" y="1445"/>
                  </a:moveTo>
                  <a:lnTo>
                    <a:pt x="1391"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8" name="Google Shape;2258;p24"/>
            <p:cNvSpPr/>
            <p:nvPr/>
          </p:nvSpPr>
          <p:spPr>
            <a:xfrm>
              <a:off x="3521825" y="-1372268"/>
              <a:ext cx="52002" cy="52002"/>
            </a:xfrm>
            <a:custGeom>
              <a:avLst/>
              <a:gdLst/>
              <a:ahLst/>
              <a:cxnLst/>
              <a:rect l="l" t="t" r="r" b="b"/>
              <a:pathLst>
                <a:path w="1418" h="1418" fill="none" extrusionOk="0">
                  <a:moveTo>
                    <a:pt x="1" y="1417"/>
                  </a:moveTo>
                  <a:lnTo>
                    <a:pt x="1418"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59" name="Google Shape;2259;p24"/>
          <p:cNvGrpSpPr/>
          <p:nvPr/>
        </p:nvGrpSpPr>
        <p:grpSpPr>
          <a:xfrm>
            <a:off x="7756252" y="169169"/>
            <a:ext cx="576312" cy="578897"/>
            <a:chOff x="1889565" y="-3382437"/>
            <a:chExt cx="670520" cy="673527"/>
          </a:xfrm>
        </p:grpSpPr>
        <p:sp>
          <p:nvSpPr>
            <p:cNvPr id="2260" name="Google Shape;2260;p24"/>
            <p:cNvSpPr/>
            <p:nvPr/>
          </p:nvSpPr>
          <p:spPr>
            <a:xfrm>
              <a:off x="1889565" y="-3382437"/>
              <a:ext cx="670520" cy="673527"/>
            </a:xfrm>
            <a:custGeom>
              <a:avLst/>
              <a:gdLst/>
              <a:ahLst/>
              <a:cxnLst/>
              <a:rect l="l" t="t" r="r" b="b"/>
              <a:pathLst>
                <a:path w="18284" h="18366" fill="none" extrusionOk="0">
                  <a:moveTo>
                    <a:pt x="15068" y="3216"/>
                  </a:moveTo>
                  <a:cubicBezTo>
                    <a:pt x="18284" y="6431"/>
                    <a:pt x="18284" y="11690"/>
                    <a:pt x="15014" y="14987"/>
                  </a:cubicBezTo>
                  <a:cubicBezTo>
                    <a:pt x="11744" y="18284"/>
                    <a:pt x="6458" y="18366"/>
                    <a:pt x="3243" y="15151"/>
                  </a:cubicBezTo>
                  <a:cubicBezTo>
                    <a:pt x="0" y="11935"/>
                    <a:pt x="0" y="6677"/>
                    <a:pt x="3270" y="3380"/>
                  </a:cubicBezTo>
                  <a:cubicBezTo>
                    <a:pt x="6540" y="83"/>
                    <a:pt x="11826" y="1"/>
                    <a:pt x="15068" y="3216"/>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1" name="Google Shape;2261;p24"/>
            <p:cNvSpPr/>
            <p:nvPr/>
          </p:nvSpPr>
          <p:spPr>
            <a:xfrm>
              <a:off x="2179359" y="-3091653"/>
              <a:ext cx="90948" cy="93001"/>
            </a:xfrm>
            <a:custGeom>
              <a:avLst/>
              <a:gdLst/>
              <a:ahLst/>
              <a:cxnLst/>
              <a:rect l="l" t="t" r="r" b="b"/>
              <a:pathLst>
                <a:path w="2480" h="2536" fill="none" extrusionOk="0">
                  <a:moveTo>
                    <a:pt x="2480" y="1254"/>
                  </a:moveTo>
                  <a:cubicBezTo>
                    <a:pt x="2480" y="1936"/>
                    <a:pt x="1935" y="2481"/>
                    <a:pt x="1253" y="2508"/>
                  </a:cubicBezTo>
                  <a:cubicBezTo>
                    <a:pt x="572" y="2535"/>
                    <a:pt x="0" y="1963"/>
                    <a:pt x="0" y="1282"/>
                  </a:cubicBezTo>
                  <a:cubicBezTo>
                    <a:pt x="0" y="600"/>
                    <a:pt x="545" y="28"/>
                    <a:pt x="1253" y="28"/>
                  </a:cubicBezTo>
                  <a:cubicBezTo>
                    <a:pt x="1935" y="1"/>
                    <a:pt x="2480" y="546"/>
                    <a:pt x="2480" y="1254"/>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2" name="Google Shape;2262;p24"/>
            <p:cNvSpPr/>
            <p:nvPr/>
          </p:nvSpPr>
          <p:spPr>
            <a:xfrm>
              <a:off x="2109386" y="-3278504"/>
              <a:ext cx="230853" cy="155931"/>
            </a:xfrm>
            <a:custGeom>
              <a:avLst/>
              <a:gdLst/>
              <a:ahLst/>
              <a:cxnLst/>
              <a:rect l="l" t="t" r="r" b="b"/>
              <a:pathLst>
                <a:path w="6295" h="4252" fill="none" extrusionOk="0">
                  <a:moveTo>
                    <a:pt x="3161" y="3897"/>
                  </a:moveTo>
                  <a:cubicBezTo>
                    <a:pt x="3570" y="3897"/>
                    <a:pt x="4006" y="4006"/>
                    <a:pt x="4388" y="4224"/>
                  </a:cubicBezTo>
                  <a:lnTo>
                    <a:pt x="6295" y="818"/>
                  </a:lnTo>
                  <a:cubicBezTo>
                    <a:pt x="5341" y="273"/>
                    <a:pt x="4251" y="1"/>
                    <a:pt x="3161" y="28"/>
                  </a:cubicBezTo>
                  <a:cubicBezTo>
                    <a:pt x="2044" y="55"/>
                    <a:pt x="954" y="355"/>
                    <a:pt x="1" y="927"/>
                  </a:cubicBezTo>
                  <a:lnTo>
                    <a:pt x="1935" y="4251"/>
                  </a:lnTo>
                  <a:cubicBezTo>
                    <a:pt x="2290" y="4033"/>
                    <a:pt x="2725" y="3897"/>
                    <a:pt x="3161" y="3897"/>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3" name="Google Shape;2263;p24"/>
            <p:cNvSpPr/>
            <p:nvPr/>
          </p:nvSpPr>
          <p:spPr>
            <a:xfrm>
              <a:off x="1992471" y="-3042657"/>
              <a:ext cx="186920" cy="199865"/>
            </a:xfrm>
            <a:custGeom>
              <a:avLst/>
              <a:gdLst/>
              <a:ahLst/>
              <a:cxnLst/>
              <a:rect l="l" t="t" r="r" b="b"/>
              <a:pathLst>
                <a:path w="5097" h="5450" fill="none" extrusionOk="0">
                  <a:moveTo>
                    <a:pt x="3897" y="0"/>
                  </a:moveTo>
                  <a:lnTo>
                    <a:pt x="1" y="82"/>
                  </a:lnTo>
                  <a:cubicBezTo>
                    <a:pt x="1" y="2289"/>
                    <a:pt x="1200" y="4333"/>
                    <a:pt x="3107" y="5450"/>
                  </a:cubicBezTo>
                  <a:lnTo>
                    <a:pt x="5096" y="2071"/>
                  </a:lnTo>
                  <a:cubicBezTo>
                    <a:pt x="4360" y="1635"/>
                    <a:pt x="3897" y="872"/>
                    <a:pt x="3897" y="0"/>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4" name="Google Shape;2264;p24"/>
            <p:cNvSpPr/>
            <p:nvPr/>
          </p:nvSpPr>
          <p:spPr>
            <a:xfrm>
              <a:off x="2270273" y="-3048672"/>
              <a:ext cx="186920" cy="200892"/>
            </a:xfrm>
            <a:custGeom>
              <a:avLst/>
              <a:gdLst/>
              <a:ahLst/>
              <a:cxnLst/>
              <a:rect l="l" t="t" r="r" b="b"/>
              <a:pathLst>
                <a:path w="5097" h="5478" fill="none" extrusionOk="0">
                  <a:moveTo>
                    <a:pt x="5096" y="1"/>
                  </a:moveTo>
                  <a:lnTo>
                    <a:pt x="1227" y="82"/>
                  </a:lnTo>
                  <a:cubicBezTo>
                    <a:pt x="1200" y="954"/>
                    <a:pt x="736" y="1745"/>
                    <a:pt x="1" y="2181"/>
                  </a:cubicBezTo>
                  <a:lnTo>
                    <a:pt x="1990" y="5478"/>
                  </a:lnTo>
                  <a:cubicBezTo>
                    <a:pt x="3897" y="4333"/>
                    <a:pt x="5069" y="2262"/>
                    <a:pt x="5096" y="1"/>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65" name="Google Shape;2265;p24"/>
          <p:cNvGrpSpPr/>
          <p:nvPr/>
        </p:nvGrpSpPr>
        <p:grpSpPr>
          <a:xfrm>
            <a:off x="8698748" y="481864"/>
            <a:ext cx="196716" cy="249985"/>
            <a:chOff x="2079424" y="521748"/>
            <a:chExt cx="228873" cy="290850"/>
          </a:xfrm>
        </p:grpSpPr>
        <p:sp>
          <p:nvSpPr>
            <p:cNvPr id="2266" name="Google Shape;2266;p24"/>
            <p:cNvSpPr/>
            <p:nvPr/>
          </p:nvSpPr>
          <p:spPr>
            <a:xfrm>
              <a:off x="2079424" y="521748"/>
              <a:ext cx="228873" cy="290850"/>
            </a:xfrm>
            <a:custGeom>
              <a:avLst/>
              <a:gdLst/>
              <a:ahLst/>
              <a:cxnLst/>
              <a:rect l="l" t="t" r="r" b="b"/>
              <a:pathLst>
                <a:path w="6241" h="7931" fill="none" extrusionOk="0">
                  <a:moveTo>
                    <a:pt x="5068" y="1881"/>
                  </a:moveTo>
                  <a:cubicBezTo>
                    <a:pt x="3216" y="1"/>
                    <a:pt x="0" y="1309"/>
                    <a:pt x="0" y="3979"/>
                  </a:cubicBezTo>
                  <a:cubicBezTo>
                    <a:pt x="0" y="6622"/>
                    <a:pt x="3216" y="7930"/>
                    <a:pt x="5068" y="6050"/>
                  </a:cubicBezTo>
                  <a:cubicBezTo>
                    <a:pt x="6240" y="4905"/>
                    <a:pt x="6240" y="3025"/>
                    <a:pt x="5068" y="1881"/>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7" name="Google Shape;2267;p24"/>
            <p:cNvSpPr/>
            <p:nvPr/>
          </p:nvSpPr>
          <p:spPr>
            <a:xfrm>
              <a:off x="2090389" y="622673"/>
              <a:ext cx="78993" cy="79983"/>
            </a:xfrm>
            <a:custGeom>
              <a:avLst/>
              <a:gdLst/>
              <a:ahLst/>
              <a:cxnLst/>
              <a:rect l="l" t="t" r="r" b="b"/>
              <a:pathLst>
                <a:path w="2154" h="2181" fill="none" extrusionOk="0">
                  <a:moveTo>
                    <a:pt x="1" y="2181"/>
                  </a:moveTo>
                  <a:lnTo>
                    <a:pt x="2154"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8" name="Google Shape;2268;p24"/>
            <p:cNvSpPr/>
            <p:nvPr/>
          </p:nvSpPr>
          <p:spPr>
            <a:xfrm>
              <a:off x="2192341" y="626670"/>
              <a:ext cx="96962" cy="98979"/>
            </a:xfrm>
            <a:custGeom>
              <a:avLst/>
              <a:gdLst/>
              <a:ahLst/>
              <a:cxnLst/>
              <a:rect l="l" t="t" r="r" b="b"/>
              <a:pathLst>
                <a:path w="2644" h="2699" fill="none" extrusionOk="0">
                  <a:moveTo>
                    <a:pt x="2643" y="1"/>
                  </a:moveTo>
                  <a:lnTo>
                    <a:pt x="0" y="2698"/>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69" name="Google Shape;2269;p24"/>
          <p:cNvGrpSpPr/>
          <p:nvPr/>
        </p:nvGrpSpPr>
        <p:grpSpPr>
          <a:xfrm>
            <a:off x="7503345" y="254012"/>
            <a:ext cx="110824" cy="110824"/>
            <a:chOff x="794923" y="2795124"/>
            <a:chExt cx="128941" cy="128941"/>
          </a:xfrm>
        </p:grpSpPr>
        <p:sp>
          <p:nvSpPr>
            <p:cNvPr id="2270" name="Google Shape;2270;p24"/>
            <p:cNvSpPr/>
            <p:nvPr/>
          </p:nvSpPr>
          <p:spPr>
            <a:xfrm>
              <a:off x="859871" y="2795124"/>
              <a:ext cx="37" cy="128941"/>
            </a:xfrm>
            <a:custGeom>
              <a:avLst/>
              <a:gdLst/>
              <a:ahLst/>
              <a:cxnLst/>
              <a:rect l="l" t="t" r="r" b="b"/>
              <a:pathLst>
                <a:path w="1" h="3516" fill="none" extrusionOk="0">
                  <a:moveTo>
                    <a:pt x="0" y="0"/>
                  </a:moveTo>
                  <a:lnTo>
                    <a:pt x="0" y="3515"/>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1" name="Google Shape;2271;p24"/>
            <p:cNvSpPr/>
            <p:nvPr/>
          </p:nvSpPr>
          <p:spPr>
            <a:xfrm>
              <a:off x="794923" y="2858056"/>
              <a:ext cx="128941" cy="2054"/>
            </a:xfrm>
            <a:custGeom>
              <a:avLst/>
              <a:gdLst/>
              <a:ahLst/>
              <a:cxnLst/>
              <a:rect l="l" t="t" r="r" b="b"/>
              <a:pathLst>
                <a:path w="3516" h="56" fill="none" extrusionOk="0">
                  <a:moveTo>
                    <a:pt x="0" y="55"/>
                  </a:moveTo>
                  <a:lnTo>
                    <a:pt x="3515"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72" name="Google Shape;2272;p24"/>
          <p:cNvGrpSpPr/>
          <p:nvPr/>
        </p:nvGrpSpPr>
        <p:grpSpPr>
          <a:xfrm rot="10800000">
            <a:off x="748901" y="225005"/>
            <a:ext cx="479293" cy="479293"/>
            <a:chOff x="3560335" y="-646412"/>
            <a:chExt cx="557642" cy="557642"/>
          </a:xfrm>
        </p:grpSpPr>
        <p:sp>
          <p:nvSpPr>
            <p:cNvPr id="2273" name="Google Shape;2273;p24"/>
            <p:cNvSpPr/>
            <p:nvPr/>
          </p:nvSpPr>
          <p:spPr>
            <a:xfrm>
              <a:off x="3560335" y="-646412"/>
              <a:ext cx="557642" cy="557642"/>
            </a:xfrm>
            <a:custGeom>
              <a:avLst/>
              <a:gdLst/>
              <a:ahLst/>
              <a:cxnLst/>
              <a:rect l="l" t="t" r="r" b="b"/>
              <a:pathLst>
                <a:path w="15206" h="15206" fill="none" extrusionOk="0">
                  <a:moveTo>
                    <a:pt x="15205" y="14933"/>
                  </a:moveTo>
                  <a:lnTo>
                    <a:pt x="1" y="15205"/>
                  </a:lnTo>
                  <a:lnTo>
                    <a:pt x="1" y="1"/>
                  </a:ln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4" name="Google Shape;2274;p24"/>
            <p:cNvSpPr/>
            <p:nvPr/>
          </p:nvSpPr>
          <p:spPr>
            <a:xfrm>
              <a:off x="3652275" y="-433560"/>
              <a:ext cx="268846" cy="268846"/>
            </a:xfrm>
            <a:custGeom>
              <a:avLst/>
              <a:gdLst/>
              <a:ahLst/>
              <a:cxnLst/>
              <a:rect l="l" t="t" r="r" b="b"/>
              <a:pathLst>
                <a:path w="7331" h="7331" fill="none" extrusionOk="0">
                  <a:moveTo>
                    <a:pt x="7330" y="7194"/>
                  </a:moveTo>
                  <a:lnTo>
                    <a:pt x="1" y="7330"/>
                  </a:lnTo>
                  <a:lnTo>
                    <a:pt x="1" y="1"/>
                  </a:lnTo>
                  <a:close/>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5" name="Google Shape;2275;p24"/>
            <p:cNvSpPr/>
            <p:nvPr/>
          </p:nvSpPr>
          <p:spPr>
            <a:xfrm>
              <a:off x="3563342" y="-524473"/>
              <a:ext cx="44007" cy="1027"/>
            </a:xfrm>
            <a:custGeom>
              <a:avLst/>
              <a:gdLst/>
              <a:ahLst/>
              <a:cxnLst/>
              <a:rect l="l" t="t" r="r" b="b"/>
              <a:pathLst>
                <a:path w="1200" h="28" fill="none" extrusionOk="0">
                  <a:moveTo>
                    <a:pt x="1" y="27"/>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6" name="Google Shape;2276;p24"/>
            <p:cNvSpPr/>
            <p:nvPr/>
          </p:nvSpPr>
          <p:spPr>
            <a:xfrm>
              <a:off x="3563342" y="-462532"/>
              <a:ext cx="44007" cy="1027"/>
            </a:xfrm>
            <a:custGeom>
              <a:avLst/>
              <a:gdLst/>
              <a:ahLst/>
              <a:cxnLst/>
              <a:rect l="l" t="t" r="r" b="b"/>
              <a:pathLst>
                <a:path w="1200" h="28"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7" name="Google Shape;2277;p24"/>
            <p:cNvSpPr/>
            <p:nvPr/>
          </p:nvSpPr>
          <p:spPr>
            <a:xfrm>
              <a:off x="3563342" y="-400590"/>
              <a:ext cx="44007" cy="1064"/>
            </a:xfrm>
            <a:custGeom>
              <a:avLst/>
              <a:gdLst/>
              <a:ahLst/>
              <a:cxnLst/>
              <a:rect l="l" t="t" r="r" b="b"/>
              <a:pathLst>
                <a:path w="1200" h="29"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8" name="Google Shape;2278;p24"/>
            <p:cNvSpPr/>
            <p:nvPr/>
          </p:nvSpPr>
          <p:spPr>
            <a:xfrm>
              <a:off x="3563342" y="-338612"/>
              <a:ext cx="44007" cy="1027"/>
            </a:xfrm>
            <a:custGeom>
              <a:avLst/>
              <a:gdLst/>
              <a:ahLst/>
              <a:cxnLst/>
              <a:rect l="l" t="t" r="r" b="b"/>
              <a:pathLst>
                <a:path w="1200" h="28" fill="none" extrusionOk="0">
                  <a:moveTo>
                    <a:pt x="1" y="28"/>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9" name="Google Shape;2279;p24"/>
            <p:cNvSpPr/>
            <p:nvPr/>
          </p:nvSpPr>
          <p:spPr>
            <a:xfrm>
              <a:off x="3563342" y="-276671"/>
              <a:ext cx="44007" cy="1027"/>
            </a:xfrm>
            <a:custGeom>
              <a:avLst/>
              <a:gdLst/>
              <a:ahLst/>
              <a:cxnLst/>
              <a:rect l="l" t="t" r="r" b="b"/>
              <a:pathLst>
                <a:path w="1200" h="28" fill="none" extrusionOk="0">
                  <a:moveTo>
                    <a:pt x="1" y="28"/>
                  </a:moveTo>
                  <a:lnTo>
                    <a:pt x="1199" y="1"/>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0" name="Google Shape;2280;p24"/>
            <p:cNvSpPr/>
            <p:nvPr/>
          </p:nvSpPr>
          <p:spPr>
            <a:xfrm>
              <a:off x="3563342" y="-214692"/>
              <a:ext cx="44007" cy="1027"/>
            </a:xfrm>
            <a:custGeom>
              <a:avLst/>
              <a:gdLst/>
              <a:ahLst/>
              <a:cxnLst/>
              <a:rect l="l" t="t" r="r" b="b"/>
              <a:pathLst>
                <a:path w="1200" h="28" fill="none" extrusionOk="0">
                  <a:moveTo>
                    <a:pt x="1" y="27"/>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1" name="Google Shape;2281;p24"/>
            <p:cNvSpPr/>
            <p:nvPr/>
          </p:nvSpPr>
          <p:spPr>
            <a:xfrm>
              <a:off x="3563342" y="-152751"/>
              <a:ext cx="44007" cy="1027"/>
            </a:xfrm>
            <a:custGeom>
              <a:avLst/>
              <a:gdLst/>
              <a:ahLst/>
              <a:cxnLst/>
              <a:rect l="l" t="t" r="r" b="b"/>
              <a:pathLst>
                <a:path w="1200" h="28" fill="none" extrusionOk="0">
                  <a:moveTo>
                    <a:pt x="1" y="28"/>
                  </a:moveTo>
                  <a:lnTo>
                    <a:pt x="1199" y="0"/>
                  </a:lnTo>
                </a:path>
              </a:pathLst>
            </a:custGeom>
            <a:noFill/>
            <a:ln w="19050" cap="rnd"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2" name="Google Shape;2282;p24"/>
          <p:cNvGrpSpPr/>
          <p:nvPr/>
        </p:nvGrpSpPr>
        <p:grpSpPr>
          <a:xfrm>
            <a:off x="367307" y="355950"/>
            <a:ext cx="545422" cy="666492"/>
            <a:chOff x="2859835" y="2776139"/>
            <a:chExt cx="634581" cy="775442"/>
          </a:xfrm>
        </p:grpSpPr>
        <p:sp>
          <p:nvSpPr>
            <p:cNvPr id="2283" name="Google Shape;2283;p24"/>
            <p:cNvSpPr/>
            <p:nvPr/>
          </p:nvSpPr>
          <p:spPr>
            <a:xfrm>
              <a:off x="2859835" y="2847066"/>
              <a:ext cx="634581" cy="704515"/>
            </a:xfrm>
            <a:custGeom>
              <a:avLst/>
              <a:gdLst/>
              <a:ahLst/>
              <a:cxnLst/>
              <a:rect l="l" t="t" r="r" b="b"/>
              <a:pathLst>
                <a:path w="17304" h="19211" fill="none" extrusionOk="0">
                  <a:moveTo>
                    <a:pt x="10546" y="1"/>
                  </a:moveTo>
                  <a:lnTo>
                    <a:pt x="10546" y="6486"/>
                  </a:lnTo>
                  <a:cubicBezTo>
                    <a:pt x="10546" y="6486"/>
                    <a:pt x="14960" y="13189"/>
                    <a:pt x="15778" y="14551"/>
                  </a:cubicBezTo>
                  <a:cubicBezTo>
                    <a:pt x="16568" y="15887"/>
                    <a:pt x="17303" y="16977"/>
                    <a:pt x="17303" y="17603"/>
                  </a:cubicBezTo>
                  <a:cubicBezTo>
                    <a:pt x="17303" y="18284"/>
                    <a:pt x="17058" y="18911"/>
                    <a:pt x="15669" y="18938"/>
                  </a:cubicBezTo>
                  <a:lnTo>
                    <a:pt x="8666" y="19075"/>
                  </a:lnTo>
                  <a:lnTo>
                    <a:pt x="1636" y="19184"/>
                  </a:lnTo>
                  <a:cubicBezTo>
                    <a:pt x="246" y="19211"/>
                    <a:pt x="1" y="18584"/>
                    <a:pt x="1" y="17903"/>
                  </a:cubicBezTo>
                  <a:cubicBezTo>
                    <a:pt x="1" y="17303"/>
                    <a:pt x="682" y="16241"/>
                    <a:pt x="1554" y="14797"/>
                  </a:cubicBezTo>
                  <a:cubicBezTo>
                    <a:pt x="2399" y="13380"/>
                    <a:pt x="6758" y="6568"/>
                    <a:pt x="6758" y="6568"/>
                  </a:cubicBezTo>
                  <a:lnTo>
                    <a:pt x="6758" y="55"/>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4" name="Google Shape;2284;p24"/>
            <p:cNvSpPr/>
            <p:nvPr/>
          </p:nvSpPr>
          <p:spPr>
            <a:xfrm>
              <a:off x="3005759" y="3252785"/>
              <a:ext cx="342778" cy="6051"/>
            </a:xfrm>
            <a:custGeom>
              <a:avLst/>
              <a:gdLst/>
              <a:ahLst/>
              <a:cxnLst/>
              <a:rect l="l" t="t" r="r" b="b"/>
              <a:pathLst>
                <a:path w="9347" h="165" fill="none" extrusionOk="0">
                  <a:moveTo>
                    <a:pt x="0" y="164"/>
                  </a:moveTo>
                  <a:lnTo>
                    <a:pt x="9346"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5" name="Google Shape;2285;p24"/>
            <p:cNvSpPr/>
            <p:nvPr/>
          </p:nvSpPr>
          <p:spPr>
            <a:xfrm>
              <a:off x="3062712" y="2776139"/>
              <a:ext cx="229863" cy="64984"/>
            </a:xfrm>
            <a:custGeom>
              <a:avLst/>
              <a:gdLst/>
              <a:ahLst/>
              <a:cxnLst/>
              <a:rect l="l" t="t" r="r" b="b"/>
              <a:pathLst>
                <a:path w="6268" h="1772" fill="none" extrusionOk="0">
                  <a:moveTo>
                    <a:pt x="6240" y="818"/>
                  </a:moveTo>
                  <a:cubicBezTo>
                    <a:pt x="6240" y="1281"/>
                    <a:pt x="5886" y="1663"/>
                    <a:pt x="5423" y="1690"/>
                  </a:cubicBezTo>
                  <a:lnTo>
                    <a:pt x="818" y="1771"/>
                  </a:lnTo>
                  <a:cubicBezTo>
                    <a:pt x="355" y="1771"/>
                    <a:pt x="0" y="1390"/>
                    <a:pt x="0" y="954"/>
                  </a:cubicBezTo>
                  <a:lnTo>
                    <a:pt x="0" y="954"/>
                  </a:lnTo>
                  <a:cubicBezTo>
                    <a:pt x="0" y="464"/>
                    <a:pt x="355" y="109"/>
                    <a:pt x="818" y="82"/>
                  </a:cubicBezTo>
                  <a:lnTo>
                    <a:pt x="5423" y="0"/>
                  </a:lnTo>
                  <a:cubicBezTo>
                    <a:pt x="5886" y="0"/>
                    <a:pt x="6267" y="355"/>
                    <a:pt x="6240" y="818"/>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6" name="Google Shape;2286;p24"/>
          <p:cNvGrpSpPr/>
          <p:nvPr/>
        </p:nvGrpSpPr>
        <p:grpSpPr>
          <a:xfrm>
            <a:off x="278699" y="1142123"/>
            <a:ext cx="330676" cy="507632"/>
            <a:chOff x="1603769" y="107044"/>
            <a:chExt cx="384731" cy="590613"/>
          </a:xfrm>
        </p:grpSpPr>
        <p:sp>
          <p:nvSpPr>
            <p:cNvPr id="2287" name="Google Shape;2287;p24"/>
            <p:cNvSpPr/>
            <p:nvPr/>
          </p:nvSpPr>
          <p:spPr>
            <a:xfrm>
              <a:off x="1603769" y="197004"/>
              <a:ext cx="384731" cy="500653"/>
            </a:xfrm>
            <a:custGeom>
              <a:avLst/>
              <a:gdLst/>
              <a:ahLst/>
              <a:cxnLst/>
              <a:rect l="l" t="t" r="r" b="b"/>
              <a:pathLst>
                <a:path w="10491" h="13652" fill="none" extrusionOk="0">
                  <a:moveTo>
                    <a:pt x="1117" y="136"/>
                  </a:moveTo>
                  <a:cubicBezTo>
                    <a:pt x="409" y="763"/>
                    <a:pt x="27" y="1662"/>
                    <a:pt x="27" y="2589"/>
                  </a:cubicBezTo>
                  <a:lnTo>
                    <a:pt x="27" y="10436"/>
                  </a:lnTo>
                  <a:cubicBezTo>
                    <a:pt x="0" y="12207"/>
                    <a:pt x="1472" y="13651"/>
                    <a:pt x="3243" y="13597"/>
                  </a:cubicBezTo>
                  <a:lnTo>
                    <a:pt x="7248" y="13543"/>
                  </a:lnTo>
                  <a:cubicBezTo>
                    <a:pt x="9047" y="13515"/>
                    <a:pt x="10463" y="12044"/>
                    <a:pt x="10491" y="10245"/>
                  </a:cubicBezTo>
                  <a:lnTo>
                    <a:pt x="10491" y="2398"/>
                  </a:lnTo>
                  <a:cubicBezTo>
                    <a:pt x="10463" y="1472"/>
                    <a:pt x="10082" y="600"/>
                    <a:pt x="9401" y="0"/>
                  </a:cubicBez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8" name="Google Shape;2288;p24"/>
            <p:cNvSpPr/>
            <p:nvPr/>
          </p:nvSpPr>
          <p:spPr>
            <a:xfrm>
              <a:off x="1607767" y="107044"/>
              <a:ext cx="376737" cy="92965"/>
            </a:xfrm>
            <a:custGeom>
              <a:avLst/>
              <a:gdLst/>
              <a:ahLst/>
              <a:cxnLst/>
              <a:rect l="l" t="t" r="r" b="b"/>
              <a:pathLst>
                <a:path w="10273" h="2535" fill="none" extrusionOk="0">
                  <a:moveTo>
                    <a:pt x="10273" y="2017"/>
                  </a:moveTo>
                  <a:cubicBezTo>
                    <a:pt x="10273" y="2208"/>
                    <a:pt x="10109" y="2344"/>
                    <a:pt x="9918" y="2344"/>
                  </a:cubicBezTo>
                  <a:lnTo>
                    <a:pt x="354" y="2535"/>
                  </a:lnTo>
                  <a:cubicBezTo>
                    <a:pt x="164" y="2535"/>
                    <a:pt x="0" y="2371"/>
                    <a:pt x="0" y="2181"/>
                  </a:cubicBezTo>
                  <a:lnTo>
                    <a:pt x="0" y="519"/>
                  </a:lnTo>
                  <a:cubicBezTo>
                    <a:pt x="0" y="328"/>
                    <a:pt x="164" y="164"/>
                    <a:pt x="354" y="164"/>
                  </a:cubicBezTo>
                  <a:lnTo>
                    <a:pt x="9918" y="1"/>
                  </a:lnTo>
                  <a:cubicBezTo>
                    <a:pt x="10109" y="1"/>
                    <a:pt x="10273" y="164"/>
                    <a:pt x="10273" y="355"/>
                  </a:cubicBezTo>
                  <a:close/>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9" name="Google Shape;2289;p24"/>
            <p:cNvSpPr/>
            <p:nvPr/>
          </p:nvSpPr>
          <p:spPr>
            <a:xfrm>
              <a:off x="1609747" y="301927"/>
              <a:ext cx="372776" cy="6014"/>
            </a:xfrm>
            <a:custGeom>
              <a:avLst/>
              <a:gdLst/>
              <a:ahLst/>
              <a:cxnLst/>
              <a:rect l="l" t="t" r="r" b="b"/>
              <a:pathLst>
                <a:path w="10165" h="164" fill="none" extrusionOk="0">
                  <a:moveTo>
                    <a:pt x="1" y="164"/>
                  </a:moveTo>
                  <a:lnTo>
                    <a:pt x="10164"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0" name="Google Shape;2290;p24"/>
            <p:cNvSpPr/>
            <p:nvPr/>
          </p:nvSpPr>
          <p:spPr>
            <a:xfrm>
              <a:off x="1606740" y="569717"/>
              <a:ext cx="378754" cy="7041"/>
            </a:xfrm>
            <a:custGeom>
              <a:avLst/>
              <a:gdLst/>
              <a:ahLst/>
              <a:cxnLst/>
              <a:rect l="l" t="t" r="r" b="b"/>
              <a:pathLst>
                <a:path w="10328" h="192" fill="none" extrusionOk="0">
                  <a:moveTo>
                    <a:pt x="10328" y="1"/>
                  </a:moveTo>
                  <a:lnTo>
                    <a:pt x="1" y="19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1" name="Google Shape;2291;p24"/>
            <p:cNvSpPr/>
            <p:nvPr/>
          </p:nvSpPr>
          <p:spPr>
            <a:xfrm>
              <a:off x="1725672" y="378868"/>
              <a:ext cx="140932" cy="2017"/>
            </a:xfrm>
            <a:custGeom>
              <a:avLst/>
              <a:gdLst/>
              <a:ahLst/>
              <a:cxnLst/>
              <a:rect l="l" t="t" r="r" b="b"/>
              <a:pathLst>
                <a:path w="3843" h="55" fill="none" extrusionOk="0">
                  <a:moveTo>
                    <a:pt x="0" y="55"/>
                  </a:moveTo>
                  <a:lnTo>
                    <a:pt x="3842"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2" name="Google Shape;2292;p24"/>
            <p:cNvSpPr/>
            <p:nvPr/>
          </p:nvSpPr>
          <p:spPr>
            <a:xfrm>
              <a:off x="1725672" y="437839"/>
              <a:ext cx="140932" cy="2017"/>
            </a:xfrm>
            <a:custGeom>
              <a:avLst/>
              <a:gdLst/>
              <a:ahLst/>
              <a:cxnLst/>
              <a:rect l="l" t="t" r="r" b="b"/>
              <a:pathLst>
                <a:path w="3843" h="55" fill="none" extrusionOk="0">
                  <a:moveTo>
                    <a:pt x="0" y="55"/>
                  </a:moveTo>
                  <a:lnTo>
                    <a:pt x="3842" y="0"/>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3" name="Google Shape;2293;p24"/>
            <p:cNvSpPr/>
            <p:nvPr/>
          </p:nvSpPr>
          <p:spPr>
            <a:xfrm>
              <a:off x="1725672" y="496773"/>
              <a:ext cx="140932" cy="3044"/>
            </a:xfrm>
            <a:custGeom>
              <a:avLst/>
              <a:gdLst/>
              <a:ahLst/>
              <a:cxnLst/>
              <a:rect l="l" t="t" r="r" b="b"/>
              <a:pathLst>
                <a:path w="3843" h="83" fill="none" extrusionOk="0">
                  <a:moveTo>
                    <a:pt x="0" y="82"/>
                  </a:moveTo>
                  <a:lnTo>
                    <a:pt x="3842" y="1"/>
                  </a:lnTo>
                </a:path>
              </a:pathLst>
            </a:custGeom>
            <a:noFill/>
            <a:ln w="19050" cap="rnd"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94" name="Google Shape;2294;p24"/>
          <p:cNvSpPr/>
          <p:nvPr/>
        </p:nvSpPr>
        <p:spPr>
          <a:xfrm>
            <a:off x="1389962" y="246675"/>
            <a:ext cx="134641" cy="134662"/>
          </a:xfrm>
          <a:custGeom>
            <a:avLst/>
            <a:gdLst/>
            <a:ahLst/>
            <a:cxnLst/>
            <a:rect l="l" t="t" r="r" b="b"/>
            <a:pathLst>
              <a:path w="6266" h="6267" fill="none" extrusionOk="0">
                <a:moveTo>
                  <a:pt x="5149" y="1118"/>
                </a:moveTo>
                <a:cubicBezTo>
                  <a:pt x="6266" y="2234"/>
                  <a:pt x="6266" y="4064"/>
                  <a:pt x="5149" y="5150"/>
                </a:cubicBezTo>
                <a:cubicBezTo>
                  <a:pt x="4033" y="6267"/>
                  <a:pt x="2233" y="6267"/>
                  <a:pt x="1117" y="5150"/>
                </a:cubicBezTo>
                <a:cubicBezTo>
                  <a:pt x="0" y="4064"/>
                  <a:pt x="0" y="2234"/>
                  <a:pt x="1117" y="1118"/>
                </a:cubicBezTo>
                <a:cubicBezTo>
                  <a:pt x="2233" y="1"/>
                  <a:pt x="4033" y="1"/>
                  <a:pt x="5149" y="1118"/>
                </a:cubicBezTo>
                <a:close/>
              </a:path>
            </a:pathLst>
          </a:custGeom>
          <a:noFill/>
          <a:ln w="19375" cap="flat" cmpd="sng">
            <a:solidFill>
              <a:schemeClr val="accent2"/>
            </a:solidFill>
            <a:prstDash val="solid"/>
            <a:miter lim="31019"/>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295" name="Google Shape;2295;p24"/>
          <p:cNvGrpSpPr/>
          <p:nvPr/>
        </p:nvGrpSpPr>
        <p:grpSpPr>
          <a:xfrm>
            <a:off x="1045944" y="871518"/>
            <a:ext cx="158924" cy="202737"/>
            <a:chOff x="2947570" y="-1075969"/>
            <a:chExt cx="184903" cy="235878"/>
          </a:xfrm>
        </p:grpSpPr>
        <p:sp>
          <p:nvSpPr>
            <p:cNvPr id="2296" name="Google Shape;2296;p24"/>
            <p:cNvSpPr/>
            <p:nvPr/>
          </p:nvSpPr>
          <p:spPr>
            <a:xfrm>
              <a:off x="2947570" y="-1075969"/>
              <a:ext cx="184903" cy="235878"/>
            </a:xfrm>
            <a:custGeom>
              <a:avLst/>
              <a:gdLst/>
              <a:ahLst/>
              <a:cxnLst/>
              <a:rect l="l" t="t" r="r" b="b"/>
              <a:pathLst>
                <a:path w="5042" h="6432" fill="none" extrusionOk="0">
                  <a:moveTo>
                    <a:pt x="4115" y="1527"/>
                  </a:moveTo>
                  <a:cubicBezTo>
                    <a:pt x="2589" y="1"/>
                    <a:pt x="0" y="1063"/>
                    <a:pt x="0" y="3216"/>
                  </a:cubicBezTo>
                  <a:cubicBezTo>
                    <a:pt x="0" y="5369"/>
                    <a:pt x="2589" y="6431"/>
                    <a:pt x="4115" y="4905"/>
                  </a:cubicBezTo>
                  <a:cubicBezTo>
                    <a:pt x="5041" y="3979"/>
                    <a:pt x="5041" y="2480"/>
                    <a:pt x="4115" y="1527"/>
                  </a:cubicBezTo>
                  <a:close/>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7" name="Google Shape;2297;p24"/>
            <p:cNvSpPr/>
            <p:nvPr/>
          </p:nvSpPr>
          <p:spPr>
            <a:xfrm>
              <a:off x="2956555" y="-994040"/>
              <a:ext cx="63003" cy="65020"/>
            </a:xfrm>
            <a:custGeom>
              <a:avLst/>
              <a:gdLst/>
              <a:ahLst/>
              <a:cxnLst/>
              <a:rect l="l" t="t" r="r" b="b"/>
              <a:pathLst>
                <a:path w="1718" h="1773" fill="none" extrusionOk="0">
                  <a:moveTo>
                    <a:pt x="1" y="1772"/>
                  </a:moveTo>
                  <a:lnTo>
                    <a:pt x="1717" y="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8" name="Google Shape;2298;p24"/>
            <p:cNvSpPr/>
            <p:nvPr/>
          </p:nvSpPr>
          <p:spPr>
            <a:xfrm>
              <a:off x="3038520" y="-991033"/>
              <a:ext cx="78956" cy="79983"/>
            </a:xfrm>
            <a:custGeom>
              <a:avLst/>
              <a:gdLst/>
              <a:ahLst/>
              <a:cxnLst/>
              <a:rect l="l" t="t" r="r" b="b"/>
              <a:pathLst>
                <a:path w="2153" h="2181" fill="none" extrusionOk="0">
                  <a:moveTo>
                    <a:pt x="2153" y="1"/>
                  </a:moveTo>
                  <a:lnTo>
                    <a:pt x="0" y="2181"/>
                  </a:lnTo>
                </a:path>
              </a:pathLst>
            </a:custGeom>
            <a:noFill/>
            <a:ln w="19050" cap="rnd" cmpd="sng">
              <a:solidFill>
                <a:schemeClr val="accent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2698"/>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Montserrat Black"/>
              <a:buNone/>
              <a:defRPr sz="2800">
                <a:solidFill>
                  <a:schemeClr val="dk1"/>
                </a:solidFill>
                <a:latin typeface="Montserrat Black"/>
                <a:ea typeface="Montserrat Black"/>
                <a:cs typeface="Montserrat Black"/>
                <a:sym typeface="Montserrat Black"/>
              </a:defRPr>
            </a:lvl1pPr>
            <a:lvl2pPr lvl="1">
              <a:spcBef>
                <a:spcPts val="0"/>
              </a:spcBef>
              <a:spcAft>
                <a:spcPts val="0"/>
              </a:spcAft>
              <a:buClr>
                <a:schemeClr val="dk1"/>
              </a:buClr>
              <a:buSzPts val="2800"/>
              <a:buFont typeface="Montserrat Black"/>
              <a:buNone/>
              <a:defRPr sz="2800">
                <a:solidFill>
                  <a:schemeClr val="dk1"/>
                </a:solidFill>
                <a:latin typeface="Montserrat Black"/>
                <a:ea typeface="Montserrat Black"/>
                <a:cs typeface="Montserrat Black"/>
                <a:sym typeface="Montserrat Black"/>
              </a:defRPr>
            </a:lvl2pPr>
            <a:lvl3pPr lvl="2">
              <a:spcBef>
                <a:spcPts val="0"/>
              </a:spcBef>
              <a:spcAft>
                <a:spcPts val="0"/>
              </a:spcAft>
              <a:buClr>
                <a:schemeClr val="dk1"/>
              </a:buClr>
              <a:buSzPts val="2800"/>
              <a:buFont typeface="Montserrat Black"/>
              <a:buNone/>
              <a:defRPr sz="2800">
                <a:solidFill>
                  <a:schemeClr val="dk1"/>
                </a:solidFill>
                <a:latin typeface="Montserrat Black"/>
                <a:ea typeface="Montserrat Black"/>
                <a:cs typeface="Montserrat Black"/>
                <a:sym typeface="Montserrat Black"/>
              </a:defRPr>
            </a:lvl3pPr>
            <a:lvl4pPr lvl="3">
              <a:spcBef>
                <a:spcPts val="0"/>
              </a:spcBef>
              <a:spcAft>
                <a:spcPts val="0"/>
              </a:spcAft>
              <a:buClr>
                <a:schemeClr val="dk1"/>
              </a:buClr>
              <a:buSzPts val="2800"/>
              <a:buFont typeface="Montserrat Black"/>
              <a:buNone/>
              <a:defRPr sz="2800">
                <a:solidFill>
                  <a:schemeClr val="dk1"/>
                </a:solidFill>
                <a:latin typeface="Montserrat Black"/>
                <a:ea typeface="Montserrat Black"/>
                <a:cs typeface="Montserrat Black"/>
                <a:sym typeface="Montserrat Black"/>
              </a:defRPr>
            </a:lvl4pPr>
            <a:lvl5pPr lvl="4">
              <a:spcBef>
                <a:spcPts val="0"/>
              </a:spcBef>
              <a:spcAft>
                <a:spcPts val="0"/>
              </a:spcAft>
              <a:buClr>
                <a:schemeClr val="dk1"/>
              </a:buClr>
              <a:buSzPts val="2800"/>
              <a:buFont typeface="Montserrat Black"/>
              <a:buNone/>
              <a:defRPr sz="2800">
                <a:solidFill>
                  <a:schemeClr val="dk1"/>
                </a:solidFill>
                <a:latin typeface="Montserrat Black"/>
                <a:ea typeface="Montserrat Black"/>
                <a:cs typeface="Montserrat Black"/>
                <a:sym typeface="Montserrat Black"/>
              </a:defRPr>
            </a:lvl5pPr>
            <a:lvl6pPr lvl="5">
              <a:spcBef>
                <a:spcPts val="0"/>
              </a:spcBef>
              <a:spcAft>
                <a:spcPts val="0"/>
              </a:spcAft>
              <a:buClr>
                <a:schemeClr val="dk1"/>
              </a:buClr>
              <a:buSzPts val="2800"/>
              <a:buFont typeface="Montserrat Black"/>
              <a:buNone/>
              <a:defRPr sz="2800">
                <a:solidFill>
                  <a:schemeClr val="dk1"/>
                </a:solidFill>
                <a:latin typeface="Montserrat Black"/>
                <a:ea typeface="Montserrat Black"/>
                <a:cs typeface="Montserrat Black"/>
                <a:sym typeface="Montserrat Black"/>
              </a:defRPr>
            </a:lvl6pPr>
            <a:lvl7pPr lvl="6">
              <a:spcBef>
                <a:spcPts val="0"/>
              </a:spcBef>
              <a:spcAft>
                <a:spcPts val="0"/>
              </a:spcAft>
              <a:buClr>
                <a:schemeClr val="dk1"/>
              </a:buClr>
              <a:buSzPts val="2800"/>
              <a:buFont typeface="Montserrat Black"/>
              <a:buNone/>
              <a:defRPr sz="2800">
                <a:solidFill>
                  <a:schemeClr val="dk1"/>
                </a:solidFill>
                <a:latin typeface="Montserrat Black"/>
                <a:ea typeface="Montserrat Black"/>
                <a:cs typeface="Montserrat Black"/>
                <a:sym typeface="Montserrat Black"/>
              </a:defRPr>
            </a:lvl7pPr>
            <a:lvl8pPr lvl="7">
              <a:spcBef>
                <a:spcPts val="0"/>
              </a:spcBef>
              <a:spcAft>
                <a:spcPts val="0"/>
              </a:spcAft>
              <a:buClr>
                <a:schemeClr val="dk1"/>
              </a:buClr>
              <a:buSzPts val="2800"/>
              <a:buFont typeface="Montserrat Black"/>
              <a:buNone/>
              <a:defRPr sz="2800">
                <a:solidFill>
                  <a:schemeClr val="dk1"/>
                </a:solidFill>
                <a:latin typeface="Montserrat Black"/>
                <a:ea typeface="Montserrat Black"/>
                <a:cs typeface="Montserrat Black"/>
                <a:sym typeface="Montserrat Black"/>
              </a:defRPr>
            </a:lvl8pPr>
            <a:lvl9pPr lvl="8">
              <a:spcBef>
                <a:spcPts val="0"/>
              </a:spcBef>
              <a:spcAft>
                <a:spcPts val="0"/>
              </a:spcAft>
              <a:buClr>
                <a:schemeClr val="dk1"/>
              </a:buClr>
              <a:buSzPts val="2800"/>
              <a:buFont typeface="Montserrat Black"/>
              <a:buNone/>
              <a:defRPr sz="2800">
                <a:solidFill>
                  <a:schemeClr val="dk1"/>
                </a:solidFill>
                <a:latin typeface="Montserrat Black"/>
                <a:ea typeface="Montserrat Black"/>
                <a:cs typeface="Montserrat Black"/>
                <a:sym typeface="Montserrat Black"/>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04800">
              <a:lnSpc>
                <a:spcPct val="115000"/>
              </a:lnSpc>
              <a:spcBef>
                <a:spcPts val="0"/>
              </a:spcBef>
              <a:spcAft>
                <a:spcPts val="0"/>
              </a:spcAft>
              <a:buClr>
                <a:schemeClr val="dk1"/>
              </a:buClr>
              <a:buSzPts val="1200"/>
              <a:buFont typeface="Nunito Light"/>
              <a:buChar char="●"/>
              <a:defRPr sz="1200">
                <a:solidFill>
                  <a:schemeClr val="dk1"/>
                </a:solidFill>
                <a:latin typeface="Nunito Light"/>
                <a:ea typeface="Nunito Light"/>
                <a:cs typeface="Nunito Light"/>
                <a:sym typeface="Nunito Light"/>
              </a:defRPr>
            </a:lvl1pPr>
            <a:lvl2pPr marL="914400" lvl="1" indent="-304800">
              <a:lnSpc>
                <a:spcPct val="115000"/>
              </a:lnSpc>
              <a:spcBef>
                <a:spcPts val="1600"/>
              </a:spcBef>
              <a:spcAft>
                <a:spcPts val="0"/>
              </a:spcAft>
              <a:buClr>
                <a:schemeClr val="dk1"/>
              </a:buClr>
              <a:buSzPts val="1200"/>
              <a:buFont typeface="Nunito Light"/>
              <a:buChar char="○"/>
              <a:defRPr sz="1200">
                <a:solidFill>
                  <a:schemeClr val="dk1"/>
                </a:solidFill>
                <a:latin typeface="Nunito Light"/>
                <a:ea typeface="Nunito Light"/>
                <a:cs typeface="Nunito Light"/>
                <a:sym typeface="Nunito Light"/>
              </a:defRPr>
            </a:lvl2pPr>
            <a:lvl3pPr marL="1371600" lvl="2" indent="-304800">
              <a:lnSpc>
                <a:spcPct val="115000"/>
              </a:lnSpc>
              <a:spcBef>
                <a:spcPts val="1600"/>
              </a:spcBef>
              <a:spcAft>
                <a:spcPts val="0"/>
              </a:spcAft>
              <a:buClr>
                <a:schemeClr val="dk1"/>
              </a:buClr>
              <a:buSzPts val="1200"/>
              <a:buFont typeface="Nunito Light"/>
              <a:buChar char="■"/>
              <a:defRPr sz="1200">
                <a:solidFill>
                  <a:schemeClr val="dk1"/>
                </a:solidFill>
                <a:latin typeface="Nunito Light"/>
                <a:ea typeface="Nunito Light"/>
                <a:cs typeface="Nunito Light"/>
                <a:sym typeface="Nunito Light"/>
              </a:defRPr>
            </a:lvl3pPr>
            <a:lvl4pPr marL="1828800" lvl="3" indent="-304800">
              <a:lnSpc>
                <a:spcPct val="115000"/>
              </a:lnSpc>
              <a:spcBef>
                <a:spcPts val="1600"/>
              </a:spcBef>
              <a:spcAft>
                <a:spcPts val="0"/>
              </a:spcAft>
              <a:buClr>
                <a:schemeClr val="dk1"/>
              </a:buClr>
              <a:buSzPts val="1200"/>
              <a:buFont typeface="Nunito Light"/>
              <a:buChar char="●"/>
              <a:defRPr sz="1200">
                <a:solidFill>
                  <a:schemeClr val="dk1"/>
                </a:solidFill>
                <a:latin typeface="Nunito Light"/>
                <a:ea typeface="Nunito Light"/>
                <a:cs typeface="Nunito Light"/>
                <a:sym typeface="Nunito Light"/>
              </a:defRPr>
            </a:lvl4pPr>
            <a:lvl5pPr marL="2286000" lvl="4" indent="-304800">
              <a:lnSpc>
                <a:spcPct val="115000"/>
              </a:lnSpc>
              <a:spcBef>
                <a:spcPts val="1600"/>
              </a:spcBef>
              <a:spcAft>
                <a:spcPts val="0"/>
              </a:spcAft>
              <a:buClr>
                <a:schemeClr val="dk1"/>
              </a:buClr>
              <a:buSzPts val="1200"/>
              <a:buFont typeface="Nunito Light"/>
              <a:buChar char="○"/>
              <a:defRPr sz="1200">
                <a:solidFill>
                  <a:schemeClr val="dk1"/>
                </a:solidFill>
                <a:latin typeface="Nunito Light"/>
                <a:ea typeface="Nunito Light"/>
                <a:cs typeface="Nunito Light"/>
                <a:sym typeface="Nunito Light"/>
              </a:defRPr>
            </a:lvl5pPr>
            <a:lvl6pPr marL="2743200" lvl="5" indent="-304800">
              <a:lnSpc>
                <a:spcPct val="115000"/>
              </a:lnSpc>
              <a:spcBef>
                <a:spcPts val="1600"/>
              </a:spcBef>
              <a:spcAft>
                <a:spcPts val="0"/>
              </a:spcAft>
              <a:buClr>
                <a:schemeClr val="dk1"/>
              </a:buClr>
              <a:buSzPts val="1200"/>
              <a:buFont typeface="Nunito Light"/>
              <a:buChar char="■"/>
              <a:defRPr sz="1200">
                <a:solidFill>
                  <a:schemeClr val="dk1"/>
                </a:solidFill>
                <a:latin typeface="Nunito Light"/>
                <a:ea typeface="Nunito Light"/>
                <a:cs typeface="Nunito Light"/>
                <a:sym typeface="Nunito Light"/>
              </a:defRPr>
            </a:lvl6pPr>
            <a:lvl7pPr marL="3200400" lvl="6" indent="-304800">
              <a:lnSpc>
                <a:spcPct val="115000"/>
              </a:lnSpc>
              <a:spcBef>
                <a:spcPts val="1600"/>
              </a:spcBef>
              <a:spcAft>
                <a:spcPts val="0"/>
              </a:spcAft>
              <a:buClr>
                <a:schemeClr val="dk1"/>
              </a:buClr>
              <a:buSzPts val="1200"/>
              <a:buFont typeface="Nunito Light"/>
              <a:buChar char="●"/>
              <a:defRPr sz="1200">
                <a:solidFill>
                  <a:schemeClr val="dk1"/>
                </a:solidFill>
                <a:latin typeface="Nunito Light"/>
                <a:ea typeface="Nunito Light"/>
                <a:cs typeface="Nunito Light"/>
                <a:sym typeface="Nunito Light"/>
              </a:defRPr>
            </a:lvl7pPr>
            <a:lvl8pPr marL="3657600" lvl="7" indent="-304800">
              <a:lnSpc>
                <a:spcPct val="115000"/>
              </a:lnSpc>
              <a:spcBef>
                <a:spcPts val="1600"/>
              </a:spcBef>
              <a:spcAft>
                <a:spcPts val="0"/>
              </a:spcAft>
              <a:buClr>
                <a:schemeClr val="dk1"/>
              </a:buClr>
              <a:buSzPts val="1200"/>
              <a:buFont typeface="Nunito Light"/>
              <a:buChar char="○"/>
              <a:defRPr sz="1200">
                <a:solidFill>
                  <a:schemeClr val="dk1"/>
                </a:solidFill>
                <a:latin typeface="Nunito Light"/>
                <a:ea typeface="Nunito Light"/>
                <a:cs typeface="Nunito Light"/>
                <a:sym typeface="Nunito Light"/>
              </a:defRPr>
            </a:lvl8pPr>
            <a:lvl9pPr marL="4114800" lvl="8" indent="-304800">
              <a:lnSpc>
                <a:spcPct val="115000"/>
              </a:lnSpc>
              <a:spcBef>
                <a:spcPts val="1600"/>
              </a:spcBef>
              <a:spcAft>
                <a:spcPts val="1600"/>
              </a:spcAft>
              <a:buClr>
                <a:schemeClr val="dk1"/>
              </a:buClr>
              <a:buSzPts val="1200"/>
              <a:buFont typeface="Nunito Light"/>
              <a:buChar char="■"/>
              <a:defRPr sz="1200">
                <a:solidFill>
                  <a:schemeClr val="dk1"/>
                </a:solidFill>
                <a:latin typeface="Nunito Light"/>
                <a:ea typeface="Nunito Light"/>
                <a:cs typeface="Nunito Light"/>
                <a:sym typeface="Nunito Ligh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9" r:id="rId5"/>
    <p:sldLayoutId id="2147483662" r:id="rId6"/>
    <p:sldLayoutId id="2147483668" r:id="rId7"/>
    <p:sldLayoutId id="2147483670" r:id="rId8"/>
    <p:sldLayoutId id="2147483675"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880">
          <p15:clr>
            <a:srgbClr val="EA4335"/>
          </p15:clr>
        </p15:guide>
        <p15:guide id="2" pos="5760">
          <p15:clr>
            <a:srgbClr val="EA4335"/>
          </p15:clr>
        </p15:guide>
        <p15:guide id="3">
          <p15:clr>
            <a:srgbClr val="EA4335"/>
          </p15:clr>
        </p15:guide>
        <p15:guide id="4" pos="449">
          <p15:clr>
            <a:srgbClr val="EA4335"/>
          </p15:clr>
        </p15:guide>
        <p15:guide id="5" pos="5311">
          <p15:clr>
            <a:srgbClr val="EA4335"/>
          </p15:clr>
        </p15:guide>
        <p15:guide id="6" orient="horz">
          <p15:clr>
            <a:srgbClr val="EA4335"/>
          </p15:clr>
        </p15:guide>
        <p15:guide id="7" orient="horz" pos="1620">
          <p15:clr>
            <a:srgbClr val="EA4335"/>
          </p15:clr>
        </p15:guide>
        <p15:guide id="8" orient="horz" pos="3237">
          <p15:clr>
            <a:srgbClr val="EA4335"/>
          </p15:clr>
        </p15:guide>
        <p15:guide id="9" orient="horz" pos="2903">
          <p15:clr>
            <a:srgbClr val="EA4335"/>
          </p15:clr>
        </p15:guide>
        <p15:guide id="10" orient="horz" pos="340">
          <p15:clr>
            <a:srgbClr val="EA4335"/>
          </p15:clr>
        </p15:guide>
        <p15:guide id="11" orient="horz" pos="617">
          <p15:clr>
            <a:srgbClr val="EA4335"/>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706"/>
        <p:cNvGrpSpPr/>
        <p:nvPr/>
      </p:nvGrpSpPr>
      <p:grpSpPr>
        <a:xfrm>
          <a:off x="0" y="0"/>
          <a:ext cx="0" cy="0"/>
          <a:chOff x="0" y="0"/>
          <a:chExt cx="0" cy="0"/>
        </a:xfrm>
      </p:grpSpPr>
      <p:sp>
        <p:nvSpPr>
          <p:cNvPr id="2707" name="Google Shape;2707;p32"/>
          <p:cNvSpPr txBox="1">
            <a:spLocks noGrp="1"/>
          </p:cNvSpPr>
          <p:nvPr>
            <p:ph type="ctrTitle"/>
          </p:nvPr>
        </p:nvSpPr>
        <p:spPr>
          <a:xfrm>
            <a:off x="904567" y="1704550"/>
            <a:ext cx="7226709" cy="1212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solidFill>
                  <a:schemeClr val="accent3"/>
                </a:solidFill>
                <a:latin typeface="Montserrat Black"/>
                <a:ea typeface="Montserrat Black"/>
                <a:cs typeface="Montserrat Black"/>
                <a:sym typeface="Montserrat Black"/>
              </a:rPr>
              <a:t>Etape 2:</a:t>
            </a:r>
            <a:r>
              <a:rPr lang="en" dirty="0">
                <a:solidFill>
                  <a:schemeClr val="accent3"/>
                </a:solidFill>
              </a:rPr>
              <a:t> </a:t>
            </a:r>
            <a:r>
              <a:rPr lang="fr-FR" dirty="0">
                <a:solidFill>
                  <a:schemeClr val="accent3">
                    <a:lumMod val="50000"/>
                  </a:schemeClr>
                </a:solidFill>
              </a:rPr>
              <a:t>Découverte d’une molécule active</a:t>
            </a:r>
            <a:endParaRPr dirty="0">
              <a:solidFill>
                <a:schemeClr val="accent3">
                  <a:lumMod val="50000"/>
                </a:schemeClr>
              </a:solidFill>
              <a:latin typeface="Montserrat"/>
              <a:ea typeface="Montserrat"/>
              <a:cs typeface="Montserrat"/>
              <a:sym typeface="Montserrat"/>
            </a:endParaRPr>
          </a:p>
        </p:txBody>
      </p:sp>
      <p:sp>
        <p:nvSpPr>
          <p:cNvPr id="3" name="Sous-titre 2">
            <a:extLst>
              <a:ext uri="{FF2B5EF4-FFF2-40B4-BE49-F238E27FC236}">
                <a16:creationId xmlns:a16="http://schemas.microsoft.com/office/drawing/2014/main" id="{686CE21D-4DDF-441A-BCD7-088530B06F53}"/>
              </a:ext>
            </a:extLst>
          </p:cNvPr>
          <p:cNvSpPr>
            <a:spLocks noGrp="1"/>
          </p:cNvSpPr>
          <p:nvPr>
            <p:ph type="subTitle" idx="1"/>
          </p:nvPr>
        </p:nvSpPr>
        <p:spPr/>
        <p:txBody>
          <a:bodyPr/>
          <a:lstStyle/>
          <a:p>
            <a:endParaRPr lang="fr-F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2719" name="Google Shape;2719;p34"/>
          <p:cNvSpPr txBox="1">
            <a:spLocks noGrp="1"/>
          </p:cNvSpPr>
          <p:nvPr>
            <p:ph type="title"/>
          </p:nvPr>
        </p:nvSpPr>
        <p:spPr>
          <a:xfrm>
            <a:off x="1376517" y="539500"/>
            <a:ext cx="6567948"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Définition d’une molécule HIT</a:t>
            </a:r>
            <a:endParaRPr dirty="0"/>
          </a:p>
        </p:txBody>
      </p:sp>
      <p:sp>
        <p:nvSpPr>
          <p:cNvPr id="2720" name="Google Shape;2720;p34"/>
          <p:cNvSpPr txBox="1">
            <a:spLocks noGrp="1"/>
          </p:cNvSpPr>
          <p:nvPr>
            <p:ph type="title" idx="3"/>
          </p:nvPr>
        </p:nvSpPr>
        <p:spPr>
          <a:xfrm>
            <a:off x="981904" y="1668450"/>
            <a:ext cx="981600" cy="1044000"/>
          </a:xfrm>
          <a:prstGeom prst="rect">
            <a:avLst/>
          </a:prstGeom>
        </p:spPr>
        <p:txBody>
          <a:bodyPr spcFirstLastPara="1" wrap="square" lIns="91425" tIns="91425" rIns="91425" bIns="91425" anchor="ctr" anchorCtr="0">
            <a:noAutofit/>
          </a:bodyPr>
          <a:lstStyle/>
          <a:p>
            <a:pPr lvl="0" algn="ctr" rtl="0">
              <a:spcBef>
                <a:spcPts val="0"/>
              </a:spcBef>
              <a:spcAft>
                <a:spcPts val="0"/>
              </a:spcAft>
            </a:pPr>
            <a:r>
              <a:rPr lang="fr-FR" dirty="0">
                <a:sym typeface="Wingdings" panose="05000000000000000000" pitchFamily="2" charset="2"/>
              </a:rPr>
              <a:t></a:t>
            </a:r>
            <a:endParaRPr dirty="0"/>
          </a:p>
        </p:txBody>
      </p:sp>
      <p:sp>
        <p:nvSpPr>
          <p:cNvPr id="2722" name="Google Shape;2722;p34"/>
          <p:cNvSpPr txBox="1">
            <a:spLocks noGrp="1"/>
          </p:cNvSpPr>
          <p:nvPr>
            <p:ph type="subTitle" idx="9"/>
          </p:nvPr>
        </p:nvSpPr>
        <p:spPr>
          <a:xfrm>
            <a:off x="1730477" y="1941509"/>
            <a:ext cx="3274141" cy="464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fr-FR" dirty="0"/>
              <a:t>Première molécule que l’on découvre et qui a les propriétés pharmacologiques recherchées</a:t>
            </a:r>
            <a:endParaRPr dirty="0"/>
          </a:p>
        </p:txBody>
      </p:sp>
      <p:sp>
        <p:nvSpPr>
          <p:cNvPr id="2723" name="Google Shape;2723;p34"/>
          <p:cNvSpPr txBox="1">
            <a:spLocks noGrp="1"/>
          </p:cNvSpPr>
          <p:nvPr>
            <p:ph type="title" idx="4"/>
          </p:nvPr>
        </p:nvSpPr>
        <p:spPr>
          <a:xfrm>
            <a:off x="981904" y="3130098"/>
            <a:ext cx="981600" cy="104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sym typeface="Wingdings" panose="05000000000000000000" pitchFamily="2" charset="2"/>
              </a:rPr>
              <a:t></a:t>
            </a:r>
            <a:endParaRPr dirty="0"/>
          </a:p>
        </p:txBody>
      </p:sp>
      <p:sp>
        <p:nvSpPr>
          <p:cNvPr id="2725" name="Google Shape;2725;p34"/>
          <p:cNvSpPr txBox="1">
            <a:spLocks noGrp="1"/>
          </p:cNvSpPr>
          <p:nvPr>
            <p:ph type="subTitle" idx="13"/>
          </p:nvPr>
        </p:nvSpPr>
        <p:spPr>
          <a:xfrm>
            <a:off x="1730477" y="3589759"/>
            <a:ext cx="3875944" cy="464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fr-FR" dirty="0"/>
              <a:t>La première d’une série d’autres molécules avec qui elle va partager certaines propriétés et différer par d’autres après optimisation</a:t>
            </a:r>
            <a:endParaRPr dirty="0"/>
          </a:p>
        </p:txBody>
      </p:sp>
      <p:sp>
        <p:nvSpPr>
          <p:cNvPr id="2726" name="Google Shape;2726;p34"/>
          <p:cNvSpPr txBox="1">
            <a:spLocks noGrp="1"/>
          </p:cNvSpPr>
          <p:nvPr>
            <p:ph type="title" idx="7"/>
          </p:nvPr>
        </p:nvSpPr>
        <p:spPr>
          <a:xfrm>
            <a:off x="4882889" y="1651859"/>
            <a:ext cx="981600" cy="104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dirty="0">
                <a:sym typeface="Wingdings" panose="05000000000000000000" pitchFamily="2" charset="2"/>
              </a:rPr>
              <a:t></a:t>
            </a:r>
            <a:endParaRPr dirty="0"/>
          </a:p>
        </p:txBody>
      </p:sp>
      <p:sp>
        <p:nvSpPr>
          <p:cNvPr id="2728" name="Google Shape;2728;p34"/>
          <p:cNvSpPr txBox="1">
            <a:spLocks noGrp="1"/>
          </p:cNvSpPr>
          <p:nvPr>
            <p:ph type="subTitle" idx="14"/>
          </p:nvPr>
        </p:nvSpPr>
        <p:spPr>
          <a:xfrm>
            <a:off x="5562830" y="1958100"/>
            <a:ext cx="3404189" cy="464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fr-FR" dirty="0"/>
              <a:t>Doit être optimisée car celle n’a pas toutes les qualités requises pour être qualifiée candidat médicament. </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735"/>
        <p:cNvGrpSpPr/>
        <p:nvPr/>
      </p:nvGrpSpPr>
      <p:grpSpPr>
        <a:xfrm>
          <a:off x="0" y="0"/>
          <a:ext cx="0" cy="0"/>
          <a:chOff x="0" y="0"/>
          <a:chExt cx="0" cy="0"/>
        </a:xfrm>
      </p:grpSpPr>
      <p:sp>
        <p:nvSpPr>
          <p:cNvPr id="2736" name="Google Shape;2736;p35"/>
          <p:cNvSpPr txBox="1">
            <a:spLocks noGrp="1"/>
          </p:cNvSpPr>
          <p:nvPr>
            <p:ph type="body" idx="1"/>
          </p:nvPr>
        </p:nvSpPr>
        <p:spPr>
          <a:xfrm>
            <a:off x="1025399" y="1697250"/>
            <a:ext cx="7027219" cy="2206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fr-FR" dirty="0">
                <a:latin typeface="Nunito SemiBold"/>
                <a:ea typeface="Nunito SemiBold"/>
                <a:cs typeface="Nunito SemiBold"/>
                <a:sym typeface="Nunito SemiBold"/>
              </a:rPr>
              <a:t>Principales caractéristiques d’une molécule hit à améliorer lors de l’optimisation:</a:t>
            </a:r>
            <a:endParaRPr dirty="0">
              <a:latin typeface="Nunito SemiBold"/>
              <a:ea typeface="Nunito SemiBold"/>
              <a:cs typeface="Nunito SemiBold"/>
              <a:sym typeface="Nunito SemiBold"/>
            </a:endParaRPr>
          </a:p>
          <a:p>
            <a:pPr marL="0" lvl="0" indent="0" algn="l" rtl="0">
              <a:spcBef>
                <a:spcPts val="0"/>
              </a:spcBef>
              <a:spcAft>
                <a:spcPts val="0"/>
              </a:spcAft>
              <a:buNone/>
            </a:pPr>
            <a:endParaRPr dirty="0"/>
          </a:p>
          <a:p>
            <a:pPr marL="457200" lvl="0" indent="-330200" algn="l" rtl="0">
              <a:spcBef>
                <a:spcPts val="0"/>
              </a:spcBef>
              <a:spcAft>
                <a:spcPts val="0"/>
              </a:spcAft>
              <a:buSzPts val="1600"/>
              <a:buChar char="●"/>
            </a:pPr>
            <a:r>
              <a:rPr lang="fr-FR" dirty="0"/>
              <a:t>M</a:t>
            </a:r>
            <a:r>
              <a:rPr lang="en" dirty="0"/>
              <a:t>anque de sélectivité ou spécificité</a:t>
            </a:r>
          </a:p>
          <a:p>
            <a:pPr marL="457200" lvl="0" indent="-330200" algn="l" rtl="0">
              <a:spcBef>
                <a:spcPts val="0"/>
              </a:spcBef>
              <a:spcAft>
                <a:spcPts val="0"/>
              </a:spcAft>
              <a:buSzPts val="1600"/>
              <a:buChar char="●"/>
            </a:pPr>
            <a:r>
              <a:rPr lang="fr-FR" dirty="0"/>
              <a:t>Découverte d’une molécule active</a:t>
            </a:r>
          </a:p>
          <a:p>
            <a:pPr marL="457200" lvl="0" indent="-330200" algn="l" rtl="0">
              <a:spcBef>
                <a:spcPts val="0"/>
              </a:spcBef>
              <a:spcAft>
                <a:spcPts val="0"/>
              </a:spcAft>
              <a:buSzPts val="1600"/>
              <a:buChar char="●"/>
            </a:pPr>
            <a:r>
              <a:rPr lang="fr-FR" dirty="0"/>
              <a:t>Instabilité métabolique</a:t>
            </a:r>
          </a:p>
          <a:p>
            <a:pPr marL="457200" lvl="0" indent="-330200" algn="l" rtl="0">
              <a:spcBef>
                <a:spcPts val="0"/>
              </a:spcBef>
              <a:spcAft>
                <a:spcPts val="0"/>
              </a:spcAft>
              <a:buSzPts val="1600"/>
              <a:buChar char="●"/>
            </a:pPr>
            <a:r>
              <a:rPr lang="fr-FR" dirty="0"/>
              <a:t>Instabilité chimique</a:t>
            </a:r>
          </a:p>
          <a:p>
            <a:pPr marL="0" lvl="0" indent="0" algn="l" rtl="0">
              <a:spcBef>
                <a:spcPts val="0"/>
              </a:spcBef>
              <a:spcAft>
                <a:spcPts val="0"/>
              </a:spcAft>
              <a:buNone/>
            </a:pPr>
            <a:endParaRPr dirty="0"/>
          </a:p>
        </p:txBody>
      </p:sp>
      <p:sp>
        <p:nvSpPr>
          <p:cNvPr id="2737" name="Google Shape;2737;p35"/>
          <p:cNvSpPr txBox="1">
            <a:spLocks noGrp="1"/>
          </p:cNvSpPr>
          <p:nvPr>
            <p:ph type="title"/>
          </p:nvPr>
        </p:nvSpPr>
        <p:spPr>
          <a:xfrm>
            <a:off x="-113071" y="627991"/>
            <a:ext cx="9370141"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dirty="0"/>
              <a:t>Molécule hit ou tête de série</a:t>
            </a:r>
            <a:endParaRPr dirty="0"/>
          </a:p>
        </p:txBody>
      </p:sp>
      <p:sp>
        <p:nvSpPr>
          <p:cNvPr id="4" name="Google Shape;2736;p35">
            <a:extLst>
              <a:ext uri="{FF2B5EF4-FFF2-40B4-BE49-F238E27FC236}">
                <a16:creationId xmlns:a16="http://schemas.microsoft.com/office/drawing/2014/main" id="{904E87E5-670B-4A20-B9E6-4B155ACC325F}"/>
              </a:ext>
            </a:extLst>
          </p:cNvPr>
          <p:cNvSpPr txBox="1">
            <a:spLocks/>
          </p:cNvSpPr>
          <p:nvPr/>
        </p:nvSpPr>
        <p:spPr>
          <a:xfrm>
            <a:off x="4943554" y="1938140"/>
            <a:ext cx="7027219" cy="2206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30200" algn="l" rtl="0">
              <a:lnSpc>
                <a:spcPct val="100000"/>
              </a:lnSpc>
              <a:spcBef>
                <a:spcPts val="0"/>
              </a:spcBef>
              <a:spcAft>
                <a:spcPts val="0"/>
              </a:spcAft>
              <a:buClr>
                <a:schemeClr val="accent3"/>
              </a:buClr>
              <a:buSzPts val="1600"/>
              <a:buFont typeface="Nunito"/>
              <a:buChar char="●"/>
              <a:defRPr sz="1600" b="0" i="0" u="none" strike="noStrike" cap="none">
                <a:solidFill>
                  <a:schemeClr val="dk1"/>
                </a:solidFill>
                <a:latin typeface="Nunito"/>
                <a:ea typeface="Nunito"/>
                <a:cs typeface="Nunito"/>
                <a:sym typeface="Nunito"/>
              </a:defRPr>
            </a:lvl1pPr>
            <a:lvl2pPr marL="914400" marR="0" lvl="1" indent="-330200" algn="l" rtl="0">
              <a:lnSpc>
                <a:spcPct val="100000"/>
              </a:lnSpc>
              <a:spcBef>
                <a:spcPts val="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2pPr>
            <a:lvl3pPr marL="1371600" marR="0" lvl="2"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3pPr>
            <a:lvl4pPr marL="1828800" marR="0" lvl="3"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4pPr>
            <a:lvl5pPr marL="2286000" marR="0" lvl="4"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5pPr>
            <a:lvl6pPr marL="2743200" marR="0" lvl="5"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6pPr>
            <a:lvl7pPr marL="3200400" marR="0" lvl="6"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7pPr>
            <a:lvl8pPr marL="3657600" marR="0" lvl="7"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8pPr>
            <a:lvl9pPr marL="4114800" marR="0" lvl="8" indent="-330200" algn="l" rtl="0">
              <a:lnSpc>
                <a:spcPct val="100000"/>
              </a:lnSpc>
              <a:spcBef>
                <a:spcPts val="1600"/>
              </a:spcBef>
              <a:spcAft>
                <a:spcPts val="1600"/>
              </a:spcAft>
              <a:buClr>
                <a:schemeClr val="dk1"/>
              </a:buClr>
              <a:buSzPts val="1600"/>
              <a:buFont typeface="Nunito"/>
              <a:buChar char="■"/>
              <a:defRPr sz="1600" b="0" i="0" u="none" strike="noStrike" cap="none">
                <a:solidFill>
                  <a:schemeClr val="dk1"/>
                </a:solidFill>
                <a:latin typeface="Nunito"/>
                <a:ea typeface="Nunito"/>
                <a:cs typeface="Nunito"/>
                <a:sym typeface="Nunito"/>
              </a:defRPr>
            </a:lvl9pPr>
          </a:lstStyle>
          <a:p>
            <a:pPr marL="0" indent="0">
              <a:buFont typeface="Nunito"/>
              <a:buNone/>
            </a:pPr>
            <a:endParaRPr lang="fr-FR" dirty="0"/>
          </a:p>
          <a:p>
            <a:r>
              <a:rPr lang="fr-FR" dirty="0"/>
              <a:t>Haute toxicité</a:t>
            </a:r>
          </a:p>
          <a:p>
            <a:r>
              <a:rPr lang="fr-FR" dirty="0"/>
              <a:t>Faible biodisponibilité</a:t>
            </a:r>
          </a:p>
          <a:p>
            <a:r>
              <a:rPr lang="fr-FR" dirty="0"/>
              <a:t>Solubilité insatisfaisante</a:t>
            </a:r>
          </a:p>
          <a:p>
            <a:r>
              <a:rPr lang="fr-FR" dirty="0"/>
              <a:t>Manque d’originalité</a:t>
            </a:r>
          </a:p>
          <a:p>
            <a:pPr marL="0" indent="0">
              <a:buFont typeface="Nunito"/>
              <a:buNone/>
            </a:pPr>
            <a:endParaRPr lang="fr-F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64"/>
        <p:cNvGrpSpPr/>
        <p:nvPr/>
      </p:nvGrpSpPr>
      <p:grpSpPr>
        <a:xfrm>
          <a:off x="0" y="0"/>
          <a:ext cx="0" cy="0"/>
          <a:chOff x="0" y="0"/>
          <a:chExt cx="0" cy="0"/>
        </a:xfrm>
      </p:grpSpPr>
      <p:sp>
        <p:nvSpPr>
          <p:cNvPr id="2765" name="Google Shape;2765;p37"/>
          <p:cNvSpPr txBox="1">
            <a:spLocks noGrp="1"/>
          </p:cNvSpPr>
          <p:nvPr>
            <p:ph type="title"/>
          </p:nvPr>
        </p:nvSpPr>
        <p:spPr>
          <a:xfrm>
            <a:off x="2357100" y="3642646"/>
            <a:ext cx="4429800" cy="326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 L. Pasteur</a:t>
            </a:r>
            <a:endParaRPr dirty="0"/>
          </a:p>
        </p:txBody>
      </p:sp>
      <p:sp>
        <p:nvSpPr>
          <p:cNvPr id="2766" name="Google Shape;2766;p37"/>
          <p:cNvSpPr txBox="1">
            <a:spLocks noGrp="1"/>
          </p:cNvSpPr>
          <p:nvPr>
            <p:ph type="subTitle" idx="4294967295"/>
          </p:nvPr>
        </p:nvSpPr>
        <p:spPr>
          <a:xfrm>
            <a:off x="713225" y="539500"/>
            <a:ext cx="1195500" cy="129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15000">
                <a:solidFill>
                  <a:schemeClr val="accent4"/>
                </a:solidFill>
                <a:latin typeface="Montserrat Black"/>
                <a:ea typeface="Montserrat Black"/>
                <a:cs typeface="Montserrat Black"/>
                <a:sym typeface="Montserrat Black"/>
              </a:rPr>
              <a:t>“</a:t>
            </a:r>
            <a:endParaRPr sz="15000">
              <a:solidFill>
                <a:schemeClr val="accent4"/>
              </a:solidFill>
              <a:latin typeface="Montserrat Black"/>
              <a:ea typeface="Montserrat Black"/>
              <a:cs typeface="Montserrat Black"/>
              <a:sym typeface="Montserrat Black"/>
            </a:endParaRPr>
          </a:p>
        </p:txBody>
      </p:sp>
      <p:sp>
        <p:nvSpPr>
          <p:cNvPr id="2767" name="Google Shape;2767;p37"/>
          <p:cNvSpPr txBox="1">
            <a:spLocks noGrp="1"/>
          </p:cNvSpPr>
          <p:nvPr>
            <p:ph type="subTitle" idx="4294967295"/>
          </p:nvPr>
        </p:nvSpPr>
        <p:spPr>
          <a:xfrm>
            <a:off x="7235275" y="2571750"/>
            <a:ext cx="1195500" cy="129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5000">
                <a:solidFill>
                  <a:schemeClr val="accent4"/>
                </a:solidFill>
                <a:latin typeface="Montserrat Black"/>
                <a:ea typeface="Montserrat Black"/>
                <a:cs typeface="Montserrat Black"/>
                <a:sym typeface="Montserrat Black"/>
              </a:rPr>
              <a:t>”</a:t>
            </a:r>
            <a:endParaRPr sz="15000">
              <a:solidFill>
                <a:schemeClr val="accent4"/>
              </a:solidFill>
              <a:latin typeface="Montserrat Black"/>
              <a:ea typeface="Montserrat Black"/>
              <a:cs typeface="Montserrat Black"/>
              <a:sym typeface="Montserrat Black"/>
            </a:endParaRPr>
          </a:p>
        </p:txBody>
      </p:sp>
      <p:sp>
        <p:nvSpPr>
          <p:cNvPr id="2768" name="Google Shape;2768;p37"/>
          <p:cNvSpPr txBox="1">
            <a:spLocks noGrp="1"/>
          </p:cNvSpPr>
          <p:nvPr>
            <p:ph type="subTitle" idx="1"/>
          </p:nvPr>
        </p:nvSpPr>
        <p:spPr>
          <a:xfrm>
            <a:off x="2357100" y="1963546"/>
            <a:ext cx="4429800" cy="1679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i="1" dirty="0"/>
              <a:t>Dans les champs de l’expérience, la hasard ne favorise que les esprits préparés</a:t>
            </a:r>
            <a:endParaRPr i="1" dirty="0"/>
          </a:p>
        </p:txBody>
      </p:sp>
      <p:sp>
        <p:nvSpPr>
          <p:cNvPr id="2" name="ZoneTexte 1">
            <a:extLst>
              <a:ext uri="{FF2B5EF4-FFF2-40B4-BE49-F238E27FC236}">
                <a16:creationId xmlns:a16="http://schemas.microsoft.com/office/drawing/2014/main" id="{CB8DC6B5-382C-4CC1-BFB0-F701B8C7DEA8}"/>
              </a:ext>
            </a:extLst>
          </p:cNvPr>
          <p:cNvSpPr txBox="1"/>
          <p:nvPr/>
        </p:nvSpPr>
        <p:spPr>
          <a:xfrm>
            <a:off x="1310975" y="315806"/>
            <a:ext cx="6548284" cy="707886"/>
          </a:xfrm>
          <a:prstGeom prst="rect">
            <a:avLst/>
          </a:prstGeom>
          <a:noFill/>
        </p:spPr>
        <p:txBody>
          <a:bodyPr wrap="square" rtlCol="0">
            <a:spAutoFit/>
          </a:bodyPr>
          <a:lstStyle/>
          <a:p>
            <a:pPr algn="ctr">
              <a:buClr>
                <a:schemeClr val="dk1"/>
              </a:buClr>
              <a:buSzPts val="2800"/>
            </a:pPr>
            <a:r>
              <a:rPr lang="fr-FR" sz="4000" dirty="0">
                <a:solidFill>
                  <a:schemeClr val="accent3"/>
                </a:solidFill>
                <a:latin typeface="Montserrat ExtraBold"/>
                <a:sym typeface="Montserrat ExtraBold"/>
              </a:rPr>
              <a:t>Sources de découverte:</a:t>
            </a:r>
          </a:p>
        </p:txBody>
      </p:sp>
      <p:sp>
        <p:nvSpPr>
          <p:cNvPr id="3" name="ZoneTexte 2">
            <a:extLst>
              <a:ext uri="{FF2B5EF4-FFF2-40B4-BE49-F238E27FC236}">
                <a16:creationId xmlns:a16="http://schemas.microsoft.com/office/drawing/2014/main" id="{AAF492EB-98CD-49BC-98BC-C528AE4F256D}"/>
              </a:ext>
            </a:extLst>
          </p:cNvPr>
          <p:cNvSpPr txBox="1"/>
          <p:nvPr/>
        </p:nvSpPr>
        <p:spPr>
          <a:xfrm>
            <a:off x="3045359" y="832957"/>
            <a:ext cx="3677265" cy="707886"/>
          </a:xfrm>
          <a:prstGeom prst="rect">
            <a:avLst/>
          </a:prstGeom>
          <a:noFill/>
        </p:spPr>
        <p:txBody>
          <a:bodyPr wrap="square" rtlCol="0">
            <a:spAutoFit/>
          </a:bodyPr>
          <a:lstStyle/>
          <a:p>
            <a:r>
              <a:rPr lang="fr-FR" sz="4000" dirty="0">
                <a:solidFill>
                  <a:schemeClr val="dk1"/>
                </a:solidFill>
                <a:latin typeface="Montserrat ExtraBold"/>
                <a:sym typeface="Montserrat ExtraBold"/>
              </a:rPr>
              <a:t>Le Hasard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2719" name="Google Shape;2719;p34"/>
          <p:cNvSpPr txBox="1">
            <a:spLocks noGrp="1"/>
          </p:cNvSpPr>
          <p:nvPr>
            <p:ph type="title"/>
          </p:nvPr>
        </p:nvSpPr>
        <p:spPr>
          <a:xfrm>
            <a:off x="981075" y="539500"/>
            <a:ext cx="7181849"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Sources de découverte</a:t>
            </a:r>
            <a:endParaRPr dirty="0"/>
          </a:p>
        </p:txBody>
      </p:sp>
      <p:sp>
        <p:nvSpPr>
          <p:cNvPr id="2722" name="Google Shape;2722;p34"/>
          <p:cNvSpPr txBox="1">
            <a:spLocks noGrp="1"/>
          </p:cNvSpPr>
          <p:nvPr>
            <p:ph type="subTitle" idx="1"/>
          </p:nvPr>
        </p:nvSpPr>
        <p:spPr>
          <a:xfrm>
            <a:off x="1902152" y="2754525"/>
            <a:ext cx="229170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fr-FR" dirty="0">
                <a:sym typeface="Wingdings" panose="05000000000000000000" pitchFamily="2" charset="2"/>
              </a:rPr>
              <a:t> </a:t>
            </a:r>
            <a:r>
              <a:rPr lang="fr-FR" dirty="0"/>
              <a:t>Criblage haut débit</a:t>
            </a:r>
            <a:endParaRPr dirty="0"/>
          </a:p>
        </p:txBody>
      </p:sp>
      <p:sp>
        <p:nvSpPr>
          <p:cNvPr id="2728" name="Google Shape;2728;p34"/>
          <p:cNvSpPr txBox="1">
            <a:spLocks noGrp="1"/>
          </p:cNvSpPr>
          <p:nvPr>
            <p:ph type="subTitle" idx="3"/>
          </p:nvPr>
        </p:nvSpPr>
        <p:spPr>
          <a:xfrm>
            <a:off x="4950148" y="2734114"/>
            <a:ext cx="2291700" cy="613522"/>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fr-FR" dirty="0">
                <a:sym typeface="Wingdings" panose="05000000000000000000" pitchFamily="2" charset="2"/>
              </a:rPr>
              <a:t></a:t>
            </a:r>
            <a:r>
              <a:rPr lang="fr-FR" dirty="0"/>
              <a:t>Criblage de substances d’origine naturelle</a:t>
            </a:r>
            <a:endParaRPr dirty="0"/>
          </a:p>
        </p:txBody>
      </p:sp>
      <p:sp>
        <p:nvSpPr>
          <p:cNvPr id="7" name="Sous-titre 6">
            <a:extLst>
              <a:ext uri="{FF2B5EF4-FFF2-40B4-BE49-F238E27FC236}">
                <a16:creationId xmlns:a16="http://schemas.microsoft.com/office/drawing/2014/main" id="{537E3CE8-712A-45CB-806F-EACC7FD77073}"/>
              </a:ext>
            </a:extLst>
          </p:cNvPr>
          <p:cNvSpPr>
            <a:spLocks noGrp="1"/>
          </p:cNvSpPr>
          <p:nvPr>
            <p:ph type="subTitle" idx="4"/>
          </p:nvPr>
        </p:nvSpPr>
        <p:spPr>
          <a:xfrm>
            <a:off x="4478984" y="3626098"/>
            <a:ext cx="2291700" cy="572700"/>
          </a:xfrm>
        </p:spPr>
        <p:txBody>
          <a:bodyPr/>
          <a:lstStyle/>
          <a:p>
            <a:r>
              <a:rPr lang="fr-FR" dirty="0">
                <a:sym typeface="Wingdings" panose="05000000000000000000" pitchFamily="2" charset="2"/>
              </a:rPr>
              <a:t> Criblage de substances synthétiques</a:t>
            </a:r>
            <a:endParaRPr lang="fr-FR" dirty="0"/>
          </a:p>
        </p:txBody>
      </p:sp>
      <p:sp>
        <p:nvSpPr>
          <p:cNvPr id="9" name="Sous-titre 8">
            <a:extLst>
              <a:ext uri="{FF2B5EF4-FFF2-40B4-BE49-F238E27FC236}">
                <a16:creationId xmlns:a16="http://schemas.microsoft.com/office/drawing/2014/main" id="{2220F6C2-2BBF-408B-A517-3C1061A3703A}"/>
              </a:ext>
            </a:extLst>
          </p:cNvPr>
          <p:cNvSpPr>
            <a:spLocks noGrp="1"/>
          </p:cNvSpPr>
          <p:nvPr>
            <p:ph type="subTitle" idx="6"/>
          </p:nvPr>
        </p:nvSpPr>
        <p:spPr>
          <a:xfrm>
            <a:off x="1612741" y="3528990"/>
            <a:ext cx="2291700" cy="572700"/>
          </a:xfrm>
        </p:spPr>
        <p:txBody>
          <a:bodyPr/>
          <a:lstStyle/>
          <a:p>
            <a:r>
              <a:rPr lang="fr-FR" dirty="0">
                <a:sym typeface="Wingdings" panose="05000000000000000000" pitchFamily="2" charset="2"/>
              </a:rPr>
              <a:t>Criblage virtuel « in silico »</a:t>
            </a:r>
            <a:endParaRPr lang="fr-FR" dirty="0"/>
          </a:p>
        </p:txBody>
      </p:sp>
      <p:sp>
        <p:nvSpPr>
          <p:cNvPr id="14" name="ZoneTexte 13">
            <a:extLst>
              <a:ext uri="{FF2B5EF4-FFF2-40B4-BE49-F238E27FC236}">
                <a16:creationId xmlns:a16="http://schemas.microsoft.com/office/drawing/2014/main" id="{E667B75D-96FE-4F1E-9EDE-34AF6A038BC0}"/>
              </a:ext>
            </a:extLst>
          </p:cNvPr>
          <p:cNvSpPr txBox="1"/>
          <p:nvPr/>
        </p:nvSpPr>
        <p:spPr>
          <a:xfrm>
            <a:off x="2928725" y="944702"/>
            <a:ext cx="3677265" cy="707886"/>
          </a:xfrm>
          <a:prstGeom prst="rect">
            <a:avLst/>
          </a:prstGeom>
          <a:noFill/>
        </p:spPr>
        <p:txBody>
          <a:bodyPr wrap="square" rtlCol="0">
            <a:spAutoFit/>
          </a:bodyPr>
          <a:lstStyle/>
          <a:p>
            <a:r>
              <a:rPr lang="fr-FR" sz="4000" dirty="0">
                <a:solidFill>
                  <a:schemeClr val="dk1"/>
                </a:solidFill>
                <a:latin typeface="Montserrat ExtraBold"/>
                <a:sym typeface="Montserrat ExtraBold"/>
              </a:rPr>
              <a:t>Le Criblage</a:t>
            </a:r>
          </a:p>
        </p:txBody>
      </p:sp>
      <p:sp>
        <p:nvSpPr>
          <p:cNvPr id="11" name="Sous-titre 10">
            <a:extLst>
              <a:ext uri="{FF2B5EF4-FFF2-40B4-BE49-F238E27FC236}">
                <a16:creationId xmlns:a16="http://schemas.microsoft.com/office/drawing/2014/main" id="{85BD6C5B-F710-4463-A64B-8EB5029DE064}"/>
              </a:ext>
            </a:extLst>
          </p:cNvPr>
          <p:cNvSpPr>
            <a:spLocks noGrp="1"/>
          </p:cNvSpPr>
          <p:nvPr>
            <p:ph type="subTitle" idx="2"/>
          </p:nvPr>
        </p:nvSpPr>
        <p:spPr>
          <a:xfrm>
            <a:off x="588898" y="1887731"/>
            <a:ext cx="7966201" cy="572700"/>
          </a:xfrm>
        </p:spPr>
        <p:txBody>
          <a:bodyPr/>
          <a:lstStyle/>
          <a:p>
            <a:r>
              <a:rPr lang="fr-FR" sz="1400" dirty="0"/>
              <a:t>On part d’un grand nombre de substances chimiques de milieu différents (industrie des peintures, des colorants…) dont on ne connaît aucune de leurs propriétés, et on les teste pour voir s’il n’y en a pas une qui aurait une activité intéressante sur la cible</a:t>
            </a:r>
          </a:p>
        </p:txBody>
      </p:sp>
    </p:spTree>
    <p:extLst>
      <p:ext uri="{BB962C8B-B14F-4D97-AF65-F5344CB8AC3E}">
        <p14:creationId xmlns:p14="http://schemas.microsoft.com/office/powerpoint/2010/main" val="19341522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2719" name="Google Shape;2719;p34"/>
          <p:cNvSpPr txBox="1">
            <a:spLocks noGrp="1"/>
          </p:cNvSpPr>
          <p:nvPr>
            <p:ph type="title"/>
          </p:nvPr>
        </p:nvSpPr>
        <p:spPr>
          <a:xfrm>
            <a:off x="981075" y="539500"/>
            <a:ext cx="7181849"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Sources de découverte</a:t>
            </a:r>
            <a:endParaRPr dirty="0"/>
          </a:p>
        </p:txBody>
      </p:sp>
      <p:sp>
        <p:nvSpPr>
          <p:cNvPr id="2722" name="Google Shape;2722;p34"/>
          <p:cNvSpPr txBox="1">
            <a:spLocks noGrp="1"/>
          </p:cNvSpPr>
          <p:nvPr>
            <p:ph type="subTitle" idx="1"/>
          </p:nvPr>
        </p:nvSpPr>
        <p:spPr>
          <a:xfrm>
            <a:off x="1902152" y="3852423"/>
            <a:ext cx="5491705"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fr-FR" dirty="0">
                <a:sym typeface="Wingdings" panose="05000000000000000000" pitchFamily="2" charset="2"/>
              </a:rPr>
              <a:t> </a:t>
            </a:r>
            <a:r>
              <a:rPr lang="fr-FR" dirty="0"/>
              <a:t>Exemples: Captopril, </a:t>
            </a:r>
            <a:r>
              <a:rPr lang="fr-FR" i="1" dirty="0" err="1"/>
              <a:t>Protonsil</a:t>
            </a:r>
            <a:r>
              <a:rPr lang="fr-FR" i="1" dirty="0"/>
              <a:t>, Prométhazine</a:t>
            </a:r>
            <a:endParaRPr i="1" dirty="0"/>
          </a:p>
        </p:txBody>
      </p:sp>
      <p:sp>
        <p:nvSpPr>
          <p:cNvPr id="14" name="ZoneTexte 13">
            <a:extLst>
              <a:ext uri="{FF2B5EF4-FFF2-40B4-BE49-F238E27FC236}">
                <a16:creationId xmlns:a16="http://schemas.microsoft.com/office/drawing/2014/main" id="{E667B75D-96FE-4F1E-9EDE-34AF6A038BC0}"/>
              </a:ext>
            </a:extLst>
          </p:cNvPr>
          <p:cNvSpPr txBox="1"/>
          <p:nvPr/>
        </p:nvSpPr>
        <p:spPr>
          <a:xfrm>
            <a:off x="588898" y="1053603"/>
            <a:ext cx="8073320" cy="1200329"/>
          </a:xfrm>
          <a:prstGeom prst="rect">
            <a:avLst/>
          </a:prstGeom>
          <a:noFill/>
        </p:spPr>
        <p:txBody>
          <a:bodyPr wrap="square" rtlCol="0">
            <a:spAutoFit/>
          </a:bodyPr>
          <a:lstStyle/>
          <a:p>
            <a:r>
              <a:rPr lang="fr-FR" sz="3600" dirty="0">
                <a:solidFill>
                  <a:schemeClr val="dk1"/>
                </a:solidFill>
                <a:latin typeface="Montserrat ExtraBold"/>
              </a:rPr>
              <a:t>A partir de médicaments déjà    	existants: les « me </a:t>
            </a:r>
            <a:r>
              <a:rPr lang="fr-FR" sz="3600" dirty="0" err="1">
                <a:solidFill>
                  <a:schemeClr val="dk1"/>
                </a:solidFill>
                <a:latin typeface="Montserrat ExtraBold"/>
              </a:rPr>
              <a:t>too</a:t>
            </a:r>
            <a:r>
              <a:rPr lang="fr-FR" sz="3600" dirty="0">
                <a:solidFill>
                  <a:schemeClr val="dk1"/>
                </a:solidFill>
                <a:latin typeface="Montserrat ExtraBold"/>
              </a:rPr>
              <a:t> »</a:t>
            </a:r>
            <a:endParaRPr lang="fr-FR" sz="3600" dirty="0">
              <a:solidFill>
                <a:schemeClr val="dk1"/>
              </a:solidFill>
              <a:latin typeface="Montserrat ExtraBold"/>
              <a:sym typeface="Montserrat ExtraBold"/>
            </a:endParaRPr>
          </a:p>
        </p:txBody>
      </p:sp>
      <p:sp>
        <p:nvSpPr>
          <p:cNvPr id="11" name="Sous-titre 10">
            <a:extLst>
              <a:ext uri="{FF2B5EF4-FFF2-40B4-BE49-F238E27FC236}">
                <a16:creationId xmlns:a16="http://schemas.microsoft.com/office/drawing/2014/main" id="{85BD6C5B-F710-4463-A64B-8EB5029DE064}"/>
              </a:ext>
            </a:extLst>
          </p:cNvPr>
          <p:cNvSpPr>
            <a:spLocks noGrp="1"/>
          </p:cNvSpPr>
          <p:nvPr>
            <p:ph type="subTitle" idx="2"/>
          </p:nvPr>
        </p:nvSpPr>
        <p:spPr>
          <a:xfrm>
            <a:off x="588898" y="2671555"/>
            <a:ext cx="7966201" cy="572700"/>
          </a:xfrm>
        </p:spPr>
        <p:txBody>
          <a:bodyPr/>
          <a:lstStyle/>
          <a:p>
            <a:r>
              <a:rPr lang="fr-FR" sz="1400" dirty="0"/>
              <a:t>Une molécule ayant été mise sur le marché, servira de composé pilote. Elle est protégée par le brevet, les industriels ne peuvent pas copier la molécule mais peuvent utiliser toutes les recherches qui ont été faites dessus pour créer une molécule analogue au composé pilote dont on connaît toutes les propriétés chimiques et pharmacologiques. Cela représente actuellement plus de la moitié des médicaments sur le marché.</a:t>
            </a:r>
          </a:p>
        </p:txBody>
      </p:sp>
    </p:spTree>
    <p:extLst>
      <p:ext uri="{BB962C8B-B14F-4D97-AF65-F5344CB8AC3E}">
        <p14:creationId xmlns:p14="http://schemas.microsoft.com/office/powerpoint/2010/main" val="25340790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2719" name="Google Shape;2719;p34"/>
          <p:cNvSpPr txBox="1">
            <a:spLocks noGrp="1"/>
          </p:cNvSpPr>
          <p:nvPr>
            <p:ph type="title"/>
          </p:nvPr>
        </p:nvSpPr>
        <p:spPr>
          <a:xfrm>
            <a:off x="981075" y="539500"/>
            <a:ext cx="7181849"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Sources de découverte</a:t>
            </a:r>
            <a:endParaRPr dirty="0"/>
          </a:p>
        </p:txBody>
      </p:sp>
      <p:sp>
        <p:nvSpPr>
          <p:cNvPr id="2722" name="Google Shape;2722;p34"/>
          <p:cNvSpPr txBox="1">
            <a:spLocks noGrp="1"/>
          </p:cNvSpPr>
          <p:nvPr>
            <p:ph type="subTitle" idx="1"/>
          </p:nvPr>
        </p:nvSpPr>
        <p:spPr>
          <a:xfrm>
            <a:off x="981075" y="4115743"/>
            <a:ext cx="7268190"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fr-FR" dirty="0">
                <a:sym typeface="Wingdings" panose="05000000000000000000" pitchFamily="2" charset="2"/>
              </a:rPr>
              <a:t> </a:t>
            </a:r>
            <a:r>
              <a:rPr lang="fr-FR" dirty="0"/>
              <a:t>Exemple de l’étude des archives de Médecine Chinoise pour traiter la malaria</a:t>
            </a:r>
            <a:endParaRPr i="1" dirty="0"/>
          </a:p>
        </p:txBody>
      </p:sp>
      <p:sp>
        <p:nvSpPr>
          <p:cNvPr id="14" name="ZoneTexte 13">
            <a:extLst>
              <a:ext uri="{FF2B5EF4-FFF2-40B4-BE49-F238E27FC236}">
                <a16:creationId xmlns:a16="http://schemas.microsoft.com/office/drawing/2014/main" id="{E667B75D-96FE-4F1E-9EDE-34AF6A038BC0}"/>
              </a:ext>
            </a:extLst>
          </p:cNvPr>
          <p:cNvSpPr txBox="1"/>
          <p:nvPr/>
        </p:nvSpPr>
        <p:spPr>
          <a:xfrm>
            <a:off x="1257492" y="1068645"/>
            <a:ext cx="8073320" cy="1200329"/>
          </a:xfrm>
          <a:prstGeom prst="rect">
            <a:avLst/>
          </a:prstGeom>
          <a:noFill/>
        </p:spPr>
        <p:txBody>
          <a:bodyPr wrap="square" rtlCol="0">
            <a:spAutoFit/>
          </a:bodyPr>
          <a:lstStyle/>
          <a:p>
            <a:r>
              <a:rPr lang="fr-FR" sz="3600" dirty="0">
                <a:solidFill>
                  <a:schemeClr val="dk1"/>
                </a:solidFill>
                <a:latin typeface="Montserrat ExtraBold"/>
              </a:rPr>
              <a:t>A partir de connaissances 	médicales anciennes</a:t>
            </a:r>
            <a:endParaRPr lang="fr-FR" sz="3600" dirty="0">
              <a:solidFill>
                <a:schemeClr val="dk1"/>
              </a:solidFill>
              <a:latin typeface="Montserrat ExtraBold"/>
              <a:sym typeface="Montserrat ExtraBold"/>
            </a:endParaRPr>
          </a:p>
        </p:txBody>
      </p:sp>
      <p:sp>
        <p:nvSpPr>
          <p:cNvPr id="11" name="Sous-titre 10">
            <a:extLst>
              <a:ext uri="{FF2B5EF4-FFF2-40B4-BE49-F238E27FC236}">
                <a16:creationId xmlns:a16="http://schemas.microsoft.com/office/drawing/2014/main" id="{85BD6C5B-F710-4463-A64B-8EB5029DE064}"/>
              </a:ext>
            </a:extLst>
          </p:cNvPr>
          <p:cNvSpPr>
            <a:spLocks noGrp="1"/>
          </p:cNvSpPr>
          <p:nvPr>
            <p:ph type="subTitle" idx="2"/>
          </p:nvPr>
        </p:nvSpPr>
        <p:spPr>
          <a:xfrm>
            <a:off x="588898" y="2874527"/>
            <a:ext cx="7966201" cy="572700"/>
          </a:xfrm>
        </p:spPr>
        <p:txBody>
          <a:bodyPr/>
          <a:lstStyle/>
          <a:p>
            <a:r>
              <a:rPr lang="fr-FR" sz="1400" dirty="0"/>
              <a:t>Les études des pratiques médicales et l’ethnopharmacologie permettent l’accès à la connaissance à l’ensemble des matières d’origine végétale, animal, et minéral utilisés à des fins thérapeutique, préventive, curative ou diagnostique. Parmi elles, les usages empiriques des plantes ont apporté une grande partie des médicaments quotidiens inscrit dans nos pharmacopées. Ces études permettent de créer un lien direct entre les connaissances thérapeutiques traditionnels et l’évaluation pharmacologique, ou on vérifie l’effet chez l’animal ou en culture cellulaire. Ensuite, on cherche à connaitre la composition chimique de la plante donnant l’effet attendu.</a:t>
            </a:r>
          </a:p>
        </p:txBody>
      </p:sp>
    </p:spTree>
    <p:extLst>
      <p:ext uri="{BB962C8B-B14F-4D97-AF65-F5344CB8AC3E}">
        <p14:creationId xmlns:p14="http://schemas.microsoft.com/office/powerpoint/2010/main" val="2899195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735"/>
        <p:cNvGrpSpPr/>
        <p:nvPr/>
      </p:nvGrpSpPr>
      <p:grpSpPr>
        <a:xfrm>
          <a:off x="0" y="0"/>
          <a:ext cx="0" cy="0"/>
          <a:chOff x="0" y="0"/>
          <a:chExt cx="0" cy="0"/>
        </a:xfrm>
      </p:grpSpPr>
      <p:sp>
        <p:nvSpPr>
          <p:cNvPr id="2737" name="Google Shape;2737;p35"/>
          <p:cNvSpPr txBox="1">
            <a:spLocks noGrp="1"/>
          </p:cNvSpPr>
          <p:nvPr>
            <p:ph type="title"/>
          </p:nvPr>
        </p:nvSpPr>
        <p:spPr>
          <a:xfrm>
            <a:off x="1022555" y="539500"/>
            <a:ext cx="7305367"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dirty="0"/>
              <a:t>Sources de découverte:</a:t>
            </a:r>
            <a:endParaRPr dirty="0"/>
          </a:p>
        </p:txBody>
      </p:sp>
      <p:sp>
        <p:nvSpPr>
          <p:cNvPr id="2736" name="Google Shape;2736;p35"/>
          <p:cNvSpPr txBox="1">
            <a:spLocks noGrp="1"/>
          </p:cNvSpPr>
          <p:nvPr>
            <p:ph type="subTitle" idx="1"/>
          </p:nvPr>
        </p:nvSpPr>
        <p:spPr>
          <a:xfrm>
            <a:off x="1125793" y="3314000"/>
            <a:ext cx="3549445" cy="7839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fr-FR" dirty="0"/>
              <a:t>Structure chimique différente du ligand mais qui va donner la même réponse pharmacologique sur la cible. Exemple : Dobutamine et Salbutamol = agoniste de l’adrénaline et de la noradrénaline </a:t>
            </a:r>
            <a:endParaRPr dirty="0"/>
          </a:p>
        </p:txBody>
      </p:sp>
      <p:sp>
        <p:nvSpPr>
          <p:cNvPr id="2" name="Sous-titre 1">
            <a:extLst>
              <a:ext uri="{FF2B5EF4-FFF2-40B4-BE49-F238E27FC236}">
                <a16:creationId xmlns:a16="http://schemas.microsoft.com/office/drawing/2014/main" id="{2ED295CB-1475-49E7-9940-15607CE95630}"/>
              </a:ext>
            </a:extLst>
          </p:cNvPr>
          <p:cNvSpPr>
            <a:spLocks noGrp="1"/>
          </p:cNvSpPr>
          <p:nvPr>
            <p:ph type="subTitle" idx="2"/>
          </p:nvPr>
        </p:nvSpPr>
        <p:spPr>
          <a:xfrm>
            <a:off x="1386349" y="2500607"/>
            <a:ext cx="2861186" cy="419573"/>
          </a:xfrm>
        </p:spPr>
        <p:txBody>
          <a:bodyPr/>
          <a:lstStyle/>
          <a:p>
            <a:r>
              <a:rPr lang="fr-FR" dirty="0"/>
              <a:t>Fabrication d’agoniste</a:t>
            </a:r>
          </a:p>
        </p:txBody>
      </p:sp>
      <p:sp>
        <p:nvSpPr>
          <p:cNvPr id="3" name="Sous-titre 2">
            <a:extLst>
              <a:ext uri="{FF2B5EF4-FFF2-40B4-BE49-F238E27FC236}">
                <a16:creationId xmlns:a16="http://schemas.microsoft.com/office/drawing/2014/main" id="{CB0ACD5D-6CB1-4AF3-ABB1-B1A463243144}"/>
              </a:ext>
            </a:extLst>
          </p:cNvPr>
          <p:cNvSpPr>
            <a:spLocks noGrp="1"/>
          </p:cNvSpPr>
          <p:nvPr>
            <p:ph type="subTitle" idx="3"/>
          </p:nvPr>
        </p:nvSpPr>
        <p:spPr>
          <a:xfrm>
            <a:off x="786581" y="1045600"/>
            <a:ext cx="7541341" cy="1027007"/>
          </a:xfrm>
        </p:spPr>
        <p:txBody>
          <a:bodyPr/>
          <a:lstStyle/>
          <a:p>
            <a:pPr>
              <a:buClr>
                <a:srgbClr val="000000"/>
              </a:buClr>
              <a:buFont typeface="Arial"/>
            </a:pPr>
            <a:r>
              <a:rPr lang="fr-FR" sz="3200" dirty="0">
                <a:solidFill>
                  <a:schemeClr val="dk1"/>
                </a:solidFill>
                <a:latin typeface="Montserrat ExtraBold"/>
                <a:cs typeface="Arial"/>
                <a:sym typeface="Arial"/>
              </a:rPr>
              <a:t>A partir du ligand ou du modulateur naturel de la cible</a:t>
            </a:r>
          </a:p>
        </p:txBody>
      </p:sp>
      <p:sp>
        <p:nvSpPr>
          <p:cNvPr id="5" name="Sous-titre 4">
            <a:extLst>
              <a:ext uri="{FF2B5EF4-FFF2-40B4-BE49-F238E27FC236}">
                <a16:creationId xmlns:a16="http://schemas.microsoft.com/office/drawing/2014/main" id="{2A5C0D72-D16B-4E0A-8D49-A08D0C8E8412}"/>
              </a:ext>
            </a:extLst>
          </p:cNvPr>
          <p:cNvSpPr>
            <a:spLocks noGrp="1"/>
          </p:cNvSpPr>
          <p:nvPr>
            <p:ph type="subTitle" idx="5"/>
          </p:nvPr>
        </p:nvSpPr>
        <p:spPr>
          <a:xfrm>
            <a:off x="4675238" y="3070894"/>
            <a:ext cx="3564194" cy="783900"/>
          </a:xfrm>
        </p:spPr>
        <p:txBody>
          <a:bodyPr/>
          <a:lstStyle/>
          <a:p>
            <a:pPr algn="l"/>
            <a:r>
              <a:rPr lang="fr-FR" dirty="0"/>
              <a:t>     Composé qui bloque l’activité du ligand naturel. Exemple : </a:t>
            </a:r>
            <a:r>
              <a:rPr lang="fr-FR" dirty="0" err="1"/>
              <a:t>Pronethalol</a:t>
            </a:r>
            <a:r>
              <a:rPr lang="fr-FR" dirty="0"/>
              <a:t> = antagoniste de l’</a:t>
            </a:r>
            <a:r>
              <a:rPr lang="fr-FR" dirty="0" err="1"/>
              <a:t>adréanline</a:t>
            </a:r>
            <a:r>
              <a:rPr lang="fr-FR" dirty="0"/>
              <a:t> et la noradrénaline.</a:t>
            </a:r>
          </a:p>
        </p:txBody>
      </p:sp>
      <p:sp>
        <p:nvSpPr>
          <p:cNvPr id="6" name="Sous-titre 5">
            <a:extLst>
              <a:ext uri="{FF2B5EF4-FFF2-40B4-BE49-F238E27FC236}">
                <a16:creationId xmlns:a16="http://schemas.microsoft.com/office/drawing/2014/main" id="{A706404D-D892-4C2C-908D-E746DBCA2B5E}"/>
              </a:ext>
            </a:extLst>
          </p:cNvPr>
          <p:cNvSpPr>
            <a:spLocks noGrp="1"/>
          </p:cNvSpPr>
          <p:nvPr>
            <p:ph type="subTitle" idx="6"/>
          </p:nvPr>
        </p:nvSpPr>
        <p:spPr>
          <a:xfrm>
            <a:off x="5132440" y="2500606"/>
            <a:ext cx="2733368" cy="419573"/>
          </a:xfrm>
        </p:spPr>
        <p:txBody>
          <a:bodyPr/>
          <a:lstStyle/>
          <a:p>
            <a:r>
              <a:rPr lang="fr-FR" dirty="0"/>
              <a:t>Fabrication d’antagoniste</a:t>
            </a:r>
          </a:p>
        </p:txBody>
      </p:sp>
    </p:spTree>
    <p:extLst>
      <p:ext uri="{BB962C8B-B14F-4D97-AF65-F5344CB8AC3E}">
        <p14:creationId xmlns:p14="http://schemas.microsoft.com/office/powerpoint/2010/main" val="3045691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712"/>
        <p:cNvGrpSpPr/>
        <p:nvPr/>
      </p:nvGrpSpPr>
      <p:grpSpPr>
        <a:xfrm>
          <a:off x="0" y="0"/>
          <a:ext cx="0" cy="0"/>
          <a:chOff x="0" y="0"/>
          <a:chExt cx="0" cy="0"/>
        </a:xfrm>
      </p:grpSpPr>
      <p:sp>
        <p:nvSpPr>
          <p:cNvPr id="2713" name="Google Shape;2713;p33"/>
          <p:cNvSpPr txBox="1">
            <a:spLocks noGrp="1"/>
          </p:cNvSpPr>
          <p:nvPr>
            <p:ph type="title"/>
          </p:nvPr>
        </p:nvSpPr>
        <p:spPr>
          <a:xfrm>
            <a:off x="427704" y="834133"/>
            <a:ext cx="8288592"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sz="3600" dirty="0"/>
              <a:t>Etablissement de la structure chimique d’un composé </a:t>
            </a:r>
            <a:endParaRPr sz="3600" dirty="0"/>
          </a:p>
        </p:txBody>
      </p:sp>
      <p:sp>
        <p:nvSpPr>
          <p:cNvPr id="2" name="Sous-titre 1">
            <a:extLst>
              <a:ext uri="{FF2B5EF4-FFF2-40B4-BE49-F238E27FC236}">
                <a16:creationId xmlns:a16="http://schemas.microsoft.com/office/drawing/2014/main" id="{A335F128-39AD-4F72-A23B-1352A8704F6A}"/>
              </a:ext>
            </a:extLst>
          </p:cNvPr>
          <p:cNvSpPr>
            <a:spLocks noGrp="1"/>
          </p:cNvSpPr>
          <p:nvPr>
            <p:ph type="subTitle" idx="2"/>
          </p:nvPr>
        </p:nvSpPr>
        <p:spPr>
          <a:xfrm>
            <a:off x="643829" y="3797502"/>
            <a:ext cx="1818600" cy="269700"/>
          </a:xfrm>
        </p:spPr>
        <p:txBody>
          <a:bodyPr/>
          <a:lstStyle/>
          <a:p>
            <a:r>
              <a:rPr lang="fr-FR" dirty="0"/>
              <a:t>Docking</a:t>
            </a:r>
          </a:p>
        </p:txBody>
      </p:sp>
      <p:sp>
        <p:nvSpPr>
          <p:cNvPr id="4" name="Sous-titre 3">
            <a:extLst>
              <a:ext uri="{FF2B5EF4-FFF2-40B4-BE49-F238E27FC236}">
                <a16:creationId xmlns:a16="http://schemas.microsoft.com/office/drawing/2014/main" id="{209E4748-00FB-49C3-A9CC-396BD302CD5F}"/>
              </a:ext>
            </a:extLst>
          </p:cNvPr>
          <p:cNvSpPr>
            <a:spLocks noGrp="1"/>
          </p:cNvSpPr>
          <p:nvPr>
            <p:ph type="subTitle" idx="4"/>
          </p:nvPr>
        </p:nvSpPr>
        <p:spPr>
          <a:xfrm>
            <a:off x="2705867" y="3775377"/>
            <a:ext cx="2773065" cy="525302"/>
          </a:xfrm>
        </p:spPr>
        <p:txBody>
          <a:bodyPr/>
          <a:lstStyle/>
          <a:p>
            <a:r>
              <a:rPr lang="fr-FR" dirty="0"/>
              <a:t>Docking sur protéine analogue</a:t>
            </a:r>
          </a:p>
        </p:txBody>
      </p:sp>
      <p:sp>
        <p:nvSpPr>
          <p:cNvPr id="6" name="Sous-titre 5">
            <a:extLst>
              <a:ext uri="{FF2B5EF4-FFF2-40B4-BE49-F238E27FC236}">
                <a16:creationId xmlns:a16="http://schemas.microsoft.com/office/drawing/2014/main" id="{C89A521B-E95F-4C39-81C8-D8F8F277D58E}"/>
              </a:ext>
            </a:extLst>
          </p:cNvPr>
          <p:cNvSpPr>
            <a:spLocks noGrp="1"/>
          </p:cNvSpPr>
          <p:nvPr>
            <p:ph type="subTitle" idx="6"/>
          </p:nvPr>
        </p:nvSpPr>
        <p:spPr>
          <a:xfrm>
            <a:off x="5998047" y="3792481"/>
            <a:ext cx="1818600" cy="269700"/>
          </a:xfrm>
        </p:spPr>
        <p:txBody>
          <a:bodyPr/>
          <a:lstStyle/>
          <a:p>
            <a:r>
              <a:rPr lang="fr-FR" dirty="0"/>
              <a:t>Matching</a:t>
            </a:r>
          </a:p>
        </p:txBody>
      </p:sp>
      <p:sp>
        <p:nvSpPr>
          <p:cNvPr id="7" name="ZoneTexte 6">
            <a:extLst>
              <a:ext uri="{FF2B5EF4-FFF2-40B4-BE49-F238E27FC236}">
                <a16:creationId xmlns:a16="http://schemas.microsoft.com/office/drawing/2014/main" id="{877DD748-1A6B-477B-8E8E-56A721950041}"/>
              </a:ext>
            </a:extLst>
          </p:cNvPr>
          <p:cNvSpPr txBox="1"/>
          <p:nvPr/>
        </p:nvSpPr>
        <p:spPr>
          <a:xfrm>
            <a:off x="879987" y="1621288"/>
            <a:ext cx="7384026" cy="1077218"/>
          </a:xfrm>
          <a:prstGeom prst="rect">
            <a:avLst/>
          </a:prstGeom>
          <a:noFill/>
        </p:spPr>
        <p:txBody>
          <a:bodyPr wrap="square" rtlCol="0">
            <a:spAutoFit/>
          </a:bodyPr>
          <a:lstStyle/>
          <a:p>
            <a:pPr marL="457200" indent="-304800" algn="ctr">
              <a:buSzPts val="1400"/>
            </a:pPr>
            <a:r>
              <a:rPr lang="fr-FR" sz="3200" dirty="0">
                <a:solidFill>
                  <a:schemeClr val="dk1"/>
                </a:solidFill>
                <a:latin typeface="Montserrat ExtraBold"/>
                <a:sym typeface="Nunito"/>
              </a:rPr>
              <a:t>La Conception assistée par un ordinateur</a:t>
            </a:r>
          </a:p>
        </p:txBody>
      </p:sp>
      <p:sp>
        <p:nvSpPr>
          <p:cNvPr id="9" name="ZoneTexte 8">
            <a:extLst>
              <a:ext uri="{FF2B5EF4-FFF2-40B4-BE49-F238E27FC236}">
                <a16:creationId xmlns:a16="http://schemas.microsoft.com/office/drawing/2014/main" id="{5D6490BF-B31C-40E0-8ECB-5FE9A188054F}"/>
              </a:ext>
            </a:extLst>
          </p:cNvPr>
          <p:cNvSpPr txBox="1"/>
          <p:nvPr/>
        </p:nvSpPr>
        <p:spPr>
          <a:xfrm>
            <a:off x="427704" y="2574079"/>
            <a:ext cx="8288591" cy="1169551"/>
          </a:xfrm>
          <a:prstGeom prst="rect">
            <a:avLst/>
          </a:prstGeom>
          <a:noFill/>
        </p:spPr>
        <p:txBody>
          <a:bodyPr wrap="square" rtlCol="0">
            <a:spAutoFit/>
          </a:bodyPr>
          <a:lstStyle/>
          <a:p>
            <a:r>
              <a:rPr lang="fr-FR" dirty="0"/>
              <a:t>Cela permet la création de modèles moléculaires de cibles et de ligands pour faire une étude théorique de la nature et la forme du site de fixation afin de sélectionner un ligand après un criblage virtuel. Cette étude théorique sera ensuite vérifiée expérimentalement. Un logiciel va transformer les données cristallographiques obtenues par diffraction des rayons X en image 3D, puis il faudra analyser comment peuvent se faire les interactions avec la petite molécule. </a:t>
            </a:r>
          </a:p>
        </p:txBody>
      </p:sp>
      <p:sp>
        <p:nvSpPr>
          <p:cNvPr id="10" name="ZoneTexte 9">
            <a:extLst>
              <a:ext uri="{FF2B5EF4-FFF2-40B4-BE49-F238E27FC236}">
                <a16:creationId xmlns:a16="http://schemas.microsoft.com/office/drawing/2014/main" id="{3F09DC92-27C8-4042-819A-B93A623EC475}"/>
              </a:ext>
            </a:extLst>
          </p:cNvPr>
          <p:cNvSpPr txBox="1"/>
          <p:nvPr/>
        </p:nvSpPr>
        <p:spPr>
          <a:xfrm>
            <a:off x="562620" y="4067202"/>
            <a:ext cx="2143247" cy="738664"/>
          </a:xfrm>
          <a:prstGeom prst="rect">
            <a:avLst/>
          </a:prstGeom>
          <a:noFill/>
        </p:spPr>
        <p:txBody>
          <a:bodyPr wrap="square" rtlCol="0">
            <a:spAutoFit/>
          </a:bodyPr>
          <a:lstStyle/>
          <a:p>
            <a:pPr algn="ctr"/>
            <a:r>
              <a:rPr lang="fr-FR" dirty="0"/>
              <a:t>Structure tridimensionnelle connue</a:t>
            </a:r>
          </a:p>
        </p:txBody>
      </p:sp>
      <p:sp>
        <p:nvSpPr>
          <p:cNvPr id="13" name="ZoneTexte 12">
            <a:extLst>
              <a:ext uri="{FF2B5EF4-FFF2-40B4-BE49-F238E27FC236}">
                <a16:creationId xmlns:a16="http://schemas.microsoft.com/office/drawing/2014/main" id="{2E88189D-6DA3-48F5-8490-11B7882AC811}"/>
              </a:ext>
            </a:extLst>
          </p:cNvPr>
          <p:cNvSpPr txBox="1"/>
          <p:nvPr/>
        </p:nvSpPr>
        <p:spPr>
          <a:xfrm>
            <a:off x="2735363" y="4238812"/>
            <a:ext cx="3102446" cy="738664"/>
          </a:xfrm>
          <a:prstGeom prst="rect">
            <a:avLst/>
          </a:prstGeom>
          <a:noFill/>
        </p:spPr>
        <p:txBody>
          <a:bodyPr wrap="square" rtlCol="0">
            <a:spAutoFit/>
          </a:bodyPr>
          <a:lstStyle/>
          <a:p>
            <a:pPr algn="ctr"/>
            <a:r>
              <a:rPr lang="fr-FR" dirty="0"/>
              <a:t>Structure tridimensionnelle n’est pas connue MAIS on a une protéine avec une analogie &gt;90%</a:t>
            </a:r>
          </a:p>
        </p:txBody>
      </p:sp>
      <p:sp>
        <p:nvSpPr>
          <p:cNvPr id="14" name="ZoneTexte 13">
            <a:extLst>
              <a:ext uri="{FF2B5EF4-FFF2-40B4-BE49-F238E27FC236}">
                <a16:creationId xmlns:a16="http://schemas.microsoft.com/office/drawing/2014/main" id="{8497957C-2A50-41B2-81A6-50CE39AA084A}"/>
              </a:ext>
            </a:extLst>
          </p:cNvPr>
          <p:cNvSpPr txBox="1"/>
          <p:nvPr/>
        </p:nvSpPr>
        <p:spPr>
          <a:xfrm>
            <a:off x="5998047" y="4053807"/>
            <a:ext cx="2143247" cy="954107"/>
          </a:xfrm>
          <a:prstGeom prst="rect">
            <a:avLst/>
          </a:prstGeom>
          <a:noFill/>
        </p:spPr>
        <p:txBody>
          <a:bodyPr wrap="square" rtlCol="0">
            <a:spAutoFit/>
          </a:bodyPr>
          <a:lstStyle/>
          <a:p>
            <a:pPr algn="ctr"/>
            <a:r>
              <a:rPr lang="fr-FR" dirty="0"/>
              <a:t>Le cas où la structure de la cible ou d’une protéine analogues est inconnue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35"/>
        <p:cNvGrpSpPr/>
        <p:nvPr/>
      </p:nvGrpSpPr>
      <p:grpSpPr>
        <a:xfrm>
          <a:off x="0" y="0"/>
          <a:ext cx="0" cy="0"/>
          <a:chOff x="0" y="0"/>
          <a:chExt cx="0" cy="0"/>
        </a:xfrm>
      </p:grpSpPr>
      <p:sp>
        <p:nvSpPr>
          <p:cNvPr id="2736" name="Google Shape;2736;p35"/>
          <p:cNvSpPr txBox="1">
            <a:spLocks noGrp="1"/>
          </p:cNvSpPr>
          <p:nvPr>
            <p:ph type="body" idx="1"/>
          </p:nvPr>
        </p:nvSpPr>
        <p:spPr>
          <a:xfrm>
            <a:off x="1025400" y="2723535"/>
            <a:ext cx="3821903" cy="1602702"/>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fr-FR" u="sng" dirty="0">
                <a:latin typeface="Nunito SemiBold"/>
                <a:ea typeface="Nunito SemiBold"/>
                <a:cs typeface="Nunito SemiBold"/>
                <a:sym typeface="Nunito SemiBold"/>
              </a:rPr>
              <a:t>Méthode:</a:t>
            </a:r>
            <a:endParaRPr dirty="0"/>
          </a:p>
          <a:p>
            <a:pPr marL="457200" lvl="0" indent="-330200" algn="l" rtl="0">
              <a:spcBef>
                <a:spcPts val="0"/>
              </a:spcBef>
              <a:spcAft>
                <a:spcPts val="0"/>
              </a:spcAft>
              <a:buSzPts val="1600"/>
              <a:buChar char="●"/>
            </a:pPr>
            <a:r>
              <a:rPr lang="fr-FR" dirty="0"/>
              <a:t>R</a:t>
            </a:r>
            <a:r>
              <a:rPr lang="en" dirty="0"/>
              <a:t>adiomarquage au 15N</a:t>
            </a:r>
            <a:endParaRPr dirty="0"/>
          </a:p>
          <a:p>
            <a:pPr marL="457200" lvl="0" indent="-330200" algn="l" rtl="0">
              <a:spcBef>
                <a:spcPts val="0"/>
              </a:spcBef>
              <a:spcAft>
                <a:spcPts val="0"/>
              </a:spcAft>
              <a:buSzPts val="1600"/>
              <a:buChar char="●"/>
            </a:pPr>
            <a:r>
              <a:rPr lang="fr-FR" dirty="0"/>
              <a:t>Spectre 2D: on étudie la résonance magnétique de l’azote et la résonance magnétique de l’hydrogène, puis on croise les deux spectres</a:t>
            </a:r>
          </a:p>
          <a:p>
            <a:pPr marL="457200" lvl="0" indent="-330200" algn="l" rtl="0">
              <a:spcBef>
                <a:spcPts val="0"/>
              </a:spcBef>
              <a:spcAft>
                <a:spcPts val="0"/>
              </a:spcAft>
              <a:buSzPts val="1600"/>
              <a:buChar char="●"/>
            </a:pPr>
            <a:r>
              <a:rPr lang="fr-FR" dirty="0"/>
              <a:t>Identification du site actif (par mise en présence cible-ligand)</a:t>
            </a:r>
          </a:p>
          <a:p>
            <a:pPr marL="457200" lvl="0" indent="-330200" algn="l" rtl="0">
              <a:spcBef>
                <a:spcPts val="0"/>
              </a:spcBef>
              <a:spcAft>
                <a:spcPts val="0"/>
              </a:spcAft>
              <a:buSzPts val="1600"/>
              <a:buChar char="●"/>
            </a:pPr>
            <a:r>
              <a:rPr lang="fr-FR" dirty="0"/>
              <a:t>On regarde comment les différents pics des deux spectres interagissent</a:t>
            </a:r>
            <a:endParaRPr dirty="0"/>
          </a:p>
          <a:p>
            <a:pPr marL="0" lvl="0" indent="0" algn="l" rtl="0">
              <a:spcBef>
                <a:spcPts val="0"/>
              </a:spcBef>
              <a:spcAft>
                <a:spcPts val="0"/>
              </a:spcAft>
              <a:buNone/>
            </a:pPr>
            <a:endParaRPr dirty="0"/>
          </a:p>
        </p:txBody>
      </p:sp>
      <p:sp>
        <p:nvSpPr>
          <p:cNvPr id="2737" name="Google Shape;2737;p35"/>
          <p:cNvSpPr txBox="1">
            <a:spLocks noGrp="1"/>
          </p:cNvSpPr>
          <p:nvPr>
            <p:ph type="title"/>
          </p:nvPr>
        </p:nvSpPr>
        <p:spPr>
          <a:xfrm>
            <a:off x="-113071" y="627991"/>
            <a:ext cx="9370141"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sz="4000" dirty="0"/>
              <a:t>Etablissement de la structure chimique d’un composé </a:t>
            </a:r>
            <a:endParaRPr dirty="0"/>
          </a:p>
        </p:txBody>
      </p:sp>
      <p:sp>
        <p:nvSpPr>
          <p:cNvPr id="2" name="ZoneTexte 1">
            <a:extLst>
              <a:ext uri="{FF2B5EF4-FFF2-40B4-BE49-F238E27FC236}">
                <a16:creationId xmlns:a16="http://schemas.microsoft.com/office/drawing/2014/main" id="{3D05DE6C-FF0F-490B-A84C-AE03D087934C}"/>
              </a:ext>
            </a:extLst>
          </p:cNvPr>
          <p:cNvSpPr txBox="1"/>
          <p:nvPr/>
        </p:nvSpPr>
        <p:spPr>
          <a:xfrm>
            <a:off x="1971364" y="1494503"/>
            <a:ext cx="6833420" cy="584775"/>
          </a:xfrm>
          <a:prstGeom prst="rect">
            <a:avLst/>
          </a:prstGeom>
          <a:noFill/>
        </p:spPr>
        <p:txBody>
          <a:bodyPr wrap="square" rtlCol="0">
            <a:spAutoFit/>
          </a:bodyPr>
          <a:lstStyle/>
          <a:p>
            <a:r>
              <a:rPr lang="fr-FR" sz="3200" dirty="0">
                <a:solidFill>
                  <a:schemeClr val="dk1"/>
                </a:solidFill>
                <a:latin typeface="Montserrat ExtraBold"/>
                <a:sym typeface="Nunito"/>
              </a:rPr>
              <a:t>La Conception</a:t>
            </a:r>
            <a:r>
              <a:rPr lang="fr-FR" sz="3200" dirty="0">
                <a:solidFill>
                  <a:schemeClr val="dk1"/>
                </a:solidFill>
                <a:latin typeface="Montserrat ExtraBold"/>
              </a:rPr>
              <a:t> par RMN</a:t>
            </a:r>
          </a:p>
        </p:txBody>
      </p:sp>
      <p:pic>
        <p:nvPicPr>
          <p:cNvPr id="5" name="Image 4">
            <a:extLst>
              <a:ext uri="{FF2B5EF4-FFF2-40B4-BE49-F238E27FC236}">
                <a16:creationId xmlns:a16="http://schemas.microsoft.com/office/drawing/2014/main" id="{EC098CBC-15C7-472E-8345-13CF34424720}"/>
              </a:ext>
            </a:extLst>
          </p:cNvPr>
          <p:cNvPicPr>
            <a:picLocks noChangeAspect="1"/>
          </p:cNvPicPr>
          <p:nvPr/>
        </p:nvPicPr>
        <p:blipFill rotWithShape="1">
          <a:blip r:embed="rId3"/>
          <a:srcRect l="32258" t="31732" r="5699" b="6714"/>
          <a:stretch/>
        </p:blipFill>
        <p:spPr>
          <a:xfrm>
            <a:off x="4810044" y="2215547"/>
            <a:ext cx="3923072" cy="2189305"/>
          </a:xfrm>
          <a:prstGeom prst="rect">
            <a:avLst/>
          </a:prstGeom>
        </p:spPr>
      </p:pic>
      <p:sp>
        <p:nvSpPr>
          <p:cNvPr id="6" name="ZoneTexte 5">
            <a:extLst>
              <a:ext uri="{FF2B5EF4-FFF2-40B4-BE49-F238E27FC236}">
                <a16:creationId xmlns:a16="http://schemas.microsoft.com/office/drawing/2014/main" id="{33DE5F5D-B158-44CE-9511-864FD2358F8F}"/>
              </a:ext>
            </a:extLst>
          </p:cNvPr>
          <p:cNvSpPr txBox="1"/>
          <p:nvPr/>
        </p:nvSpPr>
        <p:spPr>
          <a:xfrm>
            <a:off x="4810044" y="1907770"/>
            <a:ext cx="2290916" cy="338554"/>
          </a:xfrm>
          <a:prstGeom prst="rect">
            <a:avLst/>
          </a:prstGeom>
          <a:noFill/>
        </p:spPr>
        <p:txBody>
          <a:bodyPr wrap="square" rtlCol="0">
            <a:spAutoFit/>
          </a:bodyPr>
          <a:lstStyle/>
          <a:p>
            <a:pPr>
              <a:buClr>
                <a:schemeClr val="accent3"/>
              </a:buClr>
              <a:buSzPts val="1600"/>
            </a:pPr>
            <a:r>
              <a:rPr lang="fr-FR" sz="1600" u="sng" dirty="0">
                <a:solidFill>
                  <a:schemeClr val="dk1"/>
                </a:solidFill>
                <a:latin typeface="Nunito SemiBold"/>
                <a:sym typeface="Nunito"/>
              </a:rPr>
              <a:t>Exemple</a:t>
            </a:r>
          </a:p>
        </p:txBody>
      </p:sp>
    </p:spTree>
    <p:extLst>
      <p:ext uri="{BB962C8B-B14F-4D97-AF65-F5344CB8AC3E}">
        <p14:creationId xmlns:p14="http://schemas.microsoft.com/office/powerpoint/2010/main" val="2511610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2719" name="Google Shape;2719;p34"/>
          <p:cNvSpPr txBox="1">
            <a:spLocks noGrp="1"/>
          </p:cNvSpPr>
          <p:nvPr>
            <p:ph type="title"/>
          </p:nvPr>
        </p:nvSpPr>
        <p:spPr>
          <a:xfrm>
            <a:off x="196724" y="539500"/>
            <a:ext cx="8487939"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sz="4000" dirty="0"/>
              <a:t>Etablissement de la structure chimique d’un composé </a:t>
            </a:r>
            <a:endParaRPr dirty="0"/>
          </a:p>
        </p:txBody>
      </p:sp>
      <p:sp>
        <p:nvSpPr>
          <p:cNvPr id="2722" name="Google Shape;2722;p34"/>
          <p:cNvSpPr txBox="1">
            <a:spLocks noGrp="1"/>
          </p:cNvSpPr>
          <p:nvPr>
            <p:ph type="subTitle" idx="1"/>
          </p:nvPr>
        </p:nvSpPr>
        <p:spPr>
          <a:xfrm>
            <a:off x="1626848" y="4199289"/>
            <a:ext cx="1381823" cy="572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fr-FR" dirty="0">
                <a:solidFill>
                  <a:srgbClr val="FF0000"/>
                </a:solidFill>
                <a:sym typeface="Wingdings" panose="05000000000000000000" pitchFamily="2" charset="2"/>
              </a:rPr>
              <a:t></a:t>
            </a:r>
            <a:r>
              <a:rPr lang="fr-FR" dirty="0">
                <a:solidFill>
                  <a:srgbClr val="FF0000"/>
                </a:solidFill>
              </a:rPr>
              <a:t>structure</a:t>
            </a:r>
            <a:endParaRPr dirty="0">
              <a:solidFill>
                <a:srgbClr val="FF0000"/>
              </a:solidFill>
            </a:endParaRPr>
          </a:p>
        </p:txBody>
      </p:sp>
      <p:sp>
        <p:nvSpPr>
          <p:cNvPr id="14" name="ZoneTexte 13">
            <a:extLst>
              <a:ext uri="{FF2B5EF4-FFF2-40B4-BE49-F238E27FC236}">
                <a16:creationId xmlns:a16="http://schemas.microsoft.com/office/drawing/2014/main" id="{E667B75D-96FE-4F1E-9EDE-34AF6A038BC0}"/>
              </a:ext>
            </a:extLst>
          </p:cNvPr>
          <p:cNvSpPr txBox="1"/>
          <p:nvPr/>
        </p:nvSpPr>
        <p:spPr>
          <a:xfrm>
            <a:off x="611344" y="1371421"/>
            <a:ext cx="8073320" cy="1569660"/>
          </a:xfrm>
          <a:prstGeom prst="rect">
            <a:avLst/>
          </a:prstGeom>
          <a:noFill/>
        </p:spPr>
        <p:txBody>
          <a:bodyPr wrap="square" rtlCol="0">
            <a:spAutoFit/>
          </a:bodyPr>
          <a:lstStyle/>
          <a:p>
            <a:pPr algn="ctr"/>
            <a:r>
              <a:rPr lang="fr-FR" sz="3200" dirty="0">
                <a:solidFill>
                  <a:schemeClr val="dk1"/>
                </a:solidFill>
                <a:latin typeface="Montserrat ExtraBold"/>
              </a:rPr>
              <a:t>L’isolement et la purification d’une molécule tête de série par la chromatographie</a:t>
            </a:r>
            <a:endParaRPr lang="fr-FR" sz="3200" dirty="0">
              <a:solidFill>
                <a:schemeClr val="dk1"/>
              </a:solidFill>
              <a:latin typeface="Montserrat ExtraBold"/>
              <a:sym typeface="Montserrat ExtraBold"/>
            </a:endParaRPr>
          </a:p>
        </p:txBody>
      </p:sp>
      <p:sp>
        <p:nvSpPr>
          <p:cNvPr id="11" name="Sous-titre 10">
            <a:extLst>
              <a:ext uri="{FF2B5EF4-FFF2-40B4-BE49-F238E27FC236}">
                <a16:creationId xmlns:a16="http://schemas.microsoft.com/office/drawing/2014/main" id="{85BD6C5B-F710-4463-A64B-8EB5029DE064}"/>
              </a:ext>
            </a:extLst>
          </p:cNvPr>
          <p:cNvSpPr>
            <a:spLocks noGrp="1"/>
          </p:cNvSpPr>
          <p:nvPr>
            <p:ph type="subTitle" idx="2"/>
          </p:nvPr>
        </p:nvSpPr>
        <p:spPr>
          <a:xfrm>
            <a:off x="588899" y="3005948"/>
            <a:ext cx="7966201" cy="572700"/>
          </a:xfrm>
        </p:spPr>
        <p:txBody>
          <a:bodyPr/>
          <a:lstStyle/>
          <a:p>
            <a:r>
              <a:rPr lang="fr-FR" sz="1600" dirty="0"/>
              <a:t>C’est une étape indispensable lorsque la molécule est présente dans un mélange de divers composés provenant d’une source naturelle ou d’une synthèse combinatoire.</a:t>
            </a:r>
            <a:r>
              <a:rPr lang="fr-FR" sz="1400" dirty="0"/>
              <a:t>.</a:t>
            </a:r>
          </a:p>
        </p:txBody>
      </p:sp>
      <p:sp>
        <p:nvSpPr>
          <p:cNvPr id="2" name="ZoneTexte 1">
            <a:extLst>
              <a:ext uri="{FF2B5EF4-FFF2-40B4-BE49-F238E27FC236}">
                <a16:creationId xmlns:a16="http://schemas.microsoft.com/office/drawing/2014/main" id="{4B2310D1-A878-4FD6-A696-6E249D2C3A68}"/>
              </a:ext>
            </a:extLst>
          </p:cNvPr>
          <p:cNvSpPr txBox="1"/>
          <p:nvPr/>
        </p:nvSpPr>
        <p:spPr>
          <a:xfrm>
            <a:off x="4041057" y="4277033"/>
            <a:ext cx="1907458" cy="338554"/>
          </a:xfrm>
          <a:prstGeom prst="rect">
            <a:avLst/>
          </a:prstGeom>
          <a:noFill/>
        </p:spPr>
        <p:txBody>
          <a:bodyPr wrap="square" rtlCol="0">
            <a:spAutoFit/>
          </a:bodyPr>
          <a:lstStyle/>
          <a:p>
            <a:r>
              <a:rPr lang="fr-FR" sz="1600" dirty="0">
                <a:solidFill>
                  <a:srgbClr val="FF0000"/>
                </a:solidFill>
                <a:sym typeface="Wingdings" panose="05000000000000000000" pitchFamily="2" charset="2"/>
              </a:rPr>
              <a:t></a:t>
            </a:r>
            <a:r>
              <a:rPr lang="fr-FR" sz="1600" dirty="0">
                <a:solidFill>
                  <a:srgbClr val="FF0000"/>
                </a:solidFill>
              </a:rPr>
              <a:t>qualité</a:t>
            </a:r>
          </a:p>
        </p:txBody>
      </p:sp>
      <p:sp>
        <p:nvSpPr>
          <p:cNvPr id="3" name="ZoneTexte 2">
            <a:extLst>
              <a:ext uri="{FF2B5EF4-FFF2-40B4-BE49-F238E27FC236}">
                <a16:creationId xmlns:a16="http://schemas.microsoft.com/office/drawing/2014/main" id="{9E93C118-7C53-477D-B109-62AD2D5D63DF}"/>
              </a:ext>
            </a:extLst>
          </p:cNvPr>
          <p:cNvSpPr txBox="1"/>
          <p:nvPr/>
        </p:nvSpPr>
        <p:spPr>
          <a:xfrm>
            <a:off x="6135330" y="4286865"/>
            <a:ext cx="1356851" cy="338554"/>
          </a:xfrm>
          <a:prstGeom prst="rect">
            <a:avLst/>
          </a:prstGeom>
          <a:noFill/>
        </p:spPr>
        <p:txBody>
          <a:bodyPr wrap="square" rtlCol="0">
            <a:spAutoFit/>
          </a:bodyPr>
          <a:lstStyle/>
          <a:p>
            <a:r>
              <a:rPr lang="fr-FR" sz="1600" dirty="0">
                <a:solidFill>
                  <a:srgbClr val="FF0000"/>
                </a:solidFill>
                <a:sym typeface="Wingdings" panose="05000000000000000000" pitchFamily="2" charset="2"/>
              </a:rPr>
              <a:t></a:t>
            </a:r>
            <a:r>
              <a:rPr lang="fr-FR" sz="1600" dirty="0">
                <a:solidFill>
                  <a:srgbClr val="FF0000"/>
                </a:solidFill>
              </a:rPr>
              <a:t>stabilité</a:t>
            </a:r>
          </a:p>
        </p:txBody>
      </p:sp>
      <p:sp>
        <p:nvSpPr>
          <p:cNvPr id="4" name="ZoneTexte 3">
            <a:extLst>
              <a:ext uri="{FF2B5EF4-FFF2-40B4-BE49-F238E27FC236}">
                <a16:creationId xmlns:a16="http://schemas.microsoft.com/office/drawing/2014/main" id="{9B0EE024-77AA-4A0D-BA75-399CFEB4B146}"/>
              </a:ext>
            </a:extLst>
          </p:cNvPr>
          <p:cNvSpPr txBox="1"/>
          <p:nvPr/>
        </p:nvSpPr>
        <p:spPr>
          <a:xfrm>
            <a:off x="865239" y="3923071"/>
            <a:ext cx="3303638" cy="307777"/>
          </a:xfrm>
          <a:prstGeom prst="rect">
            <a:avLst/>
          </a:prstGeom>
          <a:noFill/>
        </p:spPr>
        <p:txBody>
          <a:bodyPr wrap="square" rtlCol="0">
            <a:spAutoFit/>
          </a:bodyPr>
          <a:lstStyle/>
          <a:p>
            <a:r>
              <a:rPr lang="fr-FR" u="sng" dirty="0"/>
              <a:t>Dépend de:</a:t>
            </a:r>
          </a:p>
        </p:txBody>
      </p:sp>
    </p:spTree>
    <p:extLst>
      <p:ext uri="{BB962C8B-B14F-4D97-AF65-F5344CB8AC3E}">
        <p14:creationId xmlns:p14="http://schemas.microsoft.com/office/powerpoint/2010/main" val="3121997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2719" name="Google Shape;2719;p34"/>
          <p:cNvSpPr txBox="1">
            <a:spLocks noGrp="1"/>
          </p:cNvSpPr>
          <p:nvPr>
            <p:ph type="title"/>
          </p:nvPr>
        </p:nvSpPr>
        <p:spPr>
          <a:xfrm>
            <a:off x="442452" y="539500"/>
            <a:ext cx="8242212"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sz="4000" dirty="0"/>
              <a:t>Etablissement de la structure chimique d’un composé </a:t>
            </a:r>
            <a:endParaRPr dirty="0"/>
          </a:p>
        </p:txBody>
      </p:sp>
      <p:sp>
        <p:nvSpPr>
          <p:cNvPr id="5" name="Sous-titre 4">
            <a:extLst>
              <a:ext uri="{FF2B5EF4-FFF2-40B4-BE49-F238E27FC236}">
                <a16:creationId xmlns:a16="http://schemas.microsoft.com/office/drawing/2014/main" id="{543859E4-2F06-4D2A-A235-B62DCD3BE99D}"/>
              </a:ext>
            </a:extLst>
          </p:cNvPr>
          <p:cNvSpPr>
            <a:spLocks noGrp="1"/>
          </p:cNvSpPr>
          <p:nvPr>
            <p:ph type="subTitle" idx="3"/>
          </p:nvPr>
        </p:nvSpPr>
        <p:spPr>
          <a:xfrm>
            <a:off x="4878635" y="2833800"/>
            <a:ext cx="1925288" cy="912290"/>
          </a:xfrm>
        </p:spPr>
        <p:style>
          <a:lnRef idx="2">
            <a:schemeClr val="dk1"/>
          </a:lnRef>
          <a:fillRef idx="1">
            <a:schemeClr val="lt1"/>
          </a:fillRef>
          <a:effectRef idx="0">
            <a:schemeClr val="dk1"/>
          </a:effectRef>
          <a:fontRef idx="minor">
            <a:schemeClr val="dk1"/>
          </a:fontRef>
        </p:style>
        <p:txBody>
          <a:bodyPr/>
          <a:lstStyle/>
          <a:p>
            <a:r>
              <a:rPr lang="fr-FR" b="1" dirty="0">
                <a:solidFill>
                  <a:srgbClr val="FF0000"/>
                </a:solidFill>
              </a:rPr>
              <a:t>Spectroscopie de masse</a:t>
            </a:r>
          </a:p>
        </p:txBody>
      </p:sp>
      <p:sp>
        <p:nvSpPr>
          <p:cNvPr id="6" name="Sous-titre 5">
            <a:extLst>
              <a:ext uri="{FF2B5EF4-FFF2-40B4-BE49-F238E27FC236}">
                <a16:creationId xmlns:a16="http://schemas.microsoft.com/office/drawing/2014/main" id="{6E436914-E665-4238-857D-E11DA33C3D46}"/>
              </a:ext>
            </a:extLst>
          </p:cNvPr>
          <p:cNvSpPr>
            <a:spLocks noGrp="1"/>
          </p:cNvSpPr>
          <p:nvPr>
            <p:ph type="subTitle" idx="4"/>
          </p:nvPr>
        </p:nvSpPr>
        <p:spPr>
          <a:xfrm>
            <a:off x="6985567" y="2833800"/>
            <a:ext cx="1895827" cy="912290"/>
          </a:xfrm>
        </p:spPr>
        <p:style>
          <a:lnRef idx="2">
            <a:schemeClr val="dk1"/>
          </a:lnRef>
          <a:fillRef idx="1">
            <a:schemeClr val="lt1"/>
          </a:fillRef>
          <a:effectRef idx="0">
            <a:schemeClr val="dk1"/>
          </a:effectRef>
          <a:fontRef idx="minor">
            <a:schemeClr val="dk1"/>
          </a:fontRef>
        </p:style>
        <p:txBody>
          <a:bodyPr/>
          <a:lstStyle/>
          <a:p>
            <a:pPr algn="l"/>
            <a:r>
              <a:rPr lang="fr-FR" b="1" dirty="0">
                <a:solidFill>
                  <a:srgbClr val="FF0000"/>
                </a:solidFill>
              </a:rPr>
              <a:t>Synthèse totale</a:t>
            </a:r>
          </a:p>
        </p:txBody>
      </p:sp>
      <p:sp>
        <p:nvSpPr>
          <p:cNvPr id="14" name="ZoneTexte 13">
            <a:extLst>
              <a:ext uri="{FF2B5EF4-FFF2-40B4-BE49-F238E27FC236}">
                <a16:creationId xmlns:a16="http://schemas.microsoft.com/office/drawing/2014/main" id="{E667B75D-96FE-4F1E-9EDE-34AF6A038BC0}"/>
              </a:ext>
            </a:extLst>
          </p:cNvPr>
          <p:cNvSpPr txBox="1"/>
          <p:nvPr/>
        </p:nvSpPr>
        <p:spPr>
          <a:xfrm>
            <a:off x="611344" y="1371421"/>
            <a:ext cx="8073320" cy="584775"/>
          </a:xfrm>
          <a:prstGeom prst="rect">
            <a:avLst/>
          </a:prstGeom>
          <a:noFill/>
        </p:spPr>
        <p:txBody>
          <a:bodyPr wrap="square" rtlCol="0">
            <a:spAutoFit/>
          </a:bodyPr>
          <a:lstStyle/>
          <a:p>
            <a:pPr algn="ctr"/>
            <a:r>
              <a:rPr lang="fr-FR" sz="3200" dirty="0">
                <a:solidFill>
                  <a:schemeClr val="dk1"/>
                </a:solidFill>
                <a:latin typeface="Montserrat ExtraBold"/>
              </a:rPr>
              <a:t>Différentes techniques analytiques:</a:t>
            </a:r>
            <a:endParaRPr lang="fr-FR" sz="3200" dirty="0">
              <a:solidFill>
                <a:schemeClr val="dk1"/>
              </a:solidFill>
              <a:latin typeface="Montserrat ExtraBold"/>
              <a:sym typeface="Montserrat ExtraBold"/>
            </a:endParaRPr>
          </a:p>
        </p:txBody>
      </p:sp>
      <p:sp>
        <p:nvSpPr>
          <p:cNvPr id="8" name="Sous-titre 7">
            <a:extLst>
              <a:ext uri="{FF2B5EF4-FFF2-40B4-BE49-F238E27FC236}">
                <a16:creationId xmlns:a16="http://schemas.microsoft.com/office/drawing/2014/main" id="{41920E50-14E7-47DC-8894-B06702E4E9F6}"/>
              </a:ext>
            </a:extLst>
          </p:cNvPr>
          <p:cNvSpPr>
            <a:spLocks noGrp="1"/>
          </p:cNvSpPr>
          <p:nvPr>
            <p:ph type="subTitle" idx="2"/>
          </p:nvPr>
        </p:nvSpPr>
        <p:spPr>
          <a:xfrm>
            <a:off x="2676173" y="2833800"/>
            <a:ext cx="1994150" cy="912290"/>
          </a:xfrm>
        </p:spPr>
        <p:style>
          <a:lnRef idx="2">
            <a:schemeClr val="dk1"/>
          </a:lnRef>
          <a:fillRef idx="1">
            <a:schemeClr val="lt1"/>
          </a:fillRef>
          <a:effectRef idx="0">
            <a:schemeClr val="dk1"/>
          </a:effectRef>
          <a:fontRef idx="minor">
            <a:schemeClr val="dk1"/>
          </a:fontRef>
        </p:style>
        <p:txBody>
          <a:bodyPr/>
          <a:lstStyle/>
          <a:p>
            <a:r>
              <a:rPr lang="fr-FR" b="1" dirty="0">
                <a:solidFill>
                  <a:srgbClr val="FF0000"/>
                </a:solidFill>
              </a:rPr>
              <a:t>La spectroscopie par RMN</a:t>
            </a:r>
          </a:p>
        </p:txBody>
      </p:sp>
      <p:sp>
        <p:nvSpPr>
          <p:cNvPr id="10" name="Sous-titre 9">
            <a:extLst>
              <a:ext uri="{FF2B5EF4-FFF2-40B4-BE49-F238E27FC236}">
                <a16:creationId xmlns:a16="http://schemas.microsoft.com/office/drawing/2014/main" id="{EDEA73F1-C052-46A4-B9C1-B51EE063D744}"/>
              </a:ext>
            </a:extLst>
          </p:cNvPr>
          <p:cNvSpPr>
            <a:spLocks noGrp="1"/>
          </p:cNvSpPr>
          <p:nvPr>
            <p:ph type="subTitle" idx="1"/>
          </p:nvPr>
        </p:nvSpPr>
        <p:spPr>
          <a:xfrm>
            <a:off x="262605" y="2833800"/>
            <a:ext cx="2185626" cy="912290"/>
          </a:xfrm>
        </p:spPr>
        <p:style>
          <a:lnRef idx="2">
            <a:schemeClr val="dk1"/>
          </a:lnRef>
          <a:fillRef idx="1">
            <a:schemeClr val="lt1"/>
          </a:fillRef>
          <a:effectRef idx="0">
            <a:schemeClr val="dk1"/>
          </a:effectRef>
          <a:fontRef idx="minor">
            <a:schemeClr val="dk1"/>
          </a:fontRef>
        </p:style>
        <p:txBody>
          <a:bodyPr/>
          <a:lstStyle/>
          <a:p>
            <a:pPr algn="l"/>
            <a:r>
              <a:rPr lang="fr-FR" dirty="0"/>
              <a:t>  	</a:t>
            </a:r>
            <a:r>
              <a:rPr lang="fr-FR" b="1" dirty="0">
                <a:solidFill>
                  <a:srgbClr val="FF0000"/>
                </a:solidFill>
              </a:rPr>
              <a:t> La cristallographie par diffraction à rayons X</a:t>
            </a:r>
          </a:p>
        </p:txBody>
      </p:sp>
    </p:spTree>
    <p:extLst>
      <p:ext uri="{BB962C8B-B14F-4D97-AF65-F5344CB8AC3E}">
        <p14:creationId xmlns:p14="http://schemas.microsoft.com/office/powerpoint/2010/main" val="1346034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10" name="Sous-titre 9">
            <a:extLst>
              <a:ext uri="{FF2B5EF4-FFF2-40B4-BE49-F238E27FC236}">
                <a16:creationId xmlns:a16="http://schemas.microsoft.com/office/drawing/2014/main" id="{EDEA73F1-C052-46A4-B9C1-B51EE063D744}"/>
              </a:ext>
            </a:extLst>
          </p:cNvPr>
          <p:cNvSpPr>
            <a:spLocks noGrp="1"/>
          </p:cNvSpPr>
          <p:nvPr>
            <p:ph type="body" idx="1"/>
          </p:nvPr>
        </p:nvSpPr>
        <p:spPr>
          <a:noFill/>
          <a:ln>
            <a:noFill/>
          </a:ln>
        </p:spPr>
        <p:style>
          <a:lnRef idx="2">
            <a:schemeClr val="dk1"/>
          </a:lnRef>
          <a:fillRef idx="1">
            <a:schemeClr val="lt1"/>
          </a:fillRef>
          <a:effectRef idx="0">
            <a:schemeClr val="dk1"/>
          </a:effectRef>
          <a:fontRef idx="minor">
            <a:schemeClr val="dk1"/>
          </a:fontRef>
        </p:style>
        <p:txBody>
          <a:bodyPr/>
          <a:lstStyle/>
          <a:p>
            <a:pPr algn="l"/>
            <a:r>
              <a:rPr lang="fr-FR" dirty="0"/>
              <a:t>Augmenter </a:t>
            </a:r>
            <a:r>
              <a:rPr lang="fr-FR" b="1" dirty="0"/>
              <a:t>l’activité pharmacologique</a:t>
            </a:r>
          </a:p>
          <a:p>
            <a:pPr algn="l"/>
            <a:r>
              <a:rPr lang="fr-FR" dirty="0"/>
              <a:t>Augmenter </a:t>
            </a:r>
            <a:r>
              <a:rPr lang="fr-FR" b="1" dirty="0"/>
              <a:t>sélectivité/ spécificité</a:t>
            </a:r>
          </a:p>
          <a:p>
            <a:pPr algn="l"/>
            <a:r>
              <a:rPr lang="fr-FR" dirty="0"/>
              <a:t>Diminuer </a:t>
            </a:r>
            <a:r>
              <a:rPr lang="fr-FR" b="1" dirty="0"/>
              <a:t>la toxicité </a:t>
            </a:r>
            <a:r>
              <a:rPr lang="fr-FR" dirty="0"/>
              <a:t>et </a:t>
            </a:r>
            <a:r>
              <a:rPr lang="fr-FR" b="1" dirty="0"/>
              <a:t>les effets secondaires indésirables </a:t>
            </a:r>
          </a:p>
          <a:p>
            <a:pPr algn="l"/>
            <a:r>
              <a:rPr lang="fr-FR" dirty="0"/>
              <a:t>Augmenter la </a:t>
            </a:r>
            <a:r>
              <a:rPr lang="fr-FR" b="1" dirty="0"/>
              <a:t>biodisponibilité</a:t>
            </a:r>
          </a:p>
          <a:p>
            <a:pPr algn="l"/>
            <a:r>
              <a:rPr lang="fr-FR" dirty="0"/>
              <a:t>Améliorer la </a:t>
            </a:r>
            <a:r>
              <a:rPr lang="fr-FR" b="1" dirty="0"/>
              <a:t>solubilité</a:t>
            </a:r>
            <a:r>
              <a:rPr lang="fr-FR" dirty="0"/>
              <a:t> 	</a:t>
            </a:r>
            <a:r>
              <a:rPr lang="fr-FR" b="1" dirty="0">
                <a:solidFill>
                  <a:srgbClr val="FF0000"/>
                </a:solidFill>
              </a:rPr>
              <a:t> </a:t>
            </a:r>
          </a:p>
        </p:txBody>
      </p:sp>
      <p:sp>
        <p:nvSpPr>
          <p:cNvPr id="2719" name="Google Shape;2719;p34"/>
          <p:cNvSpPr txBox="1">
            <a:spLocks noGrp="1"/>
          </p:cNvSpPr>
          <p:nvPr>
            <p:ph type="title"/>
          </p:nvPr>
        </p:nvSpPr>
        <p:spPr>
          <a:xfrm>
            <a:off x="432619" y="539500"/>
            <a:ext cx="8426245"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dirty="0"/>
              <a:t>Optimisation de la molécule active</a:t>
            </a:r>
            <a:endParaRPr dirty="0"/>
          </a:p>
        </p:txBody>
      </p:sp>
      <p:sp>
        <p:nvSpPr>
          <p:cNvPr id="14" name="ZoneTexte 13">
            <a:extLst>
              <a:ext uri="{FF2B5EF4-FFF2-40B4-BE49-F238E27FC236}">
                <a16:creationId xmlns:a16="http://schemas.microsoft.com/office/drawing/2014/main" id="{E667B75D-96FE-4F1E-9EDE-34AF6A038BC0}"/>
              </a:ext>
            </a:extLst>
          </p:cNvPr>
          <p:cNvSpPr txBox="1"/>
          <p:nvPr/>
        </p:nvSpPr>
        <p:spPr>
          <a:xfrm>
            <a:off x="611344" y="1371421"/>
            <a:ext cx="8073320" cy="584775"/>
          </a:xfrm>
          <a:prstGeom prst="rect">
            <a:avLst/>
          </a:prstGeom>
          <a:noFill/>
        </p:spPr>
        <p:txBody>
          <a:bodyPr wrap="square" rtlCol="0">
            <a:spAutoFit/>
          </a:bodyPr>
          <a:lstStyle/>
          <a:p>
            <a:pPr algn="ctr"/>
            <a:r>
              <a:rPr lang="fr-FR" sz="3200" dirty="0">
                <a:solidFill>
                  <a:schemeClr val="dk1"/>
                </a:solidFill>
                <a:latin typeface="Montserrat ExtraBold"/>
              </a:rPr>
              <a:t>Objectif:</a:t>
            </a:r>
            <a:endParaRPr lang="fr-FR" sz="3200" dirty="0">
              <a:solidFill>
                <a:schemeClr val="dk1"/>
              </a:solidFill>
              <a:latin typeface="Montserrat ExtraBold"/>
              <a:sym typeface="Montserrat ExtraBold"/>
            </a:endParaRPr>
          </a:p>
        </p:txBody>
      </p:sp>
    </p:spTree>
    <p:extLst>
      <p:ext uri="{BB962C8B-B14F-4D97-AF65-F5344CB8AC3E}">
        <p14:creationId xmlns:p14="http://schemas.microsoft.com/office/powerpoint/2010/main" val="16211187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2719" name="Google Shape;2719;p34"/>
          <p:cNvSpPr txBox="1">
            <a:spLocks noGrp="1"/>
          </p:cNvSpPr>
          <p:nvPr>
            <p:ph type="title"/>
          </p:nvPr>
        </p:nvSpPr>
        <p:spPr>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dirty="0"/>
              <a:t>Optimisation de la molécule active</a:t>
            </a:r>
            <a:endParaRPr dirty="0"/>
          </a:p>
        </p:txBody>
      </p:sp>
      <p:sp>
        <p:nvSpPr>
          <p:cNvPr id="10" name="Sous-titre 9">
            <a:extLst>
              <a:ext uri="{FF2B5EF4-FFF2-40B4-BE49-F238E27FC236}">
                <a16:creationId xmlns:a16="http://schemas.microsoft.com/office/drawing/2014/main" id="{EDEA73F1-C052-46A4-B9C1-B51EE063D744}"/>
              </a:ext>
            </a:extLst>
          </p:cNvPr>
          <p:cNvSpPr>
            <a:spLocks noGrp="1"/>
          </p:cNvSpPr>
          <p:nvPr>
            <p:ph type="subTitle" idx="1"/>
          </p:nvPr>
        </p:nvSpPr>
        <p:spPr>
          <a:xfrm>
            <a:off x="528748" y="2282016"/>
            <a:ext cx="2409735" cy="1987934"/>
          </a:xfrm>
          <a:ln/>
        </p:spPr>
        <p:style>
          <a:lnRef idx="2">
            <a:schemeClr val="dk1"/>
          </a:lnRef>
          <a:fillRef idx="1">
            <a:schemeClr val="lt1"/>
          </a:fillRef>
          <a:effectRef idx="0">
            <a:schemeClr val="dk1"/>
          </a:effectRef>
          <a:fontRef idx="minor">
            <a:schemeClr val="dk1"/>
          </a:fontRef>
        </p:style>
        <p:txBody>
          <a:bodyPr/>
          <a:lstStyle/>
          <a:p>
            <a:r>
              <a:rPr lang="fr-FR" dirty="0"/>
              <a:t>	</a:t>
            </a:r>
            <a:r>
              <a:rPr lang="fr-FR" b="1" dirty="0">
                <a:solidFill>
                  <a:srgbClr val="FF0000"/>
                </a:solidFill>
              </a:rPr>
              <a:t> 1.</a:t>
            </a:r>
            <a:r>
              <a:rPr lang="fr-FR" dirty="0"/>
              <a:t> Simplification et synthèse des dérivés proches de la molécule active naturelle ou synthétique (HIT). </a:t>
            </a:r>
          </a:p>
          <a:p>
            <a:pPr algn="l"/>
            <a:endParaRPr lang="fr-FR" b="1" dirty="0">
              <a:solidFill>
                <a:srgbClr val="FF0000"/>
              </a:solidFill>
            </a:endParaRPr>
          </a:p>
        </p:txBody>
      </p:sp>
      <p:sp>
        <p:nvSpPr>
          <p:cNvPr id="3" name="Sous-titre 2">
            <a:extLst>
              <a:ext uri="{FF2B5EF4-FFF2-40B4-BE49-F238E27FC236}">
                <a16:creationId xmlns:a16="http://schemas.microsoft.com/office/drawing/2014/main" id="{C717E2BD-DF90-4BDC-A9AE-87D7A9860D7D}"/>
              </a:ext>
            </a:extLst>
          </p:cNvPr>
          <p:cNvSpPr>
            <a:spLocks noGrp="1"/>
          </p:cNvSpPr>
          <p:nvPr>
            <p:ph type="subTitle" idx="3"/>
          </p:nvPr>
        </p:nvSpPr>
        <p:spPr>
          <a:xfrm>
            <a:off x="3367133" y="2282016"/>
            <a:ext cx="2409734" cy="1987933"/>
          </a:xfrm>
          <a:ln/>
        </p:spPr>
        <p:style>
          <a:lnRef idx="2">
            <a:schemeClr val="dk1"/>
          </a:lnRef>
          <a:fillRef idx="1">
            <a:schemeClr val="lt1"/>
          </a:fillRef>
          <a:effectRef idx="0">
            <a:schemeClr val="dk1"/>
          </a:effectRef>
          <a:fontRef idx="minor">
            <a:schemeClr val="dk1"/>
          </a:fontRef>
        </p:style>
        <p:txBody>
          <a:bodyPr/>
          <a:lstStyle/>
          <a:p>
            <a:r>
              <a:rPr lang="fr-FR" b="1" dirty="0">
                <a:solidFill>
                  <a:srgbClr val="FF0000"/>
                </a:solidFill>
              </a:rPr>
              <a:t>2.</a:t>
            </a:r>
            <a:r>
              <a:rPr lang="fr-FR" dirty="0"/>
              <a:t> Evaluation de l’activité pharmacologique ou des propriétés pharmacocinétique</a:t>
            </a:r>
          </a:p>
        </p:txBody>
      </p:sp>
      <p:sp>
        <p:nvSpPr>
          <p:cNvPr id="5" name="Sous-titre 4">
            <a:extLst>
              <a:ext uri="{FF2B5EF4-FFF2-40B4-BE49-F238E27FC236}">
                <a16:creationId xmlns:a16="http://schemas.microsoft.com/office/drawing/2014/main" id="{9C28D668-331D-4ABC-845E-F08F26E51E3F}"/>
              </a:ext>
            </a:extLst>
          </p:cNvPr>
          <p:cNvSpPr>
            <a:spLocks noGrp="1"/>
          </p:cNvSpPr>
          <p:nvPr>
            <p:ph type="subTitle" idx="5"/>
          </p:nvPr>
        </p:nvSpPr>
        <p:spPr>
          <a:xfrm>
            <a:off x="6124666" y="2282016"/>
            <a:ext cx="2409735" cy="1987933"/>
          </a:xfrm>
        </p:spPr>
        <p:style>
          <a:lnRef idx="2">
            <a:schemeClr val="dk1"/>
          </a:lnRef>
          <a:fillRef idx="1">
            <a:schemeClr val="lt1"/>
          </a:fillRef>
          <a:effectRef idx="0">
            <a:schemeClr val="dk1"/>
          </a:effectRef>
          <a:fontRef idx="minor">
            <a:schemeClr val="dk1"/>
          </a:fontRef>
        </p:style>
        <p:txBody>
          <a:bodyPr/>
          <a:lstStyle/>
          <a:p>
            <a:r>
              <a:rPr lang="fr-FR" b="1" dirty="0">
                <a:solidFill>
                  <a:srgbClr val="FF0000"/>
                </a:solidFill>
              </a:rPr>
              <a:t>3.</a:t>
            </a:r>
            <a:r>
              <a:rPr lang="fr-FR" dirty="0"/>
              <a:t> Etude des relations structure-activité (RSA)</a:t>
            </a:r>
          </a:p>
        </p:txBody>
      </p:sp>
      <p:sp>
        <p:nvSpPr>
          <p:cNvPr id="14" name="ZoneTexte 13">
            <a:extLst>
              <a:ext uri="{FF2B5EF4-FFF2-40B4-BE49-F238E27FC236}">
                <a16:creationId xmlns:a16="http://schemas.microsoft.com/office/drawing/2014/main" id="{E667B75D-96FE-4F1E-9EDE-34AF6A038BC0}"/>
              </a:ext>
            </a:extLst>
          </p:cNvPr>
          <p:cNvSpPr txBox="1"/>
          <p:nvPr/>
        </p:nvSpPr>
        <p:spPr>
          <a:xfrm>
            <a:off x="611344" y="1371421"/>
            <a:ext cx="8073320" cy="584775"/>
          </a:xfrm>
          <a:prstGeom prst="rect">
            <a:avLst/>
          </a:prstGeom>
          <a:noFill/>
        </p:spPr>
        <p:txBody>
          <a:bodyPr wrap="square" rtlCol="0">
            <a:spAutoFit/>
          </a:bodyPr>
          <a:lstStyle/>
          <a:p>
            <a:pPr algn="ctr"/>
            <a:r>
              <a:rPr lang="fr-FR" sz="3200" dirty="0">
                <a:solidFill>
                  <a:schemeClr val="dk1"/>
                </a:solidFill>
                <a:latin typeface="Montserrat ExtraBold"/>
              </a:rPr>
              <a:t>La Méthodologie: « Hit to Lead »</a:t>
            </a:r>
            <a:endParaRPr lang="fr-FR" sz="3200" dirty="0">
              <a:solidFill>
                <a:schemeClr val="dk1"/>
              </a:solidFill>
              <a:latin typeface="Montserrat ExtraBold"/>
              <a:sym typeface="Montserrat ExtraBold"/>
            </a:endParaRPr>
          </a:p>
        </p:txBody>
      </p:sp>
    </p:spTree>
    <p:extLst>
      <p:ext uri="{BB962C8B-B14F-4D97-AF65-F5344CB8AC3E}">
        <p14:creationId xmlns:p14="http://schemas.microsoft.com/office/powerpoint/2010/main" val="509105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10" name="Sous-titre 9">
            <a:extLst>
              <a:ext uri="{FF2B5EF4-FFF2-40B4-BE49-F238E27FC236}">
                <a16:creationId xmlns:a16="http://schemas.microsoft.com/office/drawing/2014/main" id="{EDEA73F1-C052-46A4-B9C1-B51EE063D744}"/>
              </a:ext>
            </a:extLst>
          </p:cNvPr>
          <p:cNvSpPr>
            <a:spLocks noGrp="1"/>
          </p:cNvSpPr>
          <p:nvPr>
            <p:ph type="body" idx="1"/>
          </p:nvPr>
        </p:nvSpPr>
        <p:spPr>
          <a:noFill/>
          <a:ln>
            <a:noFill/>
          </a:ln>
        </p:spPr>
        <p:style>
          <a:lnRef idx="2">
            <a:schemeClr val="dk1"/>
          </a:lnRef>
          <a:fillRef idx="1">
            <a:schemeClr val="lt1"/>
          </a:fillRef>
          <a:effectRef idx="0">
            <a:schemeClr val="dk1"/>
          </a:effectRef>
          <a:fontRef idx="minor">
            <a:schemeClr val="dk1"/>
          </a:fontRef>
        </p:style>
        <p:txBody>
          <a:bodyPr/>
          <a:lstStyle/>
          <a:p>
            <a:pPr algn="l"/>
            <a:r>
              <a:rPr lang="fr-FR" dirty="0"/>
              <a:t>Les pharmacophores sont des fonctions chimiques de la molécules responsables : de </a:t>
            </a:r>
            <a:r>
              <a:rPr lang="fr-FR" b="1" dirty="0"/>
              <a:t>l’activité pharmacologique </a:t>
            </a:r>
            <a:r>
              <a:rPr lang="fr-FR" dirty="0"/>
              <a:t>/ des </a:t>
            </a:r>
            <a:r>
              <a:rPr lang="fr-FR" b="1" dirty="0"/>
              <a:t>propriétés pharmacocinétiques</a:t>
            </a:r>
          </a:p>
          <a:p>
            <a:pPr algn="l"/>
            <a:r>
              <a:rPr lang="fr-FR" dirty="0"/>
              <a:t>On parle aussi du pharmacophore pour désigner l’ensemble des groupements fonctionnels contribuant à l’optimisation de ses propriétés.</a:t>
            </a:r>
            <a:endParaRPr lang="fr-FR" b="1" dirty="0">
              <a:solidFill>
                <a:srgbClr val="FF0000"/>
              </a:solidFill>
            </a:endParaRPr>
          </a:p>
        </p:txBody>
      </p:sp>
      <p:sp>
        <p:nvSpPr>
          <p:cNvPr id="2719" name="Google Shape;2719;p34"/>
          <p:cNvSpPr txBox="1">
            <a:spLocks noGrp="1"/>
          </p:cNvSpPr>
          <p:nvPr>
            <p:ph type="title"/>
          </p:nvPr>
        </p:nvSpPr>
        <p:spPr>
          <a:xfrm>
            <a:off x="432619" y="539500"/>
            <a:ext cx="8426245"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dirty="0"/>
              <a:t>Optimisation de la molécule active</a:t>
            </a:r>
            <a:endParaRPr dirty="0"/>
          </a:p>
        </p:txBody>
      </p:sp>
      <p:sp>
        <p:nvSpPr>
          <p:cNvPr id="14" name="ZoneTexte 13">
            <a:extLst>
              <a:ext uri="{FF2B5EF4-FFF2-40B4-BE49-F238E27FC236}">
                <a16:creationId xmlns:a16="http://schemas.microsoft.com/office/drawing/2014/main" id="{E667B75D-96FE-4F1E-9EDE-34AF6A038BC0}"/>
              </a:ext>
            </a:extLst>
          </p:cNvPr>
          <p:cNvSpPr txBox="1"/>
          <p:nvPr/>
        </p:nvSpPr>
        <p:spPr>
          <a:xfrm>
            <a:off x="611344" y="1371421"/>
            <a:ext cx="8073320" cy="584775"/>
          </a:xfrm>
          <a:prstGeom prst="rect">
            <a:avLst/>
          </a:prstGeom>
          <a:noFill/>
        </p:spPr>
        <p:txBody>
          <a:bodyPr wrap="square" rtlCol="0">
            <a:spAutoFit/>
          </a:bodyPr>
          <a:lstStyle/>
          <a:p>
            <a:pPr algn="ctr"/>
            <a:r>
              <a:rPr lang="fr-FR" sz="3200" dirty="0">
                <a:solidFill>
                  <a:schemeClr val="dk1"/>
                </a:solidFill>
                <a:latin typeface="Montserrat ExtraBold"/>
              </a:rPr>
              <a:t>Définition des Pharmacophores:</a:t>
            </a:r>
            <a:endParaRPr lang="fr-FR" sz="3200" dirty="0">
              <a:solidFill>
                <a:schemeClr val="dk1"/>
              </a:solidFill>
              <a:latin typeface="Montserrat ExtraBold"/>
              <a:sym typeface="Montserrat ExtraBold"/>
            </a:endParaRPr>
          </a:p>
        </p:txBody>
      </p:sp>
    </p:spTree>
    <p:extLst>
      <p:ext uri="{BB962C8B-B14F-4D97-AF65-F5344CB8AC3E}">
        <p14:creationId xmlns:p14="http://schemas.microsoft.com/office/powerpoint/2010/main" val="32618151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10" name="Sous-titre 9">
            <a:extLst>
              <a:ext uri="{FF2B5EF4-FFF2-40B4-BE49-F238E27FC236}">
                <a16:creationId xmlns:a16="http://schemas.microsoft.com/office/drawing/2014/main" id="{EDEA73F1-C052-46A4-B9C1-B51EE063D744}"/>
              </a:ext>
            </a:extLst>
          </p:cNvPr>
          <p:cNvSpPr>
            <a:spLocks noGrp="1"/>
          </p:cNvSpPr>
          <p:nvPr>
            <p:ph type="body" idx="1"/>
          </p:nvPr>
        </p:nvSpPr>
        <p:spPr>
          <a:xfrm>
            <a:off x="1308991" y="1663808"/>
            <a:ext cx="6673500" cy="2206200"/>
          </a:xfrm>
          <a:noFill/>
          <a:ln>
            <a:noFill/>
          </a:ln>
        </p:spPr>
        <p:style>
          <a:lnRef idx="2">
            <a:schemeClr val="dk1"/>
          </a:lnRef>
          <a:fillRef idx="1">
            <a:schemeClr val="lt1"/>
          </a:fillRef>
          <a:effectRef idx="0">
            <a:schemeClr val="dk1"/>
          </a:effectRef>
          <a:fontRef idx="minor">
            <a:schemeClr val="dk1"/>
          </a:fontRef>
        </p:style>
        <p:txBody>
          <a:bodyPr/>
          <a:lstStyle/>
          <a:p>
            <a:pPr algn="l"/>
            <a:endParaRPr lang="fr-FR" b="1" dirty="0">
              <a:solidFill>
                <a:srgbClr val="FF0000"/>
              </a:solidFill>
            </a:endParaRPr>
          </a:p>
        </p:txBody>
      </p:sp>
      <p:sp>
        <p:nvSpPr>
          <p:cNvPr id="2719" name="Google Shape;2719;p34"/>
          <p:cNvSpPr txBox="1">
            <a:spLocks noGrp="1"/>
          </p:cNvSpPr>
          <p:nvPr>
            <p:ph type="title"/>
          </p:nvPr>
        </p:nvSpPr>
        <p:spPr>
          <a:xfrm>
            <a:off x="432619" y="539500"/>
            <a:ext cx="8426245"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dirty="0"/>
              <a:t>Optimisation de la molécule active</a:t>
            </a:r>
            <a:endParaRPr dirty="0"/>
          </a:p>
        </p:txBody>
      </p:sp>
      <p:sp>
        <p:nvSpPr>
          <p:cNvPr id="14" name="ZoneTexte 13">
            <a:extLst>
              <a:ext uri="{FF2B5EF4-FFF2-40B4-BE49-F238E27FC236}">
                <a16:creationId xmlns:a16="http://schemas.microsoft.com/office/drawing/2014/main" id="{E667B75D-96FE-4F1E-9EDE-34AF6A038BC0}"/>
              </a:ext>
            </a:extLst>
          </p:cNvPr>
          <p:cNvSpPr txBox="1"/>
          <p:nvPr/>
        </p:nvSpPr>
        <p:spPr>
          <a:xfrm>
            <a:off x="609081" y="1273492"/>
            <a:ext cx="8073320" cy="1077218"/>
          </a:xfrm>
          <a:prstGeom prst="rect">
            <a:avLst/>
          </a:prstGeom>
          <a:noFill/>
        </p:spPr>
        <p:txBody>
          <a:bodyPr wrap="square" rtlCol="0">
            <a:spAutoFit/>
          </a:bodyPr>
          <a:lstStyle/>
          <a:p>
            <a:pPr algn="ctr"/>
            <a:r>
              <a:rPr lang="fr-FR" sz="3200" dirty="0">
                <a:solidFill>
                  <a:schemeClr val="dk1"/>
                </a:solidFill>
                <a:latin typeface="Montserrat ExtraBold"/>
              </a:rPr>
              <a:t>Activité de la molécule au niveau du corps:</a:t>
            </a:r>
            <a:endParaRPr lang="fr-FR" sz="3200" dirty="0">
              <a:solidFill>
                <a:schemeClr val="dk1"/>
              </a:solidFill>
              <a:latin typeface="Montserrat ExtraBold"/>
              <a:sym typeface="Montserrat ExtraBold"/>
            </a:endParaRPr>
          </a:p>
        </p:txBody>
      </p:sp>
      <p:pic>
        <p:nvPicPr>
          <p:cNvPr id="3" name="Image 2">
            <a:extLst>
              <a:ext uri="{FF2B5EF4-FFF2-40B4-BE49-F238E27FC236}">
                <a16:creationId xmlns:a16="http://schemas.microsoft.com/office/drawing/2014/main" id="{65C5BE8F-B6C9-4859-8819-6F7B1AD79822}"/>
              </a:ext>
            </a:extLst>
          </p:cNvPr>
          <p:cNvPicPr>
            <a:picLocks noChangeAspect="1"/>
          </p:cNvPicPr>
          <p:nvPr/>
        </p:nvPicPr>
        <p:blipFill rotWithShape="1">
          <a:blip r:embed="rId3"/>
          <a:srcRect l="24867" t="42820" r="2151" b="33668"/>
          <a:stretch/>
        </p:blipFill>
        <p:spPr>
          <a:xfrm>
            <a:off x="1308991" y="2323781"/>
            <a:ext cx="6673500" cy="1209368"/>
          </a:xfrm>
          <a:prstGeom prst="rect">
            <a:avLst/>
          </a:prstGeom>
        </p:spPr>
      </p:pic>
    </p:spTree>
    <p:extLst>
      <p:ext uri="{BB962C8B-B14F-4D97-AF65-F5344CB8AC3E}">
        <p14:creationId xmlns:p14="http://schemas.microsoft.com/office/powerpoint/2010/main" val="1459193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10" name="Sous-titre 9">
            <a:extLst>
              <a:ext uri="{FF2B5EF4-FFF2-40B4-BE49-F238E27FC236}">
                <a16:creationId xmlns:a16="http://schemas.microsoft.com/office/drawing/2014/main" id="{EDEA73F1-C052-46A4-B9C1-B51EE063D744}"/>
              </a:ext>
            </a:extLst>
          </p:cNvPr>
          <p:cNvSpPr>
            <a:spLocks noGrp="1"/>
          </p:cNvSpPr>
          <p:nvPr>
            <p:ph type="body" idx="1"/>
          </p:nvPr>
        </p:nvSpPr>
        <p:spPr>
          <a:xfrm>
            <a:off x="1308991" y="2336976"/>
            <a:ext cx="6673500" cy="2206200"/>
          </a:xfrm>
          <a:noFill/>
          <a:ln>
            <a:noFill/>
          </a:ln>
        </p:spPr>
        <p:style>
          <a:lnRef idx="2">
            <a:schemeClr val="dk1"/>
          </a:lnRef>
          <a:fillRef idx="1">
            <a:schemeClr val="lt1"/>
          </a:fillRef>
          <a:effectRef idx="0">
            <a:schemeClr val="dk1"/>
          </a:effectRef>
          <a:fontRef idx="minor">
            <a:schemeClr val="dk1"/>
          </a:fontRef>
        </p:style>
        <p:txBody>
          <a:bodyPr/>
          <a:lstStyle/>
          <a:p>
            <a:pPr marL="127000" indent="0" algn="l">
              <a:buNone/>
            </a:pPr>
            <a:r>
              <a:rPr lang="fr-FR" dirty="0"/>
              <a:t>On va établir </a:t>
            </a:r>
            <a:r>
              <a:rPr lang="fr-FR" b="1" dirty="0"/>
              <a:t>les Relations Structures-Activités (RSA)</a:t>
            </a:r>
            <a:r>
              <a:rPr lang="fr-FR" dirty="0"/>
              <a:t>. Pour cela on va définir les pharmacophores : </a:t>
            </a:r>
          </a:p>
          <a:p>
            <a:pPr marL="127000" indent="0" algn="l">
              <a:buNone/>
            </a:pPr>
            <a:r>
              <a:rPr lang="fr-FR" dirty="0"/>
              <a:t>• a partir de la structure 3D de la cible, si elle est connue</a:t>
            </a:r>
          </a:p>
          <a:p>
            <a:pPr marL="127000" indent="0" algn="l">
              <a:buNone/>
            </a:pPr>
            <a:r>
              <a:rPr lang="fr-FR" dirty="0"/>
              <a:t>• en comparant des molécules criblées (par </a:t>
            </a:r>
            <a:r>
              <a:rPr lang="fr-FR" dirty="0" err="1"/>
              <a:t>matching</a:t>
            </a:r>
            <a:r>
              <a:rPr lang="fr-FR" dirty="0"/>
              <a:t>, comme on a vu) </a:t>
            </a:r>
            <a:endParaRPr lang="fr-FR" b="1" dirty="0">
              <a:solidFill>
                <a:srgbClr val="FF0000"/>
              </a:solidFill>
            </a:endParaRPr>
          </a:p>
        </p:txBody>
      </p:sp>
      <p:sp>
        <p:nvSpPr>
          <p:cNvPr id="2719" name="Google Shape;2719;p34"/>
          <p:cNvSpPr txBox="1">
            <a:spLocks noGrp="1"/>
          </p:cNvSpPr>
          <p:nvPr>
            <p:ph type="title"/>
          </p:nvPr>
        </p:nvSpPr>
        <p:spPr>
          <a:xfrm>
            <a:off x="432619" y="539500"/>
            <a:ext cx="8426245"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dirty="0"/>
              <a:t>Optimisation de la molécule active</a:t>
            </a:r>
            <a:endParaRPr dirty="0"/>
          </a:p>
        </p:txBody>
      </p:sp>
      <p:sp>
        <p:nvSpPr>
          <p:cNvPr id="14" name="ZoneTexte 13">
            <a:extLst>
              <a:ext uri="{FF2B5EF4-FFF2-40B4-BE49-F238E27FC236}">
                <a16:creationId xmlns:a16="http://schemas.microsoft.com/office/drawing/2014/main" id="{E667B75D-96FE-4F1E-9EDE-34AF6A038BC0}"/>
              </a:ext>
            </a:extLst>
          </p:cNvPr>
          <p:cNvSpPr txBox="1"/>
          <p:nvPr/>
        </p:nvSpPr>
        <p:spPr>
          <a:xfrm>
            <a:off x="609081" y="1273492"/>
            <a:ext cx="8073320" cy="1077218"/>
          </a:xfrm>
          <a:prstGeom prst="rect">
            <a:avLst/>
          </a:prstGeom>
          <a:noFill/>
        </p:spPr>
        <p:txBody>
          <a:bodyPr wrap="square" rtlCol="0">
            <a:spAutoFit/>
          </a:bodyPr>
          <a:lstStyle/>
          <a:p>
            <a:pPr algn="ctr"/>
            <a:r>
              <a:rPr lang="fr-FR" sz="3200" dirty="0">
                <a:solidFill>
                  <a:schemeClr val="dk1"/>
                </a:solidFill>
                <a:latin typeface="Montserrat ExtraBold"/>
              </a:rPr>
              <a:t>Techniques pour définir les pharmacophores:</a:t>
            </a:r>
            <a:endParaRPr lang="fr-FR" sz="3200" dirty="0">
              <a:solidFill>
                <a:schemeClr val="dk1"/>
              </a:solidFill>
              <a:latin typeface="Montserrat ExtraBold"/>
              <a:sym typeface="Montserrat ExtraBold"/>
            </a:endParaRPr>
          </a:p>
        </p:txBody>
      </p:sp>
    </p:spTree>
    <p:extLst>
      <p:ext uri="{BB962C8B-B14F-4D97-AF65-F5344CB8AC3E}">
        <p14:creationId xmlns:p14="http://schemas.microsoft.com/office/powerpoint/2010/main" val="25730104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10" name="Sous-titre 9">
            <a:extLst>
              <a:ext uri="{FF2B5EF4-FFF2-40B4-BE49-F238E27FC236}">
                <a16:creationId xmlns:a16="http://schemas.microsoft.com/office/drawing/2014/main" id="{EDEA73F1-C052-46A4-B9C1-B51EE063D744}"/>
              </a:ext>
            </a:extLst>
          </p:cNvPr>
          <p:cNvSpPr>
            <a:spLocks noGrp="1"/>
          </p:cNvSpPr>
          <p:nvPr>
            <p:ph type="body" idx="1"/>
          </p:nvPr>
        </p:nvSpPr>
        <p:spPr>
          <a:xfrm>
            <a:off x="984527" y="2403945"/>
            <a:ext cx="3105692" cy="2206200"/>
          </a:xfrm>
          <a:noFill/>
          <a:ln>
            <a:noFill/>
          </a:ln>
        </p:spPr>
        <p:style>
          <a:lnRef idx="2">
            <a:schemeClr val="dk1"/>
          </a:lnRef>
          <a:fillRef idx="1">
            <a:schemeClr val="lt1"/>
          </a:fillRef>
          <a:effectRef idx="0">
            <a:schemeClr val="dk1"/>
          </a:effectRef>
          <a:fontRef idx="minor">
            <a:schemeClr val="dk1"/>
          </a:fontRef>
        </p:style>
        <p:txBody>
          <a:bodyPr/>
          <a:lstStyle/>
          <a:p>
            <a:pPr marL="127000" indent="0" algn="l">
              <a:buNone/>
            </a:pPr>
            <a:r>
              <a:rPr lang="fr-FR" b="1" u="sng" dirty="0"/>
              <a:t>Selon: </a:t>
            </a:r>
          </a:p>
          <a:p>
            <a:pPr marL="127000" indent="0">
              <a:buNone/>
            </a:pPr>
            <a:r>
              <a:rPr lang="fr-FR" dirty="0"/>
              <a:t>• Nature des fonctions chimiques </a:t>
            </a:r>
          </a:p>
          <a:p>
            <a:pPr marL="127000" indent="0" algn="l">
              <a:buNone/>
            </a:pPr>
            <a:r>
              <a:rPr lang="fr-FR" dirty="0"/>
              <a:t>• Chaînes et/ou cycles</a:t>
            </a:r>
          </a:p>
          <a:p>
            <a:pPr marL="127000" indent="0" algn="l">
              <a:buNone/>
            </a:pPr>
            <a:r>
              <a:rPr lang="fr-FR" dirty="0"/>
              <a:t>• Géométrie/position (configuration R ou S) </a:t>
            </a:r>
          </a:p>
          <a:p>
            <a:pPr marL="127000" indent="0" algn="l">
              <a:buNone/>
            </a:pPr>
            <a:r>
              <a:rPr lang="fr-FR" dirty="0"/>
              <a:t>• Répartition électronique</a:t>
            </a:r>
            <a:endParaRPr lang="fr-FR" b="1" dirty="0">
              <a:solidFill>
                <a:srgbClr val="FF0000"/>
              </a:solidFill>
            </a:endParaRPr>
          </a:p>
        </p:txBody>
      </p:sp>
      <p:sp>
        <p:nvSpPr>
          <p:cNvPr id="2719" name="Google Shape;2719;p34"/>
          <p:cNvSpPr txBox="1">
            <a:spLocks noGrp="1"/>
          </p:cNvSpPr>
          <p:nvPr>
            <p:ph type="title"/>
          </p:nvPr>
        </p:nvSpPr>
        <p:spPr>
          <a:xfrm>
            <a:off x="432619" y="539500"/>
            <a:ext cx="8426245"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dirty="0"/>
              <a:t>Optimisation de la molécule active</a:t>
            </a:r>
            <a:endParaRPr dirty="0"/>
          </a:p>
        </p:txBody>
      </p:sp>
      <p:sp>
        <p:nvSpPr>
          <p:cNvPr id="14" name="ZoneTexte 13">
            <a:extLst>
              <a:ext uri="{FF2B5EF4-FFF2-40B4-BE49-F238E27FC236}">
                <a16:creationId xmlns:a16="http://schemas.microsoft.com/office/drawing/2014/main" id="{E667B75D-96FE-4F1E-9EDE-34AF6A038BC0}"/>
              </a:ext>
            </a:extLst>
          </p:cNvPr>
          <p:cNvSpPr txBox="1"/>
          <p:nvPr/>
        </p:nvSpPr>
        <p:spPr>
          <a:xfrm>
            <a:off x="0" y="1273492"/>
            <a:ext cx="9143999" cy="1384995"/>
          </a:xfrm>
          <a:prstGeom prst="rect">
            <a:avLst/>
          </a:prstGeom>
          <a:noFill/>
        </p:spPr>
        <p:txBody>
          <a:bodyPr wrap="square" rtlCol="0">
            <a:spAutoFit/>
          </a:bodyPr>
          <a:lstStyle/>
          <a:p>
            <a:pPr algn="ctr"/>
            <a:r>
              <a:rPr lang="fr-FR" sz="2800" dirty="0">
                <a:solidFill>
                  <a:schemeClr val="dk1"/>
                </a:solidFill>
                <a:latin typeface="Montserrat ExtraBold"/>
              </a:rPr>
              <a:t>Définition des groupements </a:t>
            </a:r>
            <a:r>
              <a:rPr lang="fr-FR" sz="2800" dirty="0" err="1">
                <a:solidFill>
                  <a:schemeClr val="dk1"/>
                </a:solidFill>
                <a:latin typeface="Montserrat ExtraBold"/>
              </a:rPr>
              <a:t>pharmacophoriques</a:t>
            </a:r>
            <a:r>
              <a:rPr lang="fr-FR" sz="2800" dirty="0">
                <a:solidFill>
                  <a:schemeClr val="dk1"/>
                </a:solidFill>
                <a:latin typeface="Montserrat ExtraBold"/>
              </a:rPr>
              <a:t> vis-à-vis de: </a:t>
            </a:r>
            <a:r>
              <a:rPr lang="fr-FR" sz="2800" u="sng" dirty="0">
                <a:solidFill>
                  <a:schemeClr val="accent1">
                    <a:lumMod val="75000"/>
                  </a:schemeClr>
                </a:solidFill>
                <a:latin typeface="Montserrat ExtraBold"/>
              </a:rPr>
              <a:t>l’activité intrinsèque</a:t>
            </a:r>
            <a:endParaRPr lang="fr-FR" sz="2800" u="sng" dirty="0">
              <a:solidFill>
                <a:schemeClr val="accent1">
                  <a:lumMod val="75000"/>
                </a:schemeClr>
              </a:solidFill>
              <a:latin typeface="Montserrat ExtraBold"/>
              <a:sym typeface="Montserrat ExtraBold"/>
            </a:endParaRPr>
          </a:p>
        </p:txBody>
      </p:sp>
      <p:sp>
        <p:nvSpPr>
          <p:cNvPr id="7" name="Sous-titre 9">
            <a:extLst>
              <a:ext uri="{FF2B5EF4-FFF2-40B4-BE49-F238E27FC236}">
                <a16:creationId xmlns:a16="http://schemas.microsoft.com/office/drawing/2014/main" id="{2EEE7A2A-D94E-480D-B8FE-A2A78AFFE179}"/>
              </a:ext>
            </a:extLst>
          </p:cNvPr>
          <p:cNvSpPr txBox="1">
            <a:spLocks/>
          </p:cNvSpPr>
          <p:nvPr/>
        </p:nvSpPr>
        <p:spPr>
          <a:xfrm>
            <a:off x="4645741" y="2658487"/>
            <a:ext cx="3105692" cy="2206200"/>
          </a:xfrm>
          <a:prstGeom prst="rect">
            <a:avLst/>
          </a:prstGeom>
          <a:noFill/>
          <a:ln w="25400" cap="flat" cmpd="sng" algn="ctr">
            <a:solidFill>
              <a:srgbClr val="00B050"/>
            </a:solidFill>
            <a:prstDash val="sysDot"/>
          </a:ln>
        </p:spPr>
        <p:style>
          <a:lnRef idx="2">
            <a:schemeClr val="dk1"/>
          </a:lnRef>
          <a:fillRef idx="1">
            <a:schemeClr val="lt1"/>
          </a:fillRef>
          <a:effectRef idx="0">
            <a:schemeClr val="dk1"/>
          </a:effectRef>
          <a:fontRef idx="minor">
            <a:schemeClr val="dk1"/>
          </a:fontRef>
        </p:style>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30200" algn="l" rtl="0">
              <a:lnSpc>
                <a:spcPct val="100000"/>
              </a:lnSpc>
              <a:spcBef>
                <a:spcPts val="0"/>
              </a:spcBef>
              <a:spcAft>
                <a:spcPts val="0"/>
              </a:spcAft>
              <a:buClr>
                <a:schemeClr val="accent3"/>
              </a:buClr>
              <a:buSzPts val="1600"/>
              <a:buFont typeface="Nunito"/>
              <a:buChar char="●"/>
              <a:defRPr sz="1600" b="0" i="0" u="none" strike="noStrike" cap="none">
                <a:solidFill>
                  <a:schemeClr val="dk1"/>
                </a:solidFill>
                <a:latin typeface="Nunito"/>
                <a:ea typeface="Nunito"/>
                <a:cs typeface="Nunito"/>
                <a:sym typeface="Nunito"/>
              </a:defRPr>
            </a:lvl1pPr>
            <a:lvl2pPr marL="914400" marR="0" lvl="1" indent="-330200" algn="l" rtl="0">
              <a:lnSpc>
                <a:spcPct val="100000"/>
              </a:lnSpc>
              <a:spcBef>
                <a:spcPts val="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2pPr>
            <a:lvl3pPr marL="1371600" marR="0" lvl="2"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3pPr>
            <a:lvl4pPr marL="1828800" marR="0" lvl="3"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4pPr>
            <a:lvl5pPr marL="2286000" marR="0" lvl="4"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5pPr>
            <a:lvl6pPr marL="2743200" marR="0" lvl="5"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6pPr>
            <a:lvl7pPr marL="3200400" marR="0" lvl="6"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7pPr>
            <a:lvl8pPr marL="3657600" marR="0" lvl="7"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8pPr>
            <a:lvl9pPr marL="4114800" marR="0" lvl="8" indent="-330200" algn="l" rtl="0">
              <a:lnSpc>
                <a:spcPct val="100000"/>
              </a:lnSpc>
              <a:spcBef>
                <a:spcPts val="1600"/>
              </a:spcBef>
              <a:spcAft>
                <a:spcPts val="1600"/>
              </a:spcAft>
              <a:buClr>
                <a:schemeClr val="dk1"/>
              </a:buClr>
              <a:buSzPts val="1600"/>
              <a:buFont typeface="Nunito"/>
              <a:buChar char="■"/>
              <a:defRPr sz="1600" b="0" i="0" u="none" strike="noStrike" cap="none">
                <a:solidFill>
                  <a:schemeClr val="dk1"/>
                </a:solidFill>
                <a:latin typeface="Nunito"/>
                <a:ea typeface="Nunito"/>
                <a:cs typeface="Nunito"/>
                <a:sym typeface="Nunito"/>
              </a:defRPr>
            </a:lvl9pPr>
          </a:lstStyle>
          <a:p>
            <a:pPr marL="127000" indent="0">
              <a:buFont typeface="Nunito"/>
              <a:buNone/>
            </a:pPr>
            <a:r>
              <a:rPr lang="fr-FR" b="1" i="1" u="sng" dirty="0">
                <a:solidFill>
                  <a:srgbClr val="00B050"/>
                </a:solidFill>
              </a:rPr>
              <a:t>Exemple:</a:t>
            </a:r>
            <a:r>
              <a:rPr lang="fr-FR" b="1" i="1" dirty="0">
                <a:ln>
                  <a:solidFill>
                    <a:srgbClr val="00B050"/>
                  </a:solidFill>
                </a:ln>
              </a:rPr>
              <a:t> </a:t>
            </a:r>
            <a:r>
              <a:rPr lang="fr-FR" dirty="0">
                <a:solidFill>
                  <a:srgbClr val="00B050"/>
                </a:solidFill>
              </a:rPr>
              <a:t>la </a:t>
            </a:r>
            <a:r>
              <a:rPr lang="fr-FR" dirty="0" err="1">
                <a:solidFill>
                  <a:srgbClr val="00B050"/>
                </a:solidFill>
              </a:rPr>
              <a:t>Clonidine</a:t>
            </a:r>
            <a:r>
              <a:rPr lang="fr-FR" dirty="0">
                <a:solidFill>
                  <a:srgbClr val="00B050"/>
                </a:solidFill>
              </a:rPr>
              <a:t> est un agoniste des récepteurs a-adrénergiques : propriétés hypotensives au niveau du SNC / hypertensives en périphérie </a:t>
            </a:r>
          </a:p>
        </p:txBody>
      </p:sp>
    </p:spTree>
    <p:extLst>
      <p:ext uri="{BB962C8B-B14F-4D97-AF65-F5344CB8AC3E}">
        <p14:creationId xmlns:p14="http://schemas.microsoft.com/office/powerpoint/2010/main" val="23899790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10" name="Sous-titre 9">
            <a:extLst>
              <a:ext uri="{FF2B5EF4-FFF2-40B4-BE49-F238E27FC236}">
                <a16:creationId xmlns:a16="http://schemas.microsoft.com/office/drawing/2014/main" id="{EDEA73F1-C052-46A4-B9C1-B51EE063D744}"/>
              </a:ext>
            </a:extLst>
          </p:cNvPr>
          <p:cNvSpPr>
            <a:spLocks noGrp="1"/>
          </p:cNvSpPr>
          <p:nvPr>
            <p:ph type="body" idx="1"/>
          </p:nvPr>
        </p:nvSpPr>
        <p:spPr>
          <a:xfrm>
            <a:off x="984527" y="2403945"/>
            <a:ext cx="3105692" cy="2206200"/>
          </a:xfrm>
          <a:noFill/>
          <a:ln>
            <a:noFill/>
          </a:ln>
        </p:spPr>
        <p:style>
          <a:lnRef idx="2">
            <a:schemeClr val="dk1"/>
          </a:lnRef>
          <a:fillRef idx="1">
            <a:schemeClr val="lt1"/>
          </a:fillRef>
          <a:effectRef idx="0">
            <a:schemeClr val="dk1"/>
          </a:effectRef>
          <a:fontRef idx="minor">
            <a:schemeClr val="dk1"/>
          </a:fontRef>
        </p:style>
        <p:txBody>
          <a:bodyPr/>
          <a:lstStyle/>
          <a:p>
            <a:pPr marL="127000" indent="0" algn="l">
              <a:buNone/>
            </a:pPr>
            <a:r>
              <a:rPr lang="fr-FR" b="1" u="sng" dirty="0"/>
              <a:t>Selon: </a:t>
            </a:r>
          </a:p>
          <a:p>
            <a:pPr marL="127000" indent="0">
              <a:buNone/>
            </a:pPr>
            <a:r>
              <a:rPr lang="fr-FR" dirty="0"/>
              <a:t>• L’aptitude de la molécule à atteindre sa cible </a:t>
            </a:r>
          </a:p>
          <a:p>
            <a:pPr marL="127000" indent="0">
              <a:buNone/>
            </a:pPr>
            <a:r>
              <a:rPr lang="fr-FR" dirty="0"/>
              <a:t>• L’aptitude à traverser les membranes cellulaires </a:t>
            </a:r>
          </a:p>
          <a:p>
            <a:pPr marL="127000" indent="0">
              <a:buNone/>
            </a:pPr>
            <a:r>
              <a:rPr lang="fr-FR" dirty="0"/>
              <a:t>• Propriétés pharmacocinétique ADME</a:t>
            </a:r>
            <a:endParaRPr lang="fr-FR" b="1" dirty="0">
              <a:solidFill>
                <a:srgbClr val="FF0000"/>
              </a:solidFill>
            </a:endParaRPr>
          </a:p>
        </p:txBody>
      </p:sp>
      <p:sp>
        <p:nvSpPr>
          <p:cNvPr id="2719" name="Google Shape;2719;p34"/>
          <p:cNvSpPr txBox="1">
            <a:spLocks noGrp="1"/>
          </p:cNvSpPr>
          <p:nvPr>
            <p:ph type="title"/>
          </p:nvPr>
        </p:nvSpPr>
        <p:spPr>
          <a:xfrm>
            <a:off x="432619" y="539500"/>
            <a:ext cx="8426245"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dirty="0"/>
              <a:t>Optimisation de la molécule active</a:t>
            </a:r>
            <a:endParaRPr dirty="0"/>
          </a:p>
        </p:txBody>
      </p:sp>
      <p:sp>
        <p:nvSpPr>
          <p:cNvPr id="14" name="ZoneTexte 13">
            <a:extLst>
              <a:ext uri="{FF2B5EF4-FFF2-40B4-BE49-F238E27FC236}">
                <a16:creationId xmlns:a16="http://schemas.microsoft.com/office/drawing/2014/main" id="{E667B75D-96FE-4F1E-9EDE-34AF6A038BC0}"/>
              </a:ext>
            </a:extLst>
          </p:cNvPr>
          <p:cNvSpPr txBox="1"/>
          <p:nvPr/>
        </p:nvSpPr>
        <p:spPr>
          <a:xfrm>
            <a:off x="0" y="1273492"/>
            <a:ext cx="9143999" cy="1384995"/>
          </a:xfrm>
          <a:prstGeom prst="rect">
            <a:avLst/>
          </a:prstGeom>
          <a:noFill/>
        </p:spPr>
        <p:txBody>
          <a:bodyPr wrap="square" rtlCol="0">
            <a:spAutoFit/>
          </a:bodyPr>
          <a:lstStyle/>
          <a:p>
            <a:pPr algn="ctr"/>
            <a:r>
              <a:rPr lang="fr-FR" sz="2800" dirty="0">
                <a:solidFill>
                  <a:schemeClr val="dk1"/>
                </a:solidFill>
                <a:latin typeface="Montserrat ExtraBold"/>
              </a:rPr>
              <a:t>Définition des groupements </a:t>
            </a:r>
            <a:r>
              <a:rPr lang="fr-FR" sz="2800" dirty="0" err="1">
                <a:solidFill>
                  <a:schemeClr val="dk1"/>
                </a:solidFill>
                <a:latin typeface="Montserrat ExtraBold"/>
              </a:rPr>
              <a:t>pharmacophoriques</a:t>
            </a:r>
            <a:r>
              <a:rPr lang="fr-FR" sz="2800" dirty="0">
                <a:solidFill>
                  <a:schemeClr val="dk1"/>
                </a:solidFill>
                <a:latin typeface="Montserrat ExtraBold"/>
              </a:rPr>
              <a:t> vis-à-vis des: </a:t>
            </a:r>
            <a:r>
              <a:rPr lang="fr-FR" sz="2800" u="sng" dirty="0">
                <a:solidFill>
                  <a:schemeClr val="accent1">
                    <a:lumMod val="75000"/>
                  </a:schemeClr>
                </a:solidFill>
                <a:latin typeface="Montserrat ExtraBold"/>
              </a:rPr>
              <a:t>propriétés pharmacocinétiques</a:t>
            </a:r>
            <a:endParaRPr lang="fr-FR" sz="2800" u="sng" dirty="0">
              <a:solidFill>
                <a:schemeClr val="accent1">
                  <a:lumMod val="75000"/>
                </a:schemeClr>
              </a:solidFill>
              <a:latin typeface="Montserrat ExtraBold"/>
              <a:sym typeface="Montserrat ExtraBold"/>
            </a:endParaRPr>
          </a:p>
        </p:txBody>
      </p:sp>
      <p:sp>
        <p:nvSpPr>
          <p:cNvPr id="7" name="Sous-titre 9">
            <a:extLst>
              <a:ext uri="{FF2B5EF4-FFF2-40B4-BE49-F238E27FC236}">
                <a16:creationId xmlns:a16="http://schemas.microsoft.com/office/drawing/2014/main" id="{2EEE7A2A-D94E-480D-B8FE-A2A78AFFE179}"/>
              </a:ext>
            </a:extLst>
          </p:cNvPr>
          <p:cNvSpPr txBox="1">
            <a:spLocks/>
          </p:cNvSpPr>
          <p:nvPr/>
        </p:nvSpPr>
        <p:spPr>
          <a:xfrm>
            <a:off x="4645741" y="2658487"/>
            <a:ext cx="3623188" cy="2206200"/>
          </a:xfrm>
          <a:prstGeom prst="rect">
            <a:avLst/>
          </a:prstGeom>
          <a:noFill/>
          <a:ln w="25400" cap="flat" cmpd="sng" algn="ctr">
            <a:solidFill>
              <a:srgbClr val="00B050"/>
            </a:solidFill>
            <a:prstDash val="sysDot"/>
          </a:ln>
        </p:spPr>
        <p:style>
          <a:lnRef idx="2">
            <a:schemeClr val="dk1"/>
          </a:lnRef>
          <a:fillRef idx="1">
            <a:schemeClr val="lt1"/>
          </a:fillRef>
          <a:effectRef idx="0">
            <a:schemeClr val="dk1"/>
          </a:effectRef>
          <a:fontRef idx="minor">
            <a:schemeClr val="dk1"/>
          </a:fontRef>
        </p:style>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30200" algn="l" rtl="0">
              <a:lnSpc>
                <a:spcPct val="100000"/>
              </a:lnSpc>
              <a:spcBef>
                <a:spcPts val="0"/>
              </a:spcBef>
              <a:spcAft>
                <a:spcPts val="0"/>
              </a:spcAft>
              <a:buClr>
                <a:schemeClr val="accent3"/>
              </a:buClr>
              <a:buSzPts val="1600"/>
              <a:buFont typeface="Nunito"/>
              <a:buChar char="●"/>
              <a:defRPr sz="1600" b="0" i="0" u="none" strike="noStrike" cap="none">
                <a:solidFill>
                  <a:schemeClr val="dk1"/>
                </a:solidFill>
                <a:latin typeface="Nunito"/>
                <a:ea typeface="Nunito"/>
                <a:cs typeface="Nunito"/>
                <a:sym typeface="Nunito"/>
              </a:defRPr>
            </a:lvl1pPr>
            <a:lvl2pPr marL="914400" marR="0" lvl="1" indent="-330200" algn="l" rtl="0">
              <a:lnSpc>
                <a:spcPct val="100000"/>
              </a:lnSpc>
              <a:spcBef>
                <a:spcPts val="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2pPr>
            <a:lvl3pPr marL="1371600" marR="0" lvl="2"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3pPr>
            <a:lvl4pPr marL="1828800" marR="0" lvl="3"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4pPr>
            <a:lvl5pPr marL="2286000" marR="0" lvl="4"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5pPr>
            <a:lvl6pPr marL="2743200" marR="0" lvl="5"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6pPr>
            <a:lvl7pPr marL="3200400" marR="0" lvl="6"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7pPr>
            <a:lvl8pPr marL="3657600" marR="0" lvl="7"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8pPr>
            <a:lvl9pPr marL="4114800" marR="0" lvl="8" indent="-330200" algn="l" rtl="0">
              <a:lnSpc>
                <a:spcPct val="100000"/>
              </a:lnSpc>
              <a:spcBef>
                <a:spcPts val="1600"/>
              </a:spcBef>
              <a:spcAft>
                <a:spcPts val="1600"/>
              </a:spcAft>
              <a:buClr>
                <a:schemeClr val="dk1"/>
              </a:buClr>
              <a:buSzPts val="1600"/>
              <a:buFont typeface="Nunito"/>
              <a:buChar char="■"/>
              <a:defRPr sz="1600" b="0" i="0" u="none" strike="noStrike" cap="none">
                <a:solidFill>
                  <a:schemeClr val="dk1"/>
                </a:solidFill>
                <a:latin typeface="Nunito"/>
                <a:ea typeface="Nunito"/>
                <a:cs typeface="Nunito"/>
                <a:sym typeface="Nunito"/>
              </a:defRPr>
            </a:lvl9pPr>
          </a:lstStyle>
          <a:p>
            <a:pPr marL="127000" indent="0">
              <a:buFont typeface="Nunito"/>
              <a:buNone/>
            </a:pPr>
            <a:r>
              <a:rPr lang="fr-FR" b="1" i="1" u="sng" dirty="0">
                <a:solidFill>
                  <a:srgbClr val="00B050"/>
                </a:solidFill>
              </a:rPr>
              <a:t>Exemple:</a:t>
            </a:r>
            <a:r>
              <a:rPr lang="fr-FR" b="1" i="1" dirty="0">
                <a:ln>
                  <a:solidFill>
                    <a:srgbClr val="00B050"/>
                  </a:solidFill>
                </a:ln>
              </a:rPr>
              <a:t> </a:t>
            </a:r>
            <a:r>
              <a:rPr lang="fr-FR" dirty="0">
                <a:solidFill>
                  <a:srgbClr val="00B050"/>
                </a:solidFill>
              </a:rPr>
              <a:t>Exemple : les groupements CF3 - F - Cl - CH3, qui ont un caractère hydrophobe vont augmenter globalement l’hydrophobicité d’une molécule // Alors que les groupements OH - CO2 augmentent l’hydrophilie de la molécule </a:t>
            </a:r>
            <a:endParaRPr lang="fr-FR" b="1" i="1" u="sng" dirty="0">
              <a:ln>
                <a:solidFill>
                  <a:srgbClr val="00B050"/>
                </a:solidFill>
              </a:ln>
              <a:solidFill>
                <a:srgbClr val="00B050"/>
              </a:solidFill>
            </a:endParaRPr>
          </a:p>
        </p:txBody>
      </p:sp>
    </p:spTree>
    <p:extLst>
      <p:ext uri="{BB962C8B-B14F-4D97-AF65-F5344CB8AC3E}">
        <p14:creationId xmlns:p14="http://schemas.microsoft.com/office/powerpoint/2010/main" val="38419694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10" name="Sous-titre 9">
            <a:extLst>
              <a:ext uri="{FF2B5EF4-FFF2-40B4-BE49-F238E27FC236}">
                <a16:creationId xmlns:a16="http://schemas.microsoft.com/office/drawing/2014/main" id="{EDEA73F1-C052-46A4-B9C1-B51EE063D744}"/>
              </a:ext>
            </a:extLst>
          </p:cNvPr>
          <p:cNvSpPr>
            <a:spLocks noGrp="1"/>
          </p:cNvSpPr>
          <p:nvPr>
            <p:ph type="body" idx="1"/>
          </p:nvPr>
        </p:nvSpPr>
        <p:spPr>
          <a:xfrm>
            <a:off x="984527" y="2403945"/>
            <a:ext cx="3105692" cy="2206200"/>
          </a:xfrm>
          <a:noFill/>
          <a:ln>
            <a:noFill/>
          </a:ln>
        </p:spPr>
        <p:style>
          <a:lnRef idx="2">
            <a:schemeClr val="dk1"/>
          </a:lnRef>
          <a:fillRef idx="1">
            <a:schemeClr val="lt1"/>
          </a:fillRef>
          <a:effectRef idx="0">
            <a:schemeClr val="dk1"/>
          </a:effectRef>
          <a:fontRef idx="minor">
            <a:schemeClr val="dk1"/>
          </a:fontRef>
        </p:style>
        <p:txBody>
          <a:bodyPr/>
          <a:lstStyle/>
          <a:p>
            <a:pPr marL="127000" indent="0" algn="l">
              <a:buNone/>
            </a:pPr>
            <a:r>
              <a:rPr lang="fr-FR" b="1" u="sng" dirty="0"/>
              <a:t>Méthodologie: </a:t>
            </a:r>
          </a:p>
          <a:p>
            <a:pPr marL="127000" indent="0">
              <a:buNone/>
            </a:pPr>
            <a:r>
              <a:rPr lang="fr-FR" dirty="0"/>
              <a:t>• synthèse de dérivés proches de la molécule active</a:t>
            </a:r>
          </a:p>
          <a:p>
            <a:pPr marL="127000" indent="0">
              <a:buNone/>
            </a:pPr>
            <a:r>
              <a:rPr lang="fr-FR" dirty="0"/>
              <a:t>• évaluation de l’activité pharmacologique et/ou toxicité à chaque fois</a:t>
            </a:r>
          </a:p>
          <a:p>
            <a:pPr marL="127000" indent="0">
              <a:buNone/>
            </a:pPr>
            <a:r>
              <a:rPr lang="fr-FR" dirty="0"/>
              <a:t>• Etudes RSA</a:t>
            </a:r>
            <a:endParaRPr lang="fr-FR" b="1" dirty="0">
              <a:solidFill>
                <a:srgbClr val="FF0000"/>
              </a:solidFill>
            </a:endParaRPr>
          </a:p>
        </p:txBody>
      </p:sp>
      <p:sp>
        <p:nvSpPr>
          <p:cNvPr id="2719" name="Google Shape;2719;p34"/>
          <p:cNvSpPr txBox="1">
            <a:spLocks noGrp="1"/>
          </p:cNvSpPr>
          <p:nvPr>
            <p:ph type="title"/>
          </p:nvPr>
        </p:nvSpPr>
        <p:spPr>
          <a:xfrm>
            <a:off x="432619" y="539500"/>
            <a:ext cx="8426245" cy="506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dirty="0"/>
              <a:t>Optimisation de la molécule active</a:t>
            </a:r>
            <a:endParaRPr dirty="0"/>
          </a:p>
        </p:txBody>
      </p:sp>
      <p:sp>
        <p:nvSpPr>
          <p:cNvPr id="14" name="ZoneTexte 13">
            <a:extLst>
              <a:ext uri="{FF2B5EF4-FFF2-40B4-BE49-F238E27FC236}">
                <a16:creationId xmlns:a16="http://schemas.microsoft.com/office/drawing/2014/main" id="{E667B75D-96FE-4F1E-9EDE-34AF6A038BC0}"/>
              </a:ext>
            </a:extLst>
          </p:cNvPr>
          <p:cNvSpPr txBox="1"/>
          <p:nvPr/>
        </p:nvSpPr>
        <p:spPr>
          <a:xfrm>
            <a:off x="0" y="1273492"/>
            <a:ext cx="9143999" cy="523220"/>
          </a:xfrm>
          <a:prstGeom prst="rect">
            <a:avLst/>
          </a:prstGeom>
          <a:noFill/>
        </p:spPr>
        <p:txBody>
          <a:bodyPr wrap="square" rtlCol="0">
            <a:spAutoFit/>
          </a:bodyPr>
          <a:lstStyle/>
          <a:p>
            <a:pPr algn="ctr"/>
            <a:r>
              <a:rPr lang="fr-FR" sz="2800" dirty="0">
                <a:solidFill>
                  <a:schemeClr val="dk1"/>
                </a:solidFill>
                <a:latin typeface="Montserrat ExtraBold"/>
              </a:rPr>
              <a:t>Les Modulations Chimiques</a:t>
            </a:r>
            <a:endParaRPr lang="fr-FR" sz="2800" u="sng" dirty="0">
              <a:solidFill>
                <a:srgbClr val="FF0000"/>
              </a:solidFill>
              <a:latin typeface="Montserrat ExtraBold"/>
              <a:sym typeface="Montserrat ExtraBold"/>
            </a:endParaRPr>
          </a:p>
        </p:txBody>
      </p:sp>
      <p:sp>
        <p:nvSpPr>
          <p:cNvPr id="7" name="Sous-titre 9">
            <a:extLst>
              <a:ext uri="{FF2B5EF4-FFF2-40B4-BE49-F238E27FC236}">
                <a16:creationId xmlns:a16="http://schemas.microsoft.com/office/drawing/2014/main" id="{2EEE7A2A-D94E-480D-B8FE-A2A78AFFE179}"/>
              </a:ext>
            </a:extLst>
          </p:cNvPr>
          <p:cNvSpPr txBox="1">
            <a:spLocks/>
          </p:cNvSpPr>
          <p:nvPr/>
        </p:nvSpPr>
        <p:spPr>
          <a:xfrm>
            <a:off x="4793225" y="2571750"/>
            <a:ext cx="3623188" cy="1203748"/>
          </a:xfrm>
          <a:prstGeom prst="rect">
            <a:avLst/>
          </a:prstGeom>
          <a:noFill/>
          <a:ln w="25400" cap="flat" cmpd="sng" algn="ctr">
            <a:solidFill>
              <a:srgbClr val="00B050"/>
            </a:solidFill>
            <a:prstDash val="sysDot"/>
          </a:ln>
        </p:spPr>
        <p:style>
          <a:lnRef idx="2">
            <a:schemeClr val="dk1"/>
          </a:lnRef>
          <a:fillRef idx="1">
            <a:schemeClr val="lt1"/>
          </a:fillRef>
          <a:effectRef idx="0">
            <a:schemeClr val="dk1"/>
          </a:effectRef>
          <a:fontRef idx="minor">
            <a:schemeClr val="dk1"/>
          </a:fontRef>
        </p:style>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30200" algn="l" rtl="0">
              <a:lnSpc>
                <a:spcPct val="100000"/>
              </a:lnSpc>
              <a:spcBef>
                <a:spcPts val="0"/>
              </a:spcBef>
              <a:spcAft>
                <a:spcPts val="0"/>
              </a:spcAft>
              <a:buClr>
                <a:schemeClr val="accent3"/>
              </a:buClr>
              <a:buSzPts val="1600"/>
              <a:buFont typeface="Nunito"/>
              <a:buChar char="●"/>
              <a:defRPr sz="1600" b="0" i="0" u="none" strike="noStrike" cap="none">
                <a:solidFill>
                  <a:schemeClr val="dk1"/>
                </a:solidFill>
                <a:latin typeface="Nunito"/>
                <a:ea typeface="Nunito"/>
                <a:cs typeface="Nunito"/>
                <a:sym typeface="Nunito"/>
              </a:defRPr>
            </a:lvl1pPr>
            <a:lvl2pPr marL="914400" marR="0" lvl="1" indent="-330200" algn="l" rtl="0">
              <a:lnSpc>
                <a:spcPct val="100000"/>
              </a:lnSpc>
              <a:spcBef>
                <a:spcPts val="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2pPr>
            <a:lvl3pPr marL="1371600" marR="0" lvl="2"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3pPr>
            <a:lvl4pPr marL="1828800" marR="0" lvl="3"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4pPr>
            <a:lvl5pPr marL="2286000" marR="0" lvl="4"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5pPr>
            <a:lvl6pPr marL="2743200" marR="0" lvl="5"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6pPr>
            <a:lvl7pPr marL="3200400" marR="0" lvl="6"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7pPr>
            <a:lvl8pPr marL="3657600" marR="0" lvl="7" indent="-330200" algn="l" rtl="0">
              <a:lnSpc>
                <a:spcPct val="100000"/>
              </a:lnSpc>
              <a:spcBef>
                <a:spcPts val="1600"/>
              </a:spcBef>
              <a:spcAft>
                <a:spcPts val="0"/>
              </a:spcAft>
              <a:buClr>
                <a:schemeClr val="dk1"/>
              </a:buClr>
              <a:buSzPts val="1600"/>
              <a:buFont typeface="Nunito"/>
              <a:buChar char="○"/>
              <a:defRPr sz="1600" b="0" i="0" u="none" strike="noStrike" cap="none">
                <a:solidFill>
                  <a:schemeClr val="dk1"/>
                </a:solidFill>
                <a:latin typeface="Nunito"/>
                <a:ea typeface="Nunito"/>
                <a:cs typeface="Nunito"/>
                <a:sym typeface="Nunito"/>
              </a:defRPr>
            </a:lvl8pPr>
            <a:lvl9pPr marL="4114800" marR="0" lvl="8" indent="-330200" algn="l" rtl="0">
              <a:lnSpc>
                <a:spcPct val="100000"/>
              </a:lnSpc>
              <a:spcBef>
                <a:spcPts val="1600"/>
              </a:spcBef>
              <a:spcAft>
                <a:spcPts val="1600"/>
              </a:spcAft>
              <a:buClr>
                <a:schemeClr val="dk1"/>
              </a:buClr>
              <a:buSzPts val="1600"/>
              <a:buFont typeface="Nunito"/>
              <a:buChar char="■"/>
              <a:defRPr sz="1600" b="0" i="0" u="none" strike="noStrike" cap="none">
                <a:solidFill>
                  <a:schemeClr val="dk1"/>
                </a:solidFill>
                <a:latin typeface="Nunito"/>
                <a:ea typeface="Nunito"/>
                <a:cs typeface="Nunito"/>
                <a:sym typeface="Nunito"/>
              </a:defRPr>
            </a:lvl9pPr>
          </a:lstStyle>
          <a:p>
            <a:pPr marL="127000" indent="0">
              <a:buFont typeface="Nunito"/>
              <a:buNone/>
            </a:pPr>
            <a:r>
              <a:rPr lang="fr-FR" b="1" i="1" u="sng" dirty="0">
                <a:solidFill>
                  <a:srgbClr val="00B050"/>
                </a:solidFill>
              </a:rPr>
              <a:t>Exemple:</a:t>
            </a:r>
            <a:r>
              <a:rPr lang="fr-FR" b="1" i="1" dirty="0">
                <a:ln>
                  <a:solidFill>
                    <a:srgbClr val="00B050"/>
                  </a:solidFill>
                </a:ln>
              </a:rPr>
              <a:t> </a:t>
            </a:r>
            <a:r>
              <a:rPr lang="fr-FR" dirty="0">
                <a:solidFill>
                  <a:srgbClr val="00B050"/>
                </a:solidFill>
              </a:rPr>
              <a:t>La Morphine </a:t>
            </a:r>
            <a:r>
              <a:rPr lang="fr-FR" dirty="0">
                <a:solidFill>
                  <a:srgbClr val="00B050"/>
                </a:solidFill>
                <a:sym typeface="Wingdings" panose="05000000000000000000" pitchFamily="2" charset="2"/>
              </a:rPr>
              <a:t> risque de dépendance.</a:t>
            </a:r>
          </a:p>
          <a:p>
            <a:pPr marL="127000" indent="0">
              <a:buNone/>
            </a:pPr>
            <a:r>
              <a:rPr lang="fr-FR" dirty="0">
                <a:solidFill>
                  <a:srgbClr val="00B050"/>
                </a:solidFill>
              </a:rPr>
              <a:t>Synthèse de la </a:t>
            </a:r>
            <a:r>
              <a:rPr lang="fr-FR" dirty="0" err="1">
                <a:solidFill>
                  <a:srgbClr val="00B050"/>
                </a:solidFill>
              </a:rPr>
              <a:t>Buprenorphine</a:t>
            </a:r>
            <a:r>
              <a:rPr lang="fr-FR" dirty="0">
                <a:solidFill>
                  <a:srgbClr val="00B050"/>
                </a:solidFill>
              </a:rPr>
              <a:t> : très faible risque de toxicomanie</a:t>
            </a:r>
          </a:p>
        </p:txBody>
      </p:sp>
    </p:spTree>
    <p:extLst>
      <p:ext uri="{BB962C8B-B14F-4D97-AF65-F5344CB8AC3E}">
        <p14:creationId xmlns:p14="http://schemas.microsoft.com/office/powerpoint/2010/main" val="582510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Shape 2718"/>
        <p:cNvGrpSpPr/>
        <p:nvPr/>
      </p:nvGrpSpPr>
      <p:grpSpPr>
        <a:xfrm>
          <a:off x="0" y="0"/>
          <a:ext cx="0" cy="0"/>
          <a:chOff x="0" y="0"/>
          <a:chExt cx="0" cy="0"/>
        </a:xfrm>
      </p:grpSpPr>
      <p:sp>
        <p:nvSpPr>
          <p:cNvPr id="2719" name="Google Shape;2719;p34"/>
          <p:cNvSpPr txBox="1">
            <a:spLocks noGrp="1"/>
          </p:cNvSpPr>
          <p:nvPr>
            <p:ph type="title"/>
          </p:nvPr>
        </p:nvSpPr>
        <p:spPr>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FR" dirty="0"/>
              <a:t>Conclusion</a:t>
            </a:r>
            <a:endParaRPr dirty="0"/>
          </a:p>
        </p:txBody>
      </p:sp>
      <p:sp>
        <p:nvSpPr>
          <p:cNvPr id="10" name="Sous-titre 9">
            <a:extLst>
              <a:ext uri="{FF2B5EF4-FFF2-40B4-BE49-F238E27FC236}">
                <a16:creationId xmlns:a16="http://schemas.microsoft.com/office/drawing/2014/main" id="{EDEA73F1-C052-46A4-B9C1-B51EE063D744}"/>
              </a:ext>
            </a:extLst>
          </p:cNvPr>
          <p:cNvSpPr>
            <a:spLocks noGrp="1"/>
          </p:cNvSpPr>
          <p:nvPr>
            <p:ph type="body" idx="1"/>
          </p:nvPr>
        </p:nvSpPr>
        <p:spPr>
          <a:noFill/>
          <a:ln>
            <a:noFill/>
          </a:ln>
        </p:spPr>
        <p:style>
          <a:lnRef idx="2">
            <a:schemeClr val="dk1"/>
          </a:lnRef>
          <a:fillRef idx="1">
            <a:schemeClr val="lt1"/>
          </a:fillRef>
          <a:effectRef idx="0">
            <a:schemeClr val="dk1"/>
          </a:effectRef>
          <a:fontRef idx="minor">
            <a:schemeClr val="dk1"/>
          </a:fontRef>
        </p:style>
        <p:txBody>
          <a:bodyPr/>
          <a:lstStyle/>
          <a:p>
            <a:pPr marL="127000" indent="0" algn="l">
              <a:buNone/>
            </a:pPr>
            <a:r>
              <a:rPr lang="fr-FR" sz="1600" dirty="0"/>
              <a:t>La recherche et le développement des médicaments consistent à tester : </a:t>
            </a:r>
          </a:p>
          <a:p>
            <a:pPr marL="127000" indent="0" algn="l">
              <a:buNone/>
            </a:pPr>
            <a:r>
              <a:rPr lang="fr-FR" sz="1600" dirty="0"/>
              <a:t>• L’affinité avec la cible </a:t>
            </a:r>
          </a:p>
          <a:p>
            <a:pPr marL="127000" indent="0" algn="l">
              <a:buNone/>
            </a:pPr>
            <a:r>
              <a:rPr lang="fr-FR" sz="1600" dirty="0"/>
              <a:t>• La sélectivité </a:t>
            </a:r>
          </a:p>
          <a:p>
            <a:pPr marL="127000" indent="0" algn="l">
              <a:buNone/>
            </a:pPr>
            <a:r>
              <a:rPr lang="fr-FR" sz="1600" dirty="0"/>
              <a:t>• La biodisponibilité </a:t>
            </a:r>
          </a:p>
          <a:p>
            <a:pPr marL="127000" indent="0" algn="l">
              <a:buNone/>
            </a:pPr>
            <a:r>
              <a:rPr lang="fr-FR" sz="1600" dirty="0"/>
              <a:t>• La toxicité du produit et ses métabolites </a:t>
            </a:r>
          </a:p>
          <a:p>
            <a:pPr marL="127000" indent="0" algn="l">
              <a:buNone/>
            </a:pPr>
            <a:r>
              <a:rPr lang="fr-FR" sz="1600" dirty="0"/>
              <a:t>• Mettre au point la synthèse industrielle </a:t>
            </a:r>
          </a:p>
          <a:p>
            <a:pPr marL="127000" indent="0" algn="l">
              <a:buNone/>
            </a:pPr>
            <a:r>
              <a:rPr lang="fr-FR" sz="1600" dirty="0">
                <a:sym typeface="Wingdings" panose="05000000000000000000" pitchFamily="2" charset="2"/>
              </a:rPr>
              <a:t></a:t>
            </a:r>
            <a:r>
              <a:rPr lang="fr-FR" sz="1600" dirty="0"/>
              <a:t>Temps de développement : 10-15ans.</a:t>
            </a:r>
            <a:endParaRPr lang="fr-FR" sz="1600" b="1" dirty="0">
              <a:solidFill>
                <a:srgbClr val="FF0000"/>
              </a:solidFill>
            </a:endParaRPr>
          </a:p>
        </p:txBody>
      </p:sp>
    </p:spTree>
    <p:extLst>
      <p:ext uri="{BB962C8B-B14F-4D97-AF65-F5344CB8AC3E}">
        <p14:creationId xmlns:p14="http://schemas.microsoft.com/office/powerpoint/2010/main" val="725335306"/>
      </p:ext>
    </p:extLst>
  </p:cSld>
  <p:clrMapOvr>
    <a:masterClrMapping/>
  </p:clrMapOvr>
</p:sld>
</file>

<file path=ppt/theme/theme1.xml><?xml version="1.0" encoding="utf-8"?>
<a:theme xmlns:a="http://schemas.openxmlformats.org/drawingml/2006/main" name="Research Methods Lesson by Slidesgo">
  <a:themeElements>
    <a:clrScheme name="Simple Light">
      <a:dk1>
        <a:srgbClr val="47666D"/>
      </a:dk1>
      <a:lt1>
        <a:srgbClr val="FEEADA"/>
      </a:lt1>
      <a:dk2>
        <a:srgbClr val="88B29A"/>
      </a:dk2>
      <a:lt2>
        <a:srgbClr val="E49D36"/>
      </a:lt2>
      <a:accent1>
        <a:srgbClr val="FEEADA"/>
      </a:accent1>
      <a:accent2>
        <a:srgbClr val="47666D"/>
      </a:accent2>
      <a:accent3>
        <a:srgbClr val="88B29A"/>
      </a:accent3>
      <a:accent4>
        <a:srgbClr val="E49D36"/>
      </a:accent4>
      <a:accent5>
        <a:srgbClr val="E6BA6D"/>
      </a:accent5>
      <a:accent6>
        <a:srgbClr val="E75F6B"/>
      </a:accent6>
      <a:hlink>
        <a:srgbClr val="47666D"/>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355</TotalTime>
  <Words>1194</Words>
  <Application>Microsoft Macintosh PowerPoint</Application>
  <PresentationFormat>Affichage à l'écran (16:9)</PresentationFormat>
  <Paragraphs>131</Paragraphs>
  <Slides>21</Slides>
  <Notes>21</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21</vt:i4>
      </vt:variant>
    </vt:vector>
  </HeadingPairs>
  <TitlesOfParts>
    <vt:vector size="31" baseType="lpstr">
      <vt:lpstr>Montserrat Black</vt:lpstr>
      <vt:lpstr>Montserrat</vt:lpstr>
      <vt:lpstr>Arial</vt:lpstr>
      <vt:lpstr>Nunito SemiBold</vt:lpstr>
      <vt:lpstr>Livvic</vt:lpstr>
      <vt:lpstr>Montserrat ExtraBold</vt:lpstr>
      <vt:lpstr>Nunito</vt:lpstr>
      <vt:lpstr>Roboto Condensed Light</vt:lpstr>
      <vt:lpstr>Nunito Light</vt:lpstr>
      <vt:lpstr>Research Methods Lesson by Slidesgo</vt:lpstr>
      <vt:lpstr>Etape 2: Découverte d’une molécule active</vt:lpstr>
      <vt:lpstr>Définition d’une molécule HIT</vt:lpstr>
      <vt:lpstr>Molécule hit ou tête de série</vt:lpstr>
      <vt:lpstr>- L. Pasteur</vt:lpstr>
      <vt:lpstr>Sources de découverte</vt:lpstr>
      <vt:lpstr>Sources de découverte</vt:lpstr>
      <vt:lpstr>Sources de découverte</vt:lpstr>
      <vt:lpstr>Sources de découverte:</vt:lpstr>
      <vt:lpstr>Etablissement de la structure chimique d’un composé </vt:lpstr>
      <vt:lpstr>Etablissement de la structure chimique d’un composé </vt:lpstr>
      <vt:lpstr>Etablissement de la structure chimique d’un composé </vt:lpstr>
      <vt:lpstr>Etablissement de la structure chimique d’un composé </vt:lpstr>
      <vt:lpstr>Optimisation de la molécule active</vt:lpstr>
      <vt:lpstr>Optimisation de la molécule active</vt:lpstr>
      <vt:lpstr>Optimisation de la molécule active</vt:lpstr>
      <vt:lpstr>Optimisation de la molécule active</vt:lpstr>
      <vt:lpstr>Optimisation de la molécule active</vt:lpstr>
      <vt:lpstr>Optimisation de la molécule active</vt:lpstr>
      <vt:lpstr>Optimisation de la molécule active</vt:lpstr>
      <vt:lpstr>Optimisation de la molécule active</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Etape 2: Découverte d’une molécule active</dc:title>
  <cp:lastModifiedBy>Lucas Alenda</cp:lastModifiedBy>
  <cp:revision>16</cp:revision>
  <dcterms:modified xsi:type="dcterms:W3CDTF">2022-02-13T11:57:42Z</dcterms:modified>
</cp:coreProperties>
</file>