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ink/ink268.xml" ContentType="application/inkml+xml"/>
  <Override PartName="/ppt/ink/ink269.xml" ContentType="application/inkml+xml"/>
  <Override PartName="/ppt/ink/ink270.xml" ContentType="application/inkml+xml"/>
  <Override PartName="/ppt/ink/ink271.xml" ContentType="application/inkml+xml"/>
  <Override PartName="/ppt/ink/ink272.xml" ContentType="application/inkml+xml"/>
  <Override PartName="/ppt/ink/ink273.xml" ContentType="application/inkml+xml"/>
  <Override PartName="/ppt/ink/ink274.xml" ContentType="application/inkml+xml"/>
  <Override PartName="/ppt/ink/ink275.xml" ContentType="application/inkml+xml"/>
  <Override PartName="/ppt/ink/ink276.xml" ContentType="application/inkml+xml"/>
  <Override PartName="/ppt/ink/ink277.xml" ContentType="application/inkml+xml"/>
  <Override PartName="/ppt/ink/ink278.xml" ContentType="application/inkml+xml"/>
  <Override PartName="/ppt/ink/ink279.xml" ContentType="application/inkml+xml"/>
  <Override PartName="/ppt/ink/ink280.xml" ContentType="application/inkml+xml"/>
  <Override PartName="/ppt/ink/ink281.xml" ContentType="application/inkml+xml"/>
  <Override PartName="/ppt/ink/ink282.xml" ContentType="application/inkml+xml"/>
  <Override PartName="/ppt/ink/ink283.xml" ContentType="application/inkml+xml"/>
  <Override PartName="/ppt/ink/ink284.xml" ContentType="application/inkml+xml"/>
  <Override PartName="/ppt/ink/ink285.xml" ContentType="application/inkml+xml"/>
  <Override PartName="/ppt/ink/ink286.xml" ContentType="application/inkml+xml"/>
  <Override PartName="/ppt/ink/ink287.xml" ContentType="application/inkml+xml"/>
  <Override PartName="/ppt/ink/ink288.xml" ContentType="application/inkml+xml"/>
  <Override PartName="/ppt/ink/ink289.xml" ContentType="application/inkml+xml"/>
  <Override PartName="/ppt/ink/ink290.xml" ContentType="application/inkml+xml"/>
  <Override PartName="/ppt/ink/ink291.xml" ContentType="application/inkml+xml"/>
  <Override PartName="/ppt/ink/ink292.xml" ContentType="application/inkml+xml"/>
  <Override PartName="/ppt/ink/ink293.xml" ContentType="application/inkml+xml"/>
  <Override PartName="/ppt/ink/ink294.xml" ContentType="application/inkml+xml"/>
  <Override PartName="/ppt/ink/ink295.xml" ContentType="application/inkml+xml"/>
  <Override PartName="/ppt/ink/ink296.xml" ContentType="application/inkml+xml"/>
  <Override PartName="/ppt/ink/ink297.xml" ContentType="application/inkml+xml"/>
  <Override PartName="/ppt/ink/ink298.xml" ContentType="application/inkml+xml"/>
  <Override PartName="/ppt/ink/ink299.xml" ContentType="application/inkml+xml"/>
  <Override PartName="/ppt/ink/ink300.xml" ContentType="application/inkml+xml"/>
  <Override PartName="/ppt/ink/ink301.xml" ContentType="application/inkml+xml"/>
  <Override PartName="/ppt/ink/ink302.xml" ContentType="application/inkml+xml"/>
  <Override PartName="/ppt/ink/ink303.xml" ContentType="application/inkml+xml"/>
  <Override PartName="/ppt/ink/ink304.xml" ContentType="application/inkml+xml"/>
  <Override PartName="/ppt/ink/ink305.xml" ContentType="application/inkml+xml"/>
  <Override PartName="/ppt/ink/ink306.xml" ContentType="application/inkml+xml"/>
  <Override PartName="/ppt/ink/ink307.xml" ContentType="application/inkml+xml"/>
  <Override PartName="/ppt/ink/ink308.xml" ContentType="application/inkml+xml"/>
  <Override PartName="/ppt/ink/ink309.xml" ContentType="application/inkml+xml"/>
  <Override PartName="/ppt/ink/ink310.xml" ContentType="application/inkml+xml"/>
  <Override PartName="/ppt/ink/ink311.xml" ContentType="application/inkml+xml"/>
  <Override PartName="/ppt/ink/ink312.xml" ContentType="application/inkml+xml"/>
  <Override PartName="/ppt/ink/ink313.xml" ContentType="application/inkml+xml"/>
  <Override PartName="/ppt/ink/ink314.xml" ContentType="application/inkml+xml"/>
  <Override PartName="/ppt/ink/ink315.xml" ContentType="application/inkml+xml"/>
  <Override PartName="/ppt/ink/ink316.xml" ContentType="application/inkml+xml"/>
  <Override PartName="/ppt/ink/ink317.xml" ContentType="application/inkml+xml"/>
  <Override PartName="/ppt/ink/ink318.xml" ContentType="application/inkml+xml"/>
  <Override PartName="/ppt/ink/ink319.xml" ContentType="application/inkml+xml"/>
  <Override PartName="/ppt/ink/ink320.xml" ContentType="application/inkml+xml"/>
  <Override PartName="/ppt/ink/ink321.xml" ContentType="application/inkml+xml"/>
  <Override PartName="/ppt/ink/ink322.xml" ContentType="application/inkml+xml"/>
  <Override PartName="/ppt/ink/ink323.xml" ContentType="application/inkml+xml"/>
  <Override PartName="/ppt/ink/ink324.xml" ContentType="application/inkml+xml"/>
  <Override PartName="/ppt/ink/ink325.xml" ContentType="application/inkml+xml"/>
  <Override PartName="/ppt/ink/ink326.xml" ContentType="application/inkml+xml"/>
  <Override PartName="/ppt/ink/ink327.xml" ContentType="application/inkml+xml"/>
  <Override PartName="/ppt/ink/ink328.xml" ContentType="application/inkml+xml"/>
  <Override PartName="/ppt/ink/ink329.xml" ContentType="application/inkml+xml"/>
  <Override PartName="/ppt/ink/ink330.xml" ContentType="application/inkml+xml"/>
  <Override PartName="/ppt/ink/ink331.xml" ContentType="application/inkml+xml"/>
  <Override PartName="/ppt/ink/ink332.xml" ContentType="application/inkml+xml"/>
  <Override PartName="/ppt/ink/ink333.xml" ContentType="application/inkml+xml"/>
  <Override PartName="/ppt/ink/ink334.xml" ContentType="application/inkml+xml"/>
  <Override PartName="/ppt/ink/ink335.xml" ContentType="application/inkml+xml"/>
  <Override PartName="/ppt/ink/ink336.xml" ContentType="application/inkml+xml"/>
  <Override PartName="/ppt/ink/ink337.xml" ContentType="application/inkml+xml"/>
  <Override PartName="/ppt/ink/ink338.xml" ContentType="application/inkml+xml"/>
  <Override PartName="/ppt/ink/ink339.xml" ContentType="application/inkml+xml"/>
  <Override PartName="/ppt/ink/ink340.xml" ContentType="application/inkml+xml"/>
  <Override PartName="/ppt/ink/ink341.xml" ContentType="application/inkml+xml"/>
  <Override PartName="/ppt/ink/ink342.xml" ContentType="application/inkml+xml"/>
  <Override PartName="/ppt/ink/ink343.xml" ContentType="application/inkml+xml"/>
  <Override PartName="/ppt/ink/ink344.xml" ContentType="application/inkml+xml"/>
  <Override PartName="/ppt/ink/ink345.xml" ContentType="application/inkml+xml"/>
  <Override PartName="/ppt/ink/ink346.xml" ContentType="application/inkml+xml"/>
  <Override PartName="/ppt/ink/ink347.xml" ContentType="application/inkml+xml"/>
  <Override PartName="/ppt/ink/ink348.xml" ContentType="application/inkml+xml"/>
  <Override PartName="/ppt/ink/ink349.xml" ContentType="application/inkml+xml"/>
  <Override PartName="/ppt/ink/ink350.xml" ContentType="application/inkml+xml"/>
  <Override PartName="/ppt/ink/ink351.xml" ContentType="application/inkml+xml"/>
  <Override PartName="/ppt/ink/ink352.xml" ContentType="application/inkml+xml"/>
  <Override PartName="/ppt/ink/ink353.xml" ContentType="application/inkml+xml"/>
  <Override PartName="/ppt/ink/ink354.xml" ContentType="application/inkml+xml"/>
  <Override PartName="/ppt/ink/ink355.xml" ContentType="application/inkml+xml"/>
  <Override PartName="/ppt/ink/ink356.xml" ContentType="application/inkml+xml"/>
  <Override PartName="/ppt/ink/ink357.xml" ContentType="application/inkml+xml"/>
  <Override PartName="/ppt/ink/ink358.xml" ContentType="application/inkml+xml"/>
  <Override PartName="/ppt/ink/ink359.xml" ContentType="application/inkml+xml"/>
  <Override PartName="/ppt/ink/ink360.xml" ContentType="application/inkml+xml"/>
  <Override PartName="/ppt/ink/ink361.xml" ContentType="application/inkml+xml"/>
  <Override PartName="/ppt/ink/ink362.xml" ContentType="application/inkml+xml"/>
  <Override PartName="/ppt/ink/ink363.xml" ContentType="application/inkml+xml"/>
  <Override PartName="/ppt/ink/ink364.xml" ContentType="application/inkml+xml"/>
  <Override PartName="/ppt/ink/ink365.xml" ContentType="application/inkml+xml"/>
  <Override PartName="/ppt/ink/ink366.xml" ContentType="application/inkml+xml"/>
  <Override PartName="/ppt/ink/ink367.xml" ContentType="application/inkml+xml"/>
  <Override PartName="/ppt/ink/ink368.xml" ContentType="application/inkml+xml"/>
  <Override PartName="/ppt/ink/ink369.xml" ContentType="application/inkml+xml"/>
  <Override PartName="/ppt/ink/ink370.xml" ContentType="application/inkml+xml"/>
  <Override PartName="/ppt/ink/ink371.xml" ContentType="application/inkml+xml"/>
  <Override PartName="/ppt/ink/ink372.xml" ContentType="application/inkml+xml"/>
  <Override PartName="/ppt/ink/ink373.xml" ContentType="application/inkml+xml"/>
  <Override PartName="/ppt/ink/ink374.xml" ContentType="application/inkml+xml"/>
  <Override PartName="/ppt/ink/ink375.xml" ContentType="application/inkml+xml"/>
  <Override PartName="/ppt/ink/ink376.xml" ContentType="application/inkml+xml"/>
  <Override PartName="/ppt/ink/ink377.xml" ContentType="application/inkml+xml"/>
  <Override PartName="/ppt/ink/ink378.xml" ContentType="application/inkml+xml"/>
  <Override PartName="/ppt/ink/ink379.xml" ContentType="application/inkml+xml"/>
  <Override PartName="/ppt/ink/ink380.xml" ContentType="application/inkml+xml"/>
  <Override PartName="/ppt/ink/ink381.xml" ContentType="application/inkml+xml"/>
  <Override PartName="/ppt/ink/ink382.xml" ContentType="application/inkml+xml"/>
  <Override PartName="/ppt/ink/ink383.xml" ContentType="application/inkml+xml"/>
  <Override PartName="/ppt/ink/ink384.xml" ContentType="application/inkml+xml"/>
  <Override PartName="/ppt/ink/ink385.xml" ContentType="application/inkml+xml"/>
  <Override PartName="/ppt/ink/ink386.xml" ContentType="application/inkml+xml"/>
  <Override PartName="/ppt/ink/ink387.xml" ContentType="application/inkml+xml"/>
  <Override PartName="/ppt/ink/ink388.xml" ContentType="application/inkml+xml"/>
  <Override PartName="/ppt/ink/ink389.xml" ContentType="application/inkml+xml"/>
  <Override PartName="/ppt/ink/ink390.xml" ContentType="application/inkml+xml"/>
  <Override PartName="/ppt/ink/ink391.xml" ContentType="application/inkml+xml"/>
  <Override PartName="/ppt/ink/ink392.xml" ContentType="application/inkml+xml"/>
  <Override PartName="/ppt/ink/ink393.xml" ContentType="application/inkml+xml"/>
  <Override PartName="/ppt/ink/ink394.xml" ContentType="application/inkml+xml"/>
  <Override PartName="/ppt/ink/ink395.xml" ContentType="application/inkml+xml"/>
  <Override PartName="/ppt/ink/ink396.xml" ContentType="application/inkml+xml"/>
  <Override PartName="/ppt/ink/ink397.xml" ContentType="application/inkml+xml"/>
  <Override PartName="/ppt/ink/ink398.xml" ContentType="application/inkml+xml"/>
  <Override PartName="/ppt/ink/ink399.xml" ContentType="application/inkml+xml"/>
  <Override PartName="/ppt/ink/ink400.xml" ContentType="application/inkml+xml"/>
  <Override PartName="/ppt/ink/ink401.xml" ContentType="application/inkml+xml"/>
  <Override PartName="/ppt/ink/ink402.xml" ContentType="application/inkml+xml"/>
  <Override PartName="/ppt/ink/ink403.xml" ContentType="application/inkml+xml"/>
  <Override PartName="/ppt/ink/ink404.xml" ContentType="application/inkml+xml"/>
  <Override PartName="/ppt/ink/ink405.xml" ContentType="application/inkml+xml"/>
  <Override PartName="/ppt/ink/ink406.xml" ContentType="application/inkml+xml"/>
  <Override PartName="/ppt/ink/ink407.xml" ContentType="application/inkml+xml"/>
  <Override PartName="/ppt/ink/ink408.xml" ContentType="application/inkml+xml"/>
  <Override PartName="/ppt/ink/ink409.xml" ContentType="application/inkml+xml"/>
  <Override PartName="/ppt/ink/ink410.xml" ContentType="application/inkml+xml"/>
  <Override PartName="/ppt/ink/ink411.xml" ContentType="application/inkml+xml"/>
  <Override PartName="/ppt/ink/ink412.xml" ContentType="application/inkml+xml"/>
  <Override PartName="/ppt/ink/ink413.xml" ContentType="application/inkml+xml"/>
  <Override PartName="/ppt/ink/ink414.xml" ContentType="application/inkml+xml"/>
  <Override PartName="/ppt/ink/ink415.xml" ContentType="application/inkml+xml"/>
  <Override PartName="/ppt/ink/ink416.xml" ContentType="application/inkml+xml"/>
  <Override PartName="/ppt/ink/ink417.xml" ContentType="application/inkml+xml"/>
  <Override PartName="/ppt/ink/ink418.xml" ContentType="application/inkml+xml"/>
  <Override PartName="/ppt/ink/ink419.xml" ContentType="application/inkml+xml"/>
  <Override PartName="/ppt/ink/ink420.xml" ContentType="application/inkml+xml"/>
  <Override PartName="/ppt/ink/ink421.xml" ContentType="application/inkml+xml"/>
  <Override PartName="/ppt/ink/ink422.xml" ContentType="application/inkml+xml"/>
  <Override PartName="/ppt/ink/ink423.xml" ContentType="application/inkml+xml"/>
  <Override PartName="/ppt/ink/ink424.xml" ContentType="application/inkml+xml"/>
  <Override PartName="/ppt/ink/ink425.xml" ContentType="application/inkml+xml"/>
  <Override PartName="/ppt/ink/ink426.xml" ContentType="application/inkml+xml"/>
  <Override PartName="/ppt/ink/ink427.xml" ContentType="application/inkml+xml"/>
  <Override PartName="/ppt/ink/ink428.xml" ContentType="application/inkml+xml"/>
  <Override PartName="/ppt/ink/ink429.xml" ContentType="application/inkml+xml"/>
  <Override PartName="/ppt/ink/ink430.xml" ContentType="application/inkml+xml"/>
  <Override PartName="/ppt/ink/ink431.xml" ContentType="application/inkml+xml"/>
  <Override PartName="/ppt/ink/ink432.xml" ContentType="application/inkml+xml"/>
  <Override PartName="/ppt/ink/ink433.xml" ContentType="application/inkml+xml"/>
  <Override PartName="/ppt/ink/ink434.xml" ContentType="application/inkml+xml"/>
  <Override PartName="/ppt/ink/ink435.xml" ContentType="application/inkml+xml"/>
  <Override PartName="/ppt/ink/ink436.xml" ContentType="application/inkml+xml"/>
  <Override PartName="/ppt/ink/ink437.xml" ContentType="application/inkml+xml"/>
  <Override PartName="/ppt/ink/ink438.xml" ContentType="application/inkml+xml"/>
  <Override PartName="/ppt/ink/ink439.xml" ContentType="application/inkml+xml"/>
  <Override PartName="/ppt/ink/ink440.xml" ContentType="application/inkml+xml"/>
  <Override PartName="/ppt/ink/ink441.xml" ContentType="application/inkml+xml"/>
  <Override PartName="/ppt/ink/ink442.xml" ContentType="application/inkml+xml"/>
  <Override PartName="/ppt/ink/ink443.xml" ContentType="application/inkml+xml"/>
  <Override PartName="/ppt/ink/ink444.xml" ContentType="application/inkml+xml"/>
  <Override PartName="/ppt/ink/ink445.xml" ContentType="application/inkml+xml"/>
  <Override PartName="/ppt/ink/ink446.xml" ContentType="application/inkml+xml"/>
  <Override PartName="/ppt/ink/ink447.xml" ContentType="application/inkml+xml"/>
  <Override PartName="/ppt/ink/ink448.xml" ContentType="application/inkml+xml"/>
  <Override PartName="/ppt/ink/ink449.xml" ContentType="application/inkml+xml"/>
  <Override PartName="/ppt/ink/ink450.xml" ContentType="application/inkml+xml"/>
  <Override PartName="/ppt/ink/ink451.xml" ContentType="application/inkml+xml"/>
  <Override PartName="/ppt/ink/ink452.xml" ContentType="application/inkml+xml"/>
  <Override PartName="/ppt/ink/ink453.xml" ContentType="application/inkml+xml"/>
  <Override PartName="/ppt/ink/ink454.xml" ContentType="application/inkml+xml"/>
  <Override PartName="/ppt/ink/ink455.xml" ContentType="application/inkml+xml"/>
  <Override PartName="/ppt/ink/ink456.xml" ContentType="application/inkml+xml"/>
  <Override PartName="/ppt/ink/ink457.xml" ContentType="application/inkml+xml"/>
  <Override PartName="/ppt/ink/ink458.xml" ContentType="application/inkml+xml"/>
  <Override PartName="/ppt/ink/ink459.xml" ContentType="application/inkml+xml"/>
  <Override PartName="/ppt/ink/ink460.xml" ContentType="application/inkml+xml"/>
  <Override PartName="/ppt/ink/ink461.xml" ContentType="application/inkml+xml"/>
  <Override PartName="/ppt/ink/ink462.xml" ContentType="application/inkml+xml"/>
  <Override PartName="/ppt/ink/ink463.xml" ContentType="application/inkml+xml"/>
  <Override PartName="/ppt/ink/ink464.xml" ContentType="application/inkml+xml"/>
  <Override PartName="/ppt/ink/ink465.xml" ContentType="application/inkml+xml"/>
  <Override PartName="/ppt/ink/ink466.xml" ContentType="application/inkml+xml"/>
  <Override PartName="/ppt/ink/ink467.xml" ContentType="application/inkml+xml"/>
  <Override PartName="/ppt/ink/ink468.xml" ContentType="application/inkml+xml"/>
  <Override PartName="/ppt/ink/ink469.xml" ContentType="application/inkml+xml"/>
  <Override PartName="/ppt/ink/ink470.xml" ContentType="application/inkml+xml"/>
  <Override PartName="/ppt/ink/ink471.xml" ContentType="application/inkml+xml"/>
  <Override PartName="/ppt/ink/ink472.xml" ContentType="application/inkml+xml"/>
  <Override PartName="/ppt/ink/ink473.xml" ContentType="application/inkml+xml"/>
  <Override PartName="/ppt/ink/ink474.xml" ContentType="application/inkml+xml"/>
  <Override PartName="/ppt/ink/ink475.xml" ContentType="application/inkml+xml"/>
  <Override PartName="/ppt/ink/ink476.xml" ContentType="application/inkml+xml"/>
  <Override PartName="/ppt/ink/ink477.xml" ContentType="application/inkml+xml"/>
  <Override PartName="/ppt/ink/ink478.xml" ContentType="application/inkml+xml"/>
  <Override PartName="/ppt/ink/ink479.xml" ContentType="application/inkml+xml"/>
  <Override PartName="/ppt/ink/ink480.xml" ContentType="application/inkml+xml"/>
  <Override PartName="/ppt/ink/ink481.xml" ContentType="application/inkml+xml"/>
  <Override PartName="/ppt/ink/ink482.xml" ContentType="application/inkml+xml"/>
  <Override PartName="/ppt/ink/ink483.xml" ContentType="application/inkml+xml"/>
  <Override PartName="/ppt/ink/ink484.xml" ContentType="application/inkml+xml"/>
  <Override PartName="/ppt/ink/ink485.xml" ContentType="application/inkml+xml"/>
  <Override PartName="/ppt/ink/ink486.xml" ContentType="application/inkml+xml"/>
  <Override PartName="/ppt/ink/ink487.xml" ContentType="application/inkml+xml"/>
  <Override PartName="/ppt/ink/ink488.xml" ContentType="application/inkml+xml"/>
  <Override PartName="/ppt/ink/ink489.xml" ContentType="application/inkml+xml"/>
  <Override PartName="/ppt/ink/ink490.xml" ContentType="application/inkml+xml"/>
  <Override PartName="/ppt/ink/ink491.xml" ContentType="application/inkml+xml"/>
  <Override PartName="/ppt/ink/ink492.xml" ContentType="application/inkml+xml"/>
  <Override PartName="/ppt/ink/ink493.xml" ContentType="application/inkml+xml"/>
  <Override PartName="/ppt/ink/ink494.xml" ContentType="application/inkml+xml"/>
  <Override PartName="/ppt/ink/ink495.xml" ContentType="application/inkml+xml"/>
  <Override PartName="/ppt/ink/ink496.xml" ContentType="application/inkml+xml"/>
  <Override PartName="/ppt/ink/ink497.xml" ContentType="application/inkml+xml"/>
  <Override PartName="/ppt/ink/ink498.xml" ContentType="application/inkml+xml"/>
  <Override PartName="/ppt/ink/ink499.xml" ContentType="application/inkml+xml"/>
  <Override PartName="/ppt/ink/ink500.xml" ContentType="application/inkml+xml"/>
  <Override PartName="/ppt/ink/ink501.xml" ContentType="application/inkml+xml"/>
  <Override PartName="/ppt/ink/ink502.xml" ContentType="application/inkml+xml"/>
  <Override PartName="/ppt/ink/ink503.xml" ContentType="application/inkml+xml"/>
  <Override PartName="/ppt/ink/ink504.xml" ContentType="application/inkml+xml"/>
  <Override PartName="/ppt/ink/ink505.xml" ContentType="application/inkml+xml"/>
  <Override PartName="/ppt/ink/ink506.xml" ContentType="application/inkml+xml"/>
  <Override PartName="/ppt/ink/ink507.xml" ContentType="application/inkml+xml"/>
  <Override PartName="/ppt/ink/ink508.xml" ContentType="application/inkml+xml"/>
  <Override PartName="/ppt/ink/ink509.xml" ContentType="application/inkml+xml"/>
  <Override PartName="/ppt/ink/ink510.xml" ContentType="application/inkml+xml"/>
  <Override PartName="/ppt/ink/ink511.xml" ContentType="application/inkml+xml"/>
  <Override PartName="/ppt/ink/ink512.xml" ContentType="application/inkml+xml"/>
  <Override PartName="/ppt/ink/ink513.xml" ContentType="application/inkml+xml"/>
  <Override PartName="/ppt/ink/ink514.xml" ContentType="application/inkml+xml"/>
  <Override PartName="/ppt/ink/ink515.xml" ContentType="application/inkml+xml"/>
  <Override PartName="/ppt/ink/ink516.xml" ContentType="application/inkml+xml"/>
  <Override PartName="/ppt/ink/ink517.xml" ContentType="application/inkml+xml"/>
  <Override PartName="/ppt/ink/ink518.xml" ContentType="application/inkml+xml"/>
  <Override PartName="/ppt/ink/ink519.xml" ContentType="application/inkml+xml"/>
  <Override PartName="/ppt/ink/ink520.xml" ContentType="application/inkml+xml"/>
  <Override PartName="/ppt/ink/ink521.xml" ContentType="application/inkml+xml"/>
  <Override PartName="/ppt/ink/ink522.xml" ContentType="application/inkml+xml"/>
  <Override PartName="/ppt/ink/ink523.xml" ContentType="application/inkml+xml"/>
  <Override PartName="/ppt/ink/ink524.xml" ContentType="application/inkml+xml"/>
  <Override PartName="/ppt/ink/ink525.xml" ContentType="application/inkml+xml"/>
  <Override PartName="/ppt/ink/ink526.xml" ContentType="application/inkml+xml"/>
  <Override PartName="/ppt/ink/ink527.xml" ContentType="application/inkml+xml"/>
  <Override PartName="/ppt/ink/ink528.xml" ContentType="application/inkml+xml"/>
  <Override PartName="/ppt/ink/ink529.xml" ContentType="application/inkml+xml"/>
  <Override PartName="/ppt/ink/ink530.xml" ContentType="application/inkml+xml"/>
  <Override PartName="/ppt/ink/ink531.xml" ContentType="application/inkml+xml"/>
  <Override PartName="/ppt/ink/ink532.xml" ContentType="application/inkml+xml"/>
  <Override PartName="/ppt/ink/ink533.xml" ContentType="application/inkml+xml"/>
  <Override PartName="/ppt/ink/ink534.xml" ContentType="application/inkml+xml"/>
  <Override PartName="/ppt/ink/ink535.xml" ContentType="application/inkml+xml"/>
  <Override PartName="/ppt/ink/ink536.xml" ContentType="application/inkml+xml"/>
  <Override PartName="/ppt/ink/ink537.xml" ContentType="application/inkml+xml"/>
  <Override PartName="/ppt/ink/ink538.xml" ContentType="application/inkml+xml"/>
  <Override PartName="/ppt/ink/ink539.xml" ContentType="application/inkml+xml"/>
  <Override PartName="/ppt/ink/ink540.xml" ContentType="application/inkml+xml"/>
  <Override PartName="/ppt/ink/ink541.xml" ContentType="application/inkml+xml"/>
  <Override PartName="/ppt/ink/ink542.xml" ContentType="application/inkml+xml"/>
  <Override PartName="/ppt/ink/ink543.xml" ContentType="application/inkml+xml"/>
  <Override PartName="/ppt/ink/ink544.xml" ContentType="application/inkml+xml"/>
  <Override PartName="/ppt/ink/ink545.xml" ContentType="application/inkml+xml"/>
  <Override PartName="/ppt/ink/ink546.xml" ContentType="application/inkml+xml"/>
  <Override PartName="/ppt/ink/ink547.xml" ContentType="application/inkml+xml"/>
  <Override PartName="/ppt/ink/ink548.xml" ContentType="application/inkml+xml"/>
  <Override PartName="/ppt/ink/ink549.xml" ContentType="application/inkml+xml"/>
  <Override PartName="/ppt/ink/ink550.xml" ContentType="application/inkml+xml"/>
  <Override PartName="/ppt/ink/ink551.xml" ContentType="application/inkml+xml"/>
  <Override PartName="/ppt/ink/ink552.xml" ContentType="application/inkml+xml"/>
  <Override PartName="/ppt/ink/ink553.xml" ContentType="application/inkml+xml"/>
  <Override PartName="/ppt/ink/ink554.xml" ContentType="application/inkml+xml"/>
  <Override PartName="/ppt/ink/ink555.xml" ContentType="application/inkml+xml"/>
  <Override PartName="/ppt/ink/ink556.xml" ContentType="application/inkml+xml"/>
  <Override PartName="/ppt/ink/ink557.xml" ContentType="application/inkml+xml"/>
  <Override PartName="/ppt/ink/ink558.xml" ContentType="application/inkml+xml"/>
  <Override PartName="/ppt/ink/ink559.xml" ContentType="application/inkml+xml"/>
  <Override PartName="/ppt/ink/ink560.xml" ContentType="application/inkml+xml"/>
  <Override PartName="/ppt/ink/ink561.xml" ContentType="application/inkml+xml"/>
  <Override PartName="/ppt/ink/ink562.xml" ContentType="application/inkml+xml"/>
  <Override PartName="/ppt/ink/ink563.xml" ContentType="application/inkml+xml"/>
  <Override PartName="/ppt/ink/ink564.xml" ContentType="application/inkml+xml"/>
  <Override PartName="/ppt/ink/ink565.xml" ContentType="application/inkml+xml"/>
  <Override PartName="/ppt/ink/ink566.xml" ContentType="application/inkml+xml"/>
  <Override PartName="/ppt/ink/ink567.xml" ContentType="application/inkml+xml"/>
  <Override PartName="/ppt/ink/ink568.xml" ContentType="application/inkml+xml"/>
  <Override PartName="/ppt/ink/ink569.xml" ContentType="application/inkml+xml"/>
  <Override PartName="/ppt/ink/ink570.xml" ContentType="application/inkml+xml"/>
  <Override PartName="/ppt/ink/ink571.xml" ContentType="application/inkml+xml"/>
  <Override PartName="/ppt/ink/ink572.xml" ContentType="application/inkml+xml"/>
  <Override PartName="/ppt/ink/ink573.xml" ContentType="application/inkml+xml"/>
  <Override PartName="/ppt/ink/ink574.xml" ContentType="application/inkml+xml"/>
  <Override PartName="/ppt/ink/ink575.xml" ContentType="application/inkml+xml"/>
  <Override PartName="/ppt/ink/ink576.xml" ContentType="application/inkml+xml"/>
  <Override PartName="/ppt/ink/ink577.xml" ContentType="application/inkml+xml"/>
  <Override PartName="/ppt/ink/ink578.xml" ContentType="application/inkml+xml"/>
  <Override PartName="/ppt/ink/ink579.xml" ContentType="application/inkml+xml"/>
  <Override PartName="/ppt/ink/ink580.xml" ContentType="application/inkml+xml"/>
  <Override PartName="/ppt/ink/ink581.xml" ContentType="application/inkml+xml"/>
  <Override PartName="/ppt/ink/ink582.xml" ContentType="application/inkml+xml"/>
  <Override PartName="/ppt/ink/ink583.xml" ContentType="application/inkml+xml"/>
  <Override PartName="/ppt/ink/ink584.xml" ContentType="application/inkml+xml"/>
  <Override PartName="/ppt/ink/ink585.xml" ContentType="application/inkml+xml"/>
  <Override PartName="/ppt/ink/ink586.xml" ContentType="application/inkml+xml"/>
  <Override PartName="/ppt/ink/ink587.xml" ContentType="application/inkml+xml"/>
  <Override PartName="/ppt/ink/ink588.xml" ContentType="application/inkml+xml"/>
  <Override PartName="/ppt/ink/ink589.xml" ContentType="application/inkml+xml"/>
  <Override PartName="/ppt/ink/ink590.xml" ContentType="application/inkml+xml"/>
  <Override PartName="/ppt/ink/ink591.xml" ContentType="application/inkml+xml"/>
  <Override PartName="/ppt/ink/ink592.xml" ContentType="application/inkml+xml"/>
  <Override PartName="/ppt/ink/ink593.xml" ContentType="application/inkml+xml"/>
  <Override PartName="/ppt/ink/ink594.xml" ContentType="application/inkml+xml"/>
  <Override PartName="/ppt/ink/ink595.xml" ContentType="application/inkml+xml"/>
  <Override PartName="/ppt/ink/ink596.xml" ContentType="application/inkml+xml"/>
  <Override PartName="/ppt/ink/ink597.xml" ContentType="application/inkml+xml"/>
  <Override PartName="/ppt/ink/ink598.xml" ContentType="application/inkml+xml"/>
  <Override PartName="/ppt/ink/ink599.xml" ContentType="application/inkml+xml"/>
  <Override PartName="/ppt/ink/ink600.xml" ContentType="application/inkml+xml"/>
  <Override PartName="/ppt/ink/ink601.xml" ContentType="application/inkml+xml"/>
  <Override PartName="/ppt/ink/ink602.xml" ContentType="application/inkml+xml"/>
  <Override PartName="/ppt/ink/ink603.xml" ContentType="application/inkml+xml"/>
  <Override PartName="/ppt/ink/ink604.xml" ContentType="application/inkml+xml"/>
  <Override PartName="/ppt/ink/ink605.xml" ContentType="application/inkml+xml"/>
  <Override PartName="/ppt/ink/ink606.xml" ContentType="application/inkml+xml"/>
  <Override PartName="/ppt/ink/ink607.xml" ContentType="application/inkml+xml"/>
  <Override PartName="/ppt/ink/ink608.xml" ContentType="application/inkml+xml"/>
  <Override PartName="/ppt/ink/ink609.xml" ContentType="application/inkml+xml"/>
  <Override PartName="/ppt/ink/ink610.xml" ContentType="application/inkml+xml"/>
  <Override PartName="/ppt/ink/ink611.xml" ContentType="application/inkml+xml"/>
  <Override PartName="/ppt/ink/ink612.xml" ContentType="application/inkml+xml"/>
  <Override PartName="/ppt/ink/ink613.xml" ContentType="application/inkml+xml"/>
  <Override PartName="/ppt/ink/ink614.xml" ContentType="application/inkml+xml"/>
  <Override PartName="/ppt/ink/ink615.xml" ContentType="application/inkml+xml"/>
  <Override PartName="/ppt/ink/ink616.xml" ContentType="application/inkml+xml"/>
  <Override PartName="/ppt/ink/ink617.xml" ContentType="application/inkml+xml"/>
  <Override PartName="/ppt/ink/ink618.xml" ContentType="application/inkml+xml"/>
  <Override PartName="/ppt/ink/ink619.xml" ContentType="application/inkml+xml"/>
  <Override PartName="/ppt/ink/ink620.xml" ContentType="application/inkml+xml"/>
  <Override PartName="/ppt/ink/ink621.xml" ContentType="application/inkml+xml"/>
  <Override PartName="/ppt/ink/ink622.xml" ContentType="application/inkml+xml"/>
  <Override PartName="/ppt/ink/ink623.xml" ContentType="application/inkml+xml"/>
  <Override PartName="/ppt/ink/ink624.xml" ContentType="application/inkml+xml"/>
  <Override PartName="/ppt/ink/ink625.xml" ContentType="application/inkml+xml"/>
  <Override PartName="/ppt/ink/ink626.xml" ContentType="application/inkml+xml"/>
  <Override PartName="/ppt/ink/ink627.xml" ContentType="application/inkml+xml"/>
  <Override PartName="/ppt/ink/ink628.xml" ContentType="application/inkml+xml"/>
  <Override PartName="/ppt/ink/ink629.xml" ContentType="application/inkml+xml"/>
  <Override PartName="/ppt/ink/ink630.xml" ContentType="application/inkml+xml"/>
  <Override PartName="/ppt/ink/ink631.xml" ContentType="application/inkml+xml"/>
  <Override PartName="/ppt/ink/ink632.xml" ContentType="application/inkml+xml"/>
  <Override PartName="/ppt/ink/ink633.xml" ContentType="application/inkml+xml"/>
  <Override PartName="/ppt/ink/ink634.xml" ContentType="application/inkml+xml"/>
  <Override PartName="/ppt/ink/ink635.xml" ContentType="application/inkml+xml"/>
  <Override PartName="/ppt/ink/ink636.xml" ContentType="application/inkml+xml"/>
  <Override PartName="/ppt/ink/ink637.xml" ContentType="application/inkml+xml"/>
  <Override PartName="/ppt/ink/ink638.xml" ContentType="application/inkml+xml"/>
  <Override PartName="/ppt/ink/ink639.xml" ContentType="application/inkml+xml"/>
  <Override PartName="/ppt/ink/ink640.xml" ContentType="application/inkml+xml"/>
  <Override PartName="/ppt/ink/ink641.xml" ContentType="application/inkml+xml"/>
  <Override PartName="/ppt/ink/ink642.xml" ContentType="application/inkml+xml"/>
  <Override PartName="/ppt/ink/ink643.xml" ContentType="application/inkml+xml"/>
  <Override PartName="/ppt/ink/ink644.xml" ContentType="application/inkml+xml"/>
  <Override PartName="/ppt/ink/ink645.xml" ContentType="application/inkml+xml"/>
  <Override PartName="/ppt/ink/ink646.xml" ContentType="application/inkml+xml"/>
  <Override PartName="/ppt/ink/ink647.xml" ContentType="application/inkml+xml"/>
  <Override PartName="/ppt/ink/ink648.xml" ContentType="application/inkml+xml"/>
  <Override PartName="/ppt/ink/ink649.xml" ContentType="application/inkml+xml"/>
  <Override PartName="/ppt/ink/ink650.xml" ContentType="application/inkml+xml"/>
  <Override PartName="/ppt/ink/ink651.xml" ContentType="application/inkml+xml"/>
  <Override PartName="/ppt/ink/ink652.xml" ContentType="application/inkml+xml"/>
  <Override PartName="/ppt/ink/ink653.xml" ContentType="application/inkml+xml"/>
  <Override PartName="/ppt/ink/ink654.xml" ContentType="application/inkml+xml"/>
  <Override PartName="/ppt/ink/ink655.xml" ContentType="application/inkml+xml"/>
  <Override PartName="/ppt/ink/ink656.xml" ContentType="application/inkml+xml"/>
  <Override PartName="/ppt/ink/ink657.xml" ContentType="application/inkml+xml"/>
  <Override PartName="/ppt/ink/ink658.xml" ContentType="application/inkml+xml"/>
  <Override PartName="/ppt/ink/ink659.xml" ContentType="application/inkml+xml"/>
  <Override PartName="/ppt/ink/ink660.xml" ContentType="application/inkml+xml"/>
  <Override PartName="/ppt/ink/ink66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8" y="-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05:33.23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0 156,'149'1,"168"-3,-275-2,-1-2,57-16,-4 1,-61 17,66-1,-67 4,-1 0,45-9,48-25,-94 25,1 0,0 2,0 2,61-6,297 13,-137 1,452-2,-677 2,0 0,35 9,-30-5,33 2,-30-6,-5-1,58 10,-51-4,-1-2,44 2,-54-7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56.1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23 24575,'0'62'0,"13"95"0,-3-65 0,-1 170 0,-9-702 0,-1 444 0,2 0 0,-1 1 0,0-1 0,1 0 0,0 0 0,0 1 0,0-1 0,0 0 0,1 0 0,0 0 0,0 0 0,0-1 0,0 1 0,0 0 0,1-1 0,3 4 0,-2-3 0,1 0 0,0 0 0,-1-1 0,1 0 0,1 0 0,-1 0 0,0 0 0,1-1 0,-1 0 0,10 2 0,10 0 0,0 0 0,1-2 0,-1-1 0,37-3 0,-41 1 0,-6 1 0,-7 0 0,1 0 0,0-1 0,0 0 0,0 0 0,16-5 0,-22 5 0,-1 0 0,1-1 0,-1 1 0,0 0 0,1-1 0,-1 0 0,0 0 0,0 1 0,0-1 0,0-1 0,0 1 0,-1 0 0,1 0 0,-1-1 0,1 1 0,-1-1 0,0 1 0,0-1 0,0 1 0,0-1 0,0 0 0,-1 1 0,1-5 0,0 0 0,0 0 0,-1 0 0,0 0 0,-1-1 0,1 1 0,-1 0 0,-3-10 0,-18-51 0,14 47 0,-10-26 0,18 47 0,0 0 0,0 0 0,0 0 0,0 0 0,0-1 0,0 1 0,0 0 0,0 0 0,0 0 0,0 0 0,0-1 0,0 1 0,0 0 0,0 0 0,0 0 0,0 0 0,-1 0 0,1-1 0,0 1 0,0 0 0,0 0 0,0 0 0,0 0 0,0 0 0,-1 0 0,1 0 0,0 0 0,0 0 0,0-1 0,0 1 0,0 0 0,-1 0 0,1 0 0,0 0 0,0 0 0,0 0 0,0 0 0,-1 0 0,1 0 0,0 0 0,0 0 0,0 0 0,0 0 0,-1 0 0,1 0 0,0 0 0,0 1 0,0-1 0,0 0 0,-1 0 0,1 0 0,0 0 0,0 0 0,0 0 0,-4 13 0,1 19 0,4 277 275,0-119-1915,-1-164-5186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4:52.0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613 2088 24575,'0'-4'0,"-2"0"0,1-1 0,0 1 0,-1 0 0,0 0 0,0 0 0,0 0 0,0 1 0,-1-1 0,-4-5 0,-1-2 0,-1-1 0,0 0 0,-1 1 0,-16-14 0,-16-16 0,29 26 0,-25-19 0,24 21 0,-22-23 0,30 30 0,0 0 0,-1 0 0,0 0 0,0 1 0,0 0 0,-15-7 0,14 8 0,0 0 0,1-1 0,-1 0 0,1-1 0,-13-12 0,-32-31 0,37 36 0,1 0 0,-24-31 0,21 21 0,-20-37 0,32 50 0,0 0 0,1-1 0,0 0 0,1 0 0,0 0 0,-2-19 0,-9-65 0,-3-45 0,2 16 0,8 82 0,-2-49 0,11-257 0,11 253 0,0 16 0,-12 68 0,1 0 0,0 0 0,1 0 0,0 1 0,1-1 0,6-11 0,36-57 0,-14 28 0,-15 27 0,0 0 0,2 1 0,41-40 0,-33 36 0,-21 22 0,0 0 0,1 0 0,-1 1 0,1-1 0,0 1 0,0 1 0,0 0 0,0 0 0,1 0 0,0 1 0,-1 0 0,13-2 0,-2 2 0,0 0 0,0 2 0,1 0 0,23 3 0,-36-2 0,0 0 0,0 0 0,0 1 0,0-1 0,-1 1 0,1 0 0,0 1 0,-1 0 0,0-1 0,0 2 0,0-1 0,0 1 0,5 4 0,0 3 0,0 1 0,0 0 0,13 23 0,-19-29 0,1 2 0,0 1 0,1-1 0,0 0 0,1 0 0,0 0 0,0-1 0,1 0 0,-1-1 0,2 0 0,-1 0 0,1 0 0,-1-1 0,12 4 0,-15-6 0,0 0 0,0 0 0,0 0 0,0 1 0,0 0 0,-1 0 0,0 0 0,0 0 0,0 1 0,0 0 0,-1 0 0,1 0 0,-1 0 0,3 7 0,12 18 0,-10-17 0,0 0 0,-1 0 0,6 18 0,-7-16 0,0-1 0,1 0 0,11 16 0,96 141 0,-103-154 0,0 1 0,-1 1 0,-1-1 0,10 29 0,-12-30 0,-1-3 0,1 0 0,15 21 0,-14-24 0,-1 1 0,0 0 0,8 21 0,34 79 0,-17-42 0,-26-53 0,0 2 0,-1-1 0,4 30 0,4 20 0,-6-41 0,-2 0 0,-1 0 0,0 34 0,-5 85 0,-1-54 0,3 9 0,-3 104 0,1-199 0,0 0 0,-1 1 0,1-1 0,-1 0 0,0 0 0,-1 0 0,0 0 0,-6 9 0,-2 2 0,-20 21 0,1-2 0,24-29 0,0 1 0,-1-1 0,0-1 0,-1 1 0,0-1 0,1-1 0,-2 1 0,1-1 0,-1-1 0,0 1 0,0-1 0,0-1 0,0 0 0,0 0 0,-16 1 0,-10 1 0,-1-2 0,-68-3 0,60-1 0,34 1 0,0-1 0,0 1 0,0-2 0,1 1 0,-1-1 0,0-1 0,1 0 0,0 0 0,-10-5 0,13 4 0,0 0 0,0 0 0,1 0 0,-1-1 0,1 0 0,0 0 0,0 0 0,0-1 0,1 1 0,0-1 0,0 0 0,0-1 0,-2-6 0,-5-7-341,0 1 0,-1 0-1,-28-31 1,29 35-6485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4:54.1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1 242 24575,'3'-1'0,"0"0"0,0 0 0,0 0 0,0 0 0,0-1 0,0 0 0,0 1 0,-1-1 0,1 0 0,0-1 0,-1 1 0,4-5 0,7-4 0,7-7 0,0 0 0,-2-1 0,0-1 0,21-31 0,-31 42 0,0 0 0,0 0 0,0 1 0,18-13 0,-9 8 0,-17 12 0,1 0 0,0 0 0,0 0 0,0 1 0,0-1 0,0 0 0,0 1 0,0-1 0,0 0 0,0 1 0,1 0 0,-1-1 0,0 1 0,0 0 0,0-1 0,0 1 0,1 0 0,-1 0 0,2 0 0,-2 1 0,0-1 0,-1 0 0,1 1 0,0-1 0,-1 1 0,1-1 0,0 1 0,-1 0 0,1-1 0,-1 1 0,1 0 0,-1-1 0,1 1 0,-1 0 0,1-1 0,-1 1 0,0 0 0,1 0 0,-1 0 0,0-1 0,0 2 0,2 7 0,-1 0 0,-1 0 0,1 0 0,-2 11 0,1-10 0,-4 213-1365,3-197-5461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4:56.9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18 371 24575,'-1'-67'0,"3"-79"0,-1 141 0,0-1 0,0 0 0,1 0 0,0 1 0,0-1 0,1 1 0,-1 0 0,1-1 0,4-4 0,35-43 0,-39 50 0,1-2 0,1 1 0,-1 1 0,1-1 0,0 1 0,0 0 0,0 0 0,0 0 0,0 1 0,0-1 0,1 1 0,0 1 0,-1-1 0,1 1 0,0 0 0,-1 0 0,1 1 0,0-1 0,8 2 0,-10-1 0,1 0 0,-1 1 0,0-1 0,1 1 0,-1 0 0,0 1 0,0-1 0,0 1 0,0 0 0,0-1 0,0 2 0,0-1 0,-1 0 0,1 1 0,-1 0 0,0 0 0,0 0 0,0 0 0,0 0 0,0 1 0,0-1 0,-1 1 0,0-1 0,4 9 0,-3-2 0,0 1 0,-1 0 0,0 0 0,0 0 0,0 16 0,-6 60 0,2-38 0,1-40 0,0-1 0,0 0 0,0 1 0,-1-1 0,0 0 0,-1 0 0,0 0 0,0 0 0,-1 0 0,0-1 0,0 1 0,-1-1 0,0 0 0,-6 7 0,-9 11 0,10-12 0,-1 0 0,-19 18 0,25-27 0,0 0 0,0 0 0,0-1 0,-1 0 0,0 0 0,1 0 0,-1-1 0,0 0 0,0 0 0,-9 2 0,-6-1 0,0-1 0,-41-2 0,162-45 0,-35 15 0,-49 21 0,1 1 0,-1 0 0,2 1 0,-1 2 0,28-7 0,17-2 0,-47 10 0,-1 0 0,1 1 0,0 1 0,0 0 0,22 1 0,-26 5-1365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4:59.3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29 342 24575,'-2'-4'0,"-1"1"0,1 0 0,-1-1 0,1 0 0,0 1 0,1-1 0,-1 0 0,1 0 0,-1 0 0,1 0 0,0-5 0,-5-49 0,5 48 0,2-8 0,0 0 0,1 1 0,0-1 0,2 1 0,9-29 0,-11 41 0,0 0 0,1 0 0,-1 1 0,1-1 0,0 1 0,1-1 0,-1 1 0,1 0 0,0 0 0,0 1 0,0-1 0,0 1 0,1 0 0,-1 0 0,1 0 0,0 0 0,0 1 0,0 0 0,0 0 0,0 1 0,7-2 0,4-1 0,-1 1 0,1 1 0,-1 0 0,1 1 0,0 1 0,17 2 0,-29-2 0,0 1 0,1-1 0,-1 1 0,0 0 0,0 1 0,0-1 0,0 1 0,-1-1 0,1 1 0,0 0 0,-1 1 0,1-1 0,-1 1 0,0-1 0,0 1 0,5 5 0,-5-3 0,1 0 0,-1 0 0,0 1 0,0-1 0,-1 1 0,0 0 0,0 0 0,0-1 0,0 1 0,0 9 0,-1-1 0,0 0 0,-1-1 0,0 1 0,-1 0 0,-1 0 0,0 0 0,-1-1 0,-1 0 0,-6 19 0,8-28 0,-1 0 0,1 0 0,-1 0 0,1 0 0,-1-1 0,0 0 0,0 1 0,-1-1 0,1 0 0,-8 4 0,-12 13 0,22-19 0,1 0 0,-1-1 0,1 1 0,0 0 0,-1-1 0,1 1 0,0 0 0,-1 0 0,1-1 0,0 1 0,0 0 0,0 0 0,0-1 0,0 1 0,0 0 0,0 0 0,0 0 0,0-1 0,0 1 0,0 0 0,0 0 0,0-1 0,1 1 0,-1 0 0,0 0 0,1-1 0,-1 1 0,1 0 0,17 23 0,-6-8 0,-7-3 0,0 1 0,-2 0 0,1 1 0,-2-1 0,0 1 0,0-1 0,-2 1 0,0-1 0,-2 25 0,1-36 12,1 0 0,0 0-1,-1 0 1,0 0 0,0 0 0,1-1-1,-2 1 1,1 0 0,0-1-1,-1 1 1,1 0 0,-1-1 0,1 0-1,-1 1 1,0-1 0,0 0 0,0 0-1,-1 0 1,1 0 0,0 0-1,-1-1 1,1 1 0,-1-1 0,0 0-1,1 1 1,-1-1 0,0 0-1,-3 0 1,-6 2-248,-1-1 0,0-1 0,1 0-1,-1-1 1,-14-1 0,21 1-52,-22-1-6538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02.64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1258 525 24575,'0'-1'0,"0"0"0,0 0 0,-1 0 0,1 0 0,-1 0 0,1 0 0,-1 0 0,1 0 0,-1 0 0,0 0 0,1 0 0,-1 1 0,0-1 0,0 0 0,1 0 0,-1 1 0,-1-2 0,-21-13 0,10 7 0,-31-28 0,28 21 0,-31-21 0,-194-99 0,164 94 0,-159-78 0,216 110 0,0 1 0,-40-10 0,36 12 0,-41-16 0,48 14 0,-1 2 0,1 0 0,-1 0 0,0 2 0,-1 1 0,-27-3 0,37 6 0,1-1 0,-1 1 0,0 1 0,0 0 0,1 0 0,-1 1 0,0 0 0,1 0 0,0 1 0,0 0 0,-1 1 0,2 0 0,-1 0 0,0 1 0,-12 9 0,15-9 0,0 0 0,0 0 0,0 1 0,0 0 0,1 0 0,0 0 0,0 0 0,1 1 0,0-1 0,-5 14 0,5-7 0,0 1 0,1-1 0,0 1 0,1-1 0,1 15 0,0 21 0,5 118 0,-5-163 0,1-1 0,-1 1 0,1-1 0,0 1 0,0 0 0,0-1 0,1 0 0,-1 1 0,1-1 0,0 0 0,0 0 0,0 0 0,0 0 0,0 0 0,1 0 0,-1 0 0,1-1 0,3 3 0,3 1 0,1-1 0,-1 0 0,0-1 0,20 6 0,-16-5 0,-1-1 0,20 12 0,17 16 0,-31-20 0,0 0 0,1-1 0,24 10 0,-23-12 0,0 0 0,-1 1 0,32 24 0,45 44 0,-14-9 0,-38-32 0,40 44 0,-45-43 0,49 60 0,-1-1 0,90 61 0,-87-81 0,-80-66 0,0-1 0,0 2 0,9 14 0,-10-14 0,0 0 0,0-1 0,14 13 0,0-5 0,1-1 0,1 0 0,1-2 0,0-2 0,1 0 0,0-1 0,1-2 0,0-1 0,1-1 0,1-2 0,30 5 0,-54-11 0,-1-1 0,0 0 0,1 0 0,-1 0 0,0 0 0,0-1 0,1 0 0,-1 0 0,0 0 0,0-1 0,0 0 0,0 0 0,0 0 0,0 0 0,-1-1 0,1 0 0,4-4 0,-4 2 0,0 1 0,0-2 0,0 1 0,-1 0 0,0-1 0,0 0 0,-1 0 0,1 0 0,-1 0 0,-1-1 0,1 1 0,2-13 0,-1-8 0,0 1 0,-2-1 0,-2 1 0,-2-39 0,-1 14 0,3 41 0,-1 0 0,-1 0 0,0 0 0,-1 1 0,1-1 0,-7-14 0,-31-54 0,28 56 0,1 6 0,0 0 0,-2 0 0,1 1 0,-2 1 0,0 0 0,0 1 0,-32-22 0,20 15 0,2-2 0,0-1 0,-26-32 0,-19-19 0,-27-31 0,43 45 0,47 51 0,0 0 0,0-1 0,1 1 0,0-1 0,0 0 0,1-1 0,1 1 0,-5-20 0,-11-29 0,-5-4-1365,19 53-5461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04.3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1 276 24575,'1'-4'0,"-1"1"0,1-1 0,1 1 0,-1-1 0,0 1 0,1-1 0,0 1 0,0 0 0,0 0 0,0 0 0,0 0 0,1 0 0,2-2 0,5-8 0,16-27 0,-19 28 0,1-1 0,0 1 0,14-14 0,63-78 0,-85 103 0,1 1 0,-1-1 0,1 1 0,-1-1 0,1 1 0,-1-1 0,1 1 0,-1-1 0,1 1 0,-1 0 0,1-1 0,-1 1 0,1 0 0,0-1 0,-1 1 0,1 0 0,-1 0 0,1-1 0,0 1 0,-1 0 0,1 0 0,0 0 0,0 0 0,0 0 0,-1 1 0,1-1 0,-1 0 0,1 1 0,-1-1 0,1 1 0,-1-1 0,1 1 0,-1-1 0,0 1 0,1-1 0,-1 1 0,0-1 0,0 1 0,1-1 0,-1 1 0,0 0 0,0-1 0,0 2 0,3 38 0,-3-35 0,-3 340 0,3-335-341,0-1 0,-1 0-1,-3 18 1,-2-8-6485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06.9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1 282 24575,'0'-15'0,"1"0"0,1 1 0,0-1 0,1 1 0,1 0 0,0 0 0,1 0 0,0 0 0,1 1 0,1 0 0,0 0 0,1 0 0,0 1 0,1 0 0,0 1 0,20-20 0,-23 27 0,-1 0 0,1 0 0,0 1 0,0 0 0,0 0 0,1 1 0,-1-1 0,1 1 0,-1 0 0,1 1 0,10-1 0,-14 1 0,0 1 0,0 0 0,0 0 0,0 0 0,0 0 0,0 0 0,0 1 0,0-1 0,-1 1 0,1 0 0,0 0 0,0 0 0,0 0 0,-1 0 0,1 1 0,0-1 0,-1 1 0,1 0 0,-1 0 0,0-1 0,0 2 0,0-1 0,0 0 0,0 0 0,0 1 0,0-1 0,2 6 0,-1 0 0,0 1 0,-1 0 0,0 0 0,0 1 0,-1-1 0,0 14 0,-4 61 0,0-34 0,3-42 0,-1 0 0,1 0 0,-1 0 0,-1 0 0,1 0 0,-2 0 0,1-1 0,-1 1 0,0-1 0,0 0 0,-1 1 0,0-1 0,0-1 0,-1 1 0,1-1 0,-9 9 0,-19 25 0,29-34 0,0-1 0,0-1 0,0 1 0,-1 0 0,0-1 0,0 1 0,0-1 0,-1 0 0,1-1 0,-1 1 0,0-1 0,0 0 0,0 0 0,0 0 0,-9 2 0,-15 0 0,15-3 0,33-2 0,231-3-927,-235 3 489,-1 0-6388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37.3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371 2 24575,'-78'-1'0,"-88"3"0,162-2 0,-1 1 0,0-1 0,1 1 0,0 0 0,-1 0 0,1 1 0,-1-1 0,1 1 0,0 0 0,0 0 0,0 0 0,0 1 0,0-1 0,-3 4 0,3-1 0,0 0 0,0 0 0,1 1 0,-1-1 0,1 1 0,0 0 0,1-1 0,0 1 0,-3 9 0,-3 16 0,2 0 0,1 0 0,1 1 0,2 0 0,1-1 0,6 58 0,-5-84 0,1 0 0,-1 0 0,1 0 0,1-1 0,-1 1 0,0-1 0,1 1 0,0-1 0,0 1 0,1-1 0,-1 0 0,7 8 0,-6-9 0,0-1 0,0 1 0,1 0 0,-1-1 0,1 0 0,0 0 0,0 0 0,-1 0 0,1-1 0,0 1 0,1-1 0,-1 0 0,0-1 0,8 2 0,36 1 0,1-2 0,71-9 0,-107 7-273,0-1 0,0-1 0,0 0 0,15-6 0,-15 3-6553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39.5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24575,'0'582'-1365,"0"-556"-5461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41.4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24575,'0'694'-1365,"0"-681"-5461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44.2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315 52 24575,'-78'-1'0,"-88"3"0,163-1 0,-1-1 0,1 1 0,0 0 0,0 0 0,0 0 0,0 1 0,0-1 0,0 1 0,0 0 0,0-1 0,0 1 0,1 0 0,-1 1 0,1-1 0,-1 0 0,1 1 0,0 0 0,0-1 0,0 1 0,0 0 0,1 0 0,-1 0 0,1 0 0,0 0 0,0 0 0,0 0 0,0 1 0,-1 5 0,1 0 0,0 0 0,0-1 0,1 1 0,0 0 0,0 0 0,1 0 0,0 0 0,1-1 0,-1 1 0,5 10 0,1-4 0,1 1 0,1-1 0,0-1 0,1 0 0,0 0 0,1-1 0,1 0 0,0-1 0,0 0 0,18 12 0,-23-20 0,1 1 0,-1-1 0,1 0 0,0-1 0,0 0 0,0 0 0,0-1 0,1 0 0,-1 0 0,1-1 0,-1 0 0,1-1 0,-1 0 0,1 0 0,8-2 0,-10 2 0,0-2 0,0 1 0,-1-1 0,1 0 0,-1 0 0,1-1 0,-1 0 0,0 0 0,0-1 0,0 1 0,-1-1 0,1 0 0,-1-1 0,0 1 0,0-1 0,0 0 0,-1-1 0,8-10 0,21-36 0,-18 31 0,15-29 0,-27 42 0,1 1 0,-1-1 0,-1-1 0,1 1 0,-1 0 0,-1-1 0,2-15 0,-3 19 27,-1-1-1,1 1 0,-1-1 0,-1 1 1,1 0-1,-1-1 0,0 1 0,0 0 1,0 0-1,-1 0 0,1 0 0,-6-6 1,1 1-369,-1 1 1,0-1 0,0 2-1,-15-12 1,6 7-6485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45.9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504 0 24575,'-7'1'0,"1"0"0,-1 1 0,1-1 0,0 1 0,0 0 0,-1 1 0,1 0 0,1 0 0,-1 0 0,0 0 0,1 1 0,-9 7 0,-25 14 0,-99 43 0,127-63 34,-1-1-1,-1 0 0,1-1 0,0-1 1,-1 0-1,1 0 0,-1-1 0,-20-2 1,15 1-450,1 1-1,-1 0 1,-18 5 0,16 0-6410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47.84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311 93 24575,'-67'-1'0,"-79"3"0,142-2 0,0 1 0,0 0 0,0-1 0,0 1 0,0 1 0,0-1 0,0 1 0,0-1 0,0 1 0,1 0 0,-1 1 0,1-1 0,-1 1 0,1-1 0,0 1 0,0 0 0,0 0 0,1 0 0,-1 1 0,1-1 0,-1 1 0,1-1 0,0 1 0,0 0 0,1 0 0,-1-1 0,1 1 0,-1 8 0,-2 8 0,1 0 0,1 1 0,2-1 0,2 34 0,-1-26 0,-1 1 0,-1-18 0,1-1 0,0 1 0,0-1 0,2 0 0,-1 1 0,1-1 0,0 0 0,1 0 0,0 0 0,1 0 0,5 10 0,3 2 0,-1-1 0,10 28 0,-7-15 0,-11-30 0,-1 0 0,1-1 0,0 1 0,0 0 0,0-1 0,0 0 0,1 1 0,0-1 0,-1-1 0,1 1 0,0-1 0,0 1 0,1-1 0,-1 0 0,0 0 0,1-1 0,-1 1 0,1-1 0,-1 0 0,1-1 0,8 1 0,-7 0 0,0 0 0,0-1 0,0 0 0,1 0 0,-1-1 0,0 0 0,0 0 0,0 0 0,0-1 0,0 0 0,0 0 0,0 0 0,-1-1 0,1 0 0,-1 0 0,7-5 0,-8 2 0,1 0 0,-1 0 0,0 0 0,0-1 0,-1 1 0,1-1 0,-2 0 0,4-10 0,5-12 0,1 4 0,-2 5 0,0-1 0,-2 0 0,0 0 0,-1-1 0,-2 1 0,0-2 0,2-22 0,-5 4 0,-6-70 0,3 103 23,-1-1 0,0 1 0,-1 0-1,0 1 1,0-1 0,-1 0 0,0 1-1,0 0 1,-1 0 0,0 0 0,0 0-1,0 1 1,-1 0 0,-10-9 0,8 8-194,-2 0 0,1 0 1,-1 0-1,0 2 0,0-1 1,0 1-1,-1 0 0,0 1 1,-21-5-1,10 6-6655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49.3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647 547 24575,'-7'-7'0,"1"-1"0,-1 0 0,-5-10 0,7 10 0,-1 0 0,0 0 0,-10-9 0,-101-81 0,-9-9 0,47 44 0,10 7 0,4 6 0,43 34 0,-25-22 0,42 33-273,-1 0 0,0 1 0,1-1 0,-11-4 0,-2 1-6553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51.2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559 220 24575,'-18'-19'0,"0"-1"0,-14-22 0,16 21 0,-30-33 0,39 48 0,0 0 0,0 0 0,0 1 0,-1-1 0,0 2 0,0-1 0,0 1 0,-16-5 0,16 6 0,0 0 0,-1 1 0,0 1 0,1-1 0,-1 1 0,0 1 0,1 0 0,-1 0 0,0 1 0,-9 1 0,13-1 0,-1 1 0,1 0 0,1-1 0,-1 2 0,0-1 0,0 0 0,1 1 0,-1 0 0,1 0 0,0 1 0,0-1 0,0 1 0,1 0 0,-1 0 0,1 0 0,0 0 0,-5 8 0,-29 54 0,3 1 0,-29 82 0,56-121 0,1 0 0,1 1 0,1-1 0,2 1 0,1 0 0,1 0 0,6 43 0,-6-69 0,1 0 0,-1 0 0,1 0 0,0 0 0,0 0 0,0 0 0,0 0 0,0-1 0,1 1 0,-1 0 0,1-1 0,0 1 0,0-1 0,0 0 0,0 0 0,0 0 0,0 0 0,1 0 0,-1 0 0,1 0 0,-1-1 0,1 1 0,-1-1 0,1 0 0,0 1 0,0-1 0,0-1 0,5 2 0,8 1 0,-1-2 0,0 0 0,0-1 0,24-2 0,-16 1 0,-12 0 0,-1 0 0,0-1 0,0 0 0,0-1 0,0 0 0,0-1 0,0 0 0,9-5 0,5-5 0,40-30 0,-53 35 0,0-1 0,-1-1 0,0 1 0,-1-2 0,9-12 0,35-65 0,-47 76 0,0-1 0,-2 1 0,1-1 0,-2 0 0,0 0 0,0-1 0,-2 1 0,1 0 0,-2-1 0,-2-26 0,2 39-52,0-1-1,0 1 1,0 0-1,-1 0 1,1-1-1,-1 1 1,1 0-1,-1 0 1,0 0-1,0 0 1,0-1-1,0 1 1,0 0-1,0 1 1,-1-1-1,1 0 1,-1 0-1,1 0 1,-1 1-1,0-1 0,1 1 1,-1 0-1,0-1 1,0 1-1,-3-2 1,-8 2-6774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5:52.6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24575,'5'0'0,"7"5"0,2 7 0,3 2 0,4-3 0,4 4 0,2 3 0,3 4 0,1-1 0,-5 0 0,-2-2 0,-4-1 0,-2-2 0,-2 1 0,0 3 0,3-2 0,-6-4 0,-7-5-8191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05.2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4058 155 24575,'0'-4'0,"-1"-1"0,0 1 0,0 0 0,-1 0 0,1 0 0,-1 0 0,0 0 0,0 0 0,0 1 0,-1-1 0,1 1 0,-1-1 0,0 1 0,0 0 0,-6-5 0,2 1 0,-1 1 0,0-1 0,-1 2 0,0-1 0,-16-7 0,-3 3 0,-1 1 0,1 2 0,-2 0 0,1 2 0,-37-2 0,-151 6 0,103 3 0,3-3 0,-125 3 0,179 5 0,1 2 0,-57 17 0,-55 9 0,-118-6 0,203-22 0,45-4 0,-149 19 0,157-17 0,1 2 0,-1 1 0,2 1 0,-35 17 0,-14 11 0,-139 46 0,188-73 0,0 1 0,-28 15 0,28-12 0,-29 13 0,-91 47 0,90-41 0,-29 18 0,28-13 0,38-26 0,0 1 0,2 1 0,-21 17 0,-15 16 0,-12 10 0,39-29 0,7-8 0,1 1 0,0 1 0,-30 47 0,41-56 0,-1 0 0,-20 22 0,15-18 0,-54 71 0,58-75 0,1 0 0,1 1 0,0 0 0,-7 17 0,8-16 0,-1 0 0,0 0 0,-18 22 0,16-24 0,-16 27 0,20-28 0,-1-1 0,0 1 0,-20 19 0,13-16 0,1 1 0,0 1 0,-14 23 0,22-32 0,0-1 0,-1 1 0,-13 10 0,-16 18 0,-3 10 0,23-29 0,-20 29 0,28-35 61,-1-1-1,0 0 0,-1 0 1,-20 15-1,-18 18-1727,34-27-5159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06.8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24575,'1'13'0,"0"1"0,1-1 0,0 0 0,1 0 0,1 0 0,0 0 0,0 0 0,11 19 0,-10-20 0,0 0 0,-2 1 0,1 0 0,-2 0 0,3 21 0,-4 66 0,1-6 0,-2-89 0,0 0 0,1 0 0,0 0 0,1 0 0,-1 0 0,1 0 0,0-1 0,0 1 0,0-1 0,0 1 0,6 6 0,-7-9 0,1-1 0,-1 0 0,0 0 0,1 1 0,-1-1 0,1 0 0,-1 0 0,1 0 0,0-1 0,-1 1 0,1 0 0,0 0 0,-1-1 0,1 1 0,0-1 0,0 0 0,0 0 0,0 1 0,-1-1 0,1 0 0,0-1 0,0 1 0,0 0 0,0 0 0,0-1 0,-1 1 0,1-1 0,0 0 0,-1 1 0,1-1 0,0 0 0,-1 0 0,1 0 0,1-1 0,4-3 0,0-1 0,0 0 0,-1 0 0,0-1 0,6-7 0,20-20 0,-4 11 0,1 0 0,1 2 0,53-28 0,-81 48 0,32-18 0,-22 5 0,-12 14 0,0 0 0,1-1 0,-1 1 0,0-1 0,0 1 0,0 0 0,0-1 0,0 1 0,0-1 0,0 1 0,0-1 0,0 1 0,0 0 0,0-1 0,0 1 0,0-1 0,0 1 0,0-1 0,0 1 0,0 0 0,0-1 0,-1 1 0,1-1 0,0 1 0,0 0 0,-1-1 0,1 1 0,0 0 0,0-1 0,-1 1 0,-7-3-1365,-2 5-5461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10.5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10041 1 24575,'1'70'0,"12"79"0,14 52-748,108 590-4529,2 17 5225,-121-681 895,1 252 1,-24-169 1351,-37 236 0,6-246-2195,-66 197 0,-117 247 0,-40-17 0,73-244 0,14-110 0,-24-15 0,-174 166 0,262-316 0,-206 156 0,-217 139 0,450-343 0,-108 57 0,134-88 0,-2-2 0,-1-2 0,-65 17 0,-106 20 0,-139 41 0,-125 33-76,422-117-52,-167 36-422,-389 39 0,-259-65 450,476-56 1504,105-22-1404,-248-28 0,518 74 0,6 1 0,-42-8 0,62 8 0,0-1 0,0-1 0,1 0 0,-1 0 0,1-1 0,0-1 0,-13-8 0,-37-25 0,-82-42 0,-70-19 0,60 30 0,-143-80 0,-58-28 0,321 163 0,-198-99 0,192 92 0,1-1 0,1-3 0,-61-54 0,-131-132 0,92 77 0,118 114 0,2-1 0,-24-38 0,-7-11 0,-20-11 0,-26-37 0,-46-64 0,98 132 0,25 28 0,1-1 0,-20-39 0,14 21 0,-1-3 0,-18-53 0,24 54 0,-36-67 0,40 88 0,0 0 0,2 0 0,1-1 0,1 0 0,-7-37 0,8 22 0,3 1 0,0-74 0,6-225 0,-2 336 1,-1-8 84,2 1 0,-1-1 0,3-12 0,-2 19-153,-1 1 0,0-1 0,1 0-1,-1 1 1,1-1 0,0 1 0,-1-1-1,1 1 1,0-1 0,0 1 0,0-1-1,0 1 1,0 0 0,1-1 0,-1 1-1,0 0 1,0 0 0,1 0-1,-1 0 1,1 0 0,-1 0 0,1 0-1,-1 1 1,3-1 0,8 0-6758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12.3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2 453 24575,'-1'-34'0,"0"20"0,1-1 0,1 0 0,0 1 0,4-21 0,-4 31 0,0 0 0,0-1 0,1 1 0,0 1 0,-1-1 0,2 0 0,-1 0 0,0 1 0,1-1 0,-1 1 0,1 0 0,0-1 0,0 1 0,1 1 0,-1-1 0,1 0 0,-1 1 0,1 0 0,5-3 0,110-42 0,-82 35 0,0-2 0,55-31 0,-84 39 0,0 0 0,0 0 0,11-13 0,-12 12 0,-1 1 0,1 0 0,0 1 0,0-1 0,9-4 0,17-11 0,20-10 0,-50 29 0,0 1 0,1-1 0,-1 1 0,0 0 0,0 0 0,1 1 0,-1-1 0,0 1 0,1 0 0,-1-1 0,0 1 0,1 1 0,-1-1 0,4 1 0,-5 0 0,1 0 0,-1 0 0,0 0 0,0 0 0,-1 1 0,1-1 0,0 1 0,0-1 0,-1 1 0,1 0 0,-1-1 0,1 1 0,-1 0 0,0 0 0,1 0 0,-1 0 0,0 0 0,0 0 0,-1 1 0,1-1 0,0 0 0,0 5 0,1 4 0,-1 1 0,0 1 0,0 11 0,-1-18 0,0 16 0,0 5 0,5 42 0,-4-61 0,1-1 0,-1 0 0,1 0 0,1 0 0,-1 0 0,1 0 0,0-1 0,1 1 0,-1-1 0,9 11 0,-2-4 0,0 1 0,12 22 0,9 15 0,-26-45-170,-1 0-1,0 1 0,-1-1 1,0 1-1,0 0 0,0 0 1,1 8-1,1 6-6655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14.4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0 154 24575,'52'-1'0,"85"-10"0,336-38 0,-440 48 0,-5 1 0,0-2 0,47-8 0,110-27 0,-153 32 0,0 2 0,36 1 0,14-1 0,-61 1 0,33-10 0,-34 7 0,-1 1 0,22-1 0,104 3-169,-109 2-1027,-9 1-5630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16.5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1 738 24575,'4'-5'0,"-1"-1"0,1 1 0,-1-1 0,0 0 0,0 0 0,-1 0 0,1 0 0,-1 0 0,1-8 0,11-27 0,-6 25 0,2 0 0,1 1 0,12-16 0,1 0 0,8-13 0,-6 5 0,65-69 0,-84 100 0,0-1 0,0 1 0,-1-2 0,0 1 0,0 0 0,-1-1 0,-1 0 0,0-1 0,0 1 0,-1 0 0,0-1 0,0 0 0,-2 0 0,1 0 0,-1-16 0,0 17 0,0-1 0,0 1 0,1 0 0,1 0 0,-1-1 0,2 1 0,-1 1 0,2-1 0,9-17 0,-4 7-1365,-2 2-5461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18.7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359 343 24575,'1'-78'0,"-3"-88"0,2 161 0,-1 0 0,1 0 0,-1 0 0,0 1 0,0-1 0,-1 0 0,0 1 0,1-1 0,-1 1 0,-1 0 0,1 0 0,-1 0 0,-3-5 0,3 6 0,0 1 0,0-1 0,-1 1 0,1-1 0,-1 1 0,1 0 0,-1 0 0,0 1 0,0-1 0,0 1 0,0 0 0,0 0 0,0 0 0,0 0 0,-5 0 0,-7 0 0,-1 0 0,1 0 0,0 2 0,0 0 0,0 1 0,-19 4 0,30-5 0,0 0 0,1 1 0,-1-1 0,1 1 0,0 0 0,0 0 0,0 1 0,0-1 0,0 1 0,0 0 0,0 0 0,1 0 0,0 0 0,-1 1 0,1-1 0,1 1 0,-1 0 0,0 0 0,1 0 0,0 0 0,0 0 0,0 1 0,0-1 0,1 0 0,-2 8 0,-2 32 0,4-30 0,-1-1 0,0 0 0,-7 26 0,6-31 0,-4 8 0,2 1 0,0 1 0,-5 32 0,9-45 0,1-1 0,0 1 0,0-1 0,0 1 0,1 0 0,-1-1 0,1 1 0,0-1 0,0 1 0,1-1 0,-1 1 0,1-1 0,0 0 0,0 0 0,1 0 0,-1 0 0,1 0 0,0-1 0,0 1 0,4 3 0,5 4 0,0 0 0,0-1 0,1-1 0,0 0 0,1 0 0,0-2 0,0 0 0,1 0 0,0-1 0,0-1 0,1-1 0,-1 0 0,1-1 0,20 2 0,-21-4 0,50-1 0,-60 0 0,0-1 0,-1 1 0,1-2 0,0 1 0,0 0 0,-1-1 0,1 0 0,0 0 0,-1 0 0,7-5 0,0-1 0,0-1 0,0 0 0,-1-1 0,-1 0 0,1 0 0,10-17 0,-16 19 0,0 1 0,0 0 0,-1-1 0,0 0 0,-1 0 0,1 0 0,-1 0 0,-1 0 0,0 0 0,0-1 0,-1 1 0,0-10 0,-2 5 0,0 0 0,-1 0 0,-1 1 0,0 0 0,-1 0 0,0 0 0,-8-13 0,7 13 0,5 8-72,-1 1 1,1 0-1,-1-1 0,1 1 0,-1 0 0,0 0 0,-1 0 0,1 1 1,0-1-1,-1 1 0,1-1 0,-1 1 0,0 0 0,0-1 0,0 2 1,0-1-1,0 0 0,-6-2 0,-6 3-6754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20.5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24575,'32'58'0,"70"95"0,54 40 0,-85-107 0,-41-40 0,-26-39 0,1 1 0,0-1 0,0 1 0,0-1 0,1-1 0,0 1 0,12 9 0,-7-5-63,1-1-1,-1 1 1,-1 1-1,13 17 0,-12-14-983,3 3-5779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27.2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368 128 24575,'0'-4'0,"-1"0"0,0 0 0,0 0 0,0 0 0,0 0 0,-1 0 0,1 0 0,-1 1 0,0-1 0,0 0 0,0 1 0,-1 0 0,1-1 0,-4-2 0,-1-1 0,-1 0 0,1 0 0,-1 1 0,-14-9 0,14 10 0,-1 1 0,0 1 0,0-1 0,0 2 0,0-1 0,-1 1 0,1 1 0,0 0 0,-1 0 0,1 0 0,-1 2 0,0-1 0,1 1 0,-1 0 0,1 1 0,0 0 0,-18 7 0,23-7 0,0 1 0,0-1 0,0 1 0,0 0 0,0 0 0,0 1 0,1-1 0,0 1 0,-1 0 0,1 0 0,1 0 0,-1 0 0,-3 8 0,-2 5 0,2 1 0,-7 23 0,4-12 0,5-16 0,1-1 0,0 0 0,0 1 0,1 0 0,1 0 0,0 0 0,1-1 0,0 1 0,5 25 0,-4-31 0,1 0 0,0-1 0,1 1 0,0 0 0,0-1 0,0 1 0,0-1 0,1 0 0,0 0 0,1-1 0,-1 1 0,1-1 0,0 0 0,1 0 0,-1 0 0,1-1 0,0 0 0,0 0 0,8 4 0,-1-3 0,1 0 0,-1-1 0,1 0 0,0-1 0,0-1 0,1 0 0,-1-1 0,0-1 0,1 0 0,-1-1 0,0 0 0,0-1 0,0-1 0,22-6 0,-24 5 0,-4 2 0,0 0 0,0-1 0,0 1 0,-1-2 0,1 1 0,-1-1 0,1 0 0,-1-1 0,-1 0 0,1 0 0,9-10 0,-7 5 0,0 0 0,-1-1 0,0 0 0,-1 0 0,0-1 0,-1 1 0,0-2 0,-1 1 0,0-1 0,-1 0 0,0 0 0,-1 0 0,-1 0 0,0 0 0,-1-1 0,0 1 0,-2-18 0,1 27-105,0 1 0,-1 0 0,0-1 0,0 1 0,0 0 0,0 0 0,0 0 0,0 0 0,-1 0 0,1 0 0,-1 0 0,-3-4 0,-9-6-6721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29.1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33 24575,'101'1'0,"115"-3"0,-108-11 0,3-1 0,376 9 0,-280 7 0,1076-2 0,-1274 0-273,0 0 0,0 1 0,0 0 0,10 3 0,0 2-6553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31.4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570 0 24575,'-1'9'0,"-1"1"0,0-1 0,-1 0 0,0 0 0,0-1 0,-1 1 0,0-1 0,-1 1 0,1-1 0,-8 8 0,-8 18 0,8-15 0,0-1 0,-1 0 0,-21 21 0,18-21 0,1 1 0,-21 33 0,11-13 0,16-26 0,0 0 0,2 0 0,-11 24 0,12-23 0,-1-1 0,0 0 0,-1 0 0,-18 23 0,-4 5 0,10-14 0,-35 38 0,31-38 0,-21 29 0,36-42 98,7-9-220,-1 0 0,-1-1 0,1 1 0,0 0 0,-1-1 0,0 0 1,0 0-1,-1 0 0,1 0 0,-1-1 0,-5 4 0,-2-4-6704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6:33.5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24575,'36'-1'0,"48"7"0,-71-4 0,1 1 0,-1 0 0,0 1 0,-1 0 0,1 1 0,-1 1 0,12 6 0,44 27 0,2 0 0,-3 3 0,84 67 0,-116-82 0,2-1 0,64 33 0,-4-3 0,75 66 0,-166-117 0,0 0 0,-1 1 0,10 11 0,11 13 0,-15-21 0,-2-1 0,0 0 0,0 1 0,13 17 0,-15-17-227,0-1-1,1 0 1,0-1-1,0 1 1,18 11-1,-10-9-6598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07:12.20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1,'6'1,"0"0,1 0,-1 1,0 0,0 0,-1 1,1-1,0 1,7 6,8 2,454 277,-407-245,-1 2,-2 2,77 74,-121-103,0-1,31 18,1 0,-41-26,0-1,0 1,0 0,-1 1,0 1,14 17,-3 0,27 26,-13-16,-27-30,0 1,1-2,0 1,13 6,-12-7,0 1,-1-1,18 18,65 66,-80-78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07:17.70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374 194,'0'2101,"0"-2600,2 464,11-64,-6 61,1-47,-7 65,-3-235,-12 168,8 57,-2-37,8-117,-2-30,-1 189,-1 1,-1-1,-1 1,-1 0,-1 0,-1 1,-16-27,8 12,-24-68,-7-18,36 98,1 3,0 1,-15-22,22 39,1-1,-1 1,0 1,-1-1,1 1,-1-1,0 1,0 1,0-1,-1 1,1 0,-1 0,-6-2,10 4,0 0,1 1,-1 0,0-1,0 1,1 0,-1 0,0 0,0 0,0 0,1 0,-1 0,0 0,0 1,1-1,-1 1,0 0,1-1,-1 1,1 0,-3 1,2 0,0 0,0 0,0 0,1 1,-1-1,1 0,-1 1,1-1,0 1,0 0,0-1,0 5,-2 8,1-1,0 1,2 0,0 17,1-24,-1 5,2 0,-1-1,2 1,0 0,9 23,32 57,-34-76,0 1,-2 1,0-1,-1 1,-1 1,0-1,4 32,-11 49,0-77,0 1,1 0,2-1,8 46,-4-39,-1-1,2 50,-5-45,9 50,-2-30,-3 0,-2 0,-4 61,1-87,2 0,7 36,3 29,-8 313,-7-227,2-133,1 58,0-101,-1 0,1 0,-1 0,1 0,0 0,0 0,1-1,-1 1,1 0,-1-1,1 1,0-1,0 1,0-1,0 0,0 0,0 1,1-2,-1 1,4 2,-4-3,0 0,1 0,-1 0,0 0,0-1,1 1,-1-1,0 0,1 1,-1-1,0 0,1 0,-1 0,0-1,1 1,-1-1,0 1,0-1,1 0,-1 0,0 0,0 0,0 0,0 0,0 0,4-4,22-21,-11 11,33-25,-44 36,1 0,1 0,-1 1,0 0,1 0,-1 0,1 1,16-2,-17 3,0 1,0-2,0 1,0-1,-1 0,10-4,-13 5,-1 0,0-1,0 0,1 0,-1 1,0-1,-1 0,1-1,0 1,-1 0,1 0,-1-1,1 1,-1-1,0 1,0-1,0 1,-1-1,2-4,1-19,-1 0,-1 0,-4-45,0 14,3-18,0 28,-1 0,-11-68,5 68,-1-49,3 25,3 57,-1 1,0 0,-1 0,-1 0,-8-17,7 17,1 0,0-1,1 1,-5-24,5-23,4-94,3 57,-3 26,-12-91,-3-43,10 105,-9-25,-2-30,17 120,-1 23,0 0,0 1,-1-1,0 1,-4-15,5 26,1-1,-1 1,-1-1,1 1,0-1,0 1,0-1,0 1,0-1,0 1,-1-1,1 1,0-1,0 1,-1-1,1 1,0-1,-1 1,1 0,0-1,-1 1,1 0,0-1,-1 1,1 0,-1-1,1 1,-1 0,1 0,-1 0,1-1,-1 1,1 0,-1 0,1 0,-1 0,1 0,-1 0,1 0,-1 0,0 0,1 0,-1 0,1 0,-1 1,1-1,-1 0,1 0,-1 0,1 1,0-1,-1 0,1 1,-1-1,1 0,0 1,-1-1,1 0,0 1,-1-1,1 1,0-1,-1 1,1-1,0 1,0 0,-4 3,1 1,0 0,1 0,-5 10,4 0,-1 0,2 0,-2 24,3-11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7:51.8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716 1 24575,'3'4'0,"-1"0"0,1 0 0,-1 0 0,0 1 0,0-1 0,0 1 0,-1-1 0,0 1 0,0 0 0,0 0 0,0 6 0,3 8 0,3 9 0,17 37 0,-17-47 0,0 1 0,-1 0 0,0 0 0,-2 1 0,3 22 0,12 109 0,-18-146 0,0 0 0,-1 0 0,1 0 0,-1 1 0,0-1 0,0 0 0,-1 0 0,0 0 0,0 1 0,-2 7 0,1-9 0,0-1 0,0 1 0,0-1 0,0 0 0,0 0 0,-1 1 0,1-2 0,-1 1 0,0 0 0,0 0 0,0-1 0,0 0 0,-1 0 0,-6 4 0,-18 7 0,-1-2 0,-1-1 0,-40 9 0,39-12 0,0 2 0,1 1 0,-32 15 0,-35 20 0,47-23 0,-52 31 0,85-40 0,0 0 0,1 0 0,-21 23 0,-25 21 0,45-44 167,11-9-359,1 0 1,-1 0-1,1 0 1,0 1-1,0 0 1,1 0-1,-6 8 1,3 0-6635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7:53.9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24575,'0'461'0,"0"-456"0,0 0 0,0 0 0,1 1 0,0-1 0,-1 0 0,2 0 0,-1-1 0,3 9 0,-2-11 0,0 1 0,-1 0 0,1-1 0,0 1 0,0-1 0,1 0 0,-1 0 0,1 0 0,-1 0 0,1 0 0,-1 0 0,1-1 0,0 1 0,6 1 0,14 5 0,0-1 0,1-1 0,0-2 0,0 0 0,0-1 0,33-1 0,2 1 0,-47-2 57,0 1 0,-1 0 0,0 0 0,0 1 0,19 8 0,-23-8-213,-1 0 1,1 1 0,-1 0 0,0 0 0,0 0 0,0 1 0,-1-1-1,1 1 1,-1 1 0,5 6 0,-5-4-6671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7:56.2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1 920 24575,'0'-553'0,"-1"548"0,1 1 0,0-1 0,0 1 0,1 0 0,-1-1 0,1 1 0,0-1 0,0 1 0,0 0 0,1 0 0,-1 0 0,1 0 0,0 0 0,1 0 0,-1 0 0,0 0 0,1 1 0,0-1 0,0 1 0,0 0 0,0 0 0,1 0 0,-1 0 0,1 1 0,0-1 0,-1 1 0,6-2 0,35-17 0,47-16 0,-11 6 0,-61 21 0,-1 0 0,30-22 0,-11 6 0,-30 21 0,1-1 0,-1 0 0,0-1 0,10-12 0,2-1 0,-16 17-105,1 0 0,0 0 0,0 0 0,0 1 0,0-1 0,1 1 0,-1 0 0,1 0 0,-1 1 0,1-1 0,-1 1 0,6-1 0,13-1-6721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7:58.6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24575,'0'3'0,"0"-1"0,1 0 0,0 0 0,-1 0 0,1 0 0,0 0 0,0 0 0,0 0 0,0 0 0,1 0 0,-1 0 0,3 2 0,23 24 0,-16-17 0,79 80 0,-81-82 0,1-1 0,0 0 0,13 8 0,25 19 0,-45-31 0,0-1 0,0 0 0,0 1 0,0-1 0,-1 1 0,1 0 0,-1 0 0,0 0 0,0 0 0,2 8 0,0 9 0,-1 1 0,-1 0 0,-1 1 0,0-1 0,-5 30 0,2 5 0,0 356-1365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8:01.0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84 1 24575,'2'78'0,"-4"89"0,0-157 0,0 0 0,-1 0 0,0 0 0,-1 0 0,1 0 0,-9 13 0,6-12 0,1 0 0,0 1 0,1-1 0,-4 18 0,5-5 0,0 41 0,4-46 0,-2 0 0,-1 0 0,-6 34 0,5-45 0,1 1 0,0 0 0,1-1 0,0 1 0,0 10 0,1-16 0,1 0 0,-1 1 0,1-1 0,-1 0 0,1 0 0,0 0 0,0 0 0,1 0 0,-1-1 0,0 1 0,1 0 0,0 0 0,0-1 0,0 1 0,0-1 0,0 0 0,5 4 0,10 7 0,33 18 0,8 6 0,-2 2 0,2-1 0,95 44 0,-141-76-195,-1 0 0,0 1 0,0-1 0,0 2 0,-1 0 0,17 17 0,-19-14-6631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8:11.9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24575,'1'11'0,"0"-1"0,1 1 0,0-1 0,5 15 0,5 21 0,-7 8 0,-3-30 0,1 0 0,7 26 0,-3-23 0,-2 1 0,-1 0 0,1 33 0,-6 86 0,-1-58 0,0-4 0,5 105 0,-1-172 169,9 31 0,1 9-1872,-9-34-5123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8:15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 1812 24575,'15'13'0,"-1"-1"0,2-1 0,19 12 0,-18-13 0,0 2 0,27 23 0,-22-16 0,38 26 0,-34-26 0,24 21 0,-43-35 0,0 0 0,1 0 0,-1-1 0,1 0 0,0 0 0,0-1 0,0 0 0,0-1 0,0 1 0,11 0 0,-8-1 0,0 1 0,0 0 0,0 1 0,-1 0 0,15 8 0,-7 0 0,0 2 0,-1 0 0,28 32 0,-29-30 0,0 0 0,1 0 0,30 20 0,-44-34 0,5 3 0,1 0 0,-1 1 0,0-1 0,-1 2 0,0-1 0,13 16 0,-18-20 0,0 1 0,0-1 0,0 1 0,0-1 0,0 0 0,0 0 0,1 0 0,-1 0 0,1 0 0,0-1 0,-1 1 0,1-1 0,4 2 0,-5-3 0,-1 1 0,1-1 0,0 0 0,0 0 0,0 0 0,-1-1 0,1 1 0,0 0 0,0-1 0,-1 1 0,1-1 0,0 0 0,-1 1 0,1-1 0,-1 0 0,1 0 0,-1 0 0,1 0 0,-1 0 0,0 0 0,1-1 0,-1 1 0,0 0 0,2-3 0,11-15 0,18-29 0,-21 29 0,2 0 0,16-18 0,-27 34 0,96-99 0,-83 89 0,1 0 0,0 1 0,1 0 0,35-17 0,-46 26 0,63-30 0,1 3 0,109-30 0,-154 52 0,0-1 0,0-1 0,-1-1 0,0-1 0,40-28 0,-50 31 0,-6 5 0,1 0 0,-1 0 0,1 1 0,-1 0 0,1 1 0,0 0 0,11-1 0,27-8 0,-46 11 0,0 0 0,0-1 0,0 1 0,0 0 0,0-1 0,0 1 0,0-1 0,0 1 0,0-1 0,-1 0 0,1 1 0,0-1 0,0 0 0,0 1 0,-1-1 0,1 0 0,0 0 0,-1 0 0,1 0 0,-1 0 0,1 0 0,-1 0 0,1 1 0,-1-2 0,0 1 0,1 0 0,-1 0 0,0 0 0,0 0 0,0 0 0,0 0 0,0 0 0,0 0 0,0 0 0,0 0 0,0 0 0,0 0 0,-1 0 0,1 0 0,-1-2 0,-2-4 0,-1 1 0,1-1 0,-1 1 0,-9-11 0,3 4 0,-8-21 0,1 0 0,2 0 0,1-2 0,-13-48 0,19 56 0,-2-13 0,2 0 0,2-1 0,2 0 0,1-65 0,2 53 0,-2 0 0,-11-57 0,3 54 0,0 9 0,2-1 0,-4-91 0,13 126 0,1 5 0,-1 1 0,0 0 0,-1-1 0,0 1 0,0 0 0,-3-10 0,3 16 0,0-1 0,-1 1 0,1 0 0,0-1 0,-1 1 0,0 0 0,1 0 0,-1 0 0,0 0 0,0 0 0,0 1 0,0-1 0,0 1 0,0-1 0,-1 1 0,1 0 0,0-1 0,-1 1 0,1 0 0,-1 1 0,1-1 0,-1 0 0,-4 0 0,-13-1 0,-1 0 0,-21 1 0,29 2 0,1-1 0,-1 0 0,1-1 0,-1 0 0,1-1 0,0-1 0,0 0 0,-23-9 0,-3-10 0,1-1 0,-37-30 0,11 7 0,-101-91 0,14 10 0,119 103 0,24 17 0,-1 0 0,0 1 0,0 1 0,0-1 0,-1 1 0,0 1 0,0 0 0,0 0 0,0 0 0,-1 1 0,-11-2 0,4 3 0,-1 0 0,1 1 0,0 1 0,-20 2 0,28-1 0,1 0 0,0 1 0,0 0 0,1 0 0,-1 1 0,0 0 0,1 1 0,0-1 0,0 2 0,-13 8 0,7-1 0,0 0 0,0 2 0,1-1 0,1 2 0,0-1 0,1 1 0,1 1 0,0 0 0,1 0 0,-6 18 0,7-19 0,0-1 0,-2 0 0,-19 25 0,-4 7 0,-3 7 0,16-24 0,-21 40 0,30-52 0,0 0 0,-19 24 0,17-27 0,2 1 0,0 1 0,-10 19 0,-6 13 294,19-37-626,1 0 0,0 1 1,1-1-1,-7 22 0,7-11-6494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8:18.9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0 665 24575,'6'0'0,"-1"0"0,0-1 0,0 0 0,0 0 0,0 0 0,0-1 0,0 0 0,0 0 0,0 0 0,-1-1 0,1 1 0,-1-1 0,5-4 0,6-5 0,-1-1 0,16-19 0,-5 4 0,-6 9 0,-4 3 0,1 1 0,29-23 0,102-55 0,180-85 0,-77 46 0,-219 113 0,19-11 0,-46 28 0,0 0 0,0 0 0,0 1 0,0-1 0,0 1 0,0 0 0,0 1 0,0-1 0,0 1 0,6 0 0,-8 0 0,0 0 0,-1 1 0,1 0 0,-1-1 0,1 1 0,-1 0 0,1 0 0,-1 0 0,1 0 0,-1 0 0,0 0 0,1 0 0,-1 0 0,0 1 0,0-1 0,0 0 0,0 1 0,0-1 0,0 1 0,-1-1 0,1 1 0,0-1 0,-1 1 0,1 0 0,-1-1 0,0 1 0,1 0 0,-1 3 0,1 6 0,0 1 0,0 0 0,-2 12 0,1-14 0,-1-3 0,1-1 0,0 1 0,1 0 0,0 0 0,0 0 0,0 0 0,1-1 0,0 1 0,0-1 0,1 1 0,0-1 0,0 0 0,0 0 0,7 9 0,31 43 0,3-2 0,73 74 0,124 80 0,54 9 0,-89-67 0,-181-133 0,38 21 0,-55-36 0,-1 0 0,1 0 0,0-1 0,0 0 0,0-1 0,0 0 0,0 0 0,0 0 0,1-1 0,9 0 0,-13-2 0,1 0 0,-1 0 0,0 0 0,-1-1 0,1 0 0,0 0 0,0 0 0,-1-1 0,1 1 0,-1-1 0,0 0 0,0 0 0,0-1 0,0 1 0,6-8 0,1-3 0,0 0 0,0-1 0,8-17 0,-8 15 0,0 1 0,1 0 0,0 1 0,25-23 0,64-47 0,-43 39 0,377-281 0,-182 144 0,-198 141 0,-16 11 0,62-38 0,-62 45 0,-24 15 0,0 0 0,1 0 0,22-7 0,-24 8 0,-12 6 0,0 1 0,0 0 0,0 0 0,0-1 0,1 1 0,-1 0 0,0 1 0,4-2 0,-4 4 0,0-1 0,0 1 0,0 0 0,0 0 0,0 0 0,0 0 0,0 0 0,-1 0 0,1 0 0,-1 1 0,2 3 0,3 4 0,75 103 0,5-3 0,149 147 0,-196-219 0,50 44 0,-79-74 0,1 0 0,0-1 0,1 0 0,0-1 0,0 0 0,0-1 0,13 3 0,-18-5-26,-1 0-1,1 0 0,-1 0 0,0 0 1,0 1-1,0 0 0,0 1 0,-1-1 1,0 1-1,8 8 0,0 0-1044,0-1-5755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08:21.2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24575,'9'1'0,"-1"-1"0,1 2 0,-1-1 0,1 1 0,-1 1 0,0-1 0,0 1 0,0 1 0,-1-1 0,1 1 0,9 7 0,0 2 0,0 0 0,-1 1 0,19 21 0,-25-26 0,-1-1 0,19 13 0,-20-16 0,0 1 0,0 0 0,0 0 0,-1 1 0,11 13 0,-10-11 0,0 0 0,0-1 0,1 0 0,1 0 0,-1-1 0,1 0 0,18 9 0,22 15 0,-25-15 0,-20-13 0,1 1 0,-1-1 0,0 1 0,0 0 0,0 0 0,-1 0 0,6 7 0,46 54 0,75 71 0,-111-116 0,-4-6-1365,-1-3-5461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13.0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1324 1 24575,'-6'0'0,"1"1"0,-1 0 0,1 1 0,-1-1 0,1 1 0,-5 3 0,-9 1 0,-5 3 0,1 1 0,0 1 0,0 1 0,-24 17 0,32-21 0,0 0 0,0-1 0,-1-1 0,-17 5 0,17-6 0,0 0 0,0 2 0,-28 14 0,-10 12 0,-86 39 0,36-20 0,-102 66 0,177-100 0,-9 6 0,19-11 0,0-2 0,-2 1 0,-36 13 0,17-12 0,21-8 0,1 1 0,0 1 0,0 0 0,1 2 0,-30 18 0,28-15 0,14-9 0,0-1 0,1 1 0,-1 0 0,1 0 0,0 1 0,0-1 0,0 1 0,1-1 0,-1 1 0,1 1 0,-5 6 0,8-10 0,0-1 0,0 1 0,0 0 0,0 0 0,0-1 0,0 1 0,1 0 0,-1 0 0,0 0 0,0-1 0,0 1 0,1 0 0,-1 0 0,0-1 0,1 1 0,-1 0 0,1-1 0,-1 1 0,1 0 0,-1-1 0,1 1 0,-1-1 0,1 1 0,0-1 0,-1 1 0,1-1 0,0 1 0,-1-1 0,1 0 0,0 1 0,-1-1 0,1 0 0,0 0 0,0 0 0,0 1 0,-1-1 0,1 0 0,0 0 0,1 0 0,36 4 0,-35-3 0,19 0 0,91 8 0,-99-7 0,1 0 0,-1 2 0,1 0 0,-1 0 0,21 11 0,-31-12 0,1 0 0,-1 1 0,0-1 0,0 1 0,0 0 0,5 7 0,-6-7 0,1 0 0,-1-1 0,1 1 0,-1-1 0,1 0 0,7 5 0,-9-7 0,-1 0 0,1-1 0,0 1 0,-1-1 0,1 1 0,0-1 0,0 0 0,0 0 0,-1 0 0,1 0 0,0 0 0,0 0 0,0 0 0,-1-1 0,1 1 0,0-1 0,0 1 0,-1-1 0,1 0 0,0 1 0,-1-1 0,4-2 0,15-12 0,0-1 0,0-1 0,-2 0 0,27-33 0,-35 39 0,18-20 0,-11 14 0,-1-1 0,18-27 0,-24 33 0,0 0 0,0 1 0,1 1 0,1-1 0,-1 2 0,2-1 0,-1 2 0,24-12 0,14-12 0,17-9 0,-44 28 0,-1 0 0,0-2 0,26-23 0,-37 29 0,1 0 0,18-11 0,16-12 0,-8-2-682,67-76-1,-94 96-6143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04.7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05.1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06.6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 24575,'0'5'0,"0"7"0,0 12 0,0 7 0,-6-2 0,-1-1 0,0 1 0,2 0 0,1 0 0,2 1 0,0 0 0,2 1 0,-5-6 0,-7-7 0,-1 0 0,2-5-8191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08.0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1 24575,'0'5'0,"0"12"0,-5 9 0,-2 5 0,-5 2 0,-1 1 0,3 0 0,2-1 0,3-1 0,-3-5 0,0-3 0,1 0 0,-3-3 0,0-2 0,1-2-8191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09.4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1 24575,'0'5'0,"0"7"0,0 7 0,0 5 0,0 4 0,0 2 0,0 2 0,-6 0 0,-1 0 0,1 0 0,0-1 0,-3 0 0,0 0 0,0 0 0,-1-6 0,-1-7-8191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19.7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865 129 24575,'-26'-1'0,"1"-2"0,0-1 0,0-1 0,-37-12 0,35 8 0,0 2 0,-1 1 0,-37-3 0,-85 8 0,141-1 0,1 1 0,0-1 0,0-1 0,0 0 0,0 0 0,0-1 0,-10-5 0,8 3 0,-1 1 0,-20-8 0,6 8 0,-1 1 0,1 1 0,0 1 0,-1 1 0,0 1 0,-31 5 0,54-5 0,0 0 0,0 1 0,0 0 0,0 0 0,0 0 0,0 0 0,1 0 0,-1 0 0,0 1 0,1-1 0,-1 1 0,1 0 0,-1 0 0,1 0 0,0 0 0,0 0 0,0 0 0,0 1 0,0-1 0,0 1 0,1-1 0,-1 1 0,1 0 0,0-1 0,0 1 0,0 0 0,0 0 0,-1 5 0,0 7 0,0 1 0,1-1 0,1 0 0,2 24 0,0-16 0,-1 80 0,3 42 0,-4-142 0,0 0 0,1 0 0,-1 0 0,1 0 0,0 0 0,0 0 0,0-1 0,0 1 0,1 0 0,-1-1 0,1 1 0,2 3 0,-3-5 0,0 0 0,0-1 0,0 1 0,0 0 0,0 0 0,0-1 0,0 1 0,0-1 0,1 1 0,-1-1 0,0 1 0,0-1 0,0 1 0,1-1 0,-1 0 0,0 0 0,0 0 0,1 0 0,-1 0 0,0 0 0,1 0 0,-1 0 0,0-1 0,0 1 0,1 0 0,-1-1 0,0 1 0,0-1 0,0 1 0,3-2 0,37-24 0,-32 19 0,0 1 0,0 0 0,1 1 0,-1 0 0,1 1 0,20-6 0,39-4 0,-39 9 0,-1-1 0,48-16 0,-41 10 0,1 1 0,44-5 0,-71 14 0,18-3 0,55-13 0,-62 12 0,1 2 0,0 1 0,0 0 0,27 2 0,10-2 0,-49 1 0,0 0 0,0 0 0,-1-1 0,1 0 0,18-9 0,-23 10 0,1-1 0,-1 0 0,0 0 0,0 0 0,0-1 0,0 0 0,-1 0 0,1 0 0,-1-1 0,0 1 0,3-6 0,-6 9 0,0 0 0,-1 0 0,0-1 0,1 1 0,-1 0 0,0 0 0,1 0 0,-1-1 0,0 1 0,0 0 0,0 0 0,0 0 0,0-1 0,0 1 0,-1 0 0,1 0 0,0 0 0,-1-1 0,1 1 0,-1 0 0,1 0 0,-1 0 0,1 0 0,-1 0 0,0 0 0,1 0 0,-1 0 0,0 0 0,0 0 0,0 0 0,0 1 0,0-1 0,0 0 0,0 1 0,0-1 0,0 0 0,0 1 0,0-1 0,-2 1 0,-7-5 0,0 1 0,0 0 0,-17-3 0,13 4 0,-4-3 0,0-1 0,1-1 0,-1-1 0,-20-14 0,2 2 0,24 15 0,0 0 0,0 1 0,0 1 0,0 0 0,-1 1 0,1 0 0,-1 1 0,0 0 0,0 1 0,0 1 0,0 0 0,0 1 0,1 0 0,-1 0 0,0 2 0,-17 5 0,18-5 0,0 1 0,0-2 0,-1 1 0,1-2 0,-1 1 0,0-2 0,1 0 0,-1 0 0,1-1 0,-1-1 0,1 0 0,-15-5 0,20 6 0,1-1 0,0 2 0,-1-1 0,1 0 0,-1 1 0,1 1 0,0-1 0,-1 1 0,1 0 0,0 0 0,-1 1 0,1-1 0,0 1 0,0 1 0,0-1 0,-8 6 0,-2 3 0,0 1 0,1 0 0,0 1 0,-14 17 0,23-25 0,0 1 0,-1-1 0,0 0 0,0-1 0,0 0 0,0 0 0,-1-1 0,-15 6 0,24-15 0,1 0 0,-1 0 0,1 0 0,0 0 0,0 1 0,0-1 0,5-6 0,-7 12 0,0-1 0,1 0 0,-1 0 0,1 1 0,-1-1 0,1 0 0,-1 1 0,1-1 0,-1 0 0,1 1 0,0-1 0,-1 1 0,1-1 0,0 1 0,0-1 0,-1 1 0,1-1 0,0 1 0,0 0 0,0 0 0,-1-1 0,1 1 0,0 0 0,0 0 0,0 0 0,0 0 0,-1 0 0,1 0 0,0 0 0,0 0 0,0 0 0,0 0 0,0 0 0,-1 1 0,1-1 0,0 0 0,0 1 0,0-1 0,-1 0 0,1 1 0,0-1 0,-1 1 0,1 0 0,0-1 0,-1 1 0,1-1 0,0 1 0,-1 0 0,1-1 0,-1 1 0,1 0 0,0 1 0,2 3 0,0 0 0,0 0 0,-1 1 0,1-1 0,-1 1 0,2 7 0,-1 4 0,-1-1 0,0 27 0,-2-27 0,1-1 0,0 0 0,4 15 0,-5-29 0,0 0 0,0 0 0,0-1 0,0 1 0,0 0 0,0 0 0,1 0 0,-1-1 0,0 1 0,0 0 0,1 0 0,-1-1 0,1 1 0,-1 0 0,1-1 0,-1 1 0,1 0 0,-1-1 0,1 1 0,-1-1 0,1 1 0,0-1 0,-1 1 0,1-1 0,0 1 0,-1-1 0,1 0 0,0 1 0,0-1 0,-1 0 0,1 1 0,0-1 0,0 0 0,0 0 0,-1 0 0,1 0 0,0 0 0,0 0 0,0 0 0,-1 0 0,1 0 0,0-1 0,0 1 0,0 0 0,0-1 0,5-2 0,-1 0 0,0 0 0,0-1 0,0 0 0,6-6 0,-8 8 0,-1-1 0,1 0 0,1 1 0,-1 0 0,0 0 0,5-3 0,-8 5 0,1 1 0,-1-1 0,1 0 0,-1 0 0,1 1 0,0-1 0,-1 0 0,1 1 0,-1-1 0,0 0 0,1 1 0,-1-1 0,1 1 0,-1-1 0,1 1 0,-1-1 0,0 1 0,1-1 0,-1 1 0,0-1 0,0 1 0,1-1 0,-1 1 0,0 0 0,0-1 0,0 1 0,0 0 0,1 0 0,-1 0 0,0 0 0,1 1 0,-1-1 0,1 0 0,-1 0 0,1 0 0,-1 0 0,1-1 0,0 1 0,0 0 0,-1 0 0,1 0 0,0 0 0,1 0 0,2-1 0,-1 0 0,0 0 0,1 0 0,-1-1 0,0 1 0,0-1 0,1 0 0,-1 0 0,0 0 0,0-1 0,0 1 0,0-1 0,0 1 0,4-5 0,10-3 0,4 2 0,18-8 0,-37 15 0,-1-1 0,0 1 0,0-1 0,1 1 0,-1-1 0,0 0 0,0 0 0,0 0 0,0 0 0,0 0 0,0 0 0,0 0 0,-1 0 0,1 0 0,0 0 0,0 0 0,-1 0 0,1-1 0,-1 1 0,1 0 0,-1 0 0,1-3 0,-1 3 0,-1-1 0,1 0 0,-1 1 0,1-1 0,-1 1 0,1-1 0,-1 1 0,0-1 0,0 1 0,0-1 0,0 1 0,0 0 0,0 0 0,0-1 0,0 1 0,-1 0 0,1 0 0,-3-2 0,-30-18 0,25 16 0,-131-83 0,111 75 0,25 12 0,1 0 0,-1 0 0,1 0 0,0 0 0,-1-1 0,1 0 0,0 0 0,0 1 0,0-2 0,0 1 0,1 0 0,-4-4 0,6 6 0,0-1 0,0 1 0,0 0 0,0-1 0,0 1 0,0-1 0,0 1 0,0 0 0,0-1 0,0 1 0,0-1 0,0 1 0,1 0 0,-1-1 0,0 1 0,0-1 0,0 1 0,1 0 0,-1-1 0,0 1 0,0 0 0,1-1 0,-1 1 0,0 0 0,1 0 0,-1-1 0,0 1 0,1 0 0,-1 0 0,0 0 0,1-1 0,-1 1 0,1 0 0,-1 0 0,0 0 0,1 0 0,-1 0 0,1 0 0,-1 0 0,1 0 0,-1 0 0,1 0 0,21-4 0,-21 4 0,11-1 0,0 1 0,0-1 0,0 2 0,23 3 0,-29-2 0,0-1 0,1 1 0,-1 0 0,0 1 0,0-1 0,0 1 0,0 1 0,0-1 0,-1 1 0,9 7 0,1 3 0,-5-3 0,2 0 0,-1 0 0,2-1 0,-1-1 0,1 0 0,1-1 0,0 0 0,25 10 0,-10-9 0,0-1 0,46 7 0,-65-14 0,1 0 0,0 0 0,-1-1 0,1-1 0,0 1 0,-1-2 0,1 0 0,-1 0 0,0-1 0,16-6 0,-26 9 0,0 0 0,0 0 0,-1 0 0,1 0 0,0 0 0,0 0 0,0 0 0,0 0 0,-1 0 0,1-1 0,0 1 0,0 0 0,0 0 0,0 0 0,-1 0 0,1 0 0,0-1 0,0 1 0,0 0 0,0 0 0,0 0 0,0-1 0,0 1 0,0 0 0,-1 0 0,1 0 0,0-1 0,0 1 0,0 0 0,0 0 0,0 0 0,0-1 0,0 1 0,0 0 0,0 0 0,0-1 0,0 1 0,1 0 0,-1 0 0,0 0 0,0-1 0,0 1 0,0 0 0,0 0 0,0 0 0,0 0 0,0-1 0,1 1 0,-1 0 0,0 0 0,0 0 0,0 0 0,0 0 0,1-1 0,-1 1 0,-21-3 0,-289 0 0,161 5 0,8-2 0,188 3 0,57 9 0,40 3 0,-91-14 0,-108-2-1365,34 1-5461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21.2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0 372 24575,'1'-7'0,"-1"1"0,0 0 0,1 0 0,0 0 0,1 0 0,-1 0 0,1 1 0,0-1 0,1 0 0,0 1 0,-1-1 0,1 1 0,1 0 0,6-9 0,-3 8 0,-1 0 0,1 0 0,0 0 0,0 1 0,0 0 0,1 1 0,0-1 0,0 1 0,11-4 0,-5 2 0,-1 0 0,0-2 0,-1 1 0,23-20 0,-21 16 0,0 1 0,30-17 0,6 5 0,-31 15 0,-1-1 0,-1 0 0,0-1 0,21-15 0,-31 19-105,0 0 0,0 0 0,1 1 0,0 1 0,0-1 0,0 1 0,0 0 0,0 1 0,1 0 0,-1 0 0,1 1 0,11 0 0,5 0-6721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23.7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495 64 24575,'-11'-1'0,"1"0"0,-1-1 0,1-1 0,-20-6 0,8 1 0,-13-3 0,16 5 0,1 0 0,-1 2 0,0 0 0,-23-2 0,-1 4 0,-66 4 0,104-1 0,1-1 0,0 1 0,0 0 0,0 0 0,0 1 0,0-1 0,0 1 0,1 0 0,-1 0 0,0 0 0,1 0 0,-1 1 0,1-1 0,0 1 0,0 0 0,0 0 0,0 0 0,0 0 0,1 0 0,0 1 0,-1 0 0,1-1 0,0 1 0,1 0 0,-1 0 0,1 0 0,-2 7 0,-1 8 0,1 0 0,1 0 0,1 0 0,2 33 0,0-44 0,-1-2 0,0 1 0,1-1 0,0 1 0,0-1 0,1 0 0,-1 1 0,2-1 0,-1 0 0,1 0 0,-1-1 0,2 1 0,-1 0 0,7 8 0,21 37 0,-26-39 0,2-1 0,-1 0 0,10 11 0,-13-18 0,1 0 0,0-1 0,0 1 0,0-1 0,1 1 0,-1-1 0,1-1 0,0 1 0,0 0 0,9 2 0,1-1 0,-1 0 0,1-1 0,0-1 0,0-1 0,18 0 0,77-8 0,-106 7 0,0-1 0,0 0 0,0 0 0,0 0 0,0 0 0,0 0 0,0-1 0,0 0 0,0 0 0,-1 0 0,1 0 0,0 0 0,-1-1 0,0 0 0,0 1 0,0-1 0,0-1 0,2-2 0,-1 0 0,-1 0 0,0 0 0,0 0 0,-1 0 0,0 0 0,0 0 0,-1-1 0,1 1 0,-1-1 0,0-12 0,-3-107 207,-1 64-1779,3 35-5254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31.2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0 676 24575,'3'47'0,"1"0"0,15 63 0,-4-33 0,-3 13 0,0 96 0,-13 93 0,0-111 0,-1-97 0,4 79 0,-1-145 0,0-1 0,0 1 0,0 0 0,1-1 0,-1 0 0,1 1 0,0-1 0,0 0 0,1 0 0,-1 0 0,1 0 0,5 5 0,5 4 0,0 0 0,16 10 0,0 1 0,609 489-747,-303-242 747,-319-256 54,38 30-169,-48-40 213,1-1-1,-1 0 1,1-1 0,0 1-1,-1-1 1,15 4 0,-17-6-92,0-1 1,0 1-1,0-1 1,0 0-1,0 0 1,0 0-1,0-1 1,0 1-1,0-1 1,0 0-1,0 0 1,0 0-1,0-1 1,-1 1-1,1-1 1,0 0-1,-1 0 1,0 0-1,1-1 1,-1 1-1,0-1 1,4-4-1,5-6-8,-1-1-1,0-1 1,17-30-1,6-7-12,18-9 15,2 2 0,76-65 0,135-87 0,-126 116 0,-41 29 0,-92 62 0,0 0 0,0 0 0,0-1 0,-1 0 0,5-6 0,-8 9 0,-1-1 0,1 1 0,-1 0 0,0-1 0,0 1 0,0-1 0,0 1 0,0-1 0,-1 0 0,1 1 0,-1-1 0,0 0 0,0 1 0,0-1 0,0 0 0,-1-4 0,-3-26 0,-10-35 0,11 56 0,-1 0 0,0 1 0,-1-1 0,0 1 0,-1 0 0,-9-13 0,7 12 0,1 1 0,1-1 0,0 0 0,1 0 0,0-1 0,1 1 0,0-1 0,1 0 0,1 0 0,0 0 0,1-1 0,0 1 0,1-20 0,-1 0 0,-2 0 0,-11-46 0,7 39 0,-2-9 0,0 4 0,-3-50 0,8 48 0,-2 1 0,-3 0 0,-17-59 0,-13-48 0,35 124 0,1 1 0,1-1 0,1-33 0,-1-29 0,2 82 0,-2 1 0,1-1 0,-1 1 0,0 0 0,-1-1 0,0 1 0,0 0 0,-1 1 0,0-1 0,-7-9 0,8 12 0,-1 1 0,1-1 0,-1 1 0,0 0 0,-1 1 0,1-1 0,-1 1 0,1-1 0,-1 2 0,0-1 0,0 0 0,-1 1 0,1 0 0,0 0 0,-1 0 0,-7 0 0,-12-1 0,0 2 0,-46 3 0,-22-1 0,88-1 0,1-1 0,0 0 0,-1 0 0,1-1 0,0 1 0,0-1 0,0 0 0,0 0 0,0 0 0,-4-3 0,-35-32 0,14 12 0,-161-119 0,119 87 0,-3 4 0,-117-65 0,178 112 0,-1 0 0,0 1 0,0 0 0,-1 1 0,1 1 0,-29-3 0,-91 4 0,93 3 0,35-1 0,0 0 0,0 1 0,1 0 0,-1-1 0,0 2 0,1-1 0,-1 1 0,-8 3 0,11-4 0,1 1 0,0 0 0,0-1 0,-1 1 0,1 0 0,0 0 0,0 0 0,1 1 0,-1-1 0,0 0 0,1 1 0,0-1 0,-1 1 0,1-1 0,0 1 0,0 0 0,0-1 0,1 1 0,-2 5 0,0 15 0,0-1 0,1 1 0,5 41 0,-2-33 0,-2 33 0,0-53 0,-1-1 0,-1 1 0,0-1 0,-1 1 0,0-1 0,0 0 0,-5 10 0,-32 81 0,34-79 0,-1-2 0,-1 1 0,-1-1 0,-1 0 0,-1-1 0,-19 28 0,15-30 0,0 1 0,2 0 0,0 1 0,1 1 0,-16 38 0,25-50-273,-1-1 0,1 0 0,-1 0 0,-6 8 0,-4 3-6553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33.7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1 908 24575,'0'-7'0,"1"1"0,0-1 0,0 1 0,1-1 0,0 1 0,0 0 0,1-1 0,-1 1 0,1 1 0,1-1 0,-1 0 0,8-9 0,7-6 0,36-34 0,-30 33 0,80-77 0,5 4 0,4 6 0,132-81 0,-165 118 0,-35 21 0,1 2 0,1 2 0,52-21 0,-81 41 0,-2-2 0,1 0 0,-1-1 0,18-14 0,-21 14 0,-11 9 0,-1 0 0,1 0 0,-1 0 0,1 0 0,0 0 0,-1 0 0,1 1 0,0-1 0,-1 0 0,1 1 0,0-1 0,0 1 0,0 0 0,-1-1 0,1 1 0,0 0 0,2 1 0,-3-1 0,1 0 0,-1 1 0,0-1 0,0 1 0,0 0 0,0-1 0,0 1 0,0 0 0,0 0 0,0 0 0,0 0 0,0-1 0,-1 1 0,1 0 0,0 0 0,-1 1 0,1-1 0,-1 0 0,2 2 0,1 6 0,-1 0 0,0 1 0,0-1 0,-1 1 0,0 12 0,1-6 0,-1-7 0,1 0 0,0-1 0,0 1 0,1-1 0,0 1 0,1-1 0,0 0 0,0-1 0,1 1 0,0-1 0,9 11 0,-1 1 0,8 12 0,-8-11 0,1-1 0,21 23 0,67 55 0,-90-85 0,0 1 0,-1 0 0,9 15 0,20 24 0,6 9 0,-35-45 0,1 0 0,1-1 0,23 23 0,42 38 0,-19-16 0,-56-57 0,0 0 0,0-1 0,0 1 0,0-1 0,0 0 0,1 0 0,-1 0 0,1 0 0,0 0 0,-1-1 0,1 0 0,0 0 0,0 0 0,0 0 0,0 0 0,0-1 0,0 0 0,0 0 0,0 0 0,0 0 0,0-1 0,-1 1 0,1-1 0,0 0 0,0 0 0,0 0 0,0-1 0,-1 0 0,1 1 0,-1-1 0,1 0 0,-1-1 0,0 1 0,0-1 0,0 1 0,0-1 0,0 0 0,2-3 0,11-14 0,-1 0 0,-1-1 0,22-42 0,-20 34 0,30-44 0,6 9 0,3 2 0,112-96 0,-139 136 0,1 2 0,47-25 0,-24 16 0,-49 27 0,0 0 0,1 0 0,-1 0 0,1 1 0,0-1 0,-1 1 0,1 0 0,0 0 0,0 1 0,-1-1 0,1 1 0,0 0 0,0 0 0,0 0 0,0 0 0,4 1 0,-5 0 0,0 0 0,0 1 0,0-1 0,-1 1 0,1-1 0,0 1 0,-1 0 0,1 0 0,-1 0 0,1 0 0,-1 0 0,0 1 0,0-1 0,0 1 0,0-1 0,-1 1 0,1 0 0,-1 0 0,1 0 0,0 4 0,7 13 0,0-1 0,1 0 0,1-1 0,0 0 0,18 20 0,5 6 0,1-2 0,3-1 0,50 43 0,-48-53 0,-12-10 0,46 44 0,-70-59-136,1-1-1,1 0 1,-1 0-1,1 0 1,0-1-1,0 0 1,1 0-1,-1 0 0,8 2 1,6 0-6690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35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24575,'3'0'0,"0"1"0,0-1 0,0 0 0,-1 1 0,1 0 0,0 0 0,0 0 0,-1 0 0,1 0 0,-1 0 0,1 1 0,-1-1 0,1 1 0,2 2 0,28 33 0,-15-15 0,63 74 0,12 14 0,-88-105-273,0 0 0,-1 1 0,0 0 0,6 10 0,-2 3-6553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40.6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761 868 24575,'-6'0'0,"0"-1"0,1-1 0,0 1 0,-1-1 0,1 1 0,-6-4 0,-7-2 0,1 1 0,0-1 0,0 0 0,0-2 0,1 0 0,0 0 0,1-2 0,-25-21 0,29 23 0,-1 1 0,-1 0 0,-16-9 0,15 10 0,0-1 0,-14-12 0,8 4 0,13 10 0,0 0 0,0 0 0,-1 0 0,-12-6 0,-4-1 0,0-1 0,2-1 0,-23-20 0,-28-18 0,66 49 0,-1 0 0,0 1 0,0 0 0,0 0 0,0 1 0,0 0 0,-14-2 0,11 3 0,0-2 0,0 1 0,-13-6 0,22 7 0,1 1 0,-1-1 0,0 0 0,0 0 0,0 0 0,1-1 0,-1 1 0,0 0 0,1-1 0,-1 1 0,1-1 0,0 1 0,-1-1 0,1 0 0,0 1 0,0-1 0,0 0 0,0 0 0,-1-3 0,2 2 0,-1 0 0,1-1 0,0 1 0,-1-1 0,1 1 0,1-1 0,-1 1 0,1 0 0,-1-1 0,3-5 0,3-7 0,0 2 0,1-1 0,1 1 0,10-14 0,-13 19 0,6-6 0,1 0 0,22-22 0,2-2 0,-18 20 0,1 0 0,33-24 0,-8 6 0,-26 20 0,16-15 0,-32 30 0,1 0 0,0 0 0,0 0 0,0 1 0,0-1 0,0 1 0,0-1 0,0 1 0,0 0 0,4 0 0,-5 1 0,0 0 0,0 0 0,0 1 0,0-1 0,0 1 0,0-1 0,0 1 0,0 0 0,0 0 0,0 0 0,0 0 0,0 0 0,-1 0 0,1 1 0,0-1 0,-1 0 0,1 1 0,-1 0 0,0-1 0,1 1 0,-1 0 0,0-1 0,2 4 0,3 7 0,0-1 0,6 19 0,-11-28 0,37 122 0,-35-108 0,2 32 0,-5-38 0,1 1 0,0-1 0,1 0 0,0 1 0,1-1 0,0 0 0,6 14 0,-2-8 0,0 0 0,0 0 0,-2 1 0,0 0 0,-1 0 0,-1 0 0,0 1 0,-1-1 0,-1 27 0,-1-38 0,0 0 0,0 0 0,1 1 0,0-2 0,0 1 0,1 0 0,0 0 0,0 0 0,0-1 0,0 1 0,1-1 0,0 1 0,0-1 0,0 0 0,1 0 0,0-1 0,0 1 0,0-1 0,1 0 0,-1 0 0,8 5 0,-6-5 0,-1 1 0,0 0 0,0 0 0,0 0 0,0 0 0,-1 1 0,0 0 0,0 0 0,0 0 0,3 10 0,9 8 0,-4-6 0,-12-16 0,-7-7 0,-73-67 0,-163-142 0,195 167 0,38 36 0,0 0 0,-1 1 0,0 1 0,-1 0 0,-21-13 0,8 0 0,23 20 0,0-1 0,-1 1 0,1 0 0,0 0 0,-1 0 0,1 0 0,-1 0 0,0 0 0,0 1 0,1 0 0,-6-2 0,7 3 0,0 1 0,-1-1 0,1 1 0,0 0 0,0-1 0,0 1 0,0 0 0,-1 0 0,1 0 0,0 0 0,0 0 0,1 0 0,-1 0 0,0 0 0,0 1 0,1-1 0,-1 0 0,0 2 0,-1 0 0,2-5 0,2-2 0,1 0 0,-1 1 0,1-1 0,-1 1 0,1 0 0,0 0 0,0 0 0,0 0 0,1 1 0,-1-1 0,7-3 0,10-8 0,-14 8 0,7-6 0,0 1 0,1 0 0,0 1 0,24-12 0,-31 17 0,0 1 0,1-1 0,-1 0 0,-1-1 0,1 0 0,7-9 0,16-14 0,-28 28 0,-1 0 0,1-1 0,0 1 0,-1 0 0,1 0 0,0 0 0,0 0 0,0 1 0,0-1 0,0 0 0,0 1 0,0 0 0,0-1 0,4 1 0,-5 0 0,0 0 0,0 1 0,0-1 0,1 0 0,-1 1 0,0-1 0,0 1 0,0-1 0,0 1 0,0 0 0,0-1 0,0 1 0,0 0 0,0 0 0,0 0 0,0 0 0,0 0 0,-1-1 0,1 2 0,0-1 0,-1 0 0,1 0 0,-1 0 0,1 0 0,-1 0 0,1 0 0,-1 2 0,2 5 0,0 0 0,0 1 0,-1-1 0,0 1 0,-1 0 0,0-1 0,-1 11 0,-13 63 0,2-11 0,11-60 0,0-6 0,0 0 0,1 0 0,-1 1 0,1-1 0,0 0 0,1 0 0,-1 1 0,1-1 0,0 0 0,1 0 0,-1 0 0,3 7 0,10 25 0,-13-32 0,0 0 0,1 1 0,0-1 0,0 0 0,0 0 0,1 0 0,0 0 0,5 6 0,18 24-1365,-16-18-5461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42.0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44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24575,'0'0'0,"5"0"0,2 5 0,4 2 0,7 0 0,-1 4 0,-2 5 0,0 5 0,-2-1-8191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46.6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24575,'5'5'0,"2"8"0,0 6 0,4-1 0,0 3 0,3 3 0,-1 2 0,-2 2 0,2-3 0,-1-2 0,-3-4-8191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48.4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24575,'0'5'0,"5"1"0,3 6 0,-2 5 0,0 6 0,3-2 0,5 1 0,1-3-8191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49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24575,'5'0'0,"7"0"0,1 5 0,5 7 0,3 6 0,-2 6 0,-3 4 0,-6 2 0,-3 2 0,-4 0 0,4-5 0,0-3 0,-1-4-8191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51.8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 24575,'0'5'0,"0"7"0,0 7 0,-5 5 0,-2 4 0,-4 2 0,-2 1 0,3 1 0,2 0 0,3 0 0,-3-5 0,0-3 0,-3-5 0,4-6 0,4-10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53.3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57 1 24575,'0'5'0,"0"7"0,0 7 0,0 5 0,0 4 0,0 2 0,-5 1 0,-2 1 0,0 0 0,2 0 0,1-1 0,-4 1 0,0-2 0,1-9 0,1-15 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54.7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24575,'0'5'0,"0"7"0,0 6 0,0 6 0,0 4 0,0 2 0,0 1 0,0 1 0,0 0 0,0 0 0,0-11 0,0-9-8191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0:57.3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312 159 24575,'-1'-6'0,"0"-1"0,0 1 0,0 0 0,-1 0 0,0 0 0,0 0 0,0 0 0,-5-9 0,0 3 0,0 1 0,0 0 0,-11-11 0,15 18 0,-1 1 0,0-1 0,0 1 0,0 0 0,0 0 0,0 1 0,-1-1 0,1 1 0,-1 0 0,0 0 0,1 0 0,-1 1 0,0 0 0,0 0 0,0 0 0,0 0 0,0 1 0,0 0 0,0 0 0,0 0 0,-1 1 0,1-1 0,0 1 0,1 1 0,-1-1 0,0 1 0,0-1 0,0 1 0,-4 3 0,2-1 0,0-1 0,0 1 0,1 1 0,-1-1 0,1 1 0,0 0 0,0 1 0,0-1 0,1 1 0,0 0 0,0 1 0,1-1 0,0 1 0,0 0 0,0 0 0,1 0 0,0 0 0,-2 9 0,0 16 0,2 0 0,2 0 0,0 0 0,7 50 0,-4-65 0,1 0 0,0-1 0,1 1 0,1-1 0,11 26 0,-12-33 0,1 1 0,0-1 0,0-1 0,1 1 0,1-1 0,-1 0 0,1-1 0,1 1 0,-1-1 0,14 9 0,-17-13 0,1 0 0,-1-1 0,1 0 0,-1 0 0,1 0 0,0 0 0,-1-1 0,1 0 0,0 0 0,0 0 0,0-1 0,0 1 0,0-1 0,0 0 0,0-1 0,0 1 0,0-1 0,0 0 0,6-2 0,-5 1 0,0-1 0,0 1 0,0-1 0,-1-1 0,1 1 0,-1-1 0,0 0 0,0 0 0,0-1 0,0 1 0,-1-1 0,0 0 0,0 0 0,4-8 0,4-7 0,-2-2 0,0 0 0,-1 0 0,-2-1 0,0 1 0,-1-2 0,-2 1 0,0-1 0,-1 1 0,-2-1 0,0 0 0,-4-29 0,-2 27-1365,-2 6-5461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12:34.79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528 2038,'40'-2,"-1"-3,0-1,-1-2,67-22,10-2,387-64,10 28,-270 38,955-109,-1138 132,101-2,-134 9,-1 2,0 1,-1 1,29 9,20 5,78 9,-146-26,0 0,0 1,0-1,0 1,-1 0,1 0,0 1,4 3,-9-6,1 0,0 1,-1-1,1 1,-1-1,1 1,-1-1,1 1,-1-1,0 1,1-1,-1 1,0 0,1-1,-1 1,0 0,0-1,0 1,1 0,-1-1,0 1,0 0,0-1,0 1,0 1,-1-1,0 0,0 0,1 0,-1 1,0-1,0 0,0 0,-1 0,1 0,0-1,0 1,0 0,-1 0,1-1,0 1,-1-1,-2 1,-20 7,-1-2,1 0,-32 2,8-1,-906 80,-11-79,890-8,-73 4,1 7,0 6,-232 58,-113 32,349-77,127-26,16-4,0 0,1 0,-1 0,0 0,0 0,0 0,0 0,0 0,0 0,0 0,0 0,0 0,0 0,0 0,0 0,0 0,1 0,-1 0,0 0,0 0,0 0,0 0,0 0,0 0,0 0,0 0,0 0,0 0,0 0,0 0,0 0,1 0,-1 0,0 1,0-1,0 0,0 0,0 0,0 0,0 0,0 0,0 0,0 0,0 0,0 0,0 0,0 0,0 0,0 0,0 1,0-1,0 0,0 0,0 0,0 0,0 0,0 0,0 0,0 0,0 0,0 0,0 0,0 0,0 1,26-1,429 18,-318-9,1339 21,-213 29,-906-8,-292-37,0 3,-1 3,83 38,125 47,-271-105,7 3,0 0,0 0,10 6,-17-8,0-1,1 1,-1 0,0 0,0 0,0 0,0 0,0 0,0 0,-1 0,1 1,1 1,-2-2,0-1,0 1,0 0,1-1,-1 1,0 0,0 0,-1-1,1 1,0 0,0-1,0 1,0 0,-1-1,1 1,0 0,-1-1,1 1,0 0,-1-1,1 1,-1-1,1 1,-1-1,1 1,-1 0,-4 2,0 0,1 0,-1 0,0-1,0 0,-10 3,-75 23,-126 21,-82 4,-83 7,-556 78,-6-30,27-80,904-29,5 0,-1 1,1 0,0 0,0 0,0 1,-11 3,18-4,-1 0,1 0,0 0,-1 0,1 0,-1 0,1 0,0 0,-1 1,1-1,0 0,0 0,-1 0,1 0,0 1,-1-1,1 0,0 0,0 1,-1-1,1 0,0 1,0-1,0 0,-1 0,1 1,0-1,0 0,0 1,0-1,0 1,0-1,0 0,0 1,0-1,0 0,0 1,0-1,0 0,0 1,0-1,0 0,0 1,15 10,-1-6,0-1,0 0,1-1,-1-1,24 1,236 7,-225-10,311 2,210 0,178 8,2110 57,-2468-54,-357-12,318 18,-311-14,-36-3,-7-1,-49 2,-24-2,9-2,1 4,-99 15,12 22,-66 36,-88 51,-75 46,-583 260,-17-37,770-323,-40-10,225-58,20-5,0 1,1 0,-1 1,0 0,1 0,-12 5,18-7,0 0,0 0,0 0,-1 0,1 0,0 0,0 0,0 0,0 1,0-1,-1 0,1 0,0 0,0 0,0 0,0 0,0 0,0 1,-1-1,1 0,0 0,0 0,0 0,0 1,0-1,0 0,0 0,0 0,0 0,0 1,0-1,0 0,0 0,0 0,0 0,0 1,0-1,0 0,0 0,0 0,0 0,0 1,0-1,0 0,0 0,0 0,1 0,-1 0,0 1,0-1,0 0,0 0,0 0,0 0,1 0,-1 0,0 0,0 1,0-1,0 0,1 0,-1 0,0 0,0 0,0 0,0 0,1 0,-1 0,13 3,31 2,0-2,66-4,-34-1,630 1,-691 1,-4 0,1 0,-1 0,1-2,19-3,-30 5,0 0,0-1,0 1,0 0,0-1,0 1,0-1,0 1,0-1,0 0,0 1,0-1,0 0,0 0,-1 0,2-1,-1 1,-1 1,0-1,0 1,0-1,0 1,0-1,0 1,0-1,0 0,0 1,0-1,-1 1,1-1,0 1,0-1,0 1,-1-1,1 1,0-1,0 1,-1 0,1-1,-1 1,1-1,-1 1,-3-4,0 1,0 0,0 1,-1-1,1 1,-1-1,-4 0,-30-10,-1 3,0 1,-61-6,88 14,-227-26,-116-8,-117-11,-1344-154,1571 171,-22 1,208 25,88 6,-1 0,50-2,59-11,-125 9,237-37,-50 6,1206-60,7 109,-1150-10,60-7,-156-1,-149 1,-1 1,1 1,0 0,-1 1,0 1,1 0,-1 1,-1 1,1 0,20 12,15 8,1-3,1-2,66 16,-6-12,-97-22,-10-2,0 0,0 1,0-1,0 1,-1 1,1-1,-1 0,1 1,4 4,-8-6,0-1,0 1,-1 0,1 0,0-1,0 1,0 0,-1 0,1 0,0 0,-1 0,1 0,-1 0,1 0,-1 1,0-1,1 0,-1 0,0 0,0 0,0 0,0 1,0-1,0 0,0 0,0 0,0 0,-1 1,1-1,0 0,-1 0,1 0,-1 0,1 0,-1 0,0 0,1 0,-1 0,0 0,0 0,1 0,-1-1,0 1,-2 1,0 0,-1 1,0-1,0 0,0 0,0 0,-1 0,1-1,-1 0,1 0,-9 1,-51 1,46-3,-362 0,-76 2,-428 56,243-12,13-5,601-39,-2 0,0-1,-38-3,59 1,0 0,0-1,0 1,0-2,0 1,1-1,-1 0,1-1,-1 0,1 0,0-1,-11-9,-302-300,233 220,-112-161,70 56,9-5,10-6,8-4,10-4,10-4,-65-277,97 237,45 216,2 0,2 0,8-77,-1 96,1 18,-7 9,0 0,1 0,-1 0,0 0,1 0,-1 0,0 0,1 0,-1 0,0 0,1 0,-1 1,0-1,1 0,-1 0,0 0,1 0,-1 1,0-1,0 0,1 0,-1 1,0-1,0 0,0 1,1-1,-1 0,0 1,0-1,0 0,0 1,9 17,-1 0,0 0,-2 1,8 36,6 81,2 42,15 150,-22-62,-3 82,5 1806,-18-2118,0-22,1 0,0 0,1 0,5 24,-6-37,0 0,0 0,0 0,1 1,-1-1,1 0,-1 0,1 0,-1 0,1 0,-1-1,1 1,0 0,0 0,-1 0,1 0,0-1,0 1,0 0,0-1,1 2,-1-2,0 0,0 0,0 0,1 0,-1 0,0 0,0 0,0-1,0 1,0 0,0-1,0 1,0 0,0-1,0 1,0-1,-1 1,2-2,3-2,-1 1,1-2,-1 1,0 0,-1-1,7-9,2-9,0-1,-2 0,14-46,11-85,-6-46,2-205,-19 215,134-1739,-135 1785,82-1487,-91 1567,6-94,-8 156,1 0,-1-1,1 1,0 0,0-1,0 1,0 0,1 0,-1 0,1 0,3-5,-5 8,1-1,-1 1,1 0,-1-1,0 1,1 0,-1 0,1-1,-1 1,1 0,-1 0,0 0,1 0,-1 0,1 0,-1 0,1 0,-1 0,1 0,-1 0,1 0,-1 0,1 0,-1 0,1 0,-1 0,1 1,1 0,0 0,-1 0,1 1,-1-1,0 0,1 1,-1-1,0 1,0 0,2 2,6 14,-1 0,-1 1,0 0,-1 0,-2 0,5 29,5 123,-7 21,14 228,100 504,-88-704,238 1308,-269-1519,97 394,-96-393,14 36,-16-44,0 0,0 0,0 0,0 0,0 0,1 0,-1 0,1-1,-1 1,1 0,0-1,0 0,-1 1,1-1,3 2,-4-3,-1 0,1 0,0 0,0 0,0 0,0 0,-1 0,1 0,0-1,0 1,0 0,-1 0,1-1,0 1,0-1,-1 1,1 0,0-1,-1 1,1-1,-1 0,1 1,-1-1,1 1,-1-1,1 0,-1 1,1-1,-1 0,0 0,1 1,-1-1,0 0,1-1,8-32,-8 32,5-39,-1-1,-1-72,-3 46,53-587,45 9,-69 460,-2 24,38-333,-66 421,-5 136,4 0,9 94,-3-85,75 766,35-12,-78-584,12 55,-45-264,-2-19,0 0,0 0,1-1,8 21,-11-32,0-1,0 1,1 0,-1 0,0 0,1 0,-1-1,1 1,-1 0,1 0,-1-1,1 1,-1 0,1-1,0 1,-1-1,1 1,0 0,-1-1,1 0,0 1,0-1,0 1,-1-1,1 0,0 0,0 1,0-1,0 0,0 0,0 0,-1 0,1 0,0 0,0 0,0 0,0-1,0 1,0 0,-1-1,1 1,0 0,0-1,0 1,-1-1,1 1,0-1,-1 1,1-1,0 1,-1-1,1 0,-1 1,2-3,3-2,-1-1,1 0,-1 0,-1-1,5-8,-1-3,-1 0,0 0,-1-1,4-35,-1-81,-7 116,5-211,9-177,28-125,35-1,-77 525,1-3,0 0,1 1,7-19,-9 26,1 1,-1-1,0 1,1 0,-1 0,1 0,0 0,-1 0,1 0,0 0,0 0,1 1,-1-1,0 1,0 0,1 0,-1-1,1 1,-1 1,5-2,-6 2,0 0,1-1,-1 1,0 0,0 1,0-1,1 0,-1 0,0 0,0 1,0-1,0 0,0 1,1-1,-1 1,0 0,0-1,0 1,0 0,-1 0,1-1,0 1,0 0,0 0,-1 0,1 0,0 0,-1 0,1 0,-1 0,1 0,-1 1,1 1,1 5,0 0,0-1,0 17,-1-21,3 156,3 21,12-27,66 253,81 139,-164-538,2 6,0 0,1-1,0 0,0 0,2 0,9 13,-15-23,0-1,0 1,0-1,1 1,-1-1,1 0,-1 1,1-1,-1 0,1 0,0 0,-1 0,1-1,0 1,0 0,0-1,2 1,-3-1,1 0,-1 0,0 0,1-1,-1 1,0 0,1-1,-1 1,0-1,0 1,1-1,-1 0,0 0,0 1,0-1,0 0,0 0,1-2,2-3,0 1,0-1,-1 0,0-1,0 1,-1 0,0-1,2-9,4-26,-1-2,0-52,-7-93,-1 108,-3-979,3 1030,0 14,1 0,1 0,0 0,1 1,0-1,5-15,-3 27,0 10,1 15,30 194,21 113,-6-78,234 1003,-221-1002,-58-231,23 87,75 193,-98-288,2 5,19 31,-24-45,0 1,0-1,1 0,-1 0,1 0,0 0,0 0,0 0,1-1,-1 0,0 0,1 0,-1 0,6 2,-7-4,0 1,-1-1,1 0,0 0,0 0,-1 0,1 0,0 0,0 0,0 0,-1-1,1 1,0-1,-1 1,1-1,0 0,-1 0,1 0,-1 0,1 0,-1 0,1 0,-1 0,0 0,1-1,1-2,1-2,0-1,0 0,0 0,-1 0,5-14,9-37,18-111,-24 111,43-254,22-103,55-258,103-567,-212 1115,-6-1,1-152,-16 249,2 21,0 8,4 16,2 23,-1 0,-2 1,1 59,-1-9,27 173,83 325,112 245,-184-678,23 75,-49-165,50 154,-65-211,19 43,-21-48,1-1,-1 1,1 0,0-1,0 1,0-1,0 0,0 0,0 1,1-2,-1 1,6 3,-7-5,0 1,0-1,0 0,0 0,0 1,0-1,0 0,0 0,0 0,0 0,0 0,0 0,0 0,0-1,0 1,0 0,0-1,-1 1,1 0,0-1,0 1,0-1,0 1,0-1,-1 0,1 1,1-2,1-1,-1 0,0-1,1 1,-1 0,-1-1,3-4,3-9,-2 0,0-1,0 0,-2-1,2-28,-3-100,-2 98,-3-151,13-359,10 114,-9 507,16 228,-6-57,11 119,47 364,-71-677,-6-35,0-10,-1-18,-5-34,-3 1,-16-63,9 49,-10-55,-140-763,150 802,15 115,0-1,5 42,2-38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15:16.651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238 309,'1890'0,"-1864"-2,1 0,-1-2,0-1,42-14,-39 11,10 0,0 2,1 1,0 2,45 2,-8 0,726-65,-726 57,170-8,-231 17,-1-2,1 0,26-8,-23 6,0 0,19-1,112 2,-128 5,1 0,-1 1,0 2,33 9,-50-10,-12-2,-14-1,-33-7,-60-14,35 4,-549-64,-7 50,-813 27,806 6,50-3,573 2,19-2,0 0,0 0,0 0,0 0,-1 1,1-1,0 0,0 0,0 0,0 0,0 0,0 0,0 0,0 1,0-1,0 0,0 0,0 0,0 0,0 0,0 1,-1-1,1 0,0 0,1 0,-1 0,0 1,0-1,0 0,0 0,0 0,0 0,0 0,0 1,0-1,0 0,0 0,0 0,0 0,0 0,1 0,-1 0,0 1,0-1,0 0,0 0,0 0,0 0,0 0,1 0,28 16,-21-12,27 12,0-2,64 16,78 7,-127-28,567 72,4-52,510-26,-540-6,-340-13,19 0,31 17,-293-1,0 0,1 1,-1 0,0 0,1 1,13 4,-19-5,0 1,0-1,0 1,0 0,-1-1,1 1,0 0,-1 1,0-1,1 0,-1 1,0-1,-1 1,1 0,0 0,-1-1,1 1,-1 0,0 0,1 6,1 0,-2 1,1 0,-1-1,-1 1,0 0,0 0,-1 0,-1-1,1 1,-7 18,7-23,-1 0,0 0,-1 0,1 0,-1 0,0-1,0 1,-1-1,1 0,-1 0,0 0,0-1,0 1,0-1,-1 0,1 0,-1-1,0 1,0-1,0 0,-7 2,4-2,1-1,-1 0,0-1,1 1,-1-1,0-1,0 0,-13-3,-2-2,-34-15,40 14,0 1,0 0,0 1,-27-4,-57-3,-65-5,-503 15,331 4,216 4,-218 39,101-8,-183 35,303-44,-140 37,228-57,-1-2,0-1,-49 2,-99-8,67-1,90 1,0-1,0-1,0-1,0-1,-39-14,16-1,32 13,1 1,-1 0,-1 1,-17-3,-5 3,-69 1,77 5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28.2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10027 2484 24575,'-2'-1'0,"0"1"0,0 0 0,-1-1 0,1 0 0,1 1 0,-1-1 0,0 0 0,0 0 0,0 0 0,0 0 0,1 0 0,-1-1 0,0 1 0,1 0 0,-1-1 0,1 1 0,0-1 0,-1 0 0,-1-3 0,-20-38 0,22 40 0,-102-186 0,-5-10 0,-6-22 0,85 174 0,-2 1 0,-54-61 0,33 51 0,-28-35 0,-116-98 0,186 180 0,0-1 0,-10-13 0,12 13 0,0 0 0,-1 1 0,-13-11 0,-189-112 0,168 108 0,-303-156 0,122 67 0,-291-151 0,428 223 0,-1 3 0,-102-28 0,-578-135 0,247 110 0,168 64 0,-2 29 0,138 0 0,100-3 0,-115 3 0,193 2 0,0 1 0,-59 17 0,-71 33 0,-30 10 0,-27 10 0,36-18 0,123-39 0,-73 28 0,80-21 0,-61 36 0,-62 36 0,147-77 0,-2-2 0,0-1 0,-52 15 0,60-21 0,1 1 0,0 1 0,-49 31 0,-74 63 0,85-58 0,1-3 0,-2-4 0,-1-2 0,-2-4 0,-133 48 0,-125 53 0,141-54 0,109-50 0,-150 59 0,210-85 0,-42 13 0,1 4 0,-97 52 0,117-52 0,2-3 0,2 2 0,-59 48 0,33-22 0,42-36 0,1 2 0,-17 17 0,-36 35 0,-19 21 0,-43 52 0,-12 16 0,87-97 0,41-43 0,2 0 0,0 1 0,-18 25 0,-36 56 0,64-88-170,-1-1-1,-1 0 0,1-1 1,-2 1-1,1-2 0,-1 1 1,-18 11-1,15-13-6655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29.9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24575,'1'18'0,"0"-1"0,8 31 0,-2-10 0,37 168 0,-26-132 0,-14-57 0,2 14 0,2 0 0,2 0 0,14 32 0,-20-51 0,0 0 0,-1 0 0,0 0 0,-1 0 0,-1 0 0,1 1 0,-2-1 0,-1 13 0,1-10 0,1 0 0,0-1 0,0 1 0,5 18 0,-6-32 0,1 0 0,-1 0 0,0 0 0,0 0 0,1 0 0,-1 0 0,0 0 0,1 0 0,-1-1 0,1 1 0,-1 0 0,1 0 0,0-1 0,-1 1 0,1 0 0,0 0 0,-1-1 0,1 1 0,0-1 0,0 1 0,0-1 0,-1 1 0,1-1 0,0 1 0,1-1 0,0 0 0,-1 0 0,1 0 0,-1 0 0,1 0 0,-1-1 0,0 1 0,1-1 0,-1 1 0,1-1 0,-1 1 0,0-1 0,0 0 0,1 1 0,1-3 0,3-2 0,0-1 0,0 1 0,-1-1 0,9-12 0,86-131 0,-91 138 0,-1 1 0,1 1 0,0-1 0,1 1 0,19-13 0,7-7 0,11-7 0,-35 28 0,0-1 0,0 0 0,16-19 0,-15 14-1365,-3 4-5461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33.2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0 472 24575,'1'-3'0,"0"0"0,1 0 0,-1 0 0,0 1 0,1-1 0,0 0 0,0 0 0,0 1 0,0-1 0,0 1 0,0 0 0,1-1 0,-1 1 0,5-3 0,3-4 0,10-11 0,-12 10 0,1 1 0,0 0 0,1 0 0,0 1 0,1 1 0,-1-1 0,15-6 0,48-27 0,-51 27 0,38-18 0,40-17 0,14-6 0,-91 44 0,-1 0 0,35-25 0,-42 26 0,9-4 0,-1 2 0,2 0 0,46-15 0,-66 26 0,0 0 0,-1 1 0,1-1 0,0 1 0,0 0 0,0 0 0,0 1 0,-1-1 0,1 1 0,0 0 0,-1 1 0,8 2 0,0 0 0,-1 2 0,1-1 0,16 12 0,211 127 0,-77-50 0,-63-38 0,2-4 0,157 55 0,-231-96 0,-2 2 0,0 1 0,43 31 0,-38-25 0,-18-13 0,0-1 0,0 0 0,1-1 0,-1-1 0,19 4 0,-2 0 0,-6-2 0,-17-4 0,0-1 0,1 1 0,-1 0 0,0 0 0,0 1 0,10 5 0,-15-6 0,1-1 0,-1 0 0,0 0 0,1 1 0,-1-1 0,0 1 0,0-1 0,0 1 0,-1 0 0,1-1 0,0 1 0,0 0 0,-1-1 0,1 1 0,-1 0 0,0 0 0,0 0 0,1-1 0,-1 1 0,0 0 0,0 0 0,-1 0 0,1 0 0,0-1 0,-1 1 0,1 0 0,-1 0 0,1-1 0,-2 3 0,-2 5 0,0 0 0,-1 0 0,0 0 0,-1-1 0,0 0 0,0 0 0,0-1 0,-14 12 0,-21 26 0,25-19 0,0 1 0,1 0 0,2 1 0,1 1 0,-9 31 0,1-4 0,-204 503 0,148-384 0,46-111 0,26-54 0,1 1 0,0-1 0,1 1 0,0-1 0,-1 12 0,2-9 0,-1-1 0,-5 18 0,1-18-1365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53.07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21 24575,'0'621'0,"3"-575"0,-3-43 0,1 0 0,-1 0 0,1 0 0,0 0 0,0 0 0,0 0 0,0 0 0,1 0 0,-1 0 0,1 0 0,3 4 0,-5-7 0,0 0 0,1 0 0,-1 0 0,0 0 0,1 0 0,-1 0 0,0 0 0,0 0 0,1 0 0,-1 0 0,0 0 0,1 0 0,-1 0 0,0 0 0,0 0 0,1-1 0,-1 1 0,0 0 0,0 0 0,1 0 0,-1 0 0,0 0 0,0-1 0,0 1 0,1 0 0,-1 0 0,0 0 0,0-1 0,0 1 0,0 0 0,1 0 0,-1-1 0,0 1 0,0 0 0,0 0 0,0-1 0,0 1 0,0-1 0,8-15 0,-7 13 0,17-32 0,-12 24 0,0 0 0,-1 0 0,-1 0 0,1 0 0,-2-1 0,4-19 0,-3-5 0,-2 0 0,-2-1 0,-4-36 0,4 67 0,-1 0 0,1 1 0,-2-1 0,1 1 0,0-1 0,-1 1 0,0-1 0,0 1 0,-5-7 0,7 11 0,-1 1 0,1 0 0,-1 0 0,1 0 0,-1 0 0,1-1 0,0 1 0,-1 0 0,1 0 0,-1 0 0,1 0 0,-1 0 0,1 0 0,-1 0 0,1 1 0,-1-1 0,1 0 0,-1 0 0,1 0 0,-1 0 0,1 1 0,0-1 0,-1 0 0,1 0 0,-1 1 0,1-1 0,0 0 0,-1 0 0,1 1 0,0-1 0,-1 1 0,1-1 0,0 0 0,-1 1 0,1-1 0,0 1 0,0-1 0,0 1 0,-1-1 0,1 0 0,0 1 0,0-1 0,0 1 0,0-1 0,0 1 0,0-1 0,0 1 0,0-1 0,0 1 0,0-1 0,0 1 0,0-1 0,0 1 0,1-1 0,-1 1 0,0-1 0,0 0 0,0 1 0,1-1 0,-1 1 0,0-1 0,0 0 0,1 1 0,2 1 0,1 0 0,-1 0 0,1 0 0,-1-1 0,1 1 0,-1-1 0,1 0 0,0 0 0,-1-1 0,8 1 0,43 1 0,-36-3 0,-9 2 0,1-1 0,0 0 0,0 0 0,0-1 0,0 0 0,16-4 0,-24 4 0,1 0 0,0-1 0,-1 1 0,1 0 0,-1-1 0,1 0 0,-1 1 0,0-1 0,1 0 0,-1 0 0,0 0 0,0-1 0,-1 1 0,1 0 0,0-1 0,-1 1 0,1-1 0,-1 1 0,0-1 0,0 0 0,0 0 0,0 1 0,-1-1 0,1-3 0,0-6 0,0 0 0,-1-1 0,-1 1 0,0 0 0,-1 0 0,0 0 0,-1 0 0,-4-12 0,-7-40 0,7-47 0,9 561 0,-2-443 69,0 0-1,-1 0 0,1 0 0,-5 14 1,5-19-164,-1 1 0,0-1 0,0 0 0,0 0 1,-1 1-1,1-1 0,0 0 0,-1 0 0,1 0 0,-1 0 1,0-1-1,0 1 0,0 0 0,0-1 0,0 1 1,0-1-1,-3 2 0,-14 4-6731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43.1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1379 24575,'0'246'0,"0"-1"-1074,0 82-3222,0 1682 1309,24-1558 10119,-17-351-5958,43 403-1123,-38 15-51,-13-385 0,15 96 0,-1-64 0,-9 417 0,-5-333 0,-1-211 0,1-26 0,0 0 0,1-1 0,0 1 0,1 0 0,0-1 0,1 1 0,4 15 0,-4-25 0,-1 1 0,1-1 0,-1 1 0,1-1 0,0 0 0,0 0 0,0 0 0,0 0 0,0 0 0,1 0 0,-1 0 0,0-1 0,1 1 0,0-1 0,-1 0 0,1 0 0,0 0 0,-1 0 0,1 0 0,0 0 0,5 0 0,6 0 0,1 1 0,-1-2 0,17-1 0,-16 0 0,109-3 0,162 15 0,827 117-1370,-524-41 1161,-512-78 768,155-1-1,-58-6-96,16 21-462,-34-1 0,378-8 0,-213-12 0,-145 12 0,-10-2 0,711-6-856,-529-8 644,901 2 1280,-1001 15-1068,-10 0 0,197-16 0,-432 1 0,0 1 0,0-1 0,0 0 0,1 0 0,-1-1 0,0 1 0,0-1 0,0 1 0,0-1 0,0 0 0,0 0 0,0-1 0,0 1 0,0-1 0,-1 1 0,1-1 0,-1 0 0,1 0 0,-1 0 0,1 0 0,-1 0 0,0-1 0,0 1 0,0 0 0,0-1 0,-1 0 0,1 0 0,-1 1 0,1-1 0,1-6 0,13-34 0,18-76 0,-17 52 0,41-148-426,15-65-1279,15-59 665,20-52-1415,20-51 1200,149-474-2036,174-614 3375,-357 1157-346,-29 62-787,15-275 1045,-35 222 2102,-20 160 1250,10-68 2116,-28 243-5317,0 1 0,19-44 0,-15 45-134,-2-1 0,0 0 0,4-31 0,20-208-13,-11 75 0,-9 92 0,0-108 0,-13 200 31,0-1 0,-1 1 0,0 0 0,-1 0 0,0 0 0,0 0 0,-1 0 0,1 0 1,-2 1-1,-7-14 0,10 18-92,-1 1 0,0-1 0,-1 0 0,1 1 0,0-1 0,-1 1 0,1 0 0,-1-1 0,0 1 0,0 1 0,0-1 0,0 0 0,0 1 0,0-1 0,0 1 0,0 0 0,-1 0 0,1 0 1,-1 1-1,1-1 0,0 1 0,-1 0 0,1 0 0,-1 0 0,1 0 0,0 1 0,-7 1 0,-9 4-6765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37.7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0 337 24575,'7'0'0,"15"1"0,-1-2 0,0 0 0,0-1 0,25-6 0,65-28 0,-10 2 0,-76 29 0,0 0 0,28-1 0,-26 4 0,45-11 0,21-19 0,-73 24 0,0 0 0,0 2 0,1 0 0,0 1 0,30-3 0,-17 6 0,-1 1 0,-1-1 0,1-2 0,0-1 0,62-19 0,-66 16 0,-1 0 0,34-3 0,-30 6 0,45-14 0,-50 11 0,0 1 0,0 2 0,47-4 0,84 6 0,-132 3 0,3-1 0,0-1 0,40-10 0,-36 6 0,51-4 0,86 10 0,-171 2 0,-1-1 0,1 0 0,-1 0 0,1 0 0,-1 1 0,1-1 0,-1 1 0,1-1 0,0 1 0,0-1 0,0 1 0,0 0 0,0 0 0,0 0 0,1-1 0,-1 1 0,0 0 0,1 0 0,0 0 0,-1 0 0,1 0 0,0 0 0,0 0 0,0 0 0,0 0 0,0 0 0,1 0 0,-1 0 0,1 0 0,-1 0 0,1-1 0,1 4 0,2 2 0,1-1 0,0-1 0,0 1 0,0-1 0,1 1 0,0-2 0,0 1 0,0-1 0,0 1 0,14 5 0,10 8 0,26 19 0,-18-12 0,56 45 0,-58-39 0,-15-15 0,-2 2 0,23 25 0,-24-24 0,0-1 0,1-1 0,30 20 0,19 18 0,69 56 0,-93-77 0,-31-23 0,-1 1 0,-1 0 0,15 19 0,21 23 0,-6-12 0,-27-26 0,0-2 0,27 23 0,-11-10 0,-25-22 0,0 0 0,0-1 0,0 1 0,1-1 0,-1 0 0,12 6 0,-15-9 0,0-1 0,0 1 0,0-1 0,0 0 0,0 1 0,0-1 0,0 0 0,0 0 0,0 0 0,0-1 0,0 1 0,0 0 0,0-1 0,0 1 0,0-1 0,-1 0 0,1 0 0,0 0 0,0 1 0,-1-2 0,1 1 0,0 0 0,-1 0 0,1 0 0,-1-1 0,1 1 0,-1-1 0,2-2 0,170-177 0,-152 163 0,1 1 0,1 2 0,1 0 0,0 1 0,26-10 0,1-2 0,534-269 0,-531 267 173,-29 14-481,0 1 1,2 1-1,-1 1 1,35-8-1,-36 15-6518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39.35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74 0 24575,'-24'390'0,"18"-329"0,6-60 0,-31 563 0,32-520 0,1-27 0,-1 0 0,-1 0 0,-1 0 0,0 0 0,-6 26 0,0-29-1365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41.4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404 58 24575,'-8'-6'0,"0"-1"0,-1 1 0,0 1 0,0 0 0,0 0 0,-1 1 0,0 0 0,0 0 0,0 1 0,0 1 0,0-1 0,-1 2 0,-14-1 0,20 1 0,0 2 0,-1-1 0,1 1 0,-1-1 0,1 2 0,0-1 0,-1 0 0,1 1 0,0 0 0,0 0 0,0 1 0,0 0 0,1-1 0,-1 2 0,1-1 0,-1 0 0,1 1 0,0 0 0,1 0 0,-7 8 0,-2 5 0,1 0 0,1 2 0,1-1 0,-8 21 0,11-25 0,-26 44 0,25-48 0,1-1 0,1 1 0,0 0 0,0 0 0,1 1 0,0 0 0,-4 18 0,5-10 0,1 0 0,0-1 0,2 1 0,0 0 0,1 0 0,0 0 0,8 30 0,-7-44 0,0-1 0,0 0 0,0 0 0,1-1 0,-1 1 0,1 0 0,0-1 0,0 1 0,0-1 0,0 0 0,1 0 0,0-1 0,-1 1 0,1-1 0,0 1 0,0-1 0,0 0 0,0-1 0,1 1 0,-1-1 0,0 0 0,1 0 0,7 1 0,5 0 0,1-1 0,-1 0 0,0-1 0,33-5 0,-43 4 0,0-1 0,0 0 0,0 0 0,0 0 0,0-1 0,0 0 0,0 0 0,-1 0 0,0-1 0,0 0 0,0-1 0,0 1 0,5-7 0,4-5 0,-1-1 0,-1 0 0,12-20 0,5-8 0,-22 32 0,0 0 0,-1-1 0,-1 0 0,0-1 0,-1 1 0,0-1 0,-1 0 0,-1 0 0,0 0 0,-1-1 0,-1 1 0,-1-1 0,0 1 0,-4-31 0,3 40-85,0-1 0,0 1-1,0 0 1,-1-1 0,0 1-1,-1 0 1,1 1 0,-1-1-1,0 0 1,0 1 0,-1-1-1,0 1 1,0 0 0,0 0-1,-6-5 1,1 5-6741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45.0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83 24575,'0'637'0,"1"-648"0,0 0 0,1 1 0,6-20 0,2-17 0,-3-29 0,-6-114 0,-2 109 0,1 79 0,0 1 0,0-1 0,0 1 0,0-1 0,0 1 0,0-1 0,0 1 0,1-1 0,-1 1 0,0-1 0,1 1 0,-1-1 0,1 1 0,0 0 0,-1-1 0,1 1 0,0 0 0,0 0 0,0-1 0,0 1 0,0 0 0,0 0 0,0 0 0,3-1 0,-2 1 0,0 1 0,0-1 0,0 1 0,1-1 0,-1 1 0,0 0 0,1 0 0,-1 0 0,0 1 0,0-1 0,1 0 0,-1 1 0,0-1 0,0 1 0,4 2 0,3 1 0,0 1 0,0 1 0,0-1 0,-1 2 0,11 9 0,-9-7 0,0-1 0,1 0 0,15 9 0,-23-16 0,0 1 0,0-1 0,0 0 0,1 1 0,-1-2 0,0 1 0,1 0 0,-1-1 0,1 1 0,-1-1 0,0 0 0,1 0 0,-1 0 0,1-1 0,-1 1 0,1-1 0,3-1 0,-4 0 0,-1 1 0,1 0 0,-1-1 0,0 0 0,1 1 0,-1-1 0,0 0 0,0 0 0,0 0 0,0-1 0,-1 1 0,1 0 0,0-1 0,-1 1 0,0-1 0,1 1 0,-1-1 0,0 0 0,-1 1 0,1-1 0,0 0 0,0-5 0,1-7 0,-1-1 0,-1-30 0,0 34 0,-5-165 0,6 200 0,0 10 0,-1-1 0,-1 0 0,-2 1 0,-7 36 0,-7-13 0,9-34 0,1 2 0,1-1 0,-5 49 0,10 79-1365,2-124-5461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47.0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24575,'0'829'0,"2"-804"0,0 1 0,10 39 0,-6-35 0,3 37 0,-8-37-1365,0-4-5461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48.9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252 249 24575,'0'-10'0,"-1"1"0,0-1 0,0 1 0,-1-1 0,-1 1 0,1 0 0,-2 0 0,1 0 0,-1 0 0,-1 1 0,1-1 0,-7-7 0,-7-13 0,13 18 0,-2 1 0,1-1 0,-1 2 0,-15-16 0,19 22 0,-1 0 0,1 0 0,-1 1 0,0 0 0,0-1 0,0 1 0,0 1 0,0-1 0,0 0 0,-1 1 0,1 0 0,0 0 0,-1 0 0,1 1 0,-1-1 0,-7 2 0,10-1 0,-1 0 0,0 0 0,0 1 0,0 0 0,1-1 0,-1 1 0,0 0 0,1 0 0,-1 0 0,1 1 0,-1-1 0,1 1 0,-1-1 0,1 1 0,0 0 0,0 0 0,0 0 0,0 0 0,0 0 0,1 1 0,-1-1 0,0 0 0,1 1 0,0-1 0,0 1 0,-1 0 0,1-1 0,1 1 0,-1 0 0,0-1 0,0 5 0,-1 11 0,0-1 0,1 0 0,1 1 0,2 17 0,-1-15 0,0 65 0,3 48 0,-3-125 0,0 1 0,1-1 0,-1 1 0,2-1 0,0 1 0,0-1 0,0 0 0,1 0 0,0-1 0,6 10 0,-6-13 0,-1 1 0,1-1 0,0 0 0,0 0 0,0 0 0,1-1 0,-1 1 0,1-1 0,0 0 0,0-1 0,0 1 0,0-1 0,0 0 0,0 0 0,1 0 0,7 0 0,-5 0 0,0-1 0,-1-1 0,1 1 0,0-1 0,0-1 0,0 1 0,0-1 0,0-1 0,-1 1 0,1-1 0,0-1 0,-1 0 0,0 0 0,1 0 0,-1-1 0,-1 0 0,1 0 0,0 0 0,-1-1 0,0 0 0,0-1 0,-1 1 0,1-1 0,-1 0 0,0-1 0,-1 1 0,0-1 0,0 0 0,0 0 0,-1 0 0,0 0 0,0-1 0,-1 1 0,0-1 0,2-9 0,-1-18 0,-1 1 0,-2-1 0,-5-47 0,4 79 29,1 0-1,-1-1 1,0 1-1,0 0 0,0-1 1,0 1-1,-1 0 1,1 0-1,-1 0 1,0 0-1,-2-3 1,3 5-111,0-1 1,-1 1 0,1 0 0,-1-1-1,1 1 1,-1 0 0,1 0-1,-1 0 1,0 0 0,0 0 0,1 1-1,-1-1 1,0 0 0,0 1 0,0 0-1,0-1 1,0 1 0,0 0 0,0 0-1,-2 0 1,-13 3-6745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55.37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19806 6899 24575,'-2'49'0,"-3"-1"0,-1 1 0,-19 71 0,19-96 0,-161 559-1826,80-338 1178,-11-3 1,-148 264 0,130-315 486,91-156 885,-1-1 1,-2-1 0,-37 33 0,-100 88-347,-143 124 105,235-218-427,-2-5 1,-117 67-1,121-85-56,-1-3 0,-2-3 0,-1-3 0,-109 25 0,50-26 0,-1-5 0,-1-6 0,-148-2 0,-1207-19-3632,53-66 1581,670-34 5085,11-42-81,533 102-3351,132 26 457,-130-44 0,187 50-63,1-1 1,0-2 0,1-1-1,1-2 1,1-1 0,-50-42-1,-36-46 4,29 25 0,-108-77 0,34 49 0,-201-158 0,92 4 0,18-18 0,127 139 0,-252-336 0,111 127 0,235 317 0,-71-62 0,101 96 0,-1 1 0,1-1 0,0 1 0,0-1 0,-1 1 0,1 0 0,-1 0 0,1 0 0,-1 0 0,0 0 0,1 0 0,-1 1 0,0-1 0,1 1 0,-1 0 0,0 0 0,0 0 0,1 0 0,-1 0 0,0 1 0,0-1 0,1 1 0,-1 0 0,1 0 0,-1 0 0,1 0 0,-4 2 0,-6 4 0,0 1 0,1 0 0,-1 1 0,-12 14 0,-16 11 0,37-32 0,-1 1 0,1 0 0,0 0 0,0 0 0,0 0 0,0 1 0,0-1 0,1 1 0,-1 0 0,1 0 0,0 0 0,0 0 0,1 0 0,-1 0 0,1 0 0,0 1 0,-1 7 0,1-9 0,0 1 0,-1 0 0,0 0 0,0-1 0,-1 1 0,1 0 0,-1-1 0,1 1 0,-1-1 0,0 0 0,-1 0 0,1 0 0,0 0 0,-1-1 0,0 1 0,1-1 0,-5 2 0,-3 3 0,-48 28 0,-89 40 0,102-53 0,-191 88-564,-74 26-1692,-459 159-1148,-17-35 1929,448-156-41,35-20 1483,-433 62 1,476-124 3468,92-11-989,-795 55-1342,-2-70-2310,804-9 906,0-7 0,2-8 0,-238-71-1,316 72 705,1-4-1,-119-62 1,148 64 235,1-2 1,2-3 0,2-2-1,-69-67 1,19 1-810,6-5 0,-153-233 0,-93-274-420,225 368 144,11-4 1,11-5 0,11-4 0,11-2-1,-40-323 1,98 511 1527,0-99 0,11 147-849,0-1 0,2 1 0,0 0 0,2 0 1,1 0-1,1 0 0,14-33 0,90-216-234,-83 201 0,111-273 0,-99 260 0,99-157 0,26 20 0,-126 178 0,2 1 0,76-61 0,145-92 0,438-224-849,-428 267 652,-139 73 197,35-20 0,-104 72 457,-41 19-162,29-17-1,159-111-294,-49 30 0,29-16 0,180-110 0,-362 229 0,0 0 0,0-1 0,0-1 0,15-13 0,-21 16 0,0 1 0,-1-1 0,1 0 0,-1 0 0,0 0 0,0 0 0,0 0 0,-1 0 0,1 0 0,-1 0 0,0-1 0,-1 1 0,1-1 0,0-5 0,-3-174 0,-1 63 0,1 97 0,-1 0 0,-2 1 0,0-1 0,-1 1 0,-17-41 0,-4-16 0,19 48 0,2 1 0,1-2 0,-1-42 0,7-100 0,1 86 0,-1-255 0,-1 343 0,0-8 86,0-1-1,-1 1 0,-2-12 1,2 20-113,1-1 0,0 1 1,-1-1-1,1 1 0,-1 0 0,0-1 1,1 1-1,-1-1 0,0 1 1,0 0-1,0 0 0,-2-2 1,3 2-21,-1 1 0,0 0 0,1-1 0,-1 1 0,0 0 0,1 0 1,-1 0-1,0-1 0,0 1 0,1 0 0,-1 0 0,0 0 0,0 0 0,1 0 0,-1 0 1,0 0-1,1 1 0,-1-1 0,0 0 0,0 0 0,1 0 0,-1 1 0,0-1 0,1 0 0,-1 1 1,1-1-1,-1 1 0,0 0 0,-10 7-6779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57.2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1 637 24575,'1'-7'0,"1"0"0,0 0 0,0 0 0,1 0 0,0 1 0,0-1 0,1 1 0,0-1 0,0 1 0,5-6 0,5-9 0,7-15 0,1 2 0,2 0 0,1 2 0,52-52 0,-22 34 0,94-114 0,-127 135 0,-9 11 0,31-33 0,-44 51 0,0 0 0,0-1 0,1 1 0,-1 0 0,0-1 0,0 1 0,1 0 0,-1-1 0,0 1 0,1 0 0,-1 0 0,0-1 0,1 1 0,-1 0 0,1 0 0,-1 0 0,0 0 0,1 0 0,-1-1 0,0 1 0,1 0 0,-1 0 0,1 0 0,-1 0 0,1 0 0,-1 0 0,0 0 0,1 0 0,-1 0 0,1 0 0,-1 1 0,0-1 0,1 0 0,-1 0 0,0 0 0,1 0 0,-1 1 0,1-1 0,-1 0 0,0 0 0,1 1 0,-1-1 0,0 0 0,0 0 0,1 1 0,-1-1 0,0 1 0,8 22 0,-4-10 0,76 154 0,-66-137 0,2 0 0,22 31 0,-20-34 0,-2 1 0,19 42 0,-33-65-151,0 0-1,0 0 0,-1 1 0,0-1 1,0 1-1,0-1 0,-1 1 1,0 6-1,-3 8-6674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56.7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310 1846 24575,'-2'-39'0,"-1"1"0,-2 1 0,-2-1 0,-1 1 0,-14-38 0,8 30 0,-3 0 0,-32-63 0,38 85 0,1 0 0,0-1 0,-8-37 0,-9-79 0,10 48 0,-11-33 0,8 41 0,3-2 0,-7-120 0,23 199 0,1 0 0,1 0 0,-1 0 0,1 0 0,0 0 0,3-8 0,-4 14 0,1 0 0,-1 0 0,1-1 0,-1 1 0,1 0 0,-1 0 0,1 0 0,0 0 0,0 0 0,-1 0 0,1 0 0,0 0 0,0 0 0,0 0 0,0 0 0,0 0 0,0 1 0,0-1 0,0 0 0,1 1 0,-1-1 0,0 1 0,0-1 0,0 1 0,1 0 0,-1 0 0,0-1 0,1 1 0,-1 0 0,0 0 0,0 0 0,1 0 0,-1 0 0,0 1 0,1-1 0,-1 0 0,0 1 0,0-1 0,0 0 0,3 2 0,-1 0 0,0-1 0,0 1 0,0 0 0,0 0 0,0 0 0,-1 1 0,1-1 0,-1 1 0,0-1 0,3 5 0,20 33 0,-10-16 0,-6-10 0,-1-1 0,0 1 0,-1 1 0,0-1 0,-1 1 0,-1 0 0,0 1 0,-1-1 0,-1 1 0,0 0 0,1 30 0,-4-30 0,2-1 0,0 1 0,0 0 0,2-1 0,0 0 0,0 0 0,2 0 0,0 0 0,1-1 0,0 0 0,1 0 0,0-1 0,1 0 0,18 19 0,-23-28 0,0 0 0,0-1 0,1 1 0,0-1 0,0 0 0,0-1 0,0 1 0,0-1 0,0 0 0,1 0 0,-1-1 0,0 1 0,1-1 0,0-1 0,-1 1 0,1-1 0,-1 0 0,12-1 0,-13 1 0,1-1 0,0 0 0,-1 0 0,1 0 0,-1 0 0,1-1 0,-1 1 0,0-1 0,0 0 0,0-1 0,0 1 0,0-1 0,0 1 0,0-1 0,-1 0 0,0-1 0,1 1 0,-1-1 0,-1 1 0,1-1 0,0 0 0,-1 0 0,3-5 0,-2-1 0,14-33 0,28-53 0,-31 69 0,-2-1 0,16-52 0,-18 48 0,27-61 0,-14 48 0,33-95 0,-53 129 0,17-53 0,47-103 0,-23 58 0,-44 108 0,0 1 0,1-1 0,-1 1 0,0-1 0,0 1 0,0-1 0,0 1 0,0-1 0,1 1 0,-1 0 0,0-1 0,1 1 0,-1-1 0,0 1 0,1 0 0,-1-1 0,0 1 0,1 0 0,-1-1 0,0 1 0,1 0 0,-1-1 0,1 1 0,-1 0 0,1 0 0,-1 0 0,1 0 0,-1-1 0,1 1 0,-1 0 0,1 0 0,-1 0 0,1 0 0,0 0 0,0 1 0,-1 0 0,1 0 0,0 0 0,0 0 0,-1 0 0,1 0 0,-1 0 0,1 0 0,-1 0 0,0 1 0,1-1 0,-1 0 0,0 2 0,5 41 0,-4 341 0,-3-176 0,2 818-1365,0-1014-5461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5:59.42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2 363 24575,'-1'-78'0,"3"-88"0,-1 156 0,0 0 0,1 0 0,0 0 0,1 0 0,0 0 0,5-10 0,-7 18 0,0-1 0,0 1 0,0 0 0,1 0 0,-1 0 0,0 0 0,1 0 0,-1 0 0,1 0 0,0 0 0,0 0 0,0 1 0,0-1 0,0 1 0,0-1 0,0 1 0,0 0 0,0 0 0,1 0 0,-1 0 0,0 0 0,1 1 0,-1-1 0,1 1 0,-1-1 0,0 1 0,1 0 0,-1 0 0,1 0 0,3 1 0,-4 0 0,1 0 0,0 1 0,-1-1 0,1 1 0,-1-1 0,1 1 0,-1 0 0,0 0 0,0 0 0,0 0 0,0 0 0,0 1 0,0-1 0,0 0 0,-1 1 0,1 0 0,0 2 0,3 5 0,-1 0 0,0 0 0,4 15 0,-3 7 0,-1 0 0,-1 0 0,-2 1 0,-4 43 0,1-22 0,2-58 0,0-22 0,2 1 0,8-44 0,-6 52 0,-2 9 0,0-1 0,0 1 0,1-1 0,0 1 0,6-11 0,-7 17 0,0-1 0,0 0 0,1 1 0,-1 0 0,0-1 0,1 1 0,0 0 0,-1 0 0,1 0 0,0 1 0,0-1 0,0 1 0,0-1 0,0 1 0,0 0 0,0 0 0,1 0 0,3 0 0,-4 0 0,0 1 0,0-1 0,0 1 0,0 0 0,0-1 0,0 1 0,0 1 0,0-1 0,1 0 0,-1 1 0,0-1 0,0 1 0,0 0 0,-1 0 0,1 0 0,0 1 0,0-1 0,0 1 0,-1-1 0,1 1 0,-1 0 0,1 0 0,-1 0 0,0 0 0,0 0 0,0 1 0,0-1 0,0 1 0,0-1 0,-1 1 0,0 0 0,1 0 0,-1 0 0,0-1 0,0 1 0,0 0 0,0 6 0,3 14 0,-2 0 0,-1 1 0,-1 30 0,-1-30 0,1-1 0,1 1 0,5 31 0,9 36-1365,-12-65-5461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00.86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705 1 24575,'-15'17'0,"0"0"0,2 1 0,0 1 0,1 0 0,-13 30 0,-12 17 0,-140 189 0,49-76 0,40-60 0,-12 17 0,72-97 247,21-31-448,1 0-1,-1 1 1,2 0-1,-1 0 1,1 0-1,1 1 0,-5 11 1,4 0-6625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02.4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800 0 24575,'-3'1'0,"0"0"0,0 0 0,0 0 0,0 0 0,0 1 0,0-1 0,1 1 0,-1 0 0,1 0 0,-1 0 0,1 0 0,-1 0 0,1 0 0,0 1 0,0-1 0,-2 4 0,-4 3 0,-122 156 0,31-37 0,-47 62 0,36-45 0,80-100 0,25-36 0,0-1 0,0 0 0,-1 0 0,0 0 0,-1 0 0,1-1 0,-12 9 0,-27 24 0,6-4 0,26-24-227,1 0-1,0 1 1,1 0-1,0 1 1,-11 19-1,15-21-6598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04.6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587 184 24575,'0'-12'0,"0"0"0,-1 0 0,0 0 0,-4-14 0,4 21 0,-1 0 0,0 1 0,0-1 0,0 1 0,-1 0 0,1-1 0,-1 1 0,0 0 0,0 1 0,-1-1 0,1 1 0,-1-1 0,-4-2 0,0 0 0,-1 0 0,1 1 0,-1 0 0,0 0 0,-1 1 0,1 0 0,-1 1 0,1 0 0,-1 0 0,0 1 0,-13-1 0,8 2 0,1 1 0,-1 0 0,1 1 0,-1 1 0,1 0 0,0 1 0,-19 6 0,26-6 0,1 1 0,-1-1 0,1 1 0,-1 1 0,1-1 0,0 1 0,1 0 0,-1 0 0,-7 10 0,-20 17 0,21-23 0,-12 10 0,1 0 0,0 1 0,-31 39 0,48-51 0,1 1 0,1-1 0,-1 1 0,1 0 0,1 0 0,0 1 0,0-1 0,1 1 0,0-1 0,-1 15 0,1 12 0,4 55 0,0-38 0,-2 0 0,-1-21 0,5 53 0,-4-78 0,2 1 0,-1 0 0,1-1 0,0 1 0,0-1 0,1 1 0,0-1 0,1 0 0,0 0 0,0-1 0,9 13 0,-9-15 0,1 0 0,0 0 0,-1-1 0,1 0 0,0 0 0,1 0 0,-1 0 0,1-1 0,-1 0 0,1 0 0,-1 0 0,1-1 0,7 1 0,1 0 0,0-1 0,1 0 0,-1-1 0,20-3 0,-24 1 0,1-1 0,0-1 0,-1 0 0,1 0 0,-1-1 0,14-8 0,17-8 0,-18 11 0,1-2 0,-2 0 0,43-31 0,-54 34 0,-1 0 0,1-1 0,-2 0 0,1 0 0,-1-1 0,-1 0 0,0-1 0,12-24 0,-12 19 0,-4 6 0,1 0 0,0 0 0,1 1 0,0 0 0,0 0 0,1 0 0,1 1 0,10-11 0,-9 12 0,-1 1 0,0-1 0,7-11 0,-12 15 0,0-1 0,-1 1 0,1-1 0,-1 1 0,0-1 0,-1 0 0,1 0 0,-1 0 0,1-7 0,1-10 0,-1 1 0,-2-34 0,0 49 0,0 0 0,-1-1 0,0 1 0,0 0 0,0 0 0,-1-1 0,0 1 0,0 0 0,-1 1 0,0-1 0,0 0 0,0 1 0,-5-6 0,7 9-40,0 1 0,0 0 0,0 0 0,0 0-1,0 0 1,0 0 0,0 0 0,0 0 0,-1 0 0,1 0 0,0 1-1,-1-1 1,1 1 0,-1-1 0,1 1 0,-1-1 0,1 1-1,-1 0 1,1-1 0,-1 1 0,1 0 0,-1 0 0,1 0 0,-1 1-1,1-1 1,-1 0 0,1 0 0,0 1 0,-1-1 0,1 1-1,-1-1 1,1 1 0,-3 1 0,-7 9-6786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06.5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24575,'1'5'0,"-1"-1"0,1 1 0,-1-1 0,1 1 0,1-1 0,-1 0 0,1 0 0,-1 1 0,1-1 0,0 0 0,4 4 0,3 5 0,21 22 0,-8-10 0,61 83 0,21 26 0,-96-124 0,-1 0 0,-1 0 0,1 1 0,7 19 0,-9-18 0,0-1 0,1 0 0,1 0 0,13 17 0,-14-20-341,0 0 0,0 1-1,5 10 1,0 2-6485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07.7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24575,'5'6'0,"0"0"0,-1-1 0,0 1 0,0 1 0,-1-1 0,3 7 0,6 11 0,68 121 0,230 379 0,-304-516 85,1 0 0,0 0 0,11 9 1,-10-10-513,-1 0 1,0 0-1,6 9 1,-3-1-6400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09.8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587 99 24575,'-11'-1'0,"0"-1"0,0 0 0,0-1 0,1 0 0,-1 0 0,1-1 0,0-1 0,0 1 0,0-2 0,-9-6 0,6 4 0,0 1 0,0 1 0,-1 0 0,-25-8 0,19 10 0,-1 0 0,0 2 0,0 0 0,0 2 0,0 0 0,0 1 0,0 1 0,-22 5 0,32-4 0,0 1 0,0 0 0,0 1 0,1 0 0,-1 0 0,1 1 0,-18 15 0,23-17 0,0 1 0,1-1 0,-1 1 0,1 0 0,0 0 0,0 1 0,1-1 0,0 1 0,0 0 0,0 0 0,0 0 0,1 0 0,0 0 0,1 0 0,-2 11 0,-1 41 0,6 84 0,2-36 0,-6-57 0,1-28 0,1 1 0,0-1 0,2 1 0,4 21 0,-5-38 0,0 0 0,1 0 0,0 0 0,0 0 0,0 0 0,1 0 0,-1-1 0,1 1 0,0-1 0,1 0 0,-1 0 0,1 0 0,-1 0 0,1-1 0,1 1 0,-1-1 0,0 0 0,1 0 0,-1-1 0,1 1 0,0-1 0,0 0 0,0 0 0,0-1 0,6 2 0,12 0 0,0 0 0,0-2 0,0 0 0,37-4 0,-8 0 0,-32 2 0,0-2 0,0-1 0,0 0 0,0-1 0,-1-1 0,0-1 0,0-1 0,-1 0 0,0-2 0,0 0 0,-1-1 0,20-15 0,-31 20 0,-1 0 0,1-1 0,-1 1 0,0-1 0,-1 0 0,0 0 0,0-1 0,0 1 0,-1-1 0,3-9 0,10-20 0,4-1 0,-14 28 0,1-2 0,-2 1 0,1 0 0,-2-1 0,1 0 0,-2 0 0,3-16 0,-5 15 0,0 0 0,-1 0 0,-1 0 0,-1-1 0,1 1 0,-2 0 0,0 1 0,0-1 0,-2 0 0,1 1 0,-1 0 0,-1 0 0,0 1 0,-12-17 0,5 14-1365,2 8-5461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11.4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1232 24575,'0'-4'0,"1"0"0,0 1 0,1-1 0,-1 0 0,1 1 0,0-1 0,0 1 0,0-1 0,0 1 0,0 0 0,1 0 0,-1 0 0,5-3 0,1-3 0,129-166 0,88-100 0,-118 164 0,182-196 0,-265 281 0,-2-2 0,0 0 0,-2-1 0,-1 0 0,22-50 0,-37 72-105,0 0 0,0 0 0,1 1 0,-1 0 0,2 0 0,-1 0 0,0 0 0,1 1 0,0 0 0,1 0 0,-1 1 0,10-5 0,-5 4-6721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13.4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1127 24575,'1'-15'0,"1"0"0,1 0 0,0 1 0,1-1 0,12-27 0,-9 23 0,-2 6 0,1 0 0,0 1 0,1-1 0,1 1 0,14-18 0,52-49 0,-49 55 0,37-47 0,5-10 0,9-12 0,22-36 0,-52 72 0,-4 8 0,69-63 0,-43 46 0,-62 58-49,-1 0-1,1 0 1,-1-1-1,-1 1 1,1-1-1,-2 0 1,1-1-1,-1 1 1,2-10-1,-1 4-820,4-11-5956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15.9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591 45 24575,'-12'1'0,"0"0"0,0 1 0,0 1 0,-12 3 0,-23 5 0,-7-5 0,0-4 0,-61-3 0,-65 2 0,177-1 0,0 1 0,0-1 0,0 1 0,0 0 0,0-1 0,0 1 0,1 0 0,-1 1 0,0-1 0,1 0 0,-1 1 0,1 0 0,0-1 0,-1 1 0,1 0 0,0 0 0,0 1 0,0-1 0,0 0 0,1 0 0,-1 1 0,0-1 0,1 1 0,0 0 0,0-1 0,0 1 0,0 0 0,0 0 0,-1 4 0,0 8 0,1 0 0,0 0 0,0 0 0,3 25 0,0-18 0,-1 10 0,3-1 0,0 0 0,2 0 0,1 0 0,1 0 0,2-2 0,1 1 0,2-1 0,0-1 0,26 40 0,-34-62 0,-1-1 0,1 0 0,1 0 0,-1 0 0,0 0 0,1-1 0,0 0 0,0 0 0,1 0 0,-1-1 0,1 0 0,-1-1 0,1 1 0,0-1 0,0 0 0,0-1 0,8 1 0,8 0 0,-1 0 0,1-2 0,0-1 0,26-4 0,-39 3 0,0-1 0,1 0 0,-1 0 0,-1-1 0,1 0 0,0-1 0,-1 0 0,0-1 0,0 1 0,-1-2 0,1 1 0,-1-1 0,-1-1 0,1 1 0,-1-1 0,-1-1 0,1 1 0,9-18 0,32-56 0,-30 55 0,25-53 0,-29 46 0,19-62 0,-30 84 0,-1 1 0,0-1 0,0 0 0,-1 0 0,-1 0 0,0 0 0,0 0 0,-1 0 0,-5-18 0,4 23-65,-1 1 0,0-1 0,0 1 0,-1-1 0,0 1 0,0 0 0,0 1 0,-1-1 0,0 1 0,0 0 0,0 0 0,0 0 0,-1 1 0,0 0 0,0 0 0,0 0 0,-1 1 0,1 0 0,-1 0 0,-7-1 0,-5 0-6761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17.5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24575,'5'1'0,"0"1"0,0-1 0,0 1 0,0-1 0,0 1 0,0 1 0,0-1 0,-1 1 0,1 0 0,7 6 0,0 0 0,45 32 0,-2 3 0,56 58 0,-53-47 0,168 172 0,-131-128 0,-70-76 0,42 31 0,-34-28 0,41 47 0,-66-67-227,0 1-1,0 0 1,-1 1-1,0 0 1,6 9-1,0 3-6598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6:19.4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709 159 24575,'-1'-4'0,"1"-1"0,-1 1 0,0-1 0,-1 1 0,1 0 0,-1-1 0,0 1 0,-4-7 0,-21-30 0,22 35 0,0 1 0,-1-1 0,0 1 0,0 0 0,0 0 0,0 0 0,-1 1 0,0 0 0,1 0 0,-2 1 0,1 0 0,0 0 0,-1 1 0,1 0 0,-12-2 0,-10 1 0,1 1 0,-56 2 0,47 2 0,5-2 0,0 2 0,-48 10 0,67-10 0,1 2 0,0-1 0,1 1 0,-1 1 0,1 0 0,0 1 0,0 0 0,0 1 0,-15 12 0,12-7 0,1 1 0,-22 26 0,31-33 0,0 0 0,0 0 0,1 0 0,-1 0 0,2 1 0,-1 0 0,1-1 0,0 1 0,0 0 0,-1 11 0,0 37 0,5 73 0,0-37 0,-2-82 0,1-1 0,0 1 0,0-1 0,0 0 0,1 1 0,0-1 0,1 0 0,0 0 0,0 0 0,0 0 0,1-1 0,1 0 0,6 10 0,-7-12 0,1 1 0,1-1 0,-1 0 0,1-1 0,-1 1 0,1-1 0,1 0 0,-1 0 0,1-1 0,-1 0 0,1 0 0,0-1 0,0 0 0,0 0 0,13 2 0,-10-3 0,0 0 0,0 0 0,0-1 0,0-1 0,0 1 0,0-2 0,1 1 0,14-6 0,-12 3 0,-1-2 0,1 0 0,-1 0 0,0-1 0,20-16 0,43-44 0,-4 4 0,26-15 0,-69 56 0,0-2 0,48-54 0,-59 60 0,-5 4 0,-1 0 0,0-1 0,13-21 0,-21 31 0,0-1 0,-1 1 0,1-1 0,-1 1 0,0-1 0,0 0 0,-1 0 0,1 0 0,-1 0 0,-1 0 0,1 0 0,-1 0 0,-1-9 0,1 14-28,0 1-1,0-1 1,0 1-1,0-1 1,0 1 0,0-1-1,0 1 1,0 0-1,0-1 1,0 1-1,-1-1 1,1 1-1,0-1 1,0 1 0,-1-1-1,1 1 1,0 0-1,0-1 1,-1 1-1,1 0 1,0-1-1,-1 1 1,1 0 0,-1-1-1,1 1 1,-1 0-1,1 0 1,0 0-1,-1-1 1,1 1-1,-1 0 1,1 0 0,-1 0-1,1 0 1,-1 0-1,1 0 1,-1 0-1,1 0 1,-1 0-1,1 0 1,-1 0 0,1 0-1,-1 0 1,1 0-1,0 0 1,-1 1-1,0-1 1,-12 7-6798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7:16.0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24575,'-1'166'0,"20"861"0,-5-722 0,-16-711 0,3 229 0,-1 169 0,0 0 0,1 0 0,0-1 0,0 1 0,1 0 0,0 0 0,1 1 0,0-1 0,0 0 0,0 1 0,1 0 0,7-11 0,-3 8 0,0 1 0,1 0 0,0 0 0,0 1 0,1 0 0,0 0 0,19-9 0,34-15 0,-50 27 0,0-1 0,-1 0 0,0 0 0,0-1 0,-1-1 0,0 0 0,0 0 0,18-20 0,-20 18 0,0 1 0,1 1 0,0-1 0,1 2 0,15-9 0,-11 6 0,27-21 0,-37 27 0,-1 0 0,-1 0 0,1 0 0,-1 0 0,1-1 0,-1 0 0,-1 1 0,1-1 0,-1 0 0,3-8 0,1-4 0,1 0 0,0 0 0,2 0 0,-1 1 0,18-22 0,138-163 0,-151 190 0,-14 17 0,-15 25 0,12-24 0,-11 26 0,14-28 0,-1 0 0,0 0 0,0 0 0,0 0 0,-1-1 0,1 1 0,-1-1 0,0 0 0,-1 1 0,1-2 0,-1 1 0,0 0 0,0-1 0,0 1 0,-6 3 0,-37 15 0,31-14 0,-1 0 0,-23 16 0,26-15 0,1-1 0,-24 10 0,25-13 0,0 0 0,1 1 0,-1 1 0,-19 15 0,-10 11 0,28-25 0,2 1 0,-1 0 0,-15 18 0,1 1 0,-2-2 0,-1 0 0,-46 30 0,51-40 0,14-9 0,0-1 0,0 2 0,0 0 0,-12 12 0,22-19 0,-1-1 0,1 1 0,-1-1 0,1 1 0,-1 0 0,1-1 0,-1 1 0,1 0 0,0-1 0,-1 1 0,1 0 0,0 0 0,0-1 0,-1 1 0,1 0 0,0 0 0,0-1 0,0 1 0,0 0 0,0 0 0,0 0 0,0-1 0,0 1 0,1 0 0,-1 0 0,0-1 0,0 1 0,0 0 0,1 0 0,-1-1 0,1 1 0,-1 0 0,0-1 0,1 1 0,-1-1 0,1 1 0,-1 0 0,1-1 0,0 1 0,-1-1 0,1 1 0,-1-1 0,1 0 0,0 1 0,0-1 0,-1 1 0,2-1 0,6 4 0,0-1 0,0 0 0,15 3 0,0 0 0,-17-3 0,0 0 0,0 1 0,0 0 0,0 0 0,-1 0 0,0 1 0,6 6 0,31 40 0,-39-48 0,14 23 0,-1 1 0,21 45 0,8 16 0,-12-28 0,-23-40 0,0 0 0,2-1 0,0-1 0,20 24 0,-22-30 0,0 1 0,-1 0 0,0 0 0,9 23 0,-11-24 0,-2-6 342,-3-12-2049,-1-5-5119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7:17.1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31 24575,'6'0'0,"6"0"0,6 0 0,7 0 0,2 0 0,-2-5 0,0-2 0,0 1 0,2 1 0,1 1 0,1 2 0,1 1 0,0 0 0,1 1 0,-1 0 0,1 1 0,-10-1 0,-9 0-8191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17:18.4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24575,'0'5'0,"0"12"0,0 9 0,0 4 0,0 8 0,0 3 0,0 0 0,0 3 0,0-1 0,0-2 0,0-4 0,0-2 0,0-2 0,0-1 0,0-7-8191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18:44.49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1 186,'62'57,"-37"-36,-1 2,29 35,-36-36,1-2,0 0,2-1,39 30,-36-31,-1 0,26 29,-37-36,1-1,13 10,17 14,67 53,-16-13,-81-64,-1 0,2-1,-1 0,21 10,-28-17,0 0,0 0,0 0,1-1,-1 0,0 0,1 0,-1-1,0 0,1 0,-1 0,1 0,-1-1,1 0,9-3,-4-1,0-1,-1 0,1 0,-1-1,-1 0,0-1,0 0,12-14,22-18,-8 13,0 1,59-30,86-33,-168 83,285-125,115-57,-209 79,-161 91,-32 15,-1-1,0 0,17-10,-12 5,1 2,0-1,1 2,-1 0,27-5,3-3,-37 11,-8 1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18:46.41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1,'1'3,"0"0,0 1,0-1,1 0,-1 0,1 0,0 0,-1 0,1 0,1-1,-1 1,4 3,5 8,161 239,-3-5,16-13,-176-225,1 0,0 0,0-1,1-1,0 0,0 0,19 9,-24-14,0-1,1 0,-1 0,0 0,1-1,-1 0,1 0,0-1,-1 0,1 0,-1-1,1 1,-1-1,1-1,-1 1,1-1,10-5,201-104,-165 82,255-156,-247 142,-2-2,97-99,-136 122,0-1,-2-1,17-26,-28 40,0 1,1 0,0 1,0 0,1 0,15-10,10-10,-22 20,1 0,0 0,0 1,0 1,1 0,0 1,19-4,-12 3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18:49.22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1510 1797,'4'-1,"0"0,0-1,0 1,-1-1,1 0,0 0,-1 0,0-1,1 1,-1-1,0 0,0 0,0 0,2-4,5-3,8-10,0 0,-2-1,17-28,-20 29,23-41,40-91,-6 12,-56 116,23-28,-2 4,5-7,-22 33,13-24,-26 37,0 1,-1-1,0-1,-1 1,1 0,1-16,-3 16,-1 2,0 0,0 0,1 0,0 0,0 1,1-1,5-11,-7 18,0-1,0 0,0 0,-1 0,1 0,0-1,-1 1,1 0,-1 0,1 0,-1 0,0-1,0 1,1 0,-1 0,0-1,0 1,0 0,0 0,0-1,0 1,-1 0,1 0,0 0,-1-2,-1 1,0 0,0 1,0 0,0-1,0 1,0 0,0 0,0 0,0 0,0 0,-1 1,-2-2,-83-24,-167-76,-67-52,194 86,-31-13,122 64,1-2,1-2,-39-29,44 26,1-2,-39-45,45 45,-1 1,0 2,-50-37,69 57,0 0,1 0,-1 0,0 1,0 0,0 0,-1 0,1 0,0 1,-1 0,1 0,-1 1,1 0,-1-1,1 2,-1-1,1 1,-1 0,1 0,0 0,-1 1,1-1,0 1,0 1,0-1,0 1,1 0,-1 0,1 0,-1 1,1-1,0 1,0 0,1 0,-1 1,-3 6,1-2,1 0,1 1,-5 11,5-12,0 1,0 0,-10 12,-15 16,-49 48,-3 3,54-61,-1 0,-2-2,-58 40,48-37,25-18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18:52.09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1 574,'32'-23,"-5"5,98-86,-118 99,13-12,2 1,0 0,1 2,1 1,39-17,3 4,64-34,17-7,45-23,-177 82,0 0,1 1,-1 1,1 0,1 1,-1 1,1 1,-1 0,1 1,25 0,-27 1,-1-1,28-6,16-2,-54 10,0 0,0 1,0-1,0 1,0 0,0 0,-1 0,1 0,0 1,-1 0,1-1,5 5,41 34,-17-11,9-1,81 42,55 11,-88-42,263 114,-332-142,0 0,26 19,-31-18,1-1,1-1,33 14,91 31,-118-48,-1 1,-1 2,1 0,-2 1,30 21,107 67,-127-80,43 21,-2-2,-70-37,0 0,0 0,0 0,0 0,0 0,0 1,0-1,0 1,-1 0,1 0,-1-1,1 1,-1 0,0 0,1 0,-1 0,0 0,0 1,-1-1,1 0,0 0,-1 1,0-1,1 0,-1 1,0-1,0 1,0-1,0 0,-1 1,1-1,-1 0,1 0,-1 1,0-1,0 0,0 0,0 0,0 0,-2 3,-19 35,18-31,0-1,-1 1,0-1,0 0,-9 9,0-1,1 0,1 1,1 1,0 0,1 0,1 1,1 0,1 0,-8 34,-9 32,-66 249,77-287,7-29,1 1,1 0,-3 31,6 279,3-164,-2 140,0-281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02.8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11.3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493 2 24575,'-46'-1'0,"-38"1"0,75 1 0,0 0 0,0 0 0,0 1 0,0 0 0,0 1 0,-15 6 0,7 0 0,-1 0 0,1 1 0,-19 15 0,29-19 0,0 1 0,1-1 0,-1 1 0,1 0 0,1 1 0,-1 0 0,1 0 0,-7 16 0,-60 131 0,61-134 0,2 1 0,0 0 0,1 0 0,1 1 0,2 0 0,0 0 0,1 0 0,-1 44 0,5-5 0,4 169 0,-1-207 0,2 0 0,1-1 0,1 0 0,0 0 0,2 0 0,14 25 0,-9-18 0,-1 1 0,10 40 0,-21-62 0,1 0 0,0-1 0,0 1 0,0 0 0,1-1 0,10 16 0,-11-20 0,0-1 0,0 1 0,1-1 0,-1 1 0,1-1 0,0-1 0,0 1 0,0 0 0,0-1 0,1 0 0,-1 0 0,0 0 0,1 0 0,0-1 0,5 1 0,5 1 0,-1-1 0,0 0 0,1-1 0,0-1 0,23-2 0,-29 1 0,-1 0 0,1-1 0,-1 0 0,1-1 0,-1 0 0,0 0 0,0-1 0,0 0 0,0 0 0,10-8 0,29-29 0,58-65 0,-97 98 0,82-78 0,-78 73 0,-1 0 0,0 0 0,0-1 0,14-27 0,0 1 0,-17 27 0,0 1 0,-1-2 0,-1 1 0,0-1 0,0 0 0,-1-1 0,-1 1 0,-1-1 0,0 0 0,-1 0 0,0 0 0,-1 0 0,-1 0 0,-2-19 0,1 26 0,-1 0 0,0 0 0,0 0 0,-1 0 0,0 1 0,-8-14 0,-29-42 0,16 28 0,4 1 0,-2 1 0,-2 2 0,-52-57 0,60 73 0,1-1 0,1-1 0,0 0 0,2-1 0,0 0 0,0-1 0,-9-23 0,11 23 0,-20-29 0,15 25 0,14 22-57,0 0 0,1 0 1,-1 0-1,0 0 0,1 0 0,-1 0 0,1 0 0,-1 0 0,1 0 0,0-1 0,0 1 1,-1 0-1,1 0 0,0 0 0,0 0 0,0 0 0,0-1 0,0 1 0,0 0 1,0 0-1,1 0 0,-1 0 0,1-3 0,6-4-6769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13.8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302 1 24575,'-7'1'0,"0"1"0,0 0 0,0 1 0,0-1 0,1 1 0,-1 1 0,1-1 0,-1 1 0,1 0 0,1 1 0,-1-1 0,-9 10 0,12-9 0,-1 0 0,1 0 0,0 0 0,0 1 0,0-1 0,1 0 0,0 1 0,0 0 0,0 0 0,1 0 0,0 0 0,-1 10 0,1-13 0,1 0 0,0 0 0,0 1 0,0-1 0,0 0 0,1 0 0,-1 0 0,1 0 0,0 0 0,0 0 0,0 0 0,0-1 0,0 1 0,1 0 0,-1 0 0,1-1 0,0 1 0,0-1 0,0 0 0,0 1 0,0-1 0,0 0 0,0 0 0,1 0 0,-1-1 0,5 3 0,12 4 0,-14-6 0,0 0 0,0 0 0,-1 0 0,1 0 0,-1 1 0,1-1 0,-1 1 0,0 1 0,0-1 0,-1 0 0,1 1 0,3 4 0,-1 1 0,0 1 0,-1-1 0,0 1 0,-1 0 0,0 0 0,-1 0 0,0 1 0,0-1 0,-1 1 0,1 13 0,-1 15 0,-5 60 0,1-33 0,2-61 0,0 1 0,0 0 0,-1 0 0,0-1 0,0 1 0,0 0 0,-1-1 0,-3 10 0,3-13 0,1 1 0,-1-1 0,0 0 0,0 1 0,0-1 0,0 0 0,0 0 0,0-1 0,0 1 0,0 0 0,-1-1 0,1 1 0,-1-1 0,1 0 0,-1 0 0,0 0 0,0 0 0,1 0 0,-6 0 0,0 0 0,1 0 0,-1-1 0,1 0 0,-1 0 0,1-1 0,-1 0 0,1 0 0,-1-1 0,1 0 0,0 0 0,0 0 0,0-1 0,0 0 0,0-1 0,-6-4 0,-7-6 0,0-1 0,1 0 0,-22-24 0,35 32 0,0 1 0,0-1 0,0-1 0,1 1 0,0-1 0,-8-16 0,11 16 342,2 8-369,0 0 0,0 0 1,0 0-1,0 0 0,0 0 1,0-1-1,0 1 0,0 0 1,0 0-1,0 0 0,0 0 1,0 0-1,0 0 0,0 0 1,0 0-1,0 0 0,0-1 1,0 1-1,0 0 0,0 0 1,0 0-1,0 0 0,0 0 1,0 0-1,0 0 0,0 0 1,0 0-1,0 0 0,0 0 1,0 0-1,1-1 0,-1 1 1,0 0-1,0 0 0,0 0 1,0 0-1,0 0 0,0 0 1,0 0-1,0 0 0,0 0 1,1 0-1,-1 0 0,0 0 1,0 0-1,0 0 0,0 0 1,0 0-1,0 0 0,0 0 1,0 0-1,0 0 0,1 0 1,-1 0-1,0 0 0,0 0 1,0 1-1,0-1 0,0 0 1,0 0-1,0 0 0,0 0 1,0 0-1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16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553 83 24575,'-6'0'0,"1"-1"0,-1 0 0,1-1 0,0 1 0,-1-1 0,1 0 0,0 0 0,0-1 0,0 1 0,0-1 0,-4-4 0,3 3 0,0 1 0,0-1 0,0 1 0,-1 0 0,1 0 0,-13-2 0,13 4 0,0 0 0,1 0 0,-1 1 0,0 0 0,0 0 0,0 1 0,0 0 0,0 0 0,1 0 0,-1 1 0,0-1 0,1 1 0,-1 1 0,1-1 0,0 1 0,0 0 0,-9 6 0,7-2 0,0-1 0,0 1 0,0 0 0,1 1 0,1 0 0,-1 0 0,1 0 0,0 0 0,1 1 0,-4 11 0,-53 122 0,55-127 0,-1-1 0,-1 1 0,-14 20 0,13-21 0,1-1 0,0 1 0,-9 22 0,-4 20 0,9-25 0,1 0 0,1 0 0,-9 57 0,4 8 0,7-52 0,-3 69 0,12 254 0,-1-362 0,0 1 0,0-1 0,1 1 0,0-1 0,0 1 0,0-1 0,0 0 0,1 1 0,2 4 0,-2-7 0,-1-1 0,1 0 0,0 1 0,0-1 0,0 0 0,0 0 0,0 0 0,0-1 0,0 1 0,1 0 0,-1-1 0,0 1 0,1-1 0,0 0 0,-1 0 0,1 0 0,0 0 0,-1-1 0,6 2 0,17 0 0,0 0 0,0-1 0,35-5 0,-11 2 0,-28 0 0,-1-1 0,1-1 0,-1-1 0,0-1 0,-1 0 0,0-2 0,0 0 0,0-1 0,-1-1 0,0 0 0,-1-2 0,26-22 0,53-59 0,-85 82 0,1 0 0,-2-2 0,0 1 0,0-1 0,-1-1 0,-1 1 0,0-2 0,10-26 0,-12 22 0,0-1 0,-1 1 0,-2-1 0,0 0 0,-1-1 0,-1-30 0,-1-122 0,-4-107 0,2 243 0,-3 1 0,-1 0 0,-15-51 0,12 50 0,-7-73 0,13 79 0,2 27 49,0-1 0,0 0 0,-1 1-1,1-1 1,-1 1 0,-2-6 0,3 9-87,1 1 1,0-1 0,0 0 0,-1 1 0,1-1 0,0 0 0,-1 1 0,1-1 0,-1 1 0,1-1-1,-1 0 1,1 1 0,-1-1 0,1 1 0,-1-1 0,0 1 0,1 0 0,-1-1 0,0 1 0,1 0-1,-1-1 1,0 1 0,1 0 0,-1 0 0,0 0 0,0-1 0,1 1 0,-1 0 0,0 0 0,0 0-1,1 0 1,-1 0 0,0 1 0,0-1 0,1 0 0,-1 0 0,0 0 0,1 1 0,-1-1 0,0 0-1,1 1 1,-1-1 0,0 0 0,1 1 0,-2 0 0,-7 9-6789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07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613 0 24575,'-1'60'0,"-4"-1"0,-18 92 0,-42 112 0,35-152 0,-186 793 0,167-693 0,32-121 0,-9 133 0,15-142 0,-3-1 0,-26 84 0,0-3 0,19-67 0,-19 96 0,34-145 0,1-1 0,1 62 0,5-78-1365,0-4-5461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08.9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1 209 24575,'8'7'0,"0"0"0,1 0 0,14 7 0,-14-9 0,-1 0 0,0 1 0,-1 0 0,14 13 0,-11-7 0,1 0 0,0-1 0,1 0 0,0-1 0,1 0 0,0-1 0,20 11 0,5 2 0,70 50 0,-95-63 0,78 67 0,-89-75 0,6 6 0,1-2 0,0 1 0,1-1 0,15 6 0,-22-10 0,0 0 0,0 0 0,0-1 0,0 1 0,0-1 0,1 0 0,-1 0 0,0 0 0,0 0 0,0-1 0,0 1 0,1-1 0,-1 0 0,0 0 0,0 0 0,0 0 0,-1 0 0,1-1 0,5-2 0,11-11 0,0 0 0,20-22 0,13-11 0,24-12 0,4 3 0,165-90 0,-243 146 0,110-56 0,131-90 0,-240 146-1365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19.3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179 1 24575,'-1'29'0,"-1"-1"0,-2 0 0,0 1 0,-12 36 0,-44 107 0,8-31 0,28-31 0,12-53 0,12-55 0,-1 0 0,0 1 0,1-1 0,-1 0 0,1 1 0,0-1 0,0 1 0,-1-1 0,2 0 0,-1 1 0,0-1 0,0 1 0,1-1 0,0 0 0,-1 1 0,1-1 0,0 0 0,0 0 0,0 1 0,0-1 0,1 0 0,-1 0 0,0 0 0,1-1 0,0 1 0,-1 0 0,1 0 0,0-1 0,0 1 0,0-1 0,0 0 0,0 1 0,0-1 0,0 0 0,0 0 0,1 0 0,-1-1 0,0 1 0,1-1 0,-1 1 0,0-1 0,4 1 0,8 1 0,-1 0 0,1-1 0,-1 0 0,1-1 0,0 0 0,-1-1 0,1-1 0,24-6 0,-34 6 0,-1 0 0,0 0 0,0-1 0,0 1 0,0-1 0,0 1 0,-1-1 0,1 0 0,-1 0 0,1 0 0,-1-1 0,0 1 0,-1-1 0,1 1 0,0-1 0,0-4 0,4-10 0,7-35 0,-13 51 0,5-32 0,-2 0 0,-3-61 0,-1 120 0,-2 0 0,-7 29 0,2-18 0,-3 58 0,11 104 237,1-90-1839,-1-82-5224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30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1597 462 24575,'-1'-4'0,"0"1"0,0 0 0,0-1 0,0 1 0,0 0 0,-1 0 0,1 0 0,-1 0 0,0 0 0,0 1 0,0-1 0,0 0 0,0 1 0,-1-1 0,-3-2 0,-6-7 0,-28-34 0,-3 3 0,-82-65 0,90 82 0,-1 1 0,-1 3 0,-1 1 0,-64-26 0,69 34 0,-2-1 0,-46-12 0,70 24 0,0-1 0,-1 2 0,1-1 0,-1 2 0,0-1 0,1 2 0,-1-1 0,-16 4 0,-9 6 0,0 1 0,-64 31 0,-66 44 0,121-62 0,0 1 0,-30 15 0,-78 56 0,142-87 0,1 1 0,0 0 0,1 0 0,0 2 0,1-1 0,0 1 0,-10 19 0,6-9 0,2 2 0,1-1 0,-11 35 0,15-36 0,2 0 0,0 0 0,-1 40 0,7 69 0,0-46 0,-2-58 0,4 104 0,-1-108 0,0 0 0,1-1 0,12 39 0,-14-58 0,1 8 0,1 1 0,0-1 0,1 0 0,0 0 0,1-1 0,0 1 0,0-1 0,1 0 0,10 9 0,4 2 0,2-2 0,0 0 0,39 23 0,80 38 0,-117-67 0,185 90 0,-169-86 0,0-2 0,0-1 0,59 10 0,-69-20 0,1-1 0,-1-2 0,1-1 0,-1-1 0,1-2 0,38-8 0,-41 5 0,-1-2 0,1-1 0,-1-1 0,-1-1 0,0-2 0,0 0 0,-2-2 0,1-1 0,-2-1 0,34-31 0,-49 41 0,0-2 0,-1 1 0,0-1 0,0-1 0,-1 1 0,-1-1 0,1-1 0,-1 1 0,-1-1 0,0 0 0,5-19 0,39-196 0,-28 112 0,53-251 0,-68 338 114,-2 0 0,1-46 0,-4 66-215,-2 0 1,1 0-1,0 1 1,-1-1 0,-1 1-1,1-1 1,-1 1-1,0-1 1,0 1 0,-1 0-1,0 0 1,0 0 0,0 0-1,-1 0 1,0 1-1,-6-8 1,-1 4-6726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32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24575,'-1'6'0,"1"-1"0,0 1 0,1-1 0,-1 1 0,1-1 0,0 0 0,0 1 0,1-1 0,-1 0 0,1 0 0,0 0 0,1 0 0,-1 0 0,1 0 0,0-1 0,0 1 0,0-1 0,1 0 0,0 0 0,0 0 0,0 0 0,0-1 0,9 6 0,79 53 0,-62-45 0,-1 2 0,-1 1 0,-1 2 0,40 40 0,-22-18 0,-30-30 0,25 30 0,-36-40 0,-2 0 0,1 1 0,0-1 0,-1 1 0,0 0 0,0 0 0,0-1 0,-1 1 0,0 1 0,0-1 0,0 0 0,0 0 0,-1 0 0,0 0 0,0 1 0,0-1 0,-1 0 0,-1 8 0,0-6 0,0 0 0,0-1 0,-1 0 0,0 1 0,0-1 0,0 0 0,-1 0 0,0 0 0,0-1 0,-1 0 0,1 1 0,-1-1 0,-8 6 0,5-4 0,0-1 0,-1 0 0,0 0 0,0 0 0,0-1 0,-1-1 0,0 0 0,0 0 0,0-1 0,0 0 0,0 0 0,-1-2 0,-20 3 0,12-4 42,-5 2-323,0-1-1,0-1 1,0-2-1,-39-6 1,42 1-6545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34.7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522 1 24575,'0'10'0,"-10"20"0,-20 19 0,-14 24 0,-11 13 0,-6 9 0,-3 3 0,4-4 0,7-8 0,12-13 0,9-14 0,4-12 0,7-9 0,6-5 0,7-8-8191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36.2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24575,'1'4'0,"0"0"0,0-1 0,1 1 0,-1 0 0,1-1 0,0 0 0,0 0 0,0 1 0,1-1 0,-1 0 0,1-1 0,5 6 0,4 6 0,199 237 0,104 132 0,-159-190 0,-144-180-1365,-1-3-5461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38.6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92 24575,'-7'7'0,"1"1"0,0 0 0,0 0 0,1 0 0,0 1 0,0 0 0,1 0 0,0 0 0,1 1 0,-4 14 0,5-16 0,1 1 0,0-1 0,0 1 0,0-1 0,1 1 0,1-1 0,-1 1 0,1-1 0,1 1 0,-1-1 0,1 0 0,5 13 0,-4-17 0,0 1 0,-1-1 0,1 0 0,0-1 0,1 1 0,-1 0 0,1-1 0,7 6 0,15 16 0,-20-18 0,0-1 0,1 1 0,0-1 0,0 0 0,0 0 0,0-1 0,1 0 0,12 6 0,-14-8 0,0-1 0,0 0 0,0-1 0,0 1 0,0-1 0,0 0 0,0 0 0,0-1 0,1 0 0,-1 0 0,0-1 0,0 1 0,11-4 0,-6 2 0,-1-2 0,0 1 0,0-1 0,0-1 0,0 0 0,-1-1 0,1 1 0,11-12 0,-15 13 0,-1-1 0,-1 0 0,1 0 0,-1-1 0,0 1 0,0-1 0,0 0 0,-1 0 0,0 0 0,0-1 0,0 1 0,-1-1 0,0 1 0,1-11 0,0-8 0,-1 0 0,-2 0 0,0 0 0,-5-30 0,3 49 0,1 0 0,-1 0 0,-1 1 0,1-1 0,-1 0 0,1 1 0,-2-1 0,1 1 0,-1 0 0,1 0 0,-1 1 0,-1-1 0,1 1 0,-1 0 0,1 0 0,-1 0 0,-10-5 0,1 0 0,0 2 0,-1-1 0,0 2 0,0 0 0,-26-6 0,29 10 114,1-1 0,-20 0 0,27 3-228,1 0 0,0 0 0,0 0 0,-1 0 1,1 1-1,0 0 0,0-1 0,-1 1 1,1 0-1,0 1 0,0-1 0,0 1 1,0-1-1,-3 3 0,-7 9-6712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41.3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682 184 24575,'-17'0'0,"-16"0"0,-39-5 0,61 4 0,-1-2 0,1 1 0,0-2 0,0 1 0,0-1 0,-21-12 0,-4-4 0,-1 1 0,-78-28 0,59 27 0,37 12 0,0 1 0,0 1 0,-1 0 0,0 2 0,-33-4 0,51 8 0,-1 0 0,1 0 0,-1 0 0,1 1 0,-1-1 0,0 1 0,1 0 0,0-1 0,-1 1 0,1 0 0,-1 0 0,1 1 0,0-1 0,0 0 0,0 1 0,0-1 0,0 1 0,0 0 0,0 0 0,0 0 0,1 0 0,-1 0 0,1 0 0,-1 0 0,1 0 0,0 1 0,0-1 0,0 0 0,0 1 0,0-1 0,1 1 0,-1-1 0,0 4 0,-1 10 0,1 0 0,0 0 0,1 1 0,2 20 0,0-13 0,2 355 0,-4-296 0,-1-72 0,2-1 0,-1 1 0,1 0 0,1-1 0,0 1 0,1-1 0,4 14 0,-5-20 0,0-1 0,0 1 0,0-1 0,0 1 0,1-1 0,-1 0 0,1 0 0,0 0 0,-1 0 0,2-1 0,-1 1 0,0-1 0,0 1 0,1-1 0,-1 0 0,1-1 0,0 1 0,-1-1 0,1 1 0,0-1 0,0 0 0,5 0 0,19 2 0,1-2 0,49-3 0,-21-1 0,66-6 0,141-28 0,-174 23 0,65-16 0,-126 22 0,-1 0 0,0-2 0,36-19 0,-59 26 0,0 0 0,0-1 0,0 0 0,0 0 0,0 0 0,-1-1 0,0 0 0,0 1 0,0-1 0,-1-1 0,1 1 0,-1-1 0,0 1 0,-1-1 0,0 0 0,1 0 0,-2 0 0,1 0 0,-1 0 0,0 0 0,0 0 0,-1-1 0,0-10 0,0 8 0,-1 1 0,1-1 0,-2 1 0,1 0 0,-1-1 0,-1 1 0,1 0 0,-1 0 0,-1 0 0,1 1 0,-1-1 0,-1 1 0,0 0 0,0 0 0,0 0 0,-12-11 0,3 8 0,1 1 0,-1 0 0,-29-12 0,23 12 0,-25-16 0,33 18-105,1 0 0,-2 1 0,1 1 0,-1 0 0,1 1 0,-1 0 0,0 1 0,-1 0 0,1 1 0,-1 0 0,1 2 0,-24 0 0,11 1-6721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42.9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24575,'0'5'0,"1"0"0,0 0 0,1 0 0,-1 0 0,1 0 0,3 7 0,2 6 0,87 243 0,-61-172 0,111 238 0,-109-254 0,-13-24 0,-10-21 0,17 30 0,-7-16 0,18 47 0,12 24 0,7 15-1365,-49-102-5461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45.0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613 1 24575,'-167'300'0,"142"-261"0,-11 16 0,-37 74 0,60-104 0,-2 0 0,-19 26 0,0-2 0,22-30 0,-1-1 0,0 0 0,-17 17 0,-10 13 0,33-37 0,-1-1 0,-1 0 0,0 0 0,-19 16 0,24-24-114,0 1 1,1 0-1,-1 0 0,1 1 0,0-1 1,0 1-1,0 0 0,0-1 0,1 1 1,0 1-1,-4 7 0,0 7-6712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47.2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485 56 24575,'-4'0'0,"-1"1"0,1 0 0,-1 0 0,1 0 0,0 0 0,-7 4 0,-13 4 0,-4-3 0,16-5 0,1 2 0,-1-1 0,1 2 0,0-1 0,0 1 0,0 1 0,0 0 0,1 1 0,0 0 0,-12 10 0,4-2 0,1 2 0,1 0 0,1 1 0,0 1 0,-19 29 0,-36 47 0,65-86 0,1 0 0,1 1 0,-1-1 0,1 0 0,-3 17 0,4-15 0,-1-1 0,0 1 0,0-1 0,-1 0 0,-6 10 0,6-12 0,0 0 0,0 0 0,1 0 0,-1 0 0,2 1 0,-3 9 0,4-16 0,1 1 0,-1 0 0,1 0 0,0 0 0,0-1 0,0 1 0,0 0 0,0 0 0,1 0 0,-1-1 0,0 1 0,1 0 0,-1 0 0,1-1 0,0 1 0,-1 0 0,1-1 0,0 1 0,0-1 0,0 1 0,0-1 0,1 1 0,-1-1 0,0 0 0,0 1 0,1-1 0,-1 0 0,1 0 0,-1 0 0,1 0 0,0 0 0,3 1 0,4 1 0,0 0 0,0-1 0,0 0 0,1 0 0,-1-1 0,13 0 0,62-4 0,-35 0 0,46 3 0,56-3 0,-136 0 0,0 0 0,-1-1 0,1-1 0,-1-1 0,0 0 0,0 0 0,16-12 0,22-8 0,-41 20 0,1 1 0,-1-2 0,0 1 0,-1-1 0,0-1 0,0 0 0,0-1 0,10-12 0,-14 14 0,0-1 0,-1 0 0,-1 0 0,1 0 0,-1-1 0,0 1 0,-1-1 0,0 0 0,-1 0 0,0 0 0,2-18 0,-2 19 0,-1-1 0,-1 1 0,1 0 0,-2 0 0,1-1 0,-1 1 0,0 0 0,-1 0 0,0-1 0,0 1 0,0 1 0,-1-1 0,-1 0 0,-5-10 0,-13-22 0,20 35 0,-1-1 0,0 0 0,0 1 0,0 0 0,-1 0 0,1 0 0,-1 0 0,0 0 0,-1 1 0,1-1 0,-1 1 0,-7-5 0,-27-19 0,31 22 0,-1 0 0,1 0 0,-1 0 0,-9-4 0,0 2 88,-29-11 134,44 18-333,1 1-1,-1-1 0,0 1 1,0 0-1,0-1 0,0 1 1,0 0-1,1 1 0,-1-1 0,0 0 1,0 1-1,0 0 0,1-1 1,-6 3-1,-9 9-6714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49.9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464 3 24575,'-99'-2'0,"-109"4"0,203-1 0,-1 1 0,1-1 0,0 1 0,0 0 0,0 0 0,0 1 0,0-1 0,0 1 0,1 0 0,-1 0 0,1 1 0,0-1 0,0 1 0,0 0 0,-4 6 0,-21 17 0,25-23 0,0 1 0,0-1 0,0 0 0,1 1 0,-1 0 0,1 0 0,0 0 0,0 0 0,1 0 0,0 0 0,0 1 0,0-1 0,0 1 0,1 0 0,-1 8 0,0 9 0,1 0 0,2 37 0,1-25 0,-2 3 0,-1-21 0,1-1 0,1 0 0,0 1 0,1-1 0,1 0 0,0 0 0,7 17 0,-4-17 0,-1-4 0,0-1 0,0 1 0,1-1 0,8 11 0,-11-18 0,-1-1 0,1 0 0,0 0 0,0 0 0,1 0 0,-1-1 0,1 1 0,-1-1 0,1 0 0,0 0 0,0 0 0,0 0 0,0-1 0,0 0 0,0 1 0,5-1 0,22 3 0,0-3 0,0 0 0,42-5 0,6 0 0,-73 4 0,1 0 0,-1-1 0,1 1 0,0-1 0,-1-1 0,0 0 0,1 1 0,6-5 0,-9 4 0,0 0 0,0-1 0,0 1 0,-1-1 0,1 0 0,-1 0 0,0 0 0,0-1 0,0 1 0,-1-1 0,1 0 0,-1 0 0,3-4 0,13-30 0,-10 20 0,21-35 0,-22 42 0,-1-1 0,0 0 0,0-1 0,-1 0 0,0 1 0,-2-1 0,1-1 0,2-26 0,-3 11 0,-2-1 0,-2 1 0,-4-34 0,4 57 18,0 0 0,0-1 0,-1 1 0,0 0 0,-1 0 0,1 0 0,-1 0 0,0 1 0,0-1 0,-1 1 0,0 0 0,0-1 0,0 2 0,0-1 0,-1 0 0,0 1 0,0 0 0,-7-4 0,9 5-82,-1 1 1,0 0 0,0 0 0,-1 0 0,1 1-1,0-1 1,0 1 0,-1 0 0,1 0 0,-1 1-1,1-1 1,-1 1 0,1 0 0,-1 0-1,1 1 1,-1-1 0,1 1 0,-1 0 0,1 0-1,0 0 1,-1 1 0,1 0 0,0-1 0,0 1-1,0 1 1,-6 4 0,-6 6-6763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51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487 1 24575,'0'7'0,"-1"0"0,0 0 0,0 0 0,-1 0 0,0 0 0,0 0 0,-5 9 0,-26 47 0,5-11 0,-1 12 0,-89 184 0,85-195 0,23-40 0,1 1 0,-14 29 0,-67 139 0,89-181 0,-26 64 297,23-53-534,-1 1-1,0-1 1,-1 0-1,0-1 1,-1 1-1,-10 13 1,-2-4-6589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2:53.8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24575,'1'6'0,"-1"1"0,1-1 0,0 0 0,0 0 0,1 0 0,0 0 0,0 0 0,0 0 0,6 9 0,3 2 0,20 27 0,8 10 0,-16-15 0,1-1 0,3-2 0,1 0 0,58 56 0,-58-64 0,-17-17 0,0 0 0,22 16 0,-19-15 0,0 0 0,-1 0 0,-1 1 0,20 28 0,-1-3 0,-13-17-455,2-1 0,25 20 0,-28-27-6371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24:35.67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0,'1749'0,"-1740"0,24 1,-31-1,0 1,-1-1,1 0,0 1,-1-1,1 1,0-1,-1 1,1 0,-1-1,1 1,-1 0,1 0,1 2,-3-3,0 0,0 1,1-1,-1 0,0 0,0 0,0 0,0 1,0-1,0 0,0 0,0 0,0 1,0-1,0 0,0 0,0 0,0 0,0 1,0-1,0 0,0 0,0 0,0 1,0-1,0 0,0 0,0 0,-1 0,1 1,0-1,0 0,0 0,0 0,0 0,0 0,-1 0,1 1,0-1,0 0,0 0,0 0,-1 0,1 0,-11 5,9-5,-57 17,-1-2,-91 9,105-17,-245 28,-523-3,476-33,333 2,5 1,12 3,19 6,119 41,-124-43,56 11,-31-9,167 40,306 29,-264-76,-151-5,-84 3,1 1,0 1,46 14,-18-5,130 25,-138-31,0-2,49-1,-161-8,0-4,-76-18,-1 0,-719-84,853 109,-47-7,0 3,-1 3,-78 6,132-4,-1 1,1 0,0 0,1 0,-1 1,0-1,0 1,0-1,1 1,-1 0,1 0,-1 0,1 0,0 1,0-1,0 1,0-1,0 1,1-1,-1 1,1 0,0 0,-1 3,-4 10,2-1,0 1,-2 21,4-21,-2 12,3-18,0 0,-1 0,-3 12,3-19,1 1,0-1,-1 0,1 0,-1 0,0-1,0 1,0 0,-1-1,1 1,-1-1,1 0,-5 4,-6 0,1 1,-1-1,0-1,-1-1,-18 5,-5 2,32-10,1 1,-1-1,1 0,-1-1,1 1,-1-1,-6 0,-5-3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4:50.5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1437 24575,'9'11'0,"0"0"0,0 0 0,-1 0 0,0 1 0,-1 0 0,7 19 0,28 85 0,-8-17 0,-27-82 0,22 51 0,24 88 0,-45-132 0,21 47 0,5 11 0,27 79 0,-3-11 0,-51-131 0,0-1 0,2 0 0,-1 0 0,2-1 0,20 28 0,-21-33 0,-1 1 0,0 0 0,-1 1 0,0 0 0,-1 0 0,-1 0 0,8 30 0,-13-40 0,1 0 0,1-1 0,-1 1 0,0 0 0,1-1 0,0 1 0,0-1 0,0 0 0,0 0 0,4 5 0,-5-7 0,0 0 0,0 0 0,0-1 0,0 1 0,1 0 0,-1-1 0,0 1 0,0-1 0,0 1 0,1-1 0,-1 1 0,0-1 0,0 0 0,1 0 0,-1 1 0,0-1 0,1 0 0,-1 0 0,0-1 0,1 1 0,-1 0 0,0 0 0,1 0 0,-1-1 0,0 1 0,0-1 0,0 1 0,1-1 0,-1 0 0,0 1 0,0-1 0,0 0 0,0 0 0,2-1 0,13-11 0,-6 4 0,1 1 0,0 0 0,0 1 0,18-9 0,105-36 0,-113 46 0,1 1 0,-1 1 0,1 1 0,34-1 0,479 5 0,-188 0 0,80-1 0,-420 1 0,0-2 0,0 1 0,0-1 0,0 1 0,0-2 0,0 1 0,9-4 0,-14 4 0,1-1 0,-1 1 0,0-1 0,1 1 0,-1-1 0,0 0 0,0 1 0,0-1 0,-1 0 0,1-1 0,0 1 0,-1 0 0,1 0 0,-1-1 0,0 1 0,0 0 0,0-1 0,0 0 0,0 1 0,-1-1 0,1 1 0,0-5 0,1-15 0,-1-1 0,-1 1 0,-3-31 0,0 24 0,3-37 0,2 52 0,0 1 0,2-1 0,0 1 0,0 0 0,7-13 0,3-12 0,17-42 0,61-111 0,-45 96 0,-24 43 0,-13 28 0,17-30 0,52-105 0,-56 106 0,60-98 0,-57 114 0,0 0 0,29-55 0,-53 89 0,-1 0 0,0 0 0,0 0 0,0 0 0,0 0 0,0 0 0,-1 0 0,1 0 0,-1-1 0,0 1 0,0 0 0,0 0 0,0 0 0,-1 0 0,1-1 0,-1 1 0,0 0 0,0 0 0,0 0 0,-2-4 0,0 2 0,0 1 0,0-1 0,-1 1 0,0-1 0,1 1 0,-1 0 0,-1 0 0,1 1 0,-1-1 0,-7-4 0,-6-5 0,0 0 0,1-2 0,0 0 0,-25-31 0,25 27 0,-1 0 0,0 1 0,-23-16 0,-33-13 0,-10-6 0,-9-8 0,53 36 0,-47-38 0,-56-51 0,109 88 0,-2 1 0,-72-39 0,105 63 0,-106-70 0,32 18 0,40 31 0,-11-7 0,2-1 0,-69-59 0,104 79 0,-1 1 0,0 1 0,-1 0 0,-18-9 0,-22-14 0,37 20 0,-1 0 0,0 1 0,-24-10 0,37 18 0,0 1 0,0-1 0,0 1 0,0 0 0,-1 0 0,1 0 0,0 0 0,-1 1 0,1-1 0,0 1 0,-1 1 0,1-1 0,0 0 0,-1 1 0,1 0 0,0 0 0,-1 0 0,1 1 0,0-1 0,0 1 0,-4 3 0,-7 6 0,5-5 0,0 1 0,0 0 0,1 1 0,0 0 0,1 1 0,0 0 0,-12 16 0,-32 51 0,25-39 0,21-29 0,0-1 0,-1 0 0,0-1 0,0 0 0,-1 0 0,0 0 0,-14 7 0,10-6 0,1 0 0,0 1 0,-10 9 0,12-9 0,-71 65 0,60-56 0,2 1 0,0 1 0,1 0 0,1 1 0,1 1 0,0 0 0,-12 27 0,16-29 0,0-2 0,-1 1 0,-1-2 0,-1 1 0,0-2 0,-32 27 0,25-26 0,1 2 0,0 0 0,1 1 0,2 1 0,0 0 0,1 1 0,1 1 0,1 1 0,-12 24 0,8-4 0,-3-1 0,-1-1 0,-2-1 0,-38 48 0,57-82-341,0 0 0,1 1-1,-7 12 1,3-1-6485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4:52.8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0 432 24575,'14'0'0,"-1"-2"0,0 1 0,0-2 0,0 1 0,20-9 0,63-29 0,-30 11 0,96-33 0,151-64 0,-249 96 0,93-42 0,-125 60 0,1 2 0,0 1 0,0 1 0,0 2 0,1 2 0,0 1 0,0 1 0,60 5 0,-91-2 0,0-1 0,0 0 0,0 1 0,-1 0 0,1 0 0,0 0 0,-1 0 0,1 0 0,-1 0 0,1 0 0,-1 1 0,0 0 0,1-1 0,-1 1 0,0 0 0,0 0 0,0 0 0,0 0 0,-1 0 0,1 1 0,0-1 0,1 5 0,1 2 0,-1 1 0,0 0 0,0 0 0,2 21 0,1 6 0,2-7 0,2-1 0,0 0 0,19 33 0,49 81 0,-62-116 0,284 488 0,-181-279 0,-10-18 0,-94-194-682,34 40-1,-35-48-6143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4:54.6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321 1 24575,'-1'11'0,"-1"1"0,0-1 0,0 0 0,-1 0 0,-1 0 0,1 0 0,-2-1 0,-7 15 0,-3 8 0,-208 443 0,216-461 0,1 1 0,0 1 0,2-1 0,-1 1 0,2 0 0,0 0 0,0 29 0,2-31 0,1-12-136,-1 0-1,1 1 1,-1-1-1,1 0 1,-1 1-1,0-1 1,0 0-1,-1 0 0,-1 4 1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4:55.9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411 0 24575,'-4'7'0,"-1"-1"0,1 0 0,1 1 0,-1 0 0,1 0 0,0 0 0,1 0 0,-2 8 0,-6 13 0,1-5 0,-89 223 0,63-169 0,-51 83 0,59-117 0,-28 49 0,48-77 83,1 1 1,0-1-1,-3 19 0,4-16-932,-12 30 0,9-31-5977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00.9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468 128 24575,'-24'-29'0,"20"24"0,0-1 0,-1 1 0,1 0 0,-1 0 0,0 0 0,-9-5 0,0 1 0,0 2 0,0 0 0,-1 1 0,1 0 0,-2 2 0,1-1 0,0 2 0,-30-4 0,10 5 0,0 1 0,-68 7 0,100-6 0,0 1 0,1-1 0,-1 1 0,0 0 0,0-1 0,0 2 0,0-1 0,1 0 0,-1 0 0,0 1 0,1 0 0,-1-1 0,1 1 0,0 0 0,0 0 0,0 0 0,0 1 0,0-1 0,0 0 0,0 1 0,1-1 0,-1 1 0,1 0 0,0-1 0,-1 1 0,1 0 0,1 0 0,-2 5 0,0 7 0,0 0 0,1 0 0,1 0 0,2 24 0,-1-16 0,4 135 0,-5-154 0,1 0 0,-1 0 0,1 0 0,0 0 0,0 0 0,0-1 0,1 1 0,0 0 0,-1 0 0,1-1 0,0 1 0,1-1 0,-1 0 0,0 0 0,1 1 0,0-2 0,0 1 0,5 4 0,-3-4 0,1 0 0,0 0 0,0 0 0,0-1 0,0 0 0,0 0 0,1 0 0,-1-1 0,1 0 0,12 0 0,9 1 0,0-1 0,1-2 0,-1-1 0,43-8 0,-57 4 0,1 0 0,-1-1 0,-1 0 0,1-1 0,-1-1 0,-1 0 0,20-19 0,-12 11 0,8-14 0,-24 25 0,1 1 0,-1-1 0,1 1 0,8-7 0,-6 7 0,-1 0 0,0 0 0,-1-1 0,1 0 0,-1 0 0,0 0 0,0 0 0,-1-1 0,0 0 0,0 0 0,-1 0 0,0 0 0,0-1 0,0 1 0,-1-1 0,-1 0 0,1 0 0,-1 0 0,0 1 0,-1-1 0,0 0 0,-1-9 0,1 13 18,-1 0 0,0 0 0,0 1 0,0-1 0,-1 0 0,1 1 0,-1-1 0,0 1 0,0-1 0,0 1 0,-1 0 0,1 0 0,-1 0 0,1 0 0,-1 1 0,0-1 0,0 1 0,-7-5 0,6 4-140,-1 1 0,1-1 0,-1 1 0,0 0 0,0 0 0,0 0 0,0 1 0,0 0 0,-1 0 1,1 0-1,0 0 0,0 1 0,-9 0 0,-3 4-6704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06.7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184 306 24575,'-7'-1'0,"1"-1"0,0 0 0,0 0 0,0 0 0,0-1 0,0 0 0,0 0 0,1-1 0,-1 1 0,-4-6 0,5 6 0,1 0 0,0 0 0,0-1 0,1 0 0,-1 0 0,1 0 0,0-1 0,0 1 0,0-1 0,0 1 0,1-1 0,0 0 0,0 0 0,-3-10 0,5 13 0,-1-1 0,1 1 0,-1 0 0,1-1 0,0 1 0,0-1 0,0 1 0,0-1 0,0 1 0,1-1 0,-1 1 0,1-1 0,-1 1 0,1 0 0,0-1 0,0 1 0,0 0 0,0 0 0,1 0 0,-1-1 0,0 1 0,1 1 0,0-1 0,-1 0 0,1 0 0,0 1 0,0-1 0,0 0 0,0 1 0,0 0 0,3-2 0,4 0 0,0 0 0,0 0 0,0 1 0,0 0 0,1 1 0,-1 0 0,10 1 0,-14-1 0,0 1 0,0 0 0,0 1 0,0-1 0,0 1 0,0 0 0,-1 0 0,1 1 0,0-1 0,-1 1 0,1 0 0,-1 0 0,0 1 0,0-1 0,5 4 0,-7-2 0,1 0 0,0-1 0,-1 1 0,1 0 0,-1 0 0,0 1 0,-1-1 0,1 0 0,-1 1 0,0-1 0,0 1 0,0-1 0,0 8 0,0 8 0,-3 37 0,1-34 0,1-16 0,-1-1 0,0 0 0,0 0 0,0 0 0,0 0 0,-1 0 0,0 0 0,-1 0 0,1 0 0,-4 5 0,4-9 0,1 0 0,-1 0 0,1 0 0,-1-1 0,1 1 0,-1 0 0,0-1 0,0 0 0,0 1 0,0-1 0,0 0 0,0 0 0,0 0 0,-1 0 0,1 0 0,0-1 0,0 1 0,-1-1 0,1 1 0,0-1 0,-1 0 0,1 0 0,0 0 0,-1 0 0,1 0 0,-1 0 0,1-1 0,0 0 0,0 1 0,-3-2 0,-2 0 0,1-1 0,-1 0 0,1-1 0,0 0 0,-1 0 0,2 0 0,-1 0 0,0-1 0,1 0 0,0 0 0,0-1 0,1 1 0,-5-7 0,-6-11 0,2-1 0,-13-27 0,19 36 0,5 10 0,-6-11 0,0-1 0,1 1 0,1-1 0,1 0 0,-4-20 0,9 34 0,-1 0 0,1 0 0,-1 0 0,1-1 0,0 1 0,0 0 0,1 0 0,-1 0 0,1-1 0,-1 1 0,1 0 0,0 0 0,0 0 0,1 0 0,-1 0 0,0 0 0,1 1 0,0-1 0,0 0 0,0 1 0,0-1 0,0 1 0,0 0 0,0-1 0,1 1 0,0 0 0,-1 1 0,1-1 0,0 0 0,0 1 0,-1-1 0,1 1 0,0 0 0,1 0 0,5-1 0,-5 1 0,1 0 0,-1 1 0,1-1 0,-1 1 0,1 0 0,-1 0 0,0 1 0,1-1 0,-1 1 0,1 0 0,-1 0 0,0 0 0,0 1 0,1 0 0,-1 0 0,0 0 0,-1 0 0,1 0 0,0 1 0,-1 0 0,1-1 0,-1 1 0,0 1 0,0-1 0,0 0 0,0 1 0,-1-1 0,3 6 0,1 0 0,0 2 0,-1-1 0,-1 1 0,0-1 0,0 1 0,-1 0 0,0 1 0,-1-1 0,1 23 0,-2-23 0,-1 0 0,0 0 0,-1 0 0,-1 0 0,1 0 0,-2 0 0,-4 15 0,5-23 0,1 0 0,-1 0 0,1 0 0,-1 0 0,0 0 0,0 0 0,0 0 0,-1 0 0,1-1 0,-1 1 0,0-1 0,1 0 0,-1 0 0,0 0 0,0 0 0,0 0 0,0-1 0,-1 0 0,1 1 0,0-1 0,-1 0 0,1 0 0,-1-1 0,1 1 0,-1-1 0,-6 0 0,6 0 0,1 0 0,-1 0 0,1-1 0,-1 0 0,0 1 0,1-1 0,-1-1 0,1 1 0,0 0 0,-1-1 0,1 0 0,0 0 0,-6-4 0,4 2 0,0-1 0,1 0 0,-1 0 0,1 0 0,0 0 0,0-1 0,-3-6 0,1 1 0,1 1 0,1-1 0,0 0 0,1 0 0,0 0 0,0-1 0,1 1 0,0-18 0,2 20 0,1 1 0,0 0 0,0 0 0,1 0 0,0 0 0,0 0 0,1 0 0,0 1 0,8-14 0,-10 19 0,0 0 0,0 0 0,0 0 0,1 0 0,-1 0 0,1 0 0,-1 1 0,1-1 0,-1 1 0,1-1 0,0 1 0,0 0 0,0-1 0,0 1 0,0 0 0,0 0 0,0 0 0,0 1 0,0-1 0,0 0 0,0 1 0,1 0 0,-1-1 0,0 1 0,0 0 0,1 0 0,-1 0 0,0 0 0,0 1 0,1-1 0,-1 0 0,0 1 0,0 0 0,0 0 0,0-1 0,1 1 0,-1 0 0,-1 1 0,1-1 0,2 1 0,0 2 22,0-1-1,-1 0 0,1 1 1,-1 0-1,1 0 0,-1 0 1,-1 0-1,1 1 0,-1-1 1,1 1-1,-1-1 0,0 1 1,-1 0-1,1 0 0,1 9 1,0 5-591,-1 0 0,-1 34 0,-1-25-6257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08.7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1 219 24575,'2'0'0,"1"0"0,0 0 0,-1-1 0,1 1 0,-1-1 0,1 0 0,-1 0 0,1 0 0,-1 0 0,0 0 0,1 0 0,-1-1 0,0 1 0,0-1 0,0 1 0,3-4 0,2-3 0,0 0 0,10-18 0,-11 17 0,-1 1 0,1 0 0,7-7 0,27-28 0,-26 27 0,0 2 0,28-24 0,-41 37 0,-1 0 0,1 1 0,0-1 0,-1 1 0,1-1 0,0 1 0,-1 0 0,1-1 0,0 1 0,0 0 0,0-1 0,-1 1 0,1 0 0,0 0 0,0 0 0,0-1 0,-1 1 0,1 0 0,0 0 0,0 0 0,0 1 0,0-1 0,-1 0 0,1 0 0,0 0 0,1 1 0,-1 0 0,0 0 0,0 0 0,0 0 0,-1 0 0,1 0 0,0 0 0,0 0 0,-1 0 0,1 0 0,-1 1 0,1-1 0,-1 0 0,0 0 0,1 1 0,-1 1 0,2 8 0,-1 0 0,-1 1 0,-1 12 0,1-15 0,-3 119-1365,3-100-5461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12.7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 24575,'67'-1'0,"78"3"0,-139-2 0,0 1 0,-1 0 0,1 0 0,-1 1 0,1-1 0,-1 1 0,0 0 0,0 1 0,0-1 0,0 1 0,0 0 0,0 1 0,-1-1 0,1 1 0,-1-1 0,0 1 0,5 6 0,-5-3 0,0-1 0,0 1 0,0 0 0,-1 0 0,0 0 0,-1 0 0,1 0 0,-1 1 0,-1-1 0,1 1 0,-1 0 0,0 8 0,-1 2 0,1 1 0,-5 31 0,2-42 0,1 0 0,-2 0 0,1 0 0,-1 0 0,0-1 0,0 1 0,-1-1 0,-7 11 0,4-9 0,1-1 0,-1 1 0,-1-2 0,1 1 0,-1-1 0,0 0 0,-1-1 0,0 0 0,0 0 0,0-1 0,-12 5 0,7-5 0,-1 0 0,0-1 0,0-1 0,0 0 0,0-1 0,-1-1 0,-16 0 0,-17-2 0,157 0 0,80 1 0,-101 15 0,-58-9 0,38 3 0,-56-8 76,-7-2-207,1 2 0,-1-1 0,1 0 0,0 1 0,-1 0 0,1 0 0,-1 0 0,0 0 0,1 1 0,7 4 0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4:42.3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11403 1013 24575,'-22'-1'0,"0"-1"0,0-1 0,1-1 0,-1-1 0,-24-9 0,4 1 0,-110-30 0,-657-167 0,348 101 0,182 42 0,-82-25 0,-1 1 0,191 50 0,-312-66 0,405 93 0,-270-43 0,89 15 0,104 15 0,-176-9 0,29 31 0,-83-3 0,-255-13 0,0 22 0,220 1 0,293-1 0,-245 35 0,-4 37 0,321-60 0,1 2 0,0 2 0,-58 28 0,-147 85 0,212-105 0,21-12 0,1 2 0,1 1 0,0 0 0,-22 22 0,34-29 0,0 0 0,0-1 0,-1 0 0,0-1 0,-1 0 0,1-2 0,-22 7 0,-10 6 0,-139 49 0,35-14 0,-3-7 0,4-1 0,82-27 0,13-4 0,38-9 0,-161 59 0,139-49 0,-1-3 0,0-1 0,0-2 0,-44 5 0,53-9 0,3 2 0,0 0 0,0 2 0,1 1 0,-36 19 0,-9 4 0,50-23 0,0 1 0,1 1 0,0 1 0,-23 19 0,39-29 0,-15 10 0,-1-2 0,0 0 0,-29 11 0,13-6 0,-49 24 0,-131 67 0,201-100 0,-2 0 0,-17 5 0,24-10 0,0 0 0,0 2 0,0-1 0,1 1 0,0 0 0,0 0 0,0 1 0,0 0 0,1 1 0,-13 11 0,11-6 0,3-3 0,0-1 0,0 0 0,0-1 0,-1 1 0,0-1 0,0-1 0,-11 7 0,-6 3 0,-23 18 0,7-5 0,17-14 0,-1-1 0,0-1 0,-1-2 0,0 0 0,0-2 0,-47 10 0,57-15 0,0 1 0,-28 11 0,37-13 0,0 1 0,0 1 0,1-1 0,0 1 0,-1-1 0,2 1 0,-1 1 0,0-1 0,-7 10 0,-22 26 0,-8 9 0,39-45 0,0 1 0,0-1 0,0 1 0,1 0 0,0 0 0,0 0 0,0 1 0,-2 7 0,4 0-1365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4:45.2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24575,'0'778'0,"0"-775"0,0 4 0,0-1 0,0 0 0,1 0 0,0 1 0,2 9 0,-2-15 0,-1 0 0,0 0 0,1 0 0,-1 0 0,1 0 0,0 0 0,-1 0 0,1 0 0,0 0 0,-1-1 0,1 1 0,0 0 0,0 0 0,0-1 0,0 1 0,-1-1 0,1 1 0,0-1 0,0 1 0,0-1 0,0 1 0,0-1 0,1 0 0,-1 0 0,0 1 0,0-1 0,0 0 0,0 0 0,0 0 0,0 0 0,0 0 0,0 0 0,0-1 0,0 1 0,0 0 0,0-1 0,0 1 0,0 0 0,2-2 0,5-1 0,0-1 0,-1 0 0,1-1 0,-1 0 0,11-9 0,20-14 0,44-15 0,-70 37 0,0 1 0,0 1 0,0 0 0,1 1 0,14-2 0,-25 5 0,0 0 0,1-1 0,-1 1 0,1 1 0,-1-1 0,1 0 0,-1 1 0,0-1 0,1 1 0,-1-1 0,0 1 0,1 0 0,-1 0 0,0 0 0,0 0 0,0 1 0,0-1 0,0 1 0,0-1 0,0 1 0,-1 0 0,1-1 0,0 1 0,-1 0 0,1 0 0,-1 0 0,0 0 0,0 0 0,0 1 0,0-1 0,0 0 0,0 1 0,-1-1 0,1 0 0,0 4 0,1 10 0,0-1 0,-1 1 0,0 0 0,-3 22 0,1-18 0,-1 32 0,1 54 0,1-103 0,0 0 0,0 0 0,1 0 0,-1 0 0,1 0 0,0 0 0,0-1 0,0 1 0,0 0 0,1 0 0,-1-1 0,1 1 0,-1-1 0,1 1 0,0-1 0,0 0 0,3 3 0,-2-3 0,1 1 0,0-1 0,-1 0 0,1 0 0,0 0 0,0-1 0,0 1 0,0-1 0,0 0 0,9 1 0,4-1 0,1-1 0,-1-1 0,0 0 0,32-7 0,-33 5 0,105-24 0,-105 22 0,0-1 0,0 0 0,-1-2 0,0 1 0,21-15 0,-29 16 0,28-17 0,-35 22 0,1 1 0,0-1 0,0 1 0,-1 0 0,1-1 0,0 1 0,0 0 0,-1-1 0,1 1 0,0 0 0,0 0 0,0 0 0,-1 0 0,1 0 0,0-1 0,0 2 0,0-1 0,0 0 0,-1 0 0,1 0 0,0 0 0,0 0 0,0 1 0,-1-1 0,1 0 0,0 1 0,0-1 0,-1 1 0,1-1 0,0 1 0,-1-1 0,1 1 0,0-1 0,-1 1 0,1 0 0,-1-1 0,1 1 0,-1 0 0,1 1 0,3 9 0,-2 1 0,1 0 0,-2 0 0,1 0 0,-2 0 0,0 0 0,-2 18 0,1 5 0,-4 550 0,5-580 0,0-1 0,0 1 0,1 0 0,0 0 0,-1-1 0,1 1 0,1 0 0,-1-1 0,5 10 0,-5-12 0,1 0 0,-1-1 0,1 1 0,-1 0 0,1 0 0,0-1 0,0 1 0,-1-1 0,1 0 0,0 1 0,0-1 0,1 0 0,-1 0 0,0 0 0,0-1 0,0 1 0,1 0 0,-1-1 0,0 1 0,1-1 0,-1 0 0,4 0 0,5 0 0,1-1 0,-1 0 0,0-1 0,0 0 0,21-7 0,56-27 0,-43 16 0,88-41 0,-132 60 0,0 0 0,0 1 0,0-1 0,0 1 0,0-1 0,0 1 0,1-1 0,-1 1 0,0 0 0,0 0 0,1-1 0,-1 1 0,0 0 0,0 0 0,1 0 0,-1 0 0,0 0 0,0 1 0,0-1 0,1 0 0,-1 1 0,0-1 0,0 0 0,0 1 0,0-1 0,1 1 0,-1 0 0,0-1 0,0 1 0,0 0 0,0 0 0,-1 0 0,1 0 0,0 0 0,0 0 0,0 0 0,-1 0 0,1 0 0,0 0 0,-1 0 0,1 0 0,-1 0 0,0 0 0,1 3 0,1 5 0,-1-1 0,0 1 0,0 1 0,-1-1 0,-1 9 0,1-8 0,0-3 0,-1 0 0,2-1 0,-1 1 0,1 0 0,0 0 0,0-1 0,4 10 0,-4-14 0,0 1 0,0-1 0,1 0 0,-1 1 0,1-1 0,0 0 0,-1 0 0,1 0 0,0 0 0,0 0 0,1-1 0,-1 1 0,0-1 0,0 1 0,1-1 0,-1 0 0,1 0 0,-1 0 0,1 0 0,-1 0 0,5 0 0,19 3 0,0-2 0,0 0 0,0-2 0,33-4 0,2 1 0,-40 2 0,-10 0 0,0 1 0,-1 0 0,1 0 0,0 1 0,14 3 0,-22-3 0,-1 0 0,1 0 0,0 0 0,-1 0 0,0 0 0,1 1 0,-1-1 0,0 1 0,1 0 0,-1-1 0,0 1 0,0 0 0,0 0 0,-1 0 0,1 1 0,0-1 0,-1 0 0,0 1 0,1-1 0,-1 1 0,0-1 0,0 1 0,0-1 0,-1 1 0,2 5 0,-1 1 0,-1 0 0,0 0 0,0-1 0,0 1 0,-1 0 0,-1 0 0,0 0 0,-3 11 0,-30 70 0,25-68 0,-17 37 0,27-58 8,0-1-1,-1 1 1,1-1-1,0 1 0,0-1 1,-1 1-1,1-1 1,0 1-1,-1-1 0,1 1 1,0-1-1,-1 0 1,1 1-1,-1-1 1,1 0-1,-1 0 0,1 1 1,-1-1-1,1 0 1,-1 0-1,1 1 0,-1-1 1,-4-8 163,2-17-1878,3 13-5119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35.2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129 217 24575,'0'-47'0,"1"-55"0,-1 99 0,1-1 0,-1 1 0,1 0 0,0 0 0,0 0 0,0 0 0,0 0 0,0 1 0,1-1 0,-1 0 0,1 0 0,0 1 0,0-1 0,0 1 0,0 0 0,0-1 0,0 1 0,1 0 0,-1 0 0,1 0 0,-1 1 0,1-1 0,0 1 0,0-1 0,0 1 0,0 0 0,0 0 0,0 0 0,0 1 0,0-1 0,0 1 0,0-1 0,0 1 0,0 0 0,0 0 0,1 0 0,-1 1 0,0-1 0,0 1 0,0 0 0,0 0 0,0 0 0,0 0 0,0 0 0,-1 1 0,1-1 0,0 1 0,-1 0 0,1 0 0,3 3 0,-2 0 0,0-1 0,-1 1 0,0 0 0,0 0 0,0 0 0,0 0 0,-1 0 0,0 1 0,0-1 0,0 1 0,-1-1 0,0 1 0,0 0 0,0-1 0,-1 1 0,0 9 0,0-6 0,-1-1 0,0 1 0,0-1 0,0 0 0,-1 1 0,-1-1 0,1 0 0,-1 0 0,0-1 0,-8 14 0,8-17 0,1 0 0,-1-1 0,0 1 0,0-1 0,0 0 0,-1 1 0,1-2 0,-1 1 0,0 0 0,1-1 0,-1 1 0,0-1 0,-1 0 0,1-1 0,-7 3 0,5-3 0,0 0 0,0-1 0,0 0 0,0 0 0,0 0 0,0-1 0,0 0 0,0 0 0,0 0 0,0-1 0,-7-3 0,3 2 0,0-1 0,1 0 0,-1-1 0,1 0 0,-15-10 0,20 11 0,0 1 0,1 0 0,0-1 0,-1 1 0,2-1 0,-1 0 0,0 0 0,1-1 0,-1 1 0,1 0 0,1-1 0,-1 1 0,0-1 0,-1-9 0,1 2 0,1 0 0,0-1 0,0 1 0,1 0 0,4-23 0,-4 32 0,1-1 0,0 1 0,0 0 0,0-1 0,0 1 0,1 0 0,-1 0 0,1 0 0,0 0 0,0 0 0,3-3 0,-4 5 0,1-1 0,-1 1 0,1 0 0,0 0 0,-1 0 0,1 0 0,0 0 0,0 0 0,0 1 0,0-1 0,0 1 0,0-1 0,0 1 0,0-1 0,0 1 0,0 0 0,0 0 0,0 0 0,0 0 0,3 1 0,1 1 0,-1-1 0,1 1 0,-1 1 0,0-1 0,0 1 0,0-1 0,0 1 0,0 1 0,0-1 0,6 8 0,-4-5 0,0 1 0,-1 0 0,0 0 0,0 1 0,8 14 0,-11-15 0,0 1 0,0-1 0,-1 1 0,0-1 0,0 1 0,-1 0 0,0 0 0,0 0 0,-1 13 0,0-19 0,0 0 0,0 0 0,0 0 0,0 0 0,-1 0 0,1 0 0,-1 0 0,0 0 0,1 0 0,-1 0 0,0 0 0,0-1 0,0 1 0,0 0 0,0-1 0,-1 1 0,1-1 0,0 1 0,-1-1 0,1 1 0,-1-1 0,1 0 0,-1 0 0,0 0 0,0 0 0,1 0 0,-1 0 0,0 0 0,0-1 0,0 1 0,0-1 0,0 1 0,0-1 0,0 0 0,0 0 0,0 0 0,0 0 0,0 0 0,0 0 0,0 0 0,0-1 0,-2 0 0,1 1 0,0-1 0,0 0 0,0 0 0,0 0 0,1-1 0,-1 1 0,0-1 0,1 1 0,-1-1 0,1 0 0,-1 0 0,1 0 0,0 0 0,0-1 0,0 1 0,0-1 0,0 1 0,0-1 0,1 0 0,-1 1 0,1-1 0,-2-6 0,2 7 0,0 0 0,1-1 0,-1 1 0,1-1 0,0 1 0,-1-1 0,1 1 0,0-1 0,1 1 0,-1-1 0,0 1 0,1-1 0,-1 1 0,1-1 0,0 1 0,0 0 0,0-1 0,0 1 0,0 0 0,0 0 0,1-1 0,-1 1 0,1 0 0,0 1 0,-1-1 0,1 0 0,0 0 0,3-1 0,-4 2 0,1-1 0,0 1 0,0 1 0,0-1 0,0 0 0,0 0 0,0 1 0,0-1 0,0 1 0,0-1 0,0 1 0,0 0 0,0 0 0,1 0 0,-1 0 0,0 0 0,0 1 0,0-1 0,0 1 0,0-1 0,0 1 0,0 0 0,0 0 0,0 0 0,0 0 0,-1 0 0,1 0 0,0 0 0,0 0 0,-1 1 0,1-1 0,-1 1 0,1-1 0,-1 1 0,0 0 0,0 0 0,0-1 0,0 1 0,0 0 0,0 0 0,0 0 0,1 4 0,-2-4 0,1 0 0,0 0 0,-1 0 0,1 1 0,-1-1 0,1 0 0,-1 1 0,0-1 0,0 0 0,0 0 0,-1 1 0,1-1 0,0 0 0,-1 0 0,1 1 0,-3 3 0,2-5 0,0 0 0,0 1 0,0-1 0,0 0 0,0 1 0,0-1 0,-1 0 0,1 0 0,0 0 0,-1 0 0,1 0 0,-1-1 0,1 1 0,-1 0 0,1-1 0,-1 1 0,0-1 0,1 1 0,-1-1 0,0 0 0,1 0 0,-1 0 0,0 0 0,0 0 0,-2 0 0,-2-1 0,0-1 0,0 1 0,0-1 0,0 0 0,0-1 0,1 1 0,-1-1 0,1 0 0,-8-6 0,9 7 0,1-1 0,-1 1 0,1-1 0,-1 0 0,1-1 0,0 1 0,0 0 0,1-1 0,-1 0 0,1 1 0,-1-1 0,1 0 0,-2-7 0,3 10 0,1 0 0,0 0 0,0 0 0,0 0 0,0 1 0,0-1 0,0 0 0,0 0 0,0 0 0,0 0 0,1 0 0,-1 0 0,0 0 0,0 1 0,1-1 0,-1 0 0,1 0 0,-1 0 0,1 1 0,-1-1 0,1 0 0,-1 0 0,1 1 0,0-1 0,0 0 0,1 0 0,0-1 0,0 1 0,1 0 0,-1 0 0,0 0 0,0 0 0,1 1 0,-1-1 0,4 0 0,1 0 0,1 1 0,-1-1 0,1 1 0,-1 1 0,12 1 0,-14 0 0,1 0 0,0 0 0,-1 0 0,1 1 0,-1 0 0,0 0 0,6 5 0,-9-8 0,-1 1 0,0 0 0,0-1 0,0 1 0,0 0 0,0 0 0,0 0 0,0 0 0,-1 0 0,1 0 0,0 0 0,0 0 0,-1 0 0,1 0 0,-1 0 0,1 0 0,-1 1 0,1-1 0,-1 0 0,0 0 0,1 1 0,-1-1 0,0 0 0,0 0 0,0 1 0,0-1 0,0 0 0,0 1 0,-1-1 0,1 0 0,0 0 0,-1 1 0,1-1 0,-1 0 0,1 0 0,-1 0 0,1 0 0,-1 0 0,-1 2 0,2-3 10,-1 1 0,1-1-1,-1 0 1,1 1 0,-1-1-1,1 1 1,-1-1 0,1 0-1,-1 1 1,1-1-1,-1 0 1,0 0 0,1 0-1,-1 1 1,0-1 0,1 0-1,-1 0 1,1 0 0,-1 0-1,0 0 1,1 0 0,-1 0-1,0 0 1,1 0 0,-1-1-1,0 1 1,1 0 0,-1 0-1,1 0 1,-1-1 0,0 1-1,1 0 1,-2-1 0,2 0-91,-1 1 0,0-1 1,1 1-1,-1 0 0,0-1 1,0 1-1,1 0 0,-1 0 1,0 0-1,0-1 0,0 1 1,1 0-1,-1 0 1,0 0-1,0 0 0,0 0 1,1 1-1,-1-1 0,0 0 1,-1 1-1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37.2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0 281 24575,'1'-9'0,"0"1"0,1-1 0,-1 1 0,2 0 0,-1-1 0,1 1 0,1 0 0,-1 0 0,1 1 0,1-1 0,-1 1 0,1 0 0,1 0 0,-1 0 0,1 1 0,0 0 0,0 0 0,13-8 0,1-2 0,14-10 0,0 1 0,67-35 0,-100 60 0,-1-1 0,1 1 0,0 0 0,0-1 0,0 1 0,0 0 0,0-1 0,0 1 0,-1 0 0,1 0 0,0 0 0,0 0 0,0 0 0,0 0 0,0 0 0,0 0 0,0 0 0,0 0 0,0 0 0,0 1 0,0-1 0,-1 0 0,1 1 0,0-1 0,0 1 0,0-1 0,-1 1 0,1-1 0,0 1 0,0-1 0,-1 1 0,1 0 0,0 0 0,-1-1 0,1 1 0,-1 0 0,1 0 0,-1-1 0,0 1 0,1 0 0,-1 0 0,0 0 0,1 0 0,-1 0 0,0 0 0,0 0 0,0-1 0,0 3 0,2 7 0,-1 0 0,-1 0 0,-1 17 0,1-16 0,-1 0 0,0 29 0,1 0 0,10 66 0,-3-75 0,1-1 0,2 0 0,1 0 0,26 51 0,-28-64-273,-2 0 0,-1 1 0,0 0 0,6 32 0,-10-37-6553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39.2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1 553 24575,'0'-17'0,"-1"-8"0,2-1 0,0 1 0,10-47 0,-6 51 0,0 1 0,2 0 0,0 0 0,1 1 0,1 0 0,21-33 0,-17 31 0,-1-1 0,-1 0 0,12-35 0,-1 3 0,-14 33-1365,-1 1-5461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43.1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98 24575,'1'14'0,"0"1"0,0-1 0,2 0 0,0-1 0,6 21 0,32 63 0,-21-54 0,-6-14 0,24 36 0,-8-15 0,-19-25 0,-10-24 0,-1 0 0,1 0 0,-1 0 0,0 0 0,1 1 0,-1-1 0,0 0 0,0 0 0,0 0 0,0 0 0,0 0 0,0 1 0,0-1 0,0 0 0,0 0 0,-1 0 0,1 0 0,0 0 0,-1 1 0,0 0 0,-16-33 0,-9-11 0,19 34 0,2 0 0,-1-1 0,1 0 0,1 0 0,0 0 0,0 0 0,-3-12 0,7 20 0,0-1 0,0 1 0,0-1 0,0 1 0,0 0 0,0-1 0,0 1 0,0-1 0,1 1 0,-1 0 0,1-1 0,-1 1 0,1 0 0,-1-1 0,1 1 0,0 0 0,-1 0 0,1 0 0,0-1 0,0 1 0,0 0 0,0 0 0,0 0 0,0 1 0,0-1 0,1 0 0,-1 0 0,0 1 0,0-1 0,1 0 0,-1 1 0,0-1 0,1 1 0,-1 0 0,3-1 0,5-1 0,0 1 0,0-1 0,0 2 0,11 0 0,-15 0 0,6-1 0,0 0 0,-1 0 0,1-1 0,0 0 0,-1-1 0,1 0 0,-1 0 0,16-9 0,21-4 0,-37 14 0,-1-1 0,0 0 0,0-1 0,14-7 0,-20 9 0,0 0 0,-1 0 0,1 0 0,-1 0 0,0 0 0,1-1 0,-1 1 0,0-1 0,0 0 0,-1 1 0,1-1 0,-1 0 0,1 0 0,-1 0 0,0 0 0,0 0 0,1-7 0,-1 5 0,1 0 0,-1 0 0,-1 0 0,1-1 0,-1 1 0,0 0 0,0 0 0,-1-1 0,1 1 0,-1 0 0,-1 0 0,1 0 0,0 0 0,-1 0 0,0 0 0,-1 0 0,1 0 0,-1 1 0,1-1 0,-1 1 0,-1 0 0,1 0 0,-1 0 0,1 0 0,-1 1 0,0-1 0,0 1 0,-1 0 0,-5-3 0,3 1 0,0 1 0,1-2 0,0 1 0,0-1 0,0 1 0,1-2 0,-5-6 0,-5-5 0,5 9 0,8 14 0,10 18 0,6 2 0,-1 0 0,-2 1 0,0 0 0,9 35 0,-9-20 113,3-1 0,19 40 0,-15-38-965,18 59 0,-30-75-5974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45.6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52.4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24575,'1'3'0,"0"1"0,1 0 0,0-1 0,0 1 0,0-1 0,0 0 0,0 0 0,0 0 0,1 0 0,0 0 0,5 4 0,-1 1 0,12 11 0,1-1 0,42 29 0,-37-30 0,-2 1 0,25 25 0,-16-11 0,41 30 0,-40-29 0,-25-24 0,0-1 0,16 14 0,17 11 0,72 75 0,-34-29 0,117 112 0,-77-70 0,-91-93 0,-15-15 0,1 0 0,26 20 0,-19-17 0,-16-12 0,0 0 0,0 0 0,1 0 0,0-1 0,0 0 0,9 4 0,-13-6 0,0-1 0,0 1 0,0-1 0,0 0 0,0 0 0,1 0 0,-1 0 0,0 0 0,0-1 0,0 1 0,0-1 0,0 1 0,0-1 0,0 0 0,0 1 0,0-1 0,0 0 0,0 0 0,0-1 0,-1 1 0,1 0 0,0-1 0,-1 1 0,1-1 0,1-1 0,26-28 0,1 1 0,2 2 0,60-42 0,54-19 0,82-55 0,415-265 0,-599 383 0,61-29 0,-95 51 0,1-1 0,0 2 0,-1 0 0,1 0 0,1 1 0,-1 0 0,0 1 0,12 0 0,-18 2 0,0 0 0,-1 0 0,1 1 0,0-1 0,-1 1 0,1 0 0,-1 0 0,0 1 0,0-1 0,1 1 0,-2 0 0,1 0 0,3 4 0,14 9 0,262 165 0,-80-54 0,179 117 0,-185-120 0,-120-82 0,-54-30 0,-1 0 0,0 1 0,32 26 0,-42-26-1365,-3 0-5461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55.9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123 1 24575,'1'98'0,"-3"110"0,-1-187 0,-11 38 0,3-12 0,-20 102 0,19-89 0,4-23 0,2 0 0,-1 44 0,6-40 0,1-10 0,-1-1 0,-8 51 0,1-34-455,2-1 0,1 94 0,6-127-6371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5:57.9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24575,'0'1041'-1365,"0"-1015"-5461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00.9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306 159 24575,'-1'2'0,"1"0"0,0 0 0,-1 0 0,0 0 0,1 0 0,-1 0 0,0 0 0,0 0 0,0 0 0,0 0 0,0 0 0,-3 3 0,-21 21 0,15-17 0,-34 34 0,17-17 0,2 0 0,-30 39 0,47-54 0,-1-1 0,-15 14 0,14-15 0,0 1 0,0 0 0,-11 16 0,19-23 0,0 0 0,1 0 0,-1 0 0,1 0 0,0 0 0,-1 0 0,1 1 0,1-1 0,-1 0 0,0 0 0,1 1 0,0-1 0,0 0 0,0 1 0,0-1 0,0 1 0,1-1 0,1 6 0,-1-6 0,0-1 0,0 1 0,1-1 0,-1 0 0,1 1 0,0-1 0,0 0 0,0 0 0,0 0 0,0 0 0,0-1 0,0 1 0,0 0 0,1-1 0,-1 0 0,1 1 0,-1-1 0,1 0 0,-1-1 0,1 1 0,0 0 0,0-1 0,4 1 0,8 1 0,1 0 0,30-3 0,-34 1 0,33 0 0,-8 0 0,47-6 0,-73 4 0,0 1 0,-1-2 0,1 0 0,-1 0 0,0-1 0,0 0 0,0-1 0,18-11 0,-13 5 0,0-1 0,0 0 0,-1-2 0,-1 1 0,-1-2 0,1 0 0,-2 0 0,0-1 0,-1 0 0,-1-1 0,-1 0 0,0-1 0,-1 1 0,-1-2 0,0 1 0,-2 0 0,0-1 0,-1 0 0,1-38 0,-3 43 0,-1-1 0,-1 0 0,0 1 0,-1-1 0,-6-26 0,7 37 0,-1 0 0,0 0 0,1 0 0,-1 1 0,0-1 0,-1 0 0,1 1 0,0 0 0,-1-1 0,0 1 0,0 0 0,0 0 0,0 1 0,-1-1 0,1 1 0,-1-1 0,1 1 0,-1 0 0,0 0 0,0 1 0,0-1 0,0 1 0,0 0 0,-7-1 0,1 0 0,-1 1 0,1 1 0,-1 0 0,1 0 0,-1 1 0,1 0 0,-1 1 0,1 0 0,0 1 0,0 0 0,-10 5 0,7-2 0,0 1 0,0 0 0,1 1 0,0 0 0,1 1 0,0 0 0,-15 16 0,-6 4 241,26-24-387,0 0 0,1-1 0,0 2 0,-1-1 0,2 1 0,-1-1 0,1 1 0,0 1 0,0-1 0,-3 8 0,0 6-6680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02.9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398 1 24575,'-1'9'0,"-1"1"0,0-1 0,0 0 0,-1 1 0,0-1 0,-1 0 0,0-1 0,0 1 0,-11 15 0,-8 19 0,14-24 0,-1 0 0,-1-1 0,0-1 0,-15 18 0,1-1 0,2 1 0,-24 47 0,26-44 0,-1-1 0,-30 38 0,32-49-682,-30 51-1,43-64-6143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07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24575,'0'675'0,"0"-668"0,0-3 0,-1 0 0,1 0 0,0-1 0,0 1 0,1 0 0,-1 0 0,1 0 0,0-1 0,0 1 0,0 0 0,0-1 0,1 1 0,-1-1 0,3 5 0,-3-8 0,-1 0 0,0 0 0,0 0 0,0 1 0,0-1 0,0 0 0,1 0 0,-1 0 0,0 0 0,0 0 0,0 0 0,0 0 0,0 0 0,1 0 0,-1 0 0,0 0 0,0 0 0,0 0 0,0 0 0,1 0 0,-1 0 0,0 0 0,0 0 0,0 0 0,1 0 0,-1 0 0,0 0 0,0 0 0,0 0 0,0 0 0,0 0 0,1 0 0,-1 0 0,0 0 0,0 0 0,0-1 0,0 1 0,0 0 0,1 0 0,-1 0 0,0 0 0,5-11 0,-1-11 0,0-19 0,-5-69 0,2-21 0,0 128 0,-1 0 0,0 1 0,1-1 0,0 0 0,-1 1 0,1-1 0,0 1 0,0-1 0,1 1 0,-1-1 0,1 1 0,-1 0 0,1-1 0,-1 1 0,1 0 0,0 0 0,2-2 0,0 2 0,0-1 0,0 1 0,0 0 0,0 0 0,0 0 0,0 1 0,0-1 0,0 1 0,8-1 0,5 0 0,0 2 0,0-1 0,-1 2 0,26 4 0,-7 3 0,-29-6 0,1 0 0,0 0 0,-1-1 0,1 0 0,0 0 0,13-1 0,-19 0 0,1 0 0,-1 0 0,0-1 0,1 1 0,-1-1 0,0 1 0,1-1 0,-1 0 0,0 1 0,0-1 0,0 0 0,0 0 0,0 0 0,0 0 0,2-1 0,-2 0 0,1-1 0,-1 1 0,0 0 0,0 0 0,0 0 0,-1-1 0,1 1 0,0 0 0,-1-1 0,0 1 0,1-5 0,-2-7 0,0 0 0,-1 0 0,-1 1 0,0-1 0,-1 1 0,-10-23 0,1-2 0,6 12 0,1-1 0,-3-30 0,11 211 0,-3-75 0,1 289-1365,0-342-5461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09.5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66 24575,'0'-2'0,"1"0"0,-1 0 0,1 0 0,-1 0 0,1 0 0,0 0 0,0 0 0,0 0 0,0 0 0,0 0 0,0 0 0,1 1 0,-1-1 0,1 0 0,-1 1 0,1 0 0,-1-1 0,1 1 0,0 0 0,0-1 0,-1 1 0,1 0 0,0 1 0,3-2 0,3-2 0,1 1 0,0 0 0,0 1 0,10-2 0,31-1 0,0 2 0,69 4 0,-40 1 0,402-1 0,-431 2 0,-2 3 0,1 1 0,91 27 0,-17-4 0,-92-25 0,51 2 0,-31-4 0,-26 1-1365,-6 2-5461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11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24575,'1'4'0,"0"-1"0,1 1 0,-1-1 0,1 1 0,-1-1 0,1 0 0,0 0 0,0 0 0,1 0 0,-1 0 0,0 0 0,1-1 0,0 1 0,5 3 0,13 15 0,85 131 0,10 13 0,-108-155 0,-1 0 0,0 0 0,-1 0 0,0 1 0,-1 0 0,0 0 0,-1 1 0,0-1 0,3 16 0,-6-21 0,0 1 0,0-1 0,-1 1 0,0-1 0,0 1 0,-1-1 0,0 0 0,0 1 0,0-1 0,-1 0 0,0 0 0,0 1 0,-1-2 0,0 1 0,0 0 0,0 0 0,0-1 0,-1 0 0,-4 6 0,-25 24 0,19-21 0,0 1 0,-13 19 0,26-33 0,-7 12-341,-2 0 0,0 0-1,-15 15 1,11-16-6485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25.6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56 24575,'0'540'0,"-1"-612"0,3-89 0,-2 158 0,0 0 0,1 0 0,-1 0 0,1 0 0,0 0 0,0 0 0,0 0 0,0 1 0,0-1 0,1 0 0,-1 1 0,1-1 0,0 1 0,0 0 0,0-1 0,0 1 0,0 0 0,0 0 0,1 0 0,-1 0 0,1 1 0,-1-1 0,1 1 0,-1-1 0,1 1 0,0 0 0,0 0 0,0 0 0,3 0 0,9-1 0,-1 0 0,1 1 0,0 1 0,26 2 0,-18-1 0,159 4 0,-184-6 0,1 1 0,-1 0 0,0 0 0,1-1 0,-1 1 0,0-1 0,1 0 0,-1 1 0,1-1 0,-1 0 0,1 0 0,-1 0 0,1 0 0,0 0 0,-1 0 0,1 0 0,0-1 0,0 1 0,0 0 0,-1-2 0,-17-35 0,8 12 0,2 13 0,1-1 0,1 0 0,0-1 0,1 0 0,1 0 0,0 0 0,1-1 0,-4-29 0,7-4 0,1 49 0,-1 0 0,1 0 0,0-1 0,0 1 0,0 0 0,0 0 0,0 0 0,0-1 0,0 1 0,0 0 0,0 0 0,0-1 0,0 1 0,0 0 0,0 0 0,0 0 0,0-1 0,0 1 0,0 0 0,0 0 0,1 0 0,-1 0 0,0-1 0,0 1 0,0 0 0,0 0 0,0 0 0,0 0 0,1-1 0,-1 1 0,0 0 0,0 0 0,0 0 0,0 0 0,1 0 0,-1 0 0,0-1 0,0 1 0,0 0 0,1 0 0,5 7 0,6 15 0,-7-3 0,-1 0 0,-1 0 0,2 38 0,-7 62 0,0-47 0,2 161-1365,0-221-5461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17.3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465 125 24575,'-3'0'0,"1"0"0,0-1 0,0 0 0,0 1 0,0-1 0,-1 0 0,1 0 0,0 0 0,1-1 0,-1 1 0,0 0 0,-2-3 0,-24-23 0,18 17 0,8 8 0,-10-10 0,0 1 0,-16-11 0,23 19 0,-1 0 0,1 0 0,-1 0 0,0 1 0,0 0 0,0 0 0,0 0 0,-12-1 0,6 1 0,-1 1 0,1 1 0,0 0 0,0 1 0,-1 0 0,1 0 0,0 2 0,0-1 0,0 2 0,0-1 0,-17 10 0,21-9 0,1 0 0,0 1 0,0 0 0,0 0 0,0 0 0,1 1 0,0 0 0,0 1 0,1-1 0,0 1 0,0 0 0,0 1 0,1-1 0,0 1 0,1-1 0,-1 1 0,-2 12 0,1 6 0,1 1 0,1 0 0,1 0 0,2 0 0,3 33 0,-1-5 0,-1-33 0,2 0 0,1-1 0,13 43 0,-16-61 0,0 0 0,0 0 0,1 1 0,0-1 0,0 0 0,-1-1 0,2 1 0,-1 0 0,0 0 0,1-1 0,-1 1 0,1-1 0,0 0 0,-1 0 0,1 0 0,0 0 0,0 0 0,1-1 0,-1 0 0,0 1 0,0-1 0,1 0 0,-1 0 0,5 0 0,8 1 0,1 0 0,-1-2 0,33-1 0,-26 0 0,-2 0 0,-1-1 0,1 0 0,31-8 0,-46 8 0,1 0 0,0 0 0,-1-1 0,0 0 0,1 0 0,-1 0 0,0-1 0,-1 0 0,1 0 0,-1-1 0,1 0 0,-1 1 0,-1-2 0,6-6 0,-1 1 0,0 1 0,0-1 0,16-13 0,-17 19 0,-1-2 0,-1 1 0,1-1 0,-1 0 0,0 0 0,0-1 0,-1 0 0,0 0 0,7-16 0,-8 8 0,0 1 0,-1-1 0,-1 0 0,0 0 0,-1 0 0,-1 0 0,-2-23 0,2 36-59,-1 0 0,1 0-1,-1 0 1,1 0-1,-1 1 1,0-1 0,0 0-1,0 1 1,0-1 0,-1 0-1,1 1 1,-1-1 0,0 1-1,1 0 1,-1 0-1,0-1 1,0 1 0,0 1-1,-1-1 1,1 0 0,0 0-1,-5-2 1,-13-3-6767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13.1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24575,'0'93'0,"18"437"0,-5-292-1365,-13-214-5461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14.8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24575,'0'735'-1365,"0"-709"-5461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19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383 1 24575,'-1'3'0,"0"-1"0,1 1 0,-2 0 0,1-1 0,0 1 0,0-1 0,-1 1 0,1-1 0,-1 0 0,0 1 0,0-1 0,0 0 0,-2 2 0,-9 12 0,2 1 0,0 1 0,2 1 0,-13 31 0,15-31 0,-1-1 0,-17 27 0,2-4 0,-17 37 0,-42 125 0,72-176 0,-1-1 0,-1 0 0,-20 33 0,27-50 69,0 1-1,1 0 1,-6 20-1,-2 6-1707,4-19-5187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21.6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406 339 24575,'-1'-3'0,"0"-1"0,0 1 0,0 0 0,0-1 0,0 1 0,-1 0 0,1 0 0,-1 0 0,0 0 0,-4-6 0,-6-10 0,-68-136 0,75 146 0,0 0 0,0 1 0,-1 0 0,0 0 0,0 1 0,-1-1 0,1 1 0,-2 1 0,1-1 0,-1 1 0,-17-9 0,19 11 0,0 0 0,-1 1 0,0 1 0,1-1 0,-1 1 0,0 0 0,-1 0 0,1 1 0,0 0 0,0 0 0,0 1 0,-1 0 0,1 0 0,0 1 0,0 0 0,-12 2 0,15-1 0,1-1 0,-1 1 0,1-1 0,0 1 0,0 0 0,-1 0 0,1 0 0,0 1 0,1-1 0,-1 1 0,0-1 0,1 1 0,-1 0 0,1 0 0,-2 4 0,0 0 0,1-1 0,1 1 0,-1-1 0,1 1 0,0 0 0,1 0 0,-2 12 0,2-4 0,1-1 0,0 1 0,1-1 0,0 1 0,2-1 0,-1 0 0,8 21 0,35 65 0,-42-91 0,0-1 0,1 0 0,0 0 0,1-1 0,-1 1 0,2-1 0,-1 0 0,1 0 0,13 11 0,-14-14 0,0 0 0,0-1 0,0 0 0,1 0 0,-1-1 0,1 0 0,0 0 0,0 0 0,0 0 0,0-1 0,0 0 0,0 0 0,0-1 0,0 0 0,8 0 0,-6-1 0,-1-1 0,1 0 0,-1 0 0,1 0 0,-1-1 0,0 0 0,0 0 0,0-1 0,0 0 0,-1 0 0,0-1 0,0 1 0,0-2 0,0 1 0,-1 0 0,1-1 0,-1 0 0,-1 0 0,1-1 0,-1 1 0,-1-1 0,1 0 0,-1 0 0,0 0 0,0-1 0,-1 1 0,0-1 0,1-12 0,-2 9 63,1 2-301,-1 0 0,-1-1 0,0 1 0,0 0 0,-3-19 0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26:31.1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2 24575,'-11'-1'0,"7"1"0,0 0 0,-1 0 0,1 0 0,-1 0 0,-6 2 0,10-2 0,0 0 0,0 1 0,1-1 0,-1 0 0,0 1 0,1-1 0,-1 0 0,1 1 0,-1-1 0,0 1 0,1-1 0,-1 1 0,1-1 0,-1 1 0,1-1 0,-1 1 0,1 0 0,0-1 0,-1 1 0,1 0 0,0-1 0,-1 1 0,1 0 0,0-1 0,0 1 0,0 0 0,0 0 0,0-1 0,0 1 0,0 0 0,0 0 0,0-1 0,0 1 0,0 0 0,0 0 0,0-1 0,0 1 0,1 0 0,-1 0 0,6 13 0,0-1 0,1 0 0,0-1 0,1 0 0,0 0 0,11 12 0,-5-6 0,-2-4 0,1 0 0,25 21 0,-2-1 0,-28-25 0,-2-1 0,1 1 0,-2 1 0,1-1 0,-1 1 0,0 0 0,3 11 0,-4-10 0,1 0 0,0-1 0,0 1 0,1-1 0,12 16 0,14 13 0,27 45 0,30 37 0,-34-52 0,-32-39 0,42 44 0,-40-49 0,-16-14 0,1-1 0,18 14 0,-27-24 0,0 1 0,0 0 0,1 0 0,-1-1 0,1 1 0,-1-1 0,1 1 0,-1-1 0,1 1 0,-1-1 0,1 0 0,-1 0 0,1 0 0,-1 0 0,1 0 0,-1 0 0,1 0 0,-1-1 0,1 1 0,-1 0 0,1-1 0,-1 0 0,1 1 0,-1-1 0,0 0 0,1 1 0,-1-1 0,0 0 0,0 0 0,2-1 0,3-4 0,1-1 0,-2 1 0,1-1 0,5-9 0,-2 4 0,62-93 0,-60 89 0,0-1 0,2 1 0,0 1 0,0 0 0,2 1 0,18-15 0,102-63 0,-39 28 0,93-65 0,-113 83 0,-8 7 0,117-77 0,-151 101 0,0 1 0,44-12 0,-20 7 0,-54 18 0,1 0 0,-1 0 0,1 1 0,-1-1 0,1 1 0,0 0 0,-1 0 0,1 1 0,-1-1 0,1 1 0,-1 0 0,1 0 0,-1 0 0,1 1 0,-1 0 0,0 0 0,0 0 0,0 0 0,5 4 0,7 6 0,1 1 0,-2 0 0,16 18 0,-7-7 0,-1-5 0,0-1 0,1 0 0,1-2 0,27 13 0,-23-13 0,19 14 0,47 39 0,26 17 0,-35-32 0,152 86 0,-218-129-1365,-8-4-5461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26:44.08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2293 824,'-12'-5,"0"0,0 1,-14-3,-10-3,-843-298,789 276,25 9,-93-47,124 53,-1 0,0 3,-2 0,1 3,-48-10,52 15,-133-30,141 29,1 0,0-2,1-1,-39-23,41 21,0 2,0 0,0 1,-2 1,1 1,-39-7,38 8,0-1,0-1,-39-20,-4-2,49 21,27 9,27 8,-27-3,-1 0,1 1,12 10,26 13,-28-20,0 1,0 2,-1 0,-1 1,27 23,-27-20,2-1,-1-1,27 13,6 4,19 10,2-2,143 52,-178-74,0 2,-1 2,-1 2,34 27,-23-17,69 38,-94-60,156 75,89 54,-7-4,-226-123,0-2,50 10,-58-15,-9-2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26:47.19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0,'483'24,"210"39,-303-55,3 1,-148 12,256 8,165-31,-393 3,-247-1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26:49.53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0 555,'7'0,"0"-1,0 0,0-1,7-1,11-3,506-53,-355 45,25-4,340-27,-42-8,292-33,-562 62,-136 15,239-28,-264 28,69-12,156-34,-47 10,-140 17,-61 14,51-7,-71 18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26:56.761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1 3217,'223'-61,"868"-319,-758 221,-261 122,-27 15,87-50,520-318,814-329,-1377 682,2 4,151-34,257-80,-340 94,367-136,-92 31,-275 103,311-100,-429 145,57-7,-55 11,45-13,701-163,-517 125,-126 18,-87 22,-25 10,0 1,60-2,-33 4,104-17,76-5,-208 22,1-1,59-16,-56 11,61-8,-83 16,-2 0,0 1,0 0,0 1,0 1,15 1,-25-1,0 0,-1-1,1 1,0 0,0 0,-1 1,1-1,0 0,-1 1,1 0,-1-1,0 1,0 0,0 0,0 1,0-1,0 0,0 1,-1-1,1 1,-1-1,0 1,1 0,-1 0,0-1,-1 1,1 0,0 3,1 13,-1 0,-3 36,1-30,1 27,1-44,0-1,0 1,1-1,0 1,0-1,1 0,6 13,28 43,20 36,67 130,33 39,-44-81,-95-159,-2-6,0-1,22 21,1 2,-25-27,-1 1,15 29,2 4,320 419,-297-405,4-2,79 69,-134-130,1 0,-1 1,1-1,-1 1,0 0,0 0,0 0,2 5,2 6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27:05.284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0 2391,'157'-5,"277"-45,-172-3,-76 15,-86 15,-86 19,0-1,0 0,0-1,22-14,-11 6,1 1,1 2,-1 0,31-7,13-6,-45 16,1 0,0 2,51-6,82 7,-130 4,1-1,42-9,-38 5,47-3,-66 7,0 0,0-1,0-1,-1-1,0 0,1 0,13-9,25-8,-31 13,28-6,-44 14,0 0,0 0,0 0,0 0,0 1,0 0,0 1,1-1,-1 1,6 2,-10-2,1 0,-1 0,0 0,1 1,-1-1,0 1,0 0,0 0,0-1,-1 1,1 0,0 1,-1-1,0 0,1 0,-1 1,0-1,0 0,1 5,2 6,-1 1,2 23,1 3,0-21,0 0,1 0,1 0,19 30,52 67,8 13,22 33,-91-138,104 158,30 75,-75-127,-68-121,-3-10,-5 0,-1 0,0 0,1 0,-1 0,0 0,0-1,0 1,0 0,0 0,0 0,0-1,0 1,0 0,0 0,-1 0,0-2,0-5,-2 1,1-1,-1 1,0 0,0 0,-1 0,0 1,0-1,-9-9,-38-47,17 19,-240-340,188 251,-111-129,145 199,-56-89,68 97,24 36,-15-28,12 18,-26-32,21 30,22 29,1 0,-1 0,1 0,0 0,0 0,0 0,0 0,0 0,0 0,1-1,-1 1,1 0,-1-4,1 5,0 0,1 0,-1 0,1 0,-1 0,1 0,-1 0,1 0,-1 0,1 0,0 0,-1 0,1 1,0-1,0 0,0 0,-1 1,1-1,0 1,0-1,0 1,0-1,0 1,0-1,0 1,0 0,1 0,-1 0,2-1,7 0,0-1,1-1,-1 0,0-1,-1 1,1-2,-1 1,0-2,0 1,0-1,-1 0,9-8,13-19,-1 0,-1-2,-2 0,22-42,-33 53,43-57,8-13,-56 77,1 1,1 0,0 0,1 1,19-16,-26 25,1-1,-1 0,-1 0,1 0,-1 0,0-1,-1 0,0 0,6-17,-3 9,1 1,0 0,1 0,1 1,0 0,18-18,21-29,59-81,-48 65,-46 57,-1-2,16-33,-19 34,1 1,0 0,17-21,-22 32,0 1,-1-1,0 0,0-1,-1 1,-1-1,0 0,0 0,-1 0,2-17,2-3,0 19,0 15,3 20,-3 24,-3 1,-4 80,-1-45,2-72,-1-1,0 1,-1-1,-1 0,1 1,-2-1,-7 18,-3 0,-27 38,24-41,-12 28,24-42,0-1,-1 0,0-1,-1 1,0-1,-1 0,0-1,-13 12,-8 0,-16 14,42-32,-1 0,1 1,0 0,1-1,-1 1,1 0,0 0,0 0,0 1,-2 5,0 8,-2 0,0-1,-1 0,-14 24,-57 85,36-63,-59 125,88-157,-28 46,32-66,9-10,0-1,-1 0,1 0,0 0,0 0,0 0,0 0,0 0,0 0,0 0,0 0,0 0,0 0,-1 0,1 0,0 0,0 0,0 0,0 0,0 0,0 0,0 0,0 0,-1 0,1 0,0 0,0 0,0 0,0 0,0 0,0 0,0 0,0 0,0 0,-1 0,1 0,0 0,0 0,0 0,0 0,0 0,0-1,0 1,0 0,0 0,0 0,0 0,0 0,0 0,0 0,0 0,0 0,0-1,0 0,0-1,0 0,0 1,1-1,-1 0,1 1,-1-1,1 1,-1-1,1 1,0-1,1-1,15-26,-2 0,21-57,-21 48,22-41,-4 13,-21 38,26-38,1-4,-31 54,0 0,1 1,1 0,0 0,1 1,15-14,50-38,-47 43,-1-1,-1-2,45-55,-15 15,-37 44,18-25,-19 20,-6 10,-1 0,0-1,-2 0,14-32,-21 40,1 0,0 1,0-1,1 1,0 0,0 1,1-1,1 1,7-8,-8 10,-1 0,1-1,-1 1,-1-1,1 0,-1-1,0 1,-1-1,0 1,0-1,0 0,-1 0,2-15,-2 13,1 0,1 0,0 0,0 0,1 1,0 0,0 0,1 0,0 0,1 1,0 0,15-13,-17 15,0 1,-1-1,0-1,0 1,-1-1,1 1,-1-1,-1 0,1 0,-1-1,-1 1,1 0,-1-1,0 1,-1 0,0-1,0 1,-1-1,1 1,-2-1,-3-12,3 16,0 0,-1 0,1 1,-1-1,0 1,0-1,-1 1,1 0,0 0,-1 1,0-1,0 1,0 0,0 0,0 0,0 0,-5-1,-4-1,-1 0,1 1,-1 1,-18-1,-20 0,-79 7,122-3,0 1,0 0,0 0,0 1,0 0,0 1,1-1,0 2,0-1,0 1,0 0,1 1,0 0,0 0,-7 8,-70 75,75-78,-1 0,-15 11,19-16,-1-1,1 1,0 0,0 1,1-1,-1 1,1 0,1 0,-7 15,0 8,-21 42,26-59,1 0,-7 26,10-28,-2 1,0-1,0 0,-1 0,-6 10,-11 15,-23 32,32-48,0 1,1 0,1 1,-9 26,10-23,-1 0,-2-1,-17 28,-11 0,-76 74,75-86,24-25,2 1,-1 1,2 0,0 2,1-1,-18 35,13-17,-40 55,24-40,-1-5,28-38,1 0,0 1,0 0,1 0,0 1,-9 19,3 3,-2 0,-30 47,41-73,-5 9,-1 0,0-1,-1 0,0-1,-1 0,-24 22,14-16,4-2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30:32.816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1 249,'0'-10,"-1"-11,2 0,4-25,-4 39,1-1,0 1,1 0,-1 0,1 0,1 0,-1 0,1 1,8-11,-7 11,0 1,0-1,0 1,1-1,0 2,0-1,0 1,0 0,1 0,0 0,-1 1,1 0,1 1,-1-1,0 1,1 1,-1-1,1 1,12 0,105 2,-107 1,1 0,-1 1,0 1,31 11,-21-5,0-2,1 0,0-2,40 3,-29-3,-1 2,62 22,-70-19,1-1,0-2,0-1,61 4,322-12,-159 0,815 1,-1045 0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30:35.746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1 4,'474'31,"-70"-1,17-29,-198-3,6-13,13 0,-198 15,-1-1,63-10,-42 2,97-3,67 13,-85 1,198-2,-316 0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30:37.678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2,'127'-1,"173"3,-3 22,-186-8,184 23,3-24,130-16,89-2,-296-13,56 0,175-10,-201 6,621 6,-634 15,-209-1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1:42.2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1:56.0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24575,'2'0'0,"1"-1"0,-1 0 0,0 1 0,1-1 0,-1 0 0,0 0 0,1 0 0,3-3 0,12-5 0,-11 7 0,1-1 0,0 2 0,0-1 0,0 1 0,1 0 0,-1 1 0,0 0 0,13 1 0,-18 0 0,0-1 0,0 1 0,0 0 0,-1 0 0,1 0 0,0 0 0,-1 1 0,1-1 0,-1 1 0,1 0 0,-1-1 0,0 1 0,0 0 0,0 0 0,0 0 0,0 1 0,0-1 0,0 0 0,-1 1 0,1-1 0,-1 1 0,0 0 0,0-1 0,0 1 0,0 0 0,0 0 0,0 3 0,1 6 0,-1 0 0,0 1 0,-2 18 0,0-21 0,1 0 0,0 0 0,1 0 0,0 0 0,4 19 0,-4-27 0,-1-1 0,1 1 0,-1-1 0,1 1 0,0-1 0,0 1 0,0-1 0,0 0 0,0 1 0,0-1 0,0 0 0,0 0 0,0 0 0,1 0 0,-1 0 0,0 0 0,1 0 0,-1 0 0,1 0 0,-1-1 0,1 1 0,-1-1 0,1 1 0,0-1 0,-1 1 0,1-1 0,2 0 0,4 0 0,0 0 0,-1-1 0,1 0 0,14-4 0,2 0 0,-20 4 0,1 1 0,0-1 0,0 1 0,0 0 0,0 0 0,0 1 0,0-1 0,0 1 0,0 0 0,5 2 0,-8-2 0,1 1 0,-1-1 0,0 1 0,0-1 0,0 1 0,0-1 0,0 1 0,0 0 0,0 0 0,0 0 0,-1 0 0,1 0 0,-1 1 0,0-1 0,0 0 0,0 1 0,0-1 0,0 1 0,0-1 0,0 1 0,0 2 0,2 16 0,-1-1 0,-1 1 0,-1 0 0,-3 25 0,1 41 0,2-84 0,0 0 0,0 0 0,1 0 0,-1 0 0,1-1 0,0 1 0,0 0 0,0-1 0,0 1 0,1 0 0,-1-1 0,1 0 0,-1 1 0,1-1 0,0 0 0,0 0 0,0 0 0,0 0 0,0 0 0,0 0 0,1 0 0,-1-1 0,1 1 0,-1-1 0,1 0 0,-1 0 0,1 0 0,0 0 0,0 0 0,3 0 0,9 1 0,0 0 0,-1-1 0,1-1 0,25-2 0,-17 1 0,4-1 0,35-1 0,-59 3 0,0 0 0,1 1 0,-1-1 0,1 1 0,-1 0 0,1 0 0,-1 0 0,0 0 0,0 1 0,0-1 0,0 1 0,0 0 0,6 4 0,-8-5 0,1 1 0,-1 0 0,1 0 0,-1 0 0,0 1 0,0-1 0,0 0 0,0 0 0,0 1 0,0-1 0,-1 0 0,1 1 0,-1-1 0,0 1 0,1-1 0,-2 5 0,-6 43 0,4-36 0,-2 12 0,-47 269 0,39-199 0,1 108 0,12-204 0,-1 6 0,1 0 0,0-1 0,1 1 0,0 0 0,0 0 0,2 8 0,-3-13 0,1 0 0,-1 0 0,1 0 0,0 0 0,-1 0 0,1 0 0,0 0 0,0 0 0,0 0 0,-1 0 0,1-1 0,0 1 0,0 0 0,0 0 0,1-1 0,-1 1 0,0-1 0,0 1 0,0-1 0,0 0 0,0 1 0,1-1 0,-1 0 0,0 0 0,0 1 0,0-1 0,1 0 0,-1 0 0,0-1 0,0 1 0,1 0 0,-1 0 0,0-1 0,0 1 0,0 0 0,2-2 0,30-9 0,52-26 0,6-3 0,-69 32 0,-2 0 0,-1 1 0,1 1 0,0 0 0,0 2 0,40-5 0,-57 9 0,-1 1 0,1-1 0,0 0 0,-1 1 0,1-1 0,-1 1 0,1 0 0,-1 0 0,1 0 0,-1 0 0,0 0 0,1 0 0,-1 1 0,0-1 0,0 1 0,0-1 0,0 1 0,0 0 0,0 0 0,-1 0 0,1 0 0,0 0 0,-1 0 0,0 1 0,1-1 0,-1 0 0,0 1 0,0-1 0,-1 1 0,1-1 0,0 1 0,0 4 0,1 9 0,-1 0 0,0 0 0,-1 0 0,-3 22 0,2-14 0,0-12 0,0-3 0,1 0 0,0 0 0,0 0 0,1 1 0,3 16 0,-3-23 0,0-1 0,0 0 0,0 1 0,1-1 0,-1 0 0,0 1 0,1-1 0,0 0 0,-1 0 0,1 0 0,0 0 0,0 0 0,0-1 0,0 1 0,1-1 0,-1 1 0,0-1 0,1 0 0,-1 0 0,0 0 0,1 0 0,0 0 0,-1-1 0,1 1 0,2 0 0,51 6 0,-38-6 0,0 2 0,0 0 0,25 7 0,-23-3 0,0-1 0,-1 1 0,0 1 0,21 12 0,-35-17 0,-1 0 0,1 0 0,0 1 0,-1 0 0,0-1 0,0 1 0,0 1 0,0-1 0,-1 1 0,1-1 0,-1 1 0,0 0 0,-1 0 0,1 1 0,-1-1 0,2 6 0,-1 2 0,-2-6 0,1 0 0,0-1 0,0 1 0,1-1 0,5 11 0,-7-15 0,0 0 0,1-1 0,-1 1 0,1 0 0,0-1 0,-1 1 0,1-1 0,0 0 0,0 1 0,0-1 0,0 0 0,0 0 0,0 0 0,0-1 0,0 1 0,0 0 0,0-1 0,0 1 0,1-1 0,-1 0 0,0 0 0,4 0 0,28-2 0,40-8 0,-47 5 0,1 1 0,51 1 0,-76 3 0,0 0 0,0 1 0,0-1 0,0 1 0,0 0 0,-1 0 0,1 0 0,0 0 0,-1 0 0,1 1 0,-1-1 0,1 1 0,-1 0 0,0 0 0,1-1 0,-1 1 0,0 1 0,0-1 0,0 0 0,-1 1 0,3 3 0,2 5 0,-1 0 0,0 0 0,-1 1 0,3 12 0,8 20 0,-9-30 0,2-1 0,-1 0 0,2 0 0,0-1 0,0 0 0,1-1 0,1 0 0,0 0 0,0-1 0,1 0 0,0-1 0,0-1 0,1 0 0,1-1 0,-1 0 0,26 9 0,-28-13 0,-1 1 0,0 0 0,15 9 0,-22-11 0,1 1 0,-1 0 0,0 0 0,0-1 0,0 2 0,0-1 0,-1 0 0,1 0 0,-1 1 0,0 0 0,4 7 0,-4-7 0,0 0 0,1 0 0,0 0 0,0 0 0,0 0 0,0-1 0,0 1 0,1-1 0,-1 0 0,8 4 0,-6-3 0,0 0 0,-1 0 0,1 0 0,-1 0 0,6 8 0,-6-6 0,-1-1 0,1 0 0,0 0 0,1 0 0,-1-1 0,1 0 0,0 1 0,0-2 0,0 1 0,0 0 0,1-1 0,-1 0 0,1-1 0,0 1 0,0-1 0,0 0 0,0 0 0,11 1 0,-8-2 0,0 0 0,-1 1 0,0 0 0,0 0 0,14 5 0,-20-6 0,0 0 0,-1 0 0,1 0 0,0 0 0,-1 0 0,1 0 0,-1 0 0,1 0 0,-1 1 0,0-1 0,0 1 0,1-1 0,-1 1 0,0-1 0,0 1 0,0 0 0,-1 0 0,1-1 0,0 1 0,-1 0 0,1 0 0,-1 0 0,1 0 0,-1 0 0,0-1 0,0 5 0,-3 31-1365,4-23-5461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32:07.622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1932 0,'-51'1,"0"3,0 1,0 3,1 2,0 2,1 3,1 1,-48 24,-135 61,-100 48,260-114,31-16,-42 26,69-37,1 0,0 2,1-1,0 1,1 1,0 0,-11 16,-92 124,-20 31,106-140,1 2,-28 67,24-43,17-40,1 0,1 1,1 0,2 0,-9 58,-3 94,11-109,4 1,6 101,1-66,-2 501,1-573,3-1,7 36,-5-35,4 67,-9-34,-4 0,-3-1,-2 1,-31 117,11-106,17-51,1 1,1 0,-4 33,14-67,1 0,0 0,0 0,1 1,-1-1,1 1,0-1,-1 1,1 0,1 0,-1 1,0-1,1 0,6-2,71-42,-65 39,0 1,-1 0,2 1,-1 0,1 2,0 0,0 1,25-2,126 6,-80 2,19-4,89 3,-183 0,-1 1,1 0,-1 1,0 0,16 9,14 4,33 11,106 57,-125-62,-41-17,0 0,27 15,114 98,-98-72,-35-31,0-1,45 21,-42-24,-1 2,34 24,-38-24,1-1,0-1,1-1,0-1,28 8,35 15,-34-12,1-2,81 18,-90-24,-28-8,1-1,-1 0,21 2,83 0,-50-4,96 16,-93-4,1-3,92 2,-140-13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2:16.3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1 24575,'1'147'0,"-3"169"0,-13-161 0,-1 29 0,13-121 0,-13 79 0,11-96 0,0 62 0,2-11 0,-17 27 0,14-97 0,-1-2-1365,-1-5-5461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2:19.7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1 840 24575,'39'-38'0,"3"-2"0,83-63 0,182-107 0,-94 60 0,-163 116 0,72-37 0,16-10 0,-127 75 0,0 0 0,0 1 0,0 0 0,1 1 0,0 0 0,0 1 0,0 0 0,0 1 0,0 0 0,19 1 0,-20-1 0,2 1 0,-1-2 0,1 0 0,0 0 0,-1-1 0,0-1 0,0 0 0,0 0 0,0-1 0,19-15 0,-29 20 0,0-1 0,0 1 0,0 0 0,0-1 0,0 1 0,0 0 0,0 0 0,0 0 0,1 1 0,-1-1 0,0 1 0,1-1 0,-1 1 0,0-1 0,1 1 0,-1 0 0,1 0 0,-1 1 0,0-1 0,1 0 0,-1 1 0,0-1 0,1 1 0,-1 0 0,0 0 0,0 0 0,0 0 0,0 0 0,0 0 0,0 0 0,0 1 0,0-1 0,0 1 0,0 0 0,-1-1 0,1 1 0,-1 0 0,1 0 0,1 3 0,5 8 0,0-1 0,8 21 0,-11-22 0,0-1 0,0-1 0,1 1 0,0-1 0,0 0 0,10 11 0,13 10 0,-20-20 0,0 0 0,0 0 0,1-1 0,0-1 0,12 8 0,119 75 0,-121-77 0,0 1 0,19 19 0,-19-16 0,32 23 0,82 52 0,-43-19 0,-47-45 0,48 35 0,-64-44 0,48 28 0,-52-35 0,0 2 0,-1 1 0,30 25 0,-6 1 0,2-3 0,73 46 0,-71-60 291,-19-10-1947,-13-4-5170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32:49.74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33:00.29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328 1931,'3'-1,"1"0,-1-1,1 1,-1-1,0 0,0 0,0 0,0-1,0 1,0-1,-1 1,1-1,3-5,2-1,250-215,-158 143,-81 64,18-22,-27 27,1 1,0 0,0 0,1 1,1 1,18-11,-9 7,0 0,31-26,19-13,60-42,2-1,-103 76,94-64,-85 55,2 2,54-26,-67 37,-18 10,0 0,0 1,1 0,-1 1,1 1,0 0,17-1,89 4,-57 2,62-4,91 3,-197 0,-1 1,0 0,0 1,30 12,57 34,-102-49,45 20,49 17,-4-3,107 50,-183-78,1 1,14 11,-15-9,-1-1,23 9,188 88,-214-101,-1-1,1 0,0 0,-1-1,2 0,-1-1,0-1,0 1,1-2,-1 0,1 0,-1-1,0 0,1-1,-1 0,0-1,0 0,-1-1,1 0,-1-1,16-9,12-11,-2-2,38-36,57-67,-66 63,-3 12,-37 34,22-24,-23 21,29-21,9-10,-20 18,89-61,-127 95,26-20,46-45,-50 43,59-45,49-26,-115 82,1 1,1 1,31-14,18-10,-46 22,1 0,0 2,1 1,41-12,180-52,-225 68,0 2,0 0,1 1,24 0,92 4,-73 1,-44 1,0 0,0 1,-1 2,1 0,-1 1,0 1,0 1,-1 1,36 21,-25-14,0-2,1-1,41 11,32 12,-77-26,53 11,-50-14,43 16,-46-14,-1-1,1-1,0-1,45 2,-38-2,0 1,68 24,-73-20,0-2,1-1,0-1,42 3,-20-10,-28-1,36 4,-55-2,1 0,-1 0,1 1,-1-1,1 2,-1-1,0 1,0 0,0 0,6 4,-11-6,0 0,0-1,0 1,0-1,0 1,0 0,0 0,0 0,0 0,-1-1,1 1,0 0,-1 0,1 0,0 1,-1-1,0 0,1 0,-1 0,1 0,-1 0,0 0,0 1,0-1,0 0,0 0,0 0,0 1,0-1,0 0,-1 0,1 0,0 0,-1 1,0 1,-1-2,1 1,-1 0,0-1,0 1,1-1,-1 1,0-1,0 0,-1 0,1 0,0 0,0 0,0-1,-1 1,1 0,0-1,-5 1,-5-2,0 1,-1-2,1 0,0 0,0-1,0 0,0-1,-12-6,-44-12,12 11,-31-7,-126-44,-248-63,173 48,253 66,9 4,1-2,-44-20,17-2,28 16,-1 2,-29-13,37 19,-1 0,0 2,-1 0,1 1,-1 0,0 2,0 0,0 1,-20 2,30 1,0 0,0 1,1 0,-1 1,1-1,0 2,0-1,0 1,1 0,-1 1,-11 12,-23 14,-168 118,-24 16,186-134,1 1,2 2,1 3,-48 52,83-79,-2-1,-16 12,16-13,0 1,-12 12,9-8,0 0,-24 17,-10 8,-26 33,25-22,-92 71,82-76,38-27,-2-1,0 0,-47 23,45-27,-34 22,31-17,20-14,0 0,0 0,-1-1,1 0,-1-1,0 0,0 0,-14 0,1-1,0 0,-29-5,48 4,0 0,0-1,0 1,0-1,1 0,-1 0,0 0,1 0,-1 0,0 0,1-1,0 0,-1 1,1-1,0 0,0 0,0 0,0 0,0 0,0-1,1 1,-1-1,1 1,-1-1,-1-4,0-4,1-1,0 1,0-1,1 0,1-14,0 14,0-1,-1 1,-1 0,-3-12,1 11,-2 1,1 0,-2 0,1 0,-2 1,0 0,0 0,-1 1,0 0,0 0,-1 1,-20-14,18 16,1-2,0 0,0 0,1-1,-12-13,-5-6,19 22,-1 0,-1 0,-18-10,-3-2,2 1,-2 1,-34-13,-36-20,87 43,0 0,0 0,-1 2,1-1,-2 2,1 0,-25-3,-5 4,-61 3,91 0,-723 3,405-4,318 1,-1 2,1 0,-1 1,1 0,-16 6,-74 32,75-28,-12 7,1 3,1 1,-45 36,5 2,34-26,-66 40,-16 11,64-40,12-8,1 2,3 3,-77 90,116-126,0 1,0-1,0-1,-1 1,0-2,-1 1,-13 5,16-7,3-2,-1 0,1 0,1 1,-1 0,1 0,-1 0,1 1,0-1,-6 11,1 1,1 0,-6 17,7-17,0 0,-11 18,6-13,1 1,1 1,1 0,-8 33,15-48,0-3,-1 1,1-1,-1 1,-6 8,8-12,-1 1,1-1,-1 0,0 0,0 0,0 0,0-1,0 1,0-1,0 1,-1-1,-3 2,6-3,0 1,-1-1,1 0,0 0,0 0,-1 0,1 0,0 0,0 0,0 0,-1 0,1 0,0 0,0 0,-1 0,1 0,0 0,0 0,-1 0,1 0,0 0,0 0,0 0,-1 0,1-1,0 1,0 0,0 0,-1 0,1 0,0 0,0-1,0 1,0 0,-1 0,3-10,12-16,-11 21,14-30,-11 22,0 0,1 1,1-1,-1 2,18-20,16-20,-31 37,1 0,15-15,41-35,-27 23,3 1,89-63,31-3,95-58,-238 152,88-53,177-78,-257 132,0-2,-1 0,30-21,-46 27,-1 0,1 1,1 1,-1 0,1 0,0 1,22-5,-9 6,-1 0,50 2,45 2,69 3,-171-1,0 0,0 2,-1 0,1 1,-1 1,0 0,-1 1,0 1,0 0,14 13,9 13,-30-27,0-1,0 1,0-1,1-1,0 0,1 0,12 6,-2-2,0 1,0 1,-1 1,-1 0,21 20,39 28,109 56,-145-91,1-2,62 24,97 26,73 32,-246-94,1-1,34 8,-30-10,44 18,113 48,-171-67,-1 0,1-2,1-1,-1 0,1-2,-1 0,1-1,0-2,41-2,-59 2,-1-1,1 1,0-1,-1 1,1-1,-1 0,1 0,-1 0,0 0,1 0,-1-1,0 1,0-1,1 1,-1-1,-1 0,1 0,0 0,0 0,1-3,1-2,-1 1,-1-1,1 0,-1-1,2-11,-3 10,1 0,1 0,0 0,5-12,84-125,-4 8,-58 86,56-117,-80 157,0 2,1-1,0 1,1 0,0 0,0 1,1 0,11-8,20-22,11-15,115-95,7 11,-162 128,0-1,10-13,-14 14,1 2,0-1,1 1,18-14,48-24,52-35,-109 69,32-16,-37 22,-1 0,-1 0,1-1,-1-1,0 0,-1-1,10-10,-16 15,1 0,0 0,0 0,0 1,0-1,0 1,1 0,-1 1,1-1,0 1,0 0,0 1,0 0,0-1,12 1,-10 0,0 1,-1 1,1-1,0 1,0 1,-1-1,1 1,-1 1,1-1,-1 1,0 0,8 6,-1-1,1-1,-1 0,1-1,17 5,-10-4,25 12,-21-7,0-1,2-1,31 6,84 11,26 7,-37 8,-95-32,-13-2,1-2,0-1,37 3,-31-6,-1 2,1 1,-1 1,0 1,0 2,39 17,-42-16,1-1,-1-2,39 5,-36-7,1 1,46 17,-52-13,-4-1,-1-1,2-1,-1-1,35 5,4-3,-34-1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18.9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1500 24575,'-1'-22'0,"2"-1"0,1 1 0,8-40 0,-8 53 0,1 1 0,0-1 0,1 0 0,0 1 0,0-1 0,1 1 0,-1 0 0,2 1 0,-1-1 0,1 1 0,14-13 0,172-125 0,13 14 0,-55 37 0,12-3 0,69-48 0,-150 93 0,8-7 0,-41 26 0,2 3 0,1 3 0,66-27 0,-96 45 0,298-117 0,-172 71 0,-138 51 0,0 1 0,0 0 0,0 1 0,0 0 0,0 0 0,18 0 0,-22 2 0,-1 1 0,1-1 0,0 1 0,-1 0 0,1 0 0,-1 1 0,0 0 0,1-1 0,-1 1 0,0 1 0,0-1 0,0 1 0,-1-1 0,1 1 0,5 6 0,156 165 0,-17-16 0,-95-107 0,260 263 0,-117-119 0,-161-157 0,-21-22 0,0-1 0,0-1 0,32 24 0,41 31 0,-64-49 0,1 0 0,42 25 0,-65-44 0,0 0 0,0-1 0,0 1 0,0-1 0,0 1 0,0-1 0,0 0 0,0 1 0,0-1 0,1 0 0,-1 0 0,0 0 0,0 0 0,0 0 0,0 0 0,0 0 0,0 0 0,0 0 0,0-1 0,0 1 0,0 0 0,1-1 0,-1 1 0,0 0 0,-1-1 0,1 0 0,0 1 0,0-1 0,0 1 0,0-1 0,1-1 0,1-2 0,1-1 0,-1 1 0,-1-1 0,1 0 0,3-7 0,10-17 0,57-55 0,-33 47 0,0 0 0,-14 7 0,1 3 0,1 0 0,2 1 0,47-31 0,137-69 0,-129 80 0,325-212 0,-297 183 0,-31 23 0,96-67 0,-46 32 0,-61 43 0,-46 27 0,-13 9 0,0 0 0,1 0 0,25-10 0,-22 11 0,0-1 0,0-1 0,15-11 0,-13 8 0,31-15 0,-31 18 0,1 2 0,0 0 0,1 1 0,-1 0 0,26-2 0,-38 7 0,0 0 0,0 1 0,1 0 0,-1 0 0,0 1 0,1 0 0,-1 0 0,0 1 0,0 0 0,0 0 0,0 1 0,0 0 0,-1 0 0,1 0 0,-1 1 0,0 0 0,10 8 0,212 175 0,-64-73 0,-47-38 0,-90-58 0,35 18 0,-38-24 0,0 2 0,26 21 0,87 59 0,-19-15 0,-84-54 0,1-2 0,48 23 0,-33-17 0,-1 2 0,-2 2 0,-1 2 0,-1 2 0,60 65 0,-97-96 84,0 1 1,0-1-1,15 9 0,18 13-1786,-28-15-5124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20.5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1356 0 24575,'-1'4'0,"0"0"0,0 0 0,0-1 0,0 1 0,0 0 0,-1-1 0,1 1 0,-1-1 0,0 0 0,-4 6 0,0 0 0,-61 89 0,-112 126 0,71-93 0,18-27 0,36-43 0,41-45 0,2-3 0,0-1 0,-1 0 0,-13 11 0,-16 12 0,-46 49 0,26-23 0,-11 16 0,-13 11 0,-3 5 0,37-35 0,12-9 0,29-36 0,0-1 0,0 1 0,-15 12 0,20-19 0,-1 0 0,1 0 0,0 0 0,0 1 0,-6 11 0,7-10 0,-1-1 0,1 0 0,-1 0 0,-1-1 0,-5 7 0,-82 71-1365,77-71-5461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22.3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1173 1 24575,'-1'5'0,"1"-1"0,-1 1 0,0-1 0,-1 1 0,1-1 0,-1 1 0,0-1 0,0 0 0,-6 8 0,3-3 0,-20 30 0,-2-2 0,-2-1 0,-42 42 0,37-42 0,-23 26 0,-280 315 0,302-339 0,-59 48 0,10-9 0,-36 35 0,28-35 0,52-47 0,29-22 0,0 0 0,1 0 0,-19 19 0,1 6-1365,14-20-5461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24.4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711 157 24575,'-4'-1'0,"-1"0"0,1 1 0,-1-2 0,1 1 0,0 0 0,-1-1 0,1 0 0,0 0 0,-7-4 0,1-1 0,0 0 0,-14-13 0,10 7 0,-1 0 0,0 1 0,-1 0 0,-20-10 0,25 17 0,1 0 0,-1 1 0,0 0 0,0 0 0,0 1 0,0 1 0,-1 0 0,-16 0 0,11 1 0,1 0 0,0 2 0,0 0 0,0 1 0,0 0 0,0 1 0,0 1 0,1 1 0,0 0 0,-1 1 0,2 0 0,-25 15 0,-84 69 0,118-87 0,1 1 0,0 0 0,0 0 0,0 0 0,0 0 0,1 1 0,0 0 0,0-1 0,0 1 0,0 0 0,1 1 0,0-1 0,0 0 0,0 1 0,1-1 0,0 1 0,0-1 0,0 1 0,0 6 0,0-3 0,1 1 0,0-1 0,1 1 0,0-1 0,0 1 0,1-1 0,0 0 0,1 1 0,0-1 0,7 14 0,-6-14 0,3 3 0,0 0 0,11 14 0,-15-22 0,0 0 0,1 0 0,0-1 0,0 0 0,0 0 0,0 0 0,0 0 0,1 0 0,7 3 0,122 39 0,-115-39 0,-1-1 0,1-1 0,1-1 0,32 2 0,-13-5 0,52-5 0,-81 5 0,0-2 0,0 1 0,0-1 0,0-1 0,-1 0 0,1 0 0,-1-1 0,0 0 0,0-1 0,0 0 0,-1 0 0,1-1 0,-1 0 0,-1-1 0,1 1 0,-1-1 0,0-1 0,-1 1 0,1-1 0,-2-1 0,1 1 0,-1-1 0,0 0 0,-1 0 0,0 0 0,-1 0 0,0-1 0,0 0 0,-1 1 0,2-20 0,-2-2-1365,-2 4-5461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26.6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106 0 24575,'0'432'0,"-1"-412"0,-1-1 0,-1 1 0,-5 19 0,3-16 0,-4 39 0,9 16 0,1-57 0,-1 1 0,0-1 0,-2 0 0,-4 24 0,1-27 0,-15 33 0,14-38 0,0 1 0,1 0 0,1 0 0,-4 20 0,-2 21-1365,3-35-5461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30.1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561 1 24575,'-4'0'0,"1"1"0,0 0 0,-1 1 0,1-1 0,0 0 0,0 1 0,0 0 0,0 0 0,0 0 0,1 0 0,-1 0 0,-2 3 0,-4 3 0,-23 20 0,-32 36 0,-29 27 0,60-62 0,-54 64 0,8-7 0,50-58 0,-54 41 0,73-65 0,16-15 0,15-14 0,11-10 0,-18 22 0,0-2 0,-1 0 0,-1 0 0,0-1 0,15-28 0,-25 40 0,0 0 0,0-1 0,1 1 0,0 0 0,0 1 0,0-1 0,0 0 0,5-3 0,-7 6 0,0 0 0,0 1 0,-1-1 0,1 1 0,0-1 0,0 1 0,0 0 0,0-1 0,0 1 0,0 0 0,0 0 0,0-1 0,0 1 0,0 0 0,0 0 0,0 0 0,0 0 0,0 1 0,0-1 0,0 0 0,0 0 0,0 0 0,0 1 0,0-1 0,0 1 0,0-1 0,0 1 0,0-1 0,0 1 0,0-1 0,-1 1 0,1 0 0,0-1 0,0 1 0,-1 0 0,1 0 0,-1 0 0,1-1 0,0 1 0,-1 0 0,1 0 0,-1 0 0,1 1 0,5 11 0,-1 0 0,0 0 0,0 0 0,-1 0 0,-1 1 0,0-1 0,-1 1 0,0 0 0,-1 16 0,1 1 0,-1-24 0,0 0 0,0 0 0,1 0 0,0 0 0,0 0 0,1-1 0,0 1 0,0-1 0,0 0 0,7 10 0,-8-13 0,0-1 0,1 1 0,-1-1 0,0 1 0,1-1 0,0 0 0,-1 0 0,1 0 0,0 0 0,0-1 0,0 1 0,0-1 0,0 0 0,1 0 0,-1 0 0,0 0 0,0 0 0,1-1 0,-1 1 0,1-1 0,-1 0 0,0 0 0,7-1 0,-5 0 0,0-1 0,1 1 0,-2-1 0,1 0 0,0-1 0,0 1 0,-1-1 0,1 1 0,-1-2 0,0 1 0,0 0 0,0-1 0,4-4 0,6-9 0,-2 1 0,13-22 0,-17 24 0,1 1 0,1 0 0,-1 1 0,14-13 0,77-79 0,-94 99 0,1 0 0,1 0 0,-1 0 0,1 1 0,0 0 0,0 0 0,12-3 0,1 1 0,37-7 0,-58 13 0,0 0 0,1 0 0,-1 0 0,0 0 0,0 0 0,1 0 0,-1-1 0,0 1 0,1 0 0,-1 0 0,0 0 0,0 0 0,1 1 0,-1-1 0,0 0 0,1 0 0,-1 0 0,0 0 0,0 0 0,1 0 0,-1 0 0,0 0 0,0 1 0,1-1 0,-1 0 0,0 0 0,0 0 0,0 1 0,1-1 0,-1 0 0,0 0 0,0 0 0,0 1 0,1-1 0,-1 0 0,0 0 0,0 1 0,0-1 0,0 0 0,0 1 0,0-1 0,0 0 0,0 0 0,0 1 0,0-1 0,0 0 0,0 1 0,0-1 0,-7 21 0,-19 19 0,17-30 0,1-1 0,-2 0 0,1-1 0,-21 13 0,-14 13 0,0 0 0,32-26 0,0 1 0,1 0 0,-15 16 0,-55 86 0,62-93 0,-28 23 0,7-5 0,-64 63 0,63-64 0,30-27 0,1 0 0,-12 13 0,18-17 0,0 0 0,0 0 0,-1 0 0,1 0 0,-1-1 0,0 0 0,1 0 0,-2 0 0,1 0 0,0-1 0,0 0 0,-9 2 0,10-6-1365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33.5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24575,'81'5'0,"-2"3"0,138 31 0,-101-15 0,369 45 0,-203-56 0,-59-5 0,355 13 0,4-22 0,-207-1 0,2834 2 0,-3015-13 0,-64 2 0,600 2 77,-451 11-1519,-252-2-5384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37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24575,'4'83'0,"4"-1"0,27 121 0,-16-109 0,8 125 0,-13-107 0,-7-73 0,1 50 0,-7 589 0,-3-322 0,2 78-1365,0-409-5461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38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24575,'31'34'0,"-1"2"0,38 58 0,-9-10 0,245 333 0,-104-140 0,-61-103 0,-136-170 0,1 0 0,0 0 0,-1-1 0,1 1 0,1-1 0,-1 0 0,0 0 0,1 0 0,0 0 0,-1-1 0,1 0 0,0 0 0,0 0 0,0-1 0,10 2 0,-11-3 0,0 0 0,0 0 0,0 0 0,1-1 0,-1 0 0,0 1 0,0-2 0,0 1 0,0 0 0,0-1 0,0 0 0,0 0 0,-1 0 0,1 0 0,-1 0 0,1-1 0,-1 0 0,0 0 0,5-6 0,7-9 0,0-1 0,-2-1 0,18-35 0,-8 13 0,233-392-398,27 15 0,-240 358 398,12-15 0,-44 65 100,-10 11-133,-1 0-1,0 0 1,0 0 0,1 0-1,-1 0 1,0-1 0,1 1-1,-1 0 1,0 0 0,0 0-1,1 0 1,-1 0 0,0 0-1,1 0 1,-1 0 0,0 0-1,0 0 1,1 0 0,-1 0-1,0 0 1,1 0 0,-1 0-1,0 1 1,0-1 0,1 0 0,-1 0-1,0 0 1,0 0 0,1 0-1,-1 1 1,0-1 0,0 0-1,1 0 1,-1 0 0,0 1-1,0-1 1,0 0 0,0 0-1,1 1 1,3 10-6129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46.2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3674 249 24575,'-17'-1'0,"0"-1"0,1-1 0,-1 0 0,1-1 0,-16-7 0,-14-2 0,-286-81 0,75 21 0,228 65 0,-2-1 0,-1 1 0,0 1 0,0 1 0,-46-1 0,72 7 0,-151 4 0,130-1 0,0 0 0,0 2 0,-46 14 0,5 9 0,1 3 0,-88 54 0,88-46 0,18-14 0,34-19 0,0 1 0,0 1 0,1 1 0,-14 11 0,-27 25 0,-122 75 0,145-99 0,-54 44 0,39-27 0,-111 78 0,-124 101 0,172-101 0,81-83 0,-73 66 0,24-28 0,17-5 0,-78 106 0,-37 85 0,128-184 0,10-12 0,4 2 0,2 1 0,-38 107 0,57-126 0,3-1 0,1 1 0,-3 57 0,0-5 0,-39 287 0,33 7 0,18-298 0,0-21 0,13 112 0,23 13 0,-26-155 0,2-1 0,28 66 0,-18-58 0,-7-13 0,1-2 0,41 63 0,-17-41 0,12 17 0,67 73 0,-10-9 0,-62-73 0,80 127 0,-6-8 0,-46-85 0,116 161 0,-142-185 0,26 40 0,94 109 0,-62-112 0,175 144 0,-208-191 0,247 189 0,-301-242 0,36 17 0,-39-21 0,0 1 0,-1 1 0,24 16 0,-8-3 0,1-1 0,50 23 0,-35-20 0,372 170 0,-377-179 0,-1-2 0,2-2 0,0-2 0,46 4 0,182-5 0,-158-9 0,125-4 0,-178 0 0,115-22 0,156-60 0,-242 56 0,-1-4 0,-1-4 0,125-75 0,-190 100 0,0-1 0,-1-1 0,0 0 0,-1-2 0,-1-1 0,-1 0 0,-1-1 0,0-1 0,-2-1 0,26-45 0,-5-8 0,-4-2 0,37-130 0,12-168 0,-69 282 0,-5 0 0,-2-114 0,-5 144 0,10-65 0,1-4 0,-7-479 0,-7 343 0,1 244 0,-1 1 0,0-1 0,-2 0 0,-13-42 0,-41-85 0,31 86 0,12 19 0,-19-85 0,-6-23 0,-159-328 0,165 403 0,13 30 0,-49-88 0,14 42 0,-55-134 0,28 53 0,-6 9 0,-17-37 0,75 139 0,-26-84 0,43 106 0,-2 1 0,-36-67 0,-4-11 0,1 1 0,39 90 0,-23-62 0,27 62 0,-2 2 0,0 0 0,-31-44 0,3 7 0,4 8 0,25 38 0,0-1 0,-15-31 0,5-2 0,16 32 0,-2 0 0,0 1 0,-1 0 0,-20-28 0,-2 8 0,11 13 0,0-1 0,1-1 0,-17-35 0,28 45-227,0 0-1,-2 0 1,1 2-1,-2-1 1,-15-16-1,17 24-6598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2:22.8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1 24575,'0'705'0,"-1"-685"0,-1-1 0,-1 1 0,-5 20 0,2-17 0,-3 39 0,8 23 0,1-53 0,-1 0 0,-1-1 0,-7 33 0,-29 71 0,32-111-1365,2-1-5461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2:25.4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92 1 24575,'0'645'0,"-2"-614"0,-2 0 0,-10 46 0,6-34 0,-4 16 0,4-24 0,2 0 0,-2 51 0,9 0 0,-2 41 0,-2-105 0,-8 30 0,6-32 0,-4 40 0,7-1-1365,2-33-5461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2:28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494 159 24575,'-1'-6'0,"1"0"0,-1 0 0,-1 0 0,1 0 0,-1 0 0,0 0 0,0 1 0,-1-1 0,1 0 0,-1 1 0,-1 0 0,1 0 0,-1 0 0,0 0 0,0 0 0,-8-7 0,6 7 0,-1-1 0,0 1 0,0 0 0,0 0 0,-1 1 0,0 0 0,1 0 0,-2 1 0,1 0 0,0 1 0,-11-3 0,-14 2 0,0 1 0,1 1 0,-56 6 0,84-4 0,0-1 0,0 1 0,0 0 0,0 0 0,1 1 0,-1-1 0,0 1 0,1 0 0,-1 0 0,1 0 0,0 0 0,0 0 0,0 1 0,-4 3 0,0 3 0,0 0 0,0 0 0,-8 16 0,-3 5 0,12-20 0,0 0 0,0 1 0,2 0 0,-1 0 0,1 0 0,1 1 0,-4 21 0,4-14 0,2 0 0,0 0 0,1 0 0,3 23 0,-3-38 0,1 1 0,-1-1 0,1 0 0,0 1 0,1-1 0,-1 1 0,1-1 0,0 0 0,0 0 0,0 0 0,0 0 0,1 0 0,-1-1 0,4 4 0,-2-3 0,1-1 0,-1 0 0,1 0 0,-1 0 0,1-1 0,0 0 0,0 0 0,0 0 0,0 0 0,0-1 0,8 2 0,22 4 0,-7-1 0,0 0 0,0-2 0,1-2 0,39 0 0,-60-3 0,0-1 0,0 1 0,0-2 0,0 1 0,0-1 0,-1 0 0,1-1 0,-1 0 0,8-5 0,-5 2 0,0-1 0,0 0 0,0 0 0,-1-1 0,9-11 0,-14 14 34,0 1 1,-1-1-1,0 0 0,0 0 0,0 0 0,-1 0 0,0-1 0,0 1 0,2-13 1,-2-2-889,0-36 1,-3 30-5973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2:31.4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24575,'1046'0'-1365,"-1022"0"-5461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2:33.7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24575,'0'858'-1365,"0"-832"-5461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3:51.5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9121 2390 24575,'-1'-7'0,"0"0"0,-1 0 0,0 0 0,0 0 0,0 1 0,-1-1 0,0 1 0,-1 0 0,1 0 0,-1 0 0,0 0 0,-5-5 0,6 7 0,-39-50 0,-68-67 0,-62-44 0,101 99 0,-138-119 0,59 54 0,137 116 0,0 0 0,0 0 0,2-1 0,-15-26 0,6 9 0,-37-68 0,34 59 0,-2 1 0,-1 2 0,-38-43 0,15 25 0,-3 3 0,-92-75 0,-137-75 0,152 123-294,-5 6-1,-2 6 1,-286-102 0,182 98-389,-409-71 1,4 78 1859,-2 57 188,371 8-1365,-180 3 0,326 8 0,-238 51 0,234-29 0,-206 79 0,231-73 0,61-24 0,0 3 0,1 2 0,-86 49 0,29-7 0,60-37 0,-53 38 0,-195 143 0,215-153 0,-127 68 0,134-82 0,-125 89 0,47 4 0,33-27 0,12-16 0,3 4 0,5 5 0,-85 111 0,100-105 0,-155 153 0,224-244 0,0 1 0,0 0 0,1 0 0,0 1 0,-10 22 0,-31 79 0,50-113 0,-58 181 0,3-9 0,48-151 0,1 1 0,1 0 0,1 0 0,-4 46 0,8 99 0,2-94 0,0-55 0,1 0 0,1 0 0,1 1 0,1-2 0,0 1 0,1-1 0,2 0 0,0 0 0,0-1 0,2 0 0,0 0 0,2-1 0,-1 0 0,2-1 0,0-1 0,25 22 0,-26-24 0,-1 0 0,11 15 0,-13-16 0,0 0 0,1-1 0,15 13 0,471 426 0,-447-404 0,95 68 0,-116-96 0,1 0 0,0-2 0,1-1 0,1-1 0,43 12 0,275 61 0,-266-72 0,0-4 0,105 0 0,-54-10 0,1-6 0,184-31 0,101-51 0,105-64 0,-177 46 0,36-11 0,86-37 0,-157 72 0,-297 77 0,5-2 0,0-1 0,0 0 0,-1-2 0,32-18 0,-33 18 0,0 0 0,1 1 0,36-8 0,66-8 0,-44 11 0,219-41 0,-159 17 0,-29 6 0,391-111 0,-250 75 0,-109 33 0,729-222 0,-775 217 0,-68 26 0,1 2 0,30-9 0,36 0 0,98-9 0,-186 29 0,170-31 0,-73 9 0,27-5 0,-44 16 0,23-5 0,164-1 0,-258 16 0,-1-1 0,1 0 0,-1-1 0,0-1 0,0 0 0,0-1 0,-1 0 0,22-13 0,-31 17 0,4-4 0,0 0 0,0 0 0,0-1 0,11-12 0,6-3 0,-21 18 0,-1 0 0,1-1 0,-1 0 0,0 1 0,0-1 0,0 0 0,-1 0 0,1-1 0,-1 1 0,0 0 0,-1-1 0,1 0 0,-1 1 0,1-1 0,-1 0 0,-1 0 0,1 1 0,-1-1 0,0 0 0,0 0 0,0 0 0,0 0 0,-1 0 0,0 1 0,0-1 0,-1 0 0,1 1 0,-1-1 0,0 1 0,0-1 0,0 1 0,-1 0 0,1 0 0,-1 0 0,0 0 0,0 0 0,-1 1 0,1-1 0,-1 1 0,0 0 0,0 0 0,0 0 0,0 1 0,0-1 0,-5-1 0,-40-14 0,33 13 0,0-1 0,1 0 0,0-1 0,-15-9 0,-55-39-1365,68 45-5461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4:00.0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24575,'50'0'0,"206"6"0,-205-2 0,0 2 0,98 26 0,-4 18 0,192 95 0,-295-126 0,22 10 0,1-3 0,102 26 0,-138-43 0,-1 0 0,43 22 0,21 7 0,0-8 0,-81-26 0,0 0 0,0 1 0,0 1 0,-1-1 0,18 14 0,-17-11 0,1 0 0,1-1 0,19 8 0,207 67 0,-190-61 0,-1 1 0,53 36 0,-39-23 0,-59-33 0,1 0 0,-1 0 0,0 0 0,0 1 0,0-1 0,0 1 0,0 0 0,-1 0 0,1 0 0,-1 0 0,0 0 0,0 1 0,0-1 0,0 0 0,2 8 0,-3-6 0,0 1 0,0-1 0,0 1 0,-1 0 0,1-1 0,-1 1 0,-1 0 0,1-1 0,-3 11 0,-3 4 0,-1-1 0,0 0 0,-1 0 0,-1-1 0,-13 19 0,-223 355 0,206-327-12,-184 313-344,23 14 66,174-337 331,-41 103 321,60-137-319,0 2-1,2-1 1,0 1-1,2 0 1,-2 30-1,5-39-383,-1-1 0,0 0-1,-6 25 1,1-20-6485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4:01.6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1044 24575,'12'-10'0,"0"-1"0,1 1 0,1 1 0,17-9 0,4-3 0,358-190 0,-308 169 0,306-151 0,-362 180 0,0 2 0,32-9 0,7-2 0,481-210 0,-535 226 0,150-71 0,90-39 0,-241 111-455,-1 1 0,21-5 0,-9 6-6371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4:03.8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1 808 24575,'3'-3'0,"1"1"0,-1-1 0,1 1 0,0 0 0,0 0 0,0 0 0,0 0 0,0 1 0,0-1 0,7 0 0,23-9 0,33-29 0,11-5 0,170-51 0,-157 64 0,23-3 0,-80 27 0,-1-2 0,-1-1 0,0-1 0,49-27 0,98-60 0,-136 76 0,-18 12 0,50-16 0,-9 4 0,-26 7 0,49-21 0,-45 16 0,57-17 0,-11 4 0,-27 12 0,1 3 0,70-11 0,-69 16 0,-22 6 0,0 2 0,1 2 0,62 2 0,-98 2-273,1 0 0,0-1 0,0 0 0,10-2 0,0-3-6553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4:06.5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1783 24575,'-1'-90'0,"0"12"0,2 0 0,17-110 0,53-150 0,-66 325 0,0-1 0,0 1 0,2 0 0,-1 1 0,11-15 0,-7 11 0,0 0 0,7-19 0,-12 19 0,-1 0 0,-1 0 0,0 0 0,-1 0 0,-1-1 0,-1-19 0,4-38 0,5 26 0,1 0 0,29-80 0,49-87 0,-51 144 300,-26 50-717,0 0 1,-1 0 0,10-30 0,-15 30-6410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4:08.6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24575,'1'12'0,"0"0"0,1 0 0,1 0 0,0 0 0,1-1 0,0 1 0,1-1 0,8 15 0,-5-9 0,246 443-1379,-172-321 1159,19 36 241,125 208 105,18-13-43,-182-284 117,-60-84-180,-1 0 0,1 0 0,-1 0 0,1 0 0,0 0 0,0 0 0,0 0 1,0-1-1,1 1 0,-1-1 0,0 1 0,1-1 0,-1 0 0,1 0 0,-1 0 0,1 0 0,-1 0 0,1-1 0,0 1 1,-1-1-1,1 0 0,0 1 0,-1-1 0,1-1 0,0 1 0,-1 0 0,1-1 0,0 1 0,-1-1 0,1 0 0,3-1 0,9-4 79,-1-1 0,1-1-1,-2 0 1,18-13 0,-11 8-66,541-328-568,-403 248 460,108-54 75,-137 77 0,-98 51 185,-21 13-79,0 0 1,0 0-1,13-4 0,5-1-106,58-12 0,-72 20-151,1-1-1,-1 0 0,0-1 0,0-1 1,0 0-1,-1-1 0,0 0 1,22-17-1,-19 13-6674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34:58.47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0 552,'18'1,"-1"1,0 0,1 1,21 7,-9-2,534 144,-90-23,-364-101,734 166,-756-182,96 1,87-11,116 6,-73 29,140 7,15-44,-202-1,308-45,-544 42,230-8,-136 9,191-30,-1-28,-39 8,74-12,-266 52,39-8,150-6,-167 26,44-2,-119 1,0-2,56-14,202-51,-211 52,217-22,-197 30,121-26,73-42,108-23,-161 66,-99 17,13-5,253-39,-59 6,-233 43,123 3,-184 8,62-11,20-1,114 10,3 0,-170-1,86-17,-57 5,1 5,131 4,-47-8,-10 1,1039 14,-538 1,-621-5,125-22,-122 14,2 0,20-4,182-8,-247 24,45 5,-61-3,1 0,-1 1,0 0,0 1,0 0,-1 1,13 7,88 63,-61-40,104 55,-137-82,-6-4,0 1,0 0,0 1,9 7,-16-10,0 0,0-1,0 1,-1 1,0-1,1 0,-1 0,0 1,-1-1,1 1,0 0,-1 0,0-1,0 1,0 5,1 11,-2 0,-1 0,0 0,-2 0,0 0,-10 32,4-11,8-35,-1 0,1-1,-1 1,0 0,0-1,-1 0,0 1,0-1,0 0,-5 6,5-8,0-1,0 1,-1 0,1-1,-1 0,1 0,-1 0,0 0,0-1,0 1,0-1,0 0,0 0,0-1,-5 1,-44 2,-68-6,30 0,-1143 3,768 16,14 0,217-18,-178 4,155 27,17 0,-239 5,247-5,-23 0,76-12,-57 0,6-6,66 2,-180-9,24-3,117 18,110-9,-19 2,-173 10,173-22,28-1,1 3,-127 19,-253 32,382-47,-33 3,-491 47,333-31,-336-12,601-14,1 1,0-1,-13-2,19 3,0-1,0 1,0-1,-1 1,1-1,0 1,0-1,0 0,0 1,0-1,0 0,0 0,-1-1,2 2,0-1,0 1,-1-1,1 0,0 1,0-1,0 0,0 1,-1-1,1 0,0 1,0-1,0 0,1 1,-1-1,0 0,0 1,0-1,0 1,1-1,-1 0,0 1,1-1,-1 1,0-1,1 0,1-1,0 0,0 0,1 0,-1 0,0 1,1-1,-1 1,1 0,-1 0,1 0,-1 0,1 0,0 0,-1 1,4-1,1 0,117-23,156-9,437 18,-458 17,384-2,-620-2,-1 0,0-2,1-1,23-7,42-9,-63 17,85-12,167-47,-260 58,-1 1,-1-1,1-1,-1 0,0 0,0-2,-1 0,0-1,18-14,44-46,93-109,47-95,-198 250,-7 10,-1 0,9-14,-18 24,1 0,-1 1,1-1,-1 0,0 0,0 1,0-1,0 0,-1 0,1 0,-1 0,0 0,0 0,0 0,0 0,-1 0,0-4,1 6,0 0,-1 0,1 0,-1 0,1 0,-1 0,0 0,1 0,-1 0,0 1,0-1,1 0,-1 0,0 1,0-1,0 0,0 1,0-1,0 1,0-1,0 1,0 0,0-1,0 1,0 0,0 0,-1 0,1 0,0 0,0 0,0 0,0 0,0 0,0 0,-2 1,-5 2,0-1,1 1,0 0,-9 6,0-1,-13 3,0-2,-1 0,0-2,0-1,-33 1,-154-1,198-6,-160 12,67-1,-415-4,172-53,272 32,-102-21,-146-18,-535-24,236 56,560 18,0-3,-69-15,61 8,-91-4,-348 15,245 4,-2472-2,2525 15,31-1,-40-14,-56 2,237 3,0 2,-88 25,-25 5,65-22,-181 26,187-31,-103-4,76-8,90 2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9:03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1289 24575,'0'1686'0,"0"-1678"0,1 1 0,0-1 0,0 1 0,1-1 0,0 1 0,0-1 0,1 0 0,0 0 0,0 0 0,8 12 0,-3-8 0,0-1 0,1 0 0,0-1 0,0 0 0,22 18 0,23 19 0,78 92 0,94 112 0,-125-153 0,-32-34 0,-58-51 0,0 0 0,9 15 0,-11-15 0,1 0 0,18 19 0,-3-11 0,47 31 0,-50-38 0,0 1 0,-2 1 0,35 34 0,-39-32 0,-6-5 0,1 0 0,1-2 0,0 1 0,0-2 0,15 11 0,-23-19 0,0 0 0,0 1 0,0-2 0,1 1 0,-1 0 0,1-1 0,-1 0 0,1 0 0,0 0 0,-1-1 0,1 1 0,0-1 0,-1 0 0,1-1 0,0 1 0,-1-1 0,1 0 0,-1 0 0,1 0 0,-1-1 0,1 0 0,5-3 0,36-21 0,-1-1 0,73-62 0,-78 57 0,1 1 0,1 3 0,52-27 0,-50 39 0,-34 13 0,-1-1 0,1 1 0,0-2 0,16-9 0,304-203 0,-166 119 0,-48 30 0,19-10 0,-5 3 0,-124 72 0,-1 0 0,0-1 0,0 0 0,0 0 0,0 0 0,-1 0 0,1-1 0,-1 1 0,0-1 0,-1 0 0,1-1 0,-1 1 0,0-1 0,0 1 0,-1-1 0,0 0 0,0 0 0,2-9 0,1-11 0,-1 1 0,-1-1 0,-1-31 0,-2 38 0,-1-204 0,-2 109 0,14-134 0,10-95 0,-22-3 0,-1 120 0,2-179 0,0 405 0,-1-1 0,1 1 0,-1-1 0,0 1 0,1-1 0,-1 1 0,0 0 0,1-1 0,-1 1 0,0 0 0,0-1 0,1 1 0,-1 0 0,0 0 0,0 0 0,1 0 0,-1 0 0,0 0 0,-1 0 0,-19-6 0,2-9 0,0-1 0,1 0 0,1-2 0,-17-22 0,21 24 0,-1 0 0,0 0 0,-2 1 0,1 1 0,-2 1 0,-25-17 0,30 24 0,0-2 0,1 0 0,0 0 0,-18-18 0,17 16 0,0 1 0,0 0 0,-15-9 0,13 10 0,1-1 0,-23-20 0,2 0 0,0 2 0,-50-30 0,-19-15 0,46 30 0,24 18 0,1-1 0,-32-32 0,-55-62 0,106 107 0,-26-21 0,28 25 0,0-1 0,0 0 0,-15-19 0,11 12 0,0 1 0,-1 0 0,-1 2 0,0-1 0,-21-10 0,18 10 0,9 6 0,-1 0 0,0 1 0,-1 0 0,0 0 0,0 2 0,0 0 0,-1 0 0,0 1 0,0 1 0,0 0 0,0 1 0,0 0 0,-1 1 0,-14 2 0,23 0 0,0 1 0,0 0 0,0 0 0,0 1 0,1-1 0,-1 1 0,1 1 0,0-1 0,-1 1 0,2 0 0,-1 0 0,0 0 0,-6 9 0,-6 3 0,-182 147 0,171-142 0,0-2 0,-1-1 0,-62 28 0,76-38 0,1 1 0,-1 0 0,2 1 0,-1 1 0,1 0 0,1 0 0,-15 18 0,-7 6 0,-130 115 0,19-21 0,137-120 0,-1 0 0,1 1 0,-9 15 0,10-13 0,-1-2 0,0 1 0,-12 11 0,-86 75 0,100-92 0,1 0 0,-1 1 0,2-1 0,-1 1 0,0 0 0,1 0 0,0 1 0,1-1 0,-1 1 0,1 0 0,-3 10 0,3-2 0,0-1 0,1 1 0,0 0 0,1 27 0,1-37 0,0 1 0,0-1 0,0 0 0,-1 1 0,1-1 0,-1 0 0,-1 1 0,1-1 0,-1 0 0,0 0 0,0 0 0,0 0 0,-1 0 0,1-1 0,-1 1 0,0-1 0,-1 1 0,1-1 0,-1 0 0,-5 4 0,-7 6-1365,3-1-5461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39:07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1 332 24575,'11'-1'0,"0"0"0,1-1 0,-1 0 0,13-5 0,26-4 0,7 6 0,67 2 0,-72 3 0,100-11 0,246-49 0,11-9 0,-6-23 0,-369 82 0,0-1 0,41-20 0,-75 31 0,6-3 0,0 1 0,0-1 0,0 2 0,0-1 0,0 0 0,0 1 0,0 0 0,0 1 0,1-1 0,-1 1 0,0 0 0,1 1 0,-1 0 0,0 0 0,0 0 0,0 0 0,0 1 0,0 0 0,0 1 0,0-1 0,0 1 0,-1 0 0,8 6 0,125 75 0,114 74 0,-182-110 0,94 86 0,52 49 0,-142-123 0,-15-9 0,-28-23 0,46 31 0,40 23 0,74 45 0,-141-95 0,-34-20 0,2-1 0,29 14 0,-44-23 0,0-1 0,0 1 0,0-1 0,-1 1 0,1 0 0,0 0 0,-1 0 0,1 0 0,-1 1 0,0-1 0,0 1 0,0-1 0,0 1 0,0 0 0,-1 0 0,1-1 0,-1 1 0,1 1 0,-1-1 0,0 0 0,-1 0 0,1 0 0,0 0 0,-1 1 0,0-1 0,0 0 0,0 0 0,0 5 0,-2 8 0,-1 1 0,0-1 0,-1 1 0,-9 21 0,4-11 0,-164 545 0,164-540 0,1-1 0,1 1 0,1 1 0,2-1 0,0 50 0,3-44 82,-2 1 0,-2 0 0,-15 62 1,9-55-930,-7 81 0,17-101-5979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0:07.35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309 0 24575,'-4'60'0,"-2"1"0,-3-2 0,-20 72 0,13-65 0,6-20 0,2 1 0,1 0 0,1 58 0,4-89 0,0 0 0,0-1 0,-2 1 0,1-1 0,-2 0 0,0 0 0,-1-1 0,-9 16 0,6-11 0,1 1 0,0 0 0,-7 35 0,8-14 0,5-22 0,-1 1 0,-1-1 0,-1 0 0,0-1 0,-1 1 0,-2-1 0,-9 19 0,7-20 41,1-4-197,1 0 0,1 0-1,0 1 1,0 0 0,2 0 0,0 0-1,0 1 1,-2 15 0,5-4-6670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0:09.6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0 657 24575,'8'-2'0,"-1"1"0,0-2 0,1 1 0,-1-1 0,0 0 0,0 0 0,0-1 0,-1 0 0,1 0 0,8-8 0,-6 6 0,27-19 0,1 2 0,1 2 0,57-23 0,-26 14 0,105-62 0,-154 82 0,0 2 0,1 0 0,0 1 0,29-7 0,5 0 0,3-8 0,-42 15 0,-1 1 0,1 1 0,0 0 0,21-2 0,-8 4 0,-15 1 0,1 1 0,19-6 0,-29 5 0,0 1 0,1-1 0,-1-1 0,0 1 0,-1-1 0,1 0 0,0 0 0,-1 0 0,8-8 0,10-7 0,0 0 0,1 2 0,1 0 0,1 2 0,41-19 0,-21 11 0,97-45-1365,-121 55-5461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0:15.4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83 24575,'0'80'0,"-2"-3"0,17 141 0,-4-115 0,-3 185 0,-8-255 0,1-15 0,0 0 0,2 0 0,5 20 0,-3-14 0,3 27 0,-6-24 0,1 13 0,8 41 0,-3-36 0,-2 0 0,-1 56 0,-6-582 0,1 474 0,0-1 0,-1 0 0,0 0 0,0 0 0,0 1 0,-1-1 0,-1 1 0,1-1 0,-1 1 0,0 0 0,-1 0 0,0 0 0,0 0 0,-1 1 0,1-1 0,-9-7 0,13 14 0,-1 0 0,1-1 0,0 1 0,-1-1 0,1 1 0,-1-1 0,1 1 0,0-1 0,-1 1 0,1-1 0,0 0 0,0 1 0,-1-1 0,1 1 0,0-1 0,0 0 0,0 1 0,0-1 0,0 0 0,0 1 0,0-1 0,0 1 0,0-1 0,0 0 0,0 1 0,0-1 0,0 0 0,0 1 0,1-1 0,-1 1 0,0-1 0,0 0 0,1 1 0,-1-1 0,0 1 0,1-1 0,-1 1 0,1-1 0,-1 1 0,1 0 0,-1-1 0,1 1 0,-1-1 0,1 1 0,0-1 0,5-2 0,0 0 0,0 0 0,0 1 0,6-3 0,5-1 0,3-1 0,0 0 0,0 1 0,0 1 0,1 2 0,38-4 0,-40 5 0,6-2 0,-1-1 0,34-11 0,-29 7 0,33-6 0,2 8 0,0 3 0,73 5 0,-76 0 0,-55-1 0,1 0 0,-1 0 0,1-1 0,-1 0 0,0 0 0,0-1 0,7-2 0,-11 3 0,0 1 0,0-1 0,-1 0 0,1 0 0,-1 0 0,1 0 0,-1 0 0,1 0 0,-1-1 0,0 1 0,1 0 0,-1-1 0,0 1 0,0-1 0,0 0 0,0 1 0,0-1 0,-1 0 0,1 1 0,0-1 0,-1 0 0,1 0 0,-1 1 0,0-1 0,0 0 0,1 0 0,-1 0 0,0 0 0,-1-2 0,-1-6 0,0 0 0,0 0 0,-1 0 0,-1 0 0,0 0 0,-7-13 0,5 12 0,1 0 0,1 0 0,0 0 0,0 0 0,-1-13 0,0-32 0,2 0 0,6-58 0,-1 16 0,-2 6 0,0 635 0,1-522 0,2-1 0,0 0 0,9 31 0,-2-7 0,-1-8 0,26 61 0,-24-69 0,0 1 0,-2 0 0,8 47 0,-12-18 0,-4-38 0,1 1 0,7 31 0,-4-27-341,0 0 0,-2 0-1,1 31 1,-3-31-6485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0:19.3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82 24575,'0'753'0,"0"-1159"0,61 440 0,-47-29 0,1-1 0,-1-1 0,1 0 0,27 1 0,63-4 0,-63-1 0,-37 1 0,1 0 0,0-1 0,-1 1 0,1-1 0,-1 0 0,1-1 0,-1 1 0,11-5 0,-14 4 0,0 1 0,1-1 0,-1 0 0,0 0 0,0 0 0,0 0 0,0 0 0,0 0 0,-1-1 0,1 1 0,-1 0 0,1-1 0,-1 1 0,0-1 0,0 0 0,0 1 0,0-1 0,0 0 0,0-5 0,2-22 0,-1-1 0,-1-1 0,-6-42 0,2-5 0,2-92 0,1 1048-1365,0-850-5461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0:26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3 273 24575,'-1'-46'0,"0"16"0,2-31 0,0 53 0,0-1 0,1 1 0,-1 0 0,2 0 0,-1 0 0,1 0 0,0 0 0,6-10 0,2-2 0,8-11 0,-19 31 0,0 0 0,0 0 0,0 0 0,0-1 0,0 1 0,0 0 0,0 0 0,0 0 0,0 0 0,0 0 0,0 0 0,1 0 0,-1 0 0,0 0 0,0 0 0,0 0 0,0 0 0,0-1 0,0 1 0,0 0 0,0 0 0,1 0 0,-1 0 0,0 0 0,0 0 0,0 0 0,0 0 0,0 0 0,0 0 0,1 0 0,-1 0 0,0 0 0,0 0 0,0 0 0,0 0 0,0 1 0,0-1 0,0 0 0,1 0 0,-1 0 0,0 0 0,0 0 0,0 0 0,0 0 0,0 0 0,0 0 0,0 0 0,0 1 0,3 7 0,-1 10 0,-2-12 11,1 10-286,-1 0 0,0 1-1,-1-1 1,-5 25 0,-1-20-6551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0:35.51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59 2,'-4'82,"-21"119,1-14,19-114,7 136,2-168,1-1,3 0,1-1,27 76,322 647,-185-459,54 90,-219-382,1-1,0 0,0 0,1-1,0 0,1-1,15 10,12 9,-33-23,0 0,0-1,1 0,-1 0,1 0,0 0,0-1,9 2,-14-4,1 1,0-1,0 0,0 0,-1 0,1 0,0 0,0 0,0 0,0-1,-1 1,1-1,0 1,0-1,-1 0,1 1,-1-1,1 0,0 0,-1 0,0-1,1 1,-1 0,0 0,1-1,-1 1,0-1,0 1,0-1,0 1,-1-1,2-3,2-10,0 0,-2 0,1-1,-2 1,0-1,-1 0,-3-19,2-9,-27-387,-33 1,22 240,-67-194,14 61,16 28,69 271,-1 1,-2 0,0 1,-1 0,-26-38,24 45,0 0,-1 1,0 0,-2 1,1 1,-1 0,-18-9,1 0,23 14,-1 1,0 0,0 1,0 0,-1 0,0 2,0-1,-22-2,29 5,0 1,0 0,0 0,0 0,0 1,0 0,0 0,0 0,1 0,-9 4,10-3,0 0,0 0,0 0,0 0,1 0,-1 1,1-1,-1 1,1 0,0 0,0 0,0 0,0 0,1 0,-1 0,-1 6,2-5,0 0,1 0,-1 0,1 0,-1 0,1 0,1 0,-1 0,2 7,2 10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0:40.529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0:47.392"/>
    </inkml:context>
    <inkml:brush xml:id="br0">
      <inkml:brushProperty name="width" value="0.3" units="cm"/>
      <inkml:brushProperty name="height" value="0.6" units="cm"/>
      <inkml:brushProperty name="color" value="#EF0C4D"/>
      <inkml:brushProperty name="tip" value="rectangle"/>
      <inkml:brushProperty name="rasterOp" value="maskPen"/>
      <inkml:brushProperty name="ignorePressure" value="1"/>
    </inkml:brush>
  </inkml:definitions>
  <inkml:trace contextRef="#ctx0" brushRef="#br0">269 1765,'4'-2,"-1"-1,0 1,1 0,-1 0,1 0,0 1,-1 0,6-2,11-4,21-14,-2-1,69-51,-69 44,1 2,73-37,-52 38,2-1,113-67,-143 75,37-17,11-5,13-8,19-12,-16 5,-53 32,-2-2,-1-1,39-33,-54 37,1 2,2 1,50-28,-59 36,0-1,32-29,-33 26,0 0,32-18,96-59,-109 62,-26 20,0 1,21-14,111-69,39-23,-181 115,0 0,0 0,0 0,0-1,0 1,0-1,0 1,0-1,0 0,-1 0,1 0,0 0,-1 0,0 0,0 0,0 0,0-1,0 1,1-3,-2 2,0 0,0 0,0 0,-1 0,1 0,-1 0,1 0,-1 0,0 0,0 0,-1 0,1 1,-1-1,1 0,-3-3,-68-86,9 12,56 71,0 0,-1 0,-16-15,21 21,0 1,0 0,0 0,0 0,0 0,0 0,-1 1,1-1,0 1,-1 0,1 0,-1 0,0 0,1 1,-1 0,-4-1,6 2,0-1,0 1,0 0,0-1,0 1,0 0,1 0,-1 1,0-1,0 0,1 0,-1 1,1-1,-1 1,1-1,-2 4,-20 34,11-18,-3 1,-1-1,0-1,-32 29,-64 46,28-26,69-56,-2-1,0 0,0-2,-21 11,-78 27,-6 3,-87 68,97-38,1-1,-61 17,-9 4,-153 96,268-161,-18 12,45-23,25-18,2 1,-1 0,1 1,1 0,0 1,-12 12,4 0,-2-1,-1-1,0 0,-43 27,18-23,-2 1,46-23,-1 1,1-1,0 0,0 1,0 0,1 0,-1 0,1 0,-1 0,-2 6,4-8,0 1,1-1,-1 1,0-1,1 1,-1 0,1-1,0 1,0 0,-1 0,1-1,0 1,0 0,1-1,-1 1,0 0,1 0,-1-1,1 1,-1 0,1-1,0 1,-1-1,1 1,0-1,0 1,0-1,0 0,1 1,-1-1,2 2,5 2,0 0,0 0,0-1,1 0,9 3,-11-4,0 0,0 0,0 1,9 6,-12-6,0 1,0 0,0 0,-1 1,0-1,0 1,0 0,3 8,11 22,4-4,-4-6,0 2,19 42,-35-67,0 0,0 0,0 0,1 0,0 0,-1-1,1 1,0-1,0 1,1-1,-1 1,0-1,1 0,-1 0,1-1,5 4,-6-5,0 1,1-1,-1 0,1 1,-1-1,0 0,1-1,-1 1,1 0,-1-1,0 1,0-1,1 0,-1 0,0 1,0-2,0 1,0 0,0 0,0-1,0 1,3-4,27-25,34-39,-9 7,-49 54,11-12,0 1,2 0,0 2,1 0,29-16,-31 21,37-27,-17 11,-29 22,-1 0,1 1,14-5,14-6,-19 6,157-74,-162 76,0 0,0-1,15-12,-14 10,0 0,20-9,125-70,-107 57,-25 16,-14 7,1 0,0 2,0 0,1 1,26-8,-27 10,0-1,0-1,-1 0,0-1,0 0,23-20,6-1,-23 17,1 1,32-11,-2 2,38-12,-67 25,-1 0,0-2,-1 0,25-15,-32 16,0-1,-1 0,0-1,-1-1,0 0,16-19,-23 23,1 0,1 1,-1-1,1 1,0 1,1-1,9-5,6-1,29-11,-27 13,30-17,83-46,-116 62,-14 7,-1 0,1 0,-1-1,0 0,0 0,-1 0,1-1,-1 0,7-10,-10 11,0 0,0 0,-1-1,1 1,-1-1,0 0,-1 0,1 0,-1 0,0 0,-1 0,1 0,-2-12,0 7,-1-1,0 0,-1 1,0 0,-8-18,-30-55,16 37,25 47,-3-8,-1 0,0 0,-1 1,1-1,-1 1,-1 0,1 1,-8-7,-5 0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16.1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0 302 24575,'1'-14'0,"0"1"0,1 0 0,0 0 0,1 0 0,0 0 0,1 0 0,1 1 0,10-21 0,0-7 0,-11 28 0,1 0 0,0 1 0,10-18 0,-1 4 0,7-10 0,-20 35 0,-1 0 0,0 0 0,1 0 0,-1 0 0,0 0 0,1 0 0,-1 0 0,0 0 0,1 0 0,-1 0 0,0 0 0,1 0 0,-1 0 0,0 0 0,0 0 0,1 0 0,-1 0 0,0 0 0,1 0 0,-1 0 0,0 0 0,1 0 0,-1 1 0,0-1 0,0 0 0,1 0 0,-1 0 0,0 1 0,0-1 0,1 0 0,-1 0 0,0 1 0,0-1 0,0 0 0,0 0 0,1 1 0,-1-1 0,0 0 0,0 1 0,0-1 0,0 0 0,0 1 0,0-1 0,0 0 0,0 1 0,10 22 0,-7-16 0,1 3 0,63 158 0,-65-160-195,1 0 0,0-1 0,0 0 0,1 1 0,0-1 0,7 10 0,2-3-6631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19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27 24575,'4'-3'0,"0"0"0,0 0 0,0 1 0,0-1 0,1 1 0,-1 0 0,1 1 0,0-1 0,-1 1 0,1 0 0,0 0 0,8-1 0,-6 2 0,1 0 0,-1 0 0,0 0 0,1 1 0,-1 0 0,0 0 0,13 4 0,-17-3 0,0-1 0,0 1 0,0 0 0,0 0 0,0 0 0,-1 0 0,1 0 0,-1 1 0,1-1 0,-1 1 0,0-1 0,0 1 0,0 0 0,0 0 0,0 0 0,-1 0 0,1 1 0,-1-1 0,0 0 0,0 0 0,0 1 0,0 3 0,1 9 0,0 0 0,-1 1 0,-2 23 0,0-24 0,1-10 0,0 0 0,-1 1 0,0-1 0,0 0 0,0 0 0,-1 0 0,0 1 0,0-2 0,-1 1 0,1 0 0,-6 7 0,6-9 0,-1-1 0,-1 1 0,1-1 0,-1 0 0,1 0 0,-1 0 0,0 0 0,0 0 0,0-1 0,0 0 0,-1 0 0,1 0 0,-1 0 0,1-1 0,-9 2 0,-20 1 0,23-3 0,0 0 0,1 0 0,-12 4 0,18-5 0,1 1 0,0 0 0,0 0 0,0 0 0,0 0 0,0 0 0,0 0 0,0 0 0,0 1 0,1-1 0,-1 1 0,1 0 0,-1-1 0,1 1 0,-1 0 0,1 0 0,0 0 0,-2 3 0,3-4 0,-1 0 0,1 0 0,-1 1 0,1-1 0,0 0 0,0 1 0,0-1 0,-1 0 0,1 1 0,1-1 0,-1 0 0,0 1 0,0-1 0,0 0 0,1 0 0,-1 1 0,1-1 0,-1 0 0,1 0 0,-1 1 0,1-1 0,0 0 0,-1 0 0,1 0 0,0 0 0,0 0 0,0 0 0,0 0 0,0 0 0,0-1 0,0 1 0,0 0 0,0 0 0,0-1 0,1 1 0,-1-1 0,0 1 0,3 0 0,4 1 0,0 1 0,0-1 0,0 0 0,15 1 0,168-2 196,-98-3-1757,-67 1-5265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21.9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0 500 24575,'2'-12'0,"0"0"0,1 0 0,0 0 0,0 0 0,2 1 0,-1-1 0,2 1 0,7-13 0,6-16 0,26-47 0,-28 57 0,26-63 0,-36 70 0,-2 7 0,1-1 0,1 1 0,0 0 0,11-18 0,-18 33 0,0 1 0,0-1 0,1 1 0,-1 0 0,0-1 0,0 1 0,0-1 0,1 1 0,-1-1 0,0 1 0,1 0 0,-1-1 0,0 1 0,1 0 0,-1-1 0,0 1 0,1 0 0,-1-1 0,1 1 0,-1 0 0,1 0 0,-1 0 0,1-1 0,-1 1 0,0 0 0,1 0 0,-1 0 0,1 0 0,-1 0 0,1 0 0,-1 0 0,1 0 0,-1 0 0,1 0 0,-1 0 0,1 0 0,-1 0 0,1 0 0,-1 0 0,1 1 0,-1-1 0,1 0 0,-1 0 0,0 1 0,1-1 0,-1 0 0,1 1 0,-1-1 0,0 0 0,1 1 0,-1-1 0,0 0 0,1 1 0,-1-1 0,0 1 0,0-1 0,1 0 0,-1 1 0,0 0 0,12 36 0,-9-25 0,45 124 0,-14-46 0,-8-26 0,-20-48 44,2 0 0,0-1 0,1 0-1,0-1 1,17 20 0,18 29-1672,-34-47-5198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31.1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9392 92 24575,'-45'0'-9590,"1"0"5719,-122 0 9116,125 0-6001,15 0 1027,1-1 1,-1-2 0,1 0 0,0-1-1,0-2 1,-43-15 0,59 17-307,-12-5 889,-1 0-1,0 2 1,-1 0-1,1 2 1,-1 0-1,-47-2 1,22 10-507,0 3 0,1 1 0,-62 19 0,-65 10-605,22-23 258,-223-9 0,238-6 0,-1073 0 0,1153 4 0,1 2 0,0 3 0,-76 18 0,42 0 0,-109 44 0,98-27 0,-77 28 0,145-57 0,0 2 0,-41 25 0,-7 3 0,35-18 0,-82 58 0,-33 43 0,86-65 0,18-16 0,-402 297 0,397-298 0,-87 81 0,53-42 0,-451 397 0,357-322 0,-56 53 0,178-143 0,-202 188 0,108-113 0,7 6 0,-222 278 0,-1 57 0,365-470 0,0 0 0,-1-2 0,-1 1 0,0-2 0,-19 11 0,10-6 0,-27 24 0,26-20 0,-46 29 0,12-9 0,16-10 0,-51 42 0,78-59 0,-35 20 0,32-22 0,-28 23 0,30-21 0,0-1 0,-22 12 0,18-12 0,-26 20 0,19-12 0,-57 31 0,3-2 0,19-6 0,-85 76 0,-44 73 0,28-28 0,154-154-170,-2 1-1,1-2 0,-1 1 1,-1-2-1,0 0 0,0 0 1,-19 7-1,7-7-6655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33.4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0 24575,'-1'68'0,"3"78"0,-2-142 0,1 0 0,-1 0 0,1 0 0,1 0 0,-1 0 0,0 0 0,1 0 0,0 0 0,0-1 0,0 1 0,0-1 0,0 1 0,1-1 0,0 0 0,0 0 0,0 0 0,0 0 0,0 0 0,5 2 0,5 3 0,0-1 0,0-1 0,1-1 0,16 6 0,23 8 0,13 16 0,-37-19 0,39 15 0,-19-14 0,35 15 0,-84-32 0,1 0 0,0 0 0,0 0 0,-1 1 0,1-1 0,0 0 0,-1 1 0,1-1 0,0 0 0,-1 1 0,1-1 0,-1 1 0,1-1 0,-1 1 0,1-1 0,-1 1 0,1 0 0,-1-1 0,1 1 0,-1-1 0,1 2 0,-2-1 0,1-1 0,0 0 0,-1 1 0,1-1 0,-1 1 0,1-1 0,-1 0 0,1 0 0,-1 1 0,1-1 0,-1 0 0,1 0 0,-1 0 0,1 1 0,-1-1 0,0 0 0,1 0 0,-1 0 0,1 0 0,-2 0 0,-35-2 0,19-2 114,1-2 0,-24-11 0,34 14-304,0-1 0,0 0 1,1 0-1,-1-1 0,1 0 1,0 0-1,0 0 1,-5-7-1,6 4-6636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24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0 216 24575,'106'-118'0,"-98"109"0,0 1 0,0-1 0,1 2 0,0-1 0,1 1 0,0 1 0,0-1 0,0 2 0,1-1 0,-1 2 0,1-1 0,1 1 0,-1 1 0,0 0 0,1 1 0,0 0 0,15 0 0,-24 2 0,0 0 0,0 0 0,-1 1 0,1-1 0,0 1 0,0-1 0,-1 1 0,1 0 0,-1 0 0,1 1 0,-1-1 0,1 0 0,-1 1 0,0-1 0,0 1 0,0 0 0,0 0 0,0 0 0,0 0 0,0 0 0,0 0 0,-1 1 0,1-1 0,-1 0 0,0 1 0,0-1 0,0 1 0,0-1 0,0 1 0,0 0 0,0 5 0,1 8 0,0 0 0,-1 0 0,-1 0 0,-2 23 0,1-17 0,-2 36 0,-1 4 0,7 96 0,-3-157 0,0 0 0,0 0 0,1 1 0,-1-1 0,0 0 0,0 0 0,1 0 0,-1 0 0,1 1 0,-1-1 0,1 0 0,-1 0 0,1 0 0,0 0 0,-1 0 0,1 0 0,0-1 0,0 1 0,0 0 0,0 0 0,0 0 0,0-1 0,0 1 0,2 0 0,-1 0 0,0-1 0,0 1 0,1-1 0,-1 0 0,0 0 0,1 0 0,-1 0 0,0 0 0,1 0 0,-1-1 0,0 1 0,3-1 0,7-4 0,0 0 0,0 0 0,18-11 0,-27 14 0,13-8 23,77-39 289,-80 43-595,0 1-1,1 0 1,0 1 0,0 1-1,18-3 1,-19 5-6543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27.1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89 24575,'20'-21'0,"-15"15"0,0 0 0,1 0 0,0 1 0,0-1 0,0 1 0,1 1 0,0-1 0,0 1 0,9-4 0,-10 6 0,-1-1 0,1 1 0,0 1 0,0-1 0,0 1 0,0 0 0,1 1 0,-1 0 0,0-1 0,11 3 0,-15-2 0,1 1 0,0 0 0,-1 0 0,0 0 0,1 0 0,-1 0 0,1 1 0,-1-1 0,0 1 0,0-1 0,0 1 0,0 0 0,0 0 0,0 0 0,-1 0 0,1 0 0,-1 0 0,1 0 0,-1 1 0,0-1 0,0 0 0,0 1 0,0-1 0,0 1 0,0 0 0,0 4 0,1 4 0,0 0 0,-1 0 0,0 0 0,-1 0 0,-1 18 0,0-25 0,1-1 0,-1 1 0,0 0 0,0 0 0,0-1 0,0 1 0,-1 0 0,0-1 0,1 0 0,-1 1 0,-1-1 0,1 0 0,0 0 0,-1 0 0,1 0 0,-1 0 0,0-1 0,-6 5 0,8-7 0,1 0 0,-1 1 0,0-1 0,1 0 0,-1 1 0,0-1 0,1 0 0,-1 1 0,1-1 0,-1 1 0,0-1 0,1 0 0,-1 1 0,1 0 0,-1-1 0,1 1 0,0-1 0,-1 1 0,1 0 0,0-1 0,-1 2 0,15 1 0,7-1 0,-14 0 0,0 0 0,0 0 0,0 1 0,0 0 0,0 0 0,0 1 0,-1 0 0,1 0 0,-1 1 0,0-1 0,-1 1 0,1 0 0,-1 1 0,0 0 0,0 0 0,-1 0 0,0 0 0,0 0 0,0 1 0,-1 0 0,0 0 0,0 0 0,-1 0 0,0 0 0,0 1 0,0-1 0,-1 0 0,0 1 0,-1 11 0,1-5 0,0-1 0,-1-1 0,0 1 0,0-1 0,-1 0 0,-4 14 0,5-23 0,-1 0 0,0 0 0,0-1 0,-1 1 0,1 0 0,-1 0 0,1-1 0,-1 1 0,0-1 0,0 1 0,0-1 0,0 0 0,0 0 0,-1 0 0,1 0 0,0 0 0,-1 0 0,0-1 0,1 1 0,-1-1 0,0 0 0,0 0 0,0 0 0,0 0 0,-5 1 0,-5 0-455,0-1 0,-18 0 0,4-2-6371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36.7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12580 32 24575,'-92'-6'0,"24"0"0,-889-14-3363,784 20 2945,-1677 1-1555,1522 9 4778,-410 67 1,117 25-2663,-103 34-143,237 7 0,240-63 0,-473 120 0,201-58 0,102-13 0,-215 56 0,251-101 0,148-14 0,152-42 0,-95 19 0,-498 117 0,665-162 0,-306 88 0,143-36 0,18-3 0,85-32 0,1 4 0,1 3 0,-83 44 0,82-36 0,30-16 0,1 2 0,-41 29 0,-21 11 0,2-2 0,-86 88 0,51-38 0,80-68 0,-198 158 0,236-185 0,1 1 0,0 0 0,-21 32 0,15-20 0,-7 14 0,-26 50 0,15-24 0,-94 197 0,110-217 0,-18 63 0,33-84 0,0 0 0,1 1 0,2-1 0,-1 36 0,3-34 0,4 98 0,-2-122-114,-1 1 1,1-1-1,0 0 0,-1 1 0,2-1 1,-1 0-1,0 0 0,1 1 0,-1-1 1,1 0-1,4 5 0,7 5-6712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38.6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1 304 24575,'8'0'0,"0"1"0,0 0 0,0 0 0,0 1 0,0 0 0,0 0 0,12 6 0,2 4 0,24 15 0,-9-5 0,39 22 0,61 32 0,-126-72 0,1 0 0,-1-1 0,1 0 0,0 0 0,16 0 0,30 7 0,-45-6 0,0-1 0,1 0 0,-1-1 0,0-1 0,26 0 0,-35-1 0,0-1 0,0 1 0,0-1 0,-1 0 0,1 0 0,0 0 0,-1-1 0,1 1 0,0-1 0,-1 0 0,0 0 0,1 0 0,-1 0 0,0-1 0,0 1 0,0-1 0,-1 0 0,1 0 0,-1 0 0,1 0 0,-1 0 0,0 0 0,0-1 0,2-6 0,6-15 0,-2 0 0,0-1 0,-2-1 0,4-34 0,-4 34 0,0-1 0,18-46 0,-7 25 0,-5 15 0,2 0 0,21-37 0,-29 64-1365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0:54.1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0 244 24575,'264'-1'0,"299"3"0,-271 13 0,101 1 0,1781-17 0,-2133 3 0,0 3 0,62 13 0,-85-14 0,-14-3 0,-1 0 0,1 0 0,-1 0 0,0 0 0,0 1 0,0-1 0,0 1 0,0 0 0,0 0 0,0 0 0,0 0 0,3 5 0,1 1 0,-1 0 0,10 18 0,13 16 0,-10-21 0,11 11 0,-2 2 0,44 67 0,-70-98 0,0 0 0,-1 0 0,0 0 0,1 0 0,-1 0 0,0 0 0,-1 0 0,1 1 0,-1-1 0,1 5 0,-1-7 0,0 0 0,0-1 0,0 1 0,0 0 0,-1 0 0,1-1 0,0 1 0,0 0 0,-1-1 0,1 1 0,0 0 0,-1-1 0,1 1 0,-1-1 0,1 1 0,-1-1 0,1 1 0,-1-1 0,1 1 0,-1-1 0,0 1 0,-1 0 0,1-1 0,-1 1 0,1-1 0,-1 0 0,0 1 0,1-1 0,-1 0 0,1 0 0,-1 0 0,0 0 0,1 0 0,-1 0 0,-2-1 0,-54-13 0,-69-25 0,51 14 0,-1137-318-4055,2 125 2830,1074 202-1686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0:56.4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24575,'0'5'0,"0"7"0,0 7 0,0 5 0,0 4 0,0 2 0,0 2 0,0-1 0,0-4-8191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1:59.7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432 130 24575,'0'-2'0,"0"-1"0,-1 1 0,0-1 0,0 1 0,1 0 0,-2-1 0,1 1 0,-2-3 0,-5-13 0,6 12 0,0 0 0,1 1 0,-2-1 0,1 1 0,-1 0 0,0 0 0,-6-8 0,7 10 0,-1 0 0,1 1 0,-1-1 0,0 1 0,0 0 0,-1 0 0,1 0 0,0 0 0,0 1 0,-1-1 0,1 1 0,-1 0 0,-5-1 0,-17-2 0,0 1 0,0 2 0,0 1 0,-1 0 0,-25 5 0,48-4 0,1-1 0,-1 1 0,1 0 0,-1 0 0,1 0 0,-1 1 0,1-1 0,0 1 0,0 0 0,0 0 0,0 0 0,0 0 0,0 0 0,1 0 0,-4 5 0,2-2 0,0 0 0,1 0 0,0 0 0,0 1 0,0-1 0,1 1 0,0 0 0,-2 7 0,-1 9 0,2 0 0,1 0 0,0 42 0,2-40 0,2 3 0,-2 0 0,-2-1 0,0 1 0,-1-1 0,-14 51 0,7-50 0,2 1 0,1 1 0,1-1 0,2 1 0,1 0 0,0 0 0,3 0 0,2 31 0,-1-55 0,0-1 0,0 0 0,0 0 0,1 1 0,-1-1 0,1 0 0,0 0 0,1 0 0,-1-1 0,0 1 0,1 0 0,0-1 0,0 0 0,0 1 0,0-1 0,1 0 0,-1-1 0,1 1 0,0-1 0,0 0 0,6 3 0,7 3 0,0-1 0,1-1 0,31 6 0,-47-12 0,11 3 0,0-1 0,1 0 0,-1-1 0,0 0 0,22-3 0,-29 2 0,-1-1 0,1 0 0,0 0 0,-1-1 0,0 1 0,1-1 0,-1-1 0,0 1 0,0 0 0,0-1 0,0 0 0,0-1 0,-1 1 0,1-1 0,6-7 0,1-4 0,0 0 0,17-33 0,-25 39 0,0 0 0,0-1 0,-1 1 0,-1-1 0,0 1 0,0-1 0,1-16 0,-3-168 256,-3 82-1877,3 86-5205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2:09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24575,'0'5'0,"0"7"0,0 7 0,0 10 0,0 6 0,0 2 0,0 10 0,0 8 0,0 4 0,0-2 0,0 0 0,0-5 0,0-6 0,0-6 0,0-4 0,0-3 0,5-8 0,2-7-8191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2:12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24575,'3'28'0,"0"0"0,2 0 0,1 0 0,15 42 0,-8-28 0,2 16 0,-3 1 0,4 62 0,-14-111 0,0-2 0,0 1 0,1 0 0,0 0 0,1-1 0,0 0 0,6 10 0,12 29 0,-17-33 0,-5-19 0,-8-24 0,2 11 0,1 0 0,1-1 0,1 1 0,1-1 0,0 0 0,1 0 0,2-21 0,0 37 0,-1 0 0,0 0 0,1 1 0,0-1 0,-1 0 0,1 0 0,1 0 0,-1 0 0,0 1 0,0-1 0,1 1 0,0-1 0,-1 1 0,1-1 0,0 1 0,0 0 0,1 0 0,-1 0 0,0 0 0,0 0 0,1 1 0,0-1 0,-1 1 0,1-1 0,0 1 0,-1 0 0,1 0 0,0 0 0,5 0 0,7-2 0,0 2 0,0 0 0,1 0 0,24 4 0,-18-2 0,4 1 0,-15-1 0,0 0 0,0-1 0,0 0 0,0-1 0,16-3 0,-24 4 0,0-1 0,-1 0 0,1 0 0,0 0 0,-1 0 0,0-1 0,1 1 0,-1-1 0,0 0 0,1 1 0,-1-1 0,0 0 0,0 0 0,0 0 0,-1-1 0,1 1 0,-1 0 0,1-1 0,-1 1 0,0-1 0,1 1 0,-1-1 0,-1 0 0,1 1 0,0-1 0,0-4 0,1-4 0,-1 0 0,0 1 0,-1-1 0,0 0 0,-1 0 0,0 0 0,-1 0 0,0 0 0,0 1 0,-1-1 0,-1 1 0,1 0 0,-2 0 0,-7-14 0,9 18 0,-9-17 0,11 22 0,1 0 0,0 0 0,-1 0 0,1 1 0,-1-1 0,1 0 0,-1 0 0,1 1 0,-1-1 0,0 0 0,1 1 0,-1-1 0,0 1 0,0-1 0,1 1 0,-1-1 0,0 1 0,-1-1 0,13 17 0,-5-8 0,-1 0 0,0 1 0,-1-1 0,0 1 0,0 0 0,-1 1 0,0-1 0,3 19 0,-2 3 0,1 46 0,-5-47 0,2-1 0,6 28 0,29 158 0,-32-179 0,1 38 0,-7-68 336,-2-10-1499,2 2 625,-6-9-6288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2:15.2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24575,'1'16'0,"1"-1"0,1 1 0,0-1 0,1 0 0,1 0 0,0-1 0,2 1 0,11 21 0,-6-11 0,14 38 0,-18-40 0,2 0 0,1 0 0,18 27 0,-15-26 0,-10-16-195,0 0 0,0 1 0,-1 0 0,0-1 0,-1 1 0,3 15 0,-2 0-6631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2:19.5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1 131 24575,'0'5'0,"1"0"0,-1 1 0,1-1 0,4 9 0,0 5 0,10 59 0,31 127 0,-38-180 0,4 17 0,3-1 0,25 52 0,-33-78 0,-1 1 0,-1-1 0,0 1 0,-1 0 0,0 1 0,-2-1 0,0 1 0,0 22 0,0-9 0,-2-24 0,1 0 0,-1 0 0,1-1 0,0 1 0,1 0 0,-1-1 0,1 1 0,5 9 0,-7-14 0,0-1 0,0 0 0,0 0 0,0 0 0,0 0 0,1 0 0,-1 0 0,0 0 0,0 0 0,0 0 0,0 0 0,0 1 0,0-1 0,0 0 0,0 0 0,0 0 0,0 0 0,0 0 0,0 0 0,1 0 0,-1 0 0,0 0 0,0 0 0,0 0 0,0 0 0,0 0 0,0 0 0,0 0 0,0 0 0,1 0 0,-1 0 0,0 0 0,0 0 0,0 0 0,0 0 0,0 0 0,0 0 0,0 0 0,0 0 0,0 0 0,0 0 0,1 0 0,-1 0 0,0 0 0,0-1 0,0 1 0,0 0 0,0 0 0,0 0 0,0 0 0,0 0 0,0 0 0,0 0 0,0 0 0,0 0 0,3-9 0,0-10 0,-1 4 0,-1 1 0,-1-1 0,0 1 0,-1 0 0,-1-1 0,0 1 0,-1 0 0,-1 0 0,-9-25 0,-6-8 0,15 33 0,-2 1 0,1-1 0,-16-23 0,20 36 0,0 0 0,1 0 0,-1-1 0,0 1 0,0 0 0,1 0 0,-1-1 0,1 1 0,-1 0 0,1-1 0,0 1 0,-1 0 0,1-1 0,0 1 0,0 0 0,0-1 0,0 1 0,0-1 0,0-1 0,1 2 0,0 0 0,-1 0 0,1 0 0,0 0 0,-1 0 0,1 0 0,0 0 0,0 0 0,0 0 0,0 1 0,0-1 0,0 0 0,0 0 0,0 1 0,0-1 0,0 1 0,2-1 0,7-2 0,1 0 0,-1 1 0,0 1 0,16-1 0,0 0 0,39-9 0,-21 5 0,69-19 0,-109 24 0,0-1 0,0 1 0,0-1 0,0 0 0,0 0 0,5-4 0,-8 5 0,0 0 0,-1 1 0,1-1 0,0 0 0,-1 1 0,1-1 0,-1 0 0,1 1 0,0-1 0,-1 0 0,0 0 0,1 0 0,-1 0 0,0 0 0,1 1 0,-1-1 0,0 0 0,0 0 0,0 0 0,1 0 0,-1 0 0,0 0 0,0 0 0,-1 0 0,1 0 0,0 0 0,0 0 0,0 0 0,-1 1 0,1-1 0,0 0 0,-1 0 0,1 0 0,-1 0 0,1 1 0,-2-2 0,-48-65 0,33 46 0,1 1 0,1-2 0,1 0 0,1-1 0,-17-40 0,17 24 0,8 21 0,-1 0 0,0 1 0,-18-33 0,-24-30 0,76 102 0,10 29 0,57 105 0,-82-132 0,10 13 0,-15-26 0,-1 0 0,0 1 0,0 0 0,-2 0 0,8 24 0,-1 7 0,-5-17 0,-1 0 0,-1 1 0,1 27 0,-2-25 0,0 0 0,2-1 0,1 0 0,15 39 0,-9-29 0,-2-5 0,-5-16 0,0 0 0,5 34 0,-7-27-1365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4:16.07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4:22.65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0,'553'0,"-528"1,1 1,-1 1,0 1,33 10,93 39,-110-36,1-2,1-2,-1-2,59 8,2-12,69 8,-114-5,14 3,88 4,-106-12,-1 2,54 14,-25-5,-9-6,1-4,131-7,-89-1,985 2,-1046 3,55 9,34 2,453-11,-307-5,15 18,7 0,1139-17,-1420 2,-1 2,30 7,40 4,371-9,-266-7,1708 2,-1360-48,-89 2,-173 46,-124 2,-154-1,0 0,0 1,0 1,0 0,0 1,0 0,16 8,17 6,-29-14,0 0,0-1,1-1,-1 0,28-2,-25 0,0 0,0 1,-1 2,21 4,-14-1,1 0,0-2,0-1,0-1,0-2,32-2,-59 2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5:06.26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2,'26'0,"-4"-1,0 1,1 1,-1 1,33 8,-26-4,0-1,0-2,57 1,0-1,-2 9,0 0,29-8,-56-3,77 10,45 5,-101-11,22 8,-62-7,53 3,588-8,-323-3,346 2,-661-2,61-11,31-2,-23 15,-48 0,113-12,-89 1,89 0,89 12,-95 1,2035-2,-2171-1,59-11,5-1,241 9,-55 4,-115-15,47-2,1310 19,-1498-2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5:26.2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37 1105,'1345'0,"-1288"-3,55-9,29-2,343 12,-250 3,383-1,-564-2,62-11,22-2,291 12,-217 5,5131-2,-5318 2,0 0,42 10,-46-7,1-1,0-1,0-1,25-1,-43-1,-1 0,1-1,0 1,0-1,0 0,-1 0,1 0,0 0,-1 0,1 0,-1-1,1 1,-1-1,0 0,0 0,0 0,0 0,0 0,0 0,0-1,-1 1,1 0,-1-1,0 1,1-1,-1 0,0 1,-1-1,1 0,0-4,2-8,-2-1,0 0,-1 0,-2-22,1 15,-4-326,6 266,-1 77,0 0,0 1,-1-1,0 1,0-1,0 1,0-1,-5-9,4 13,1-1,-1 1,1 0,-1 0,0 0,0 0,0 0,0 0,-1 0,1 1,0-1,-1 1,1 0,-1 0,1-1,-1 2,0-1,1 0,-1 0,-3 1,-24-4,-1 2,0 2,-44 4,-4 0,61-3,0 1,-35 9,-15 2,46-10,-31 9,32-6,-35 4,29-5,-29 7,33-7,-1 0,-28 2,-274-5,163-4,-845 2,979-1,1-2,-38-8,33 4,-40-2,-314 7,200 4,150-4,-66-12,-17-1,-320 13,226 4,-543-2,584-15,11-1,135 16,-25-1,-72-10,-81-26,150 28,32 6,-38-9,37 5,-1 2,1 1,-39-1,-78 6,57 1,-2198-2,2263 1,0 1,0 1,-24 7,21-5,-42 5,-4-9,46-2,0 2,0 0,0 2,-22 4,13 0,0-1,-61 2,-66-9,59-1,-206 2,277 2,0 1,1 1,-43 12,66-15,1 0,-1 1,1-1,-1 1,1 0,-1 0,1 0,0 0,0 1,0-1,0 1,1 0,-1 0,1 0,-1 0,1 0,0 1,0-1,1 1,-1-1,1 1,-1-1,1 1,0 0,1 0,-1 0,0 5,1-1,0-1,0 1,0 0,1-1,0 1,0 0,1-1,0 1,1-1,0 0,0 0,0 0,5 7,7 10,-1 1,18 44,-31-67,0 1,0 0,0 0,1 0,-1-1,1 1,0 0,0-1,0 0,0 1,0-1,1 0,-1 0,1 0,-1-1,1 1,4 2,-1-3,-1 0,0 0,1 0,-1 0,1-1,-1 0,1 0,-1-1,8-1,15-3,47-15,-42 10,-9 5,0 0,26-1,23-4,-33 4,47-2,-29 4,27-10,-55 8,39-3,230 7,-158 4,-67 1,137 25,-134-15,114 5,-151-17,-2-1,0 1,43 8,-27 0,0-3,75-1,-91-3,64 11,19 1,49-13,-90-2,126 13,-92 0,120-4,51 4,-185-2,390 28,338-37,-394-3,1988 2,-2161-19,-182 11,34-5,158-9,4042 23,-4308 0,1-1,0-1,-1 1,1-1,-1 0,1 0,-1-1,10-3,-12 3,-1 1,1-1,-1 0,0 1,0-1,0 0,0 0,0-1,-1 1,1 0,-1 0,1-1,-1 1,0-1,0 0,0 1,0-1,0 0,-1 1,1-4,3-24,-2-1,-2 1,-4-47,0-2,5 27,1 35,-2 0,0 0,0 0,-2 0,-5-23,7 39,0 0,-1 1,1-1,0 0,-1 0,1 0,-1 1,1-1,-1 0,1 0,-1 1,1-1,-1 0,0 1,1-1,-1 1,0-1,0 1,1-1,-1 1,0-1,0 1,0 0,0 0,1-1,-1 1,0 0,0 0,0 0,0 0,0 0,0 0,0 0,1 0,-1 0,-2 1,-3 1,0 0,0 0,0 1,-9 5,-9 4,12-9,-1-1,1 0,-1 0,1-1,-1-1,-12 0,-76-14,-2 0,-82 14,-29-2,179-2,-35-10,22 4,-57-18,75 18,0 2,-48-7,-208-32,40 6,10 14,-168-24,123 28,-2 24,102 1,-414-2,589 0,1 0,-1 1,1-1,0 1,-1 0,1 0,0 1,0 0,0 0,-8 4,11-5,1 0,-1 0,1 1,-1-1,1 1,0-1,0 1,-1-1,1 1,0-1,0 1,1 0,-1 0,0 0,1-1,-1 1,1 0,-1 0,1 0,0 0,0 0,0 0,0 0,0 0,0 0,0 0,1 0,-1 0,1-1,0 1,-1 0,3 3,-1 0,1 0,0 0,1 0,-1 0,1 0,0-1,0 0,0 0,1 0,0 0,-1-1,1 0,10 5,0 0,0-2,1 0,26 7,56 2,-18-3,-43-5,32 7,124 10,-36-8,19 0,-33-16,-55-2,135 15,10 25,-204-32,183 28,-153-27,115 27,-12-2,-96-22,8 6,-37-8,60 7,-8-13,-55-2,0 1,60 10,-50-2,-23-6,0 1,-1 2,1-1,35 18,-31-13,-1-1,2-1,-1 0,39 4,-48-9,53 5,-56-8,-1 1,1 0,-1 1,1 0,-1 1,0 0,0 1,18 9,-12-3,9 6,37 15,-60-29,0 0,-1-1,1 1,-1 1,1-1,-1 0,1 1,-1-1,0 1,0 0,-1 0,1 1,-1-1,1 0,-1 1,3 6,-2-2,-1 0,0 1,0-1,-1 0,0 1,0-1,-1 11,0-9,0-1,1 1,0-1,1 1,0-1,0 0,1 1,5 11,-5-16,0 1,1-1,-1 0,1 0,0 0,0 0,1-1,-1 0,1 0,0 0,0 0,0-1,11 6,-1-2,23 11,35 22,-59-32,0 0,1-2,0 1,1-2,-1 0,29 5,-77-19,-54-21,-31-10,83 34,-1 1,1 2,-55 2,-17-1,77-2,0-1,-48-15,40 10,13 3,-22-6,-1 2,-1 2,-51-3,-283 11,179 3,-1094-2,1269-1,-1-2,-34-8,32 5,-53-3,26 8,24 2,-1-2,-59-10,43 2,-98-4,-56 14,74 1,114-2,-26 0,42 0,-1 0,1 0,-1 1,1-1,0 1,-1 0,1-1,0 1,0 0,-1 0,1 1,0-1,-3 3,5-4,0 0,-1 1,1-1,0 1,0-1,0 1,0-1,0 1,0-1,-1 1,1-1,0 0,0 1,0-1,1 1,-1-1,0 1,0-1,0 1,0-1,0 1,0-1,1 0,-1 1,0-1,0 1,1-1,-1 0,0 1,1-1,-1 0,0 1,1-1,0 1,14 11,-13-11,9 6,1 0,0 0,1-1,0-1,0 0,0-1,0-1,1 0,17 2,16-2,67-3,-67-1,52 5,291 22,368-27,-716 3,-1 3,1 1,-1 3,45 14,56 12,-87-25,5 2,1-3,67 3,-88-10,-1 3,73 17,13 2,-30-7,-57-9,1-2,41 1,29-8,57 2,-80 13,-57-8,39 4,90-11,20 3,-163 0,0 1,15 5,9 1,-17-5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6:12.94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46:19.93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210 98,'29'0,"0"-1,0-1,34-7,-18 1,0 1,52 0,93 8,-73 1,-39-3,88 3,-106 10,-7-1,173 33,-197-37,-15-4,1 0,-1 1,0 0,-1 1,1 1,-1 0,0 1,15 10,-22-13,-1 1,1-1,-1 1,0 0,0 1,0-1,7 13,-10-14,-1-1,1 2,-1-1,0 0,0 0,0 0,-1 0,0 1,1-1,-1 0,-1 1,1-1,-1 0,-2 8,-12 46,8-34,1 0,-5 47,10-8,2-42,-3 38,2-59,-1 1,1 0,0 0,0-1,0 1,0 0,-1-1,1 1,0 0,-1-1,1 1,0 0,-1-1,1 1,-1-1,1 1,-1-1,1 1,-1-1,1 1,-1-1,0 1,1-1,-1 0,0 1,1-1,-1 0,0 0,1 1,-1-1,0 0,0 0,1 0,-1 0,0 0,0 0,1 0,-1 0,-1-1,-32-11,21 7,-11-1,-1 0,0 2,0 1,-46 0,36 2,-52-7,27-2,-91-1,-62 12,78 1,83 1,1 2,0 3,-70 19,54-6,50-15,-1 0,1-1,-1-1,-29 3,-30-6,383-1,-113-2,-91 4,120-4,-114-13,-68 8,51-3,226 10,-145 1,-157-1,0 0,0-1,0-1,0-1,22-6,-33 8,0 0,0-1,0 0,0 1,0-2,-1 1,1 0,-1-1,1 1,-1-1,0 0,0 0,0 0,-1-1,1 1,-1-1,0 1,1-1,-2 0,1 0,0 0,-1 0,2-7,0-21,-1 1,-1-1,-5-40,0-7,5 1,-3-58,1 132,1-1,-1 0,1 1,-2-1,1 1,0-1,-1 1,0-1,0 1,0 0,0 0,-1 0,-4-5,4 6,0 0,0 1,-1-1,1 1,-1 0,0 0,0 0,0 0,0 1,0-1,0 1,0 0,0 1,-8-2,-40 0,-77 4,32 1,-1427-3,1526 0,0 1,-1-1,1 1,0-1,-1 1,1-1,0 1,-1 0,1 0,-1 0,1 0,-1 0,0 0,1 0,1 3,21 26,-3-4,-10-15,-1 1,0 1,-1-1,-1 1,0 1,0-1,-2 1,1 1,-2-1,0 1,-1 0,5 31,-3 9,-2 1,-4 72,-2-62,2-59,0 0,-1-1,0 1,0-1,-1 1,0-1,0 0,-4 9,5-14,1 1,-1-1,0 0,0 1,1-1,-1 0,0 0,0 0,0 0,-1 0,1 0,0 0,0 0,0 0,-1-1,1 1,0 0,-1-1,1 1,-1-1,1 0,-1 1,1-1,0 0,-1 0,1 0,-1 0,1 0,-1 0,1 0,-1 0,1-1,-1 1,1-1,-1 1,1-1,0 1,-1-1,1 0,0 0,0 0,0 0,-2-1,-4-3,1 0,0 0,0 0,1-1,-1 0,1 0,0-1,1 1,-1-1,2 0,-1 0,1-1,0 1,-3-9,2-2,1-1,0 1,1-1,1-35,2 27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8:13.54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612 758 24575,'-3'0'0,"0"-1"0,1 1 0,-1-1 0,1 0 0,-1 0 0,1 0 0,-1 0 0,1-1 0,0 1 0,0-1 0,-1 1 0,1-1 0,-2-2 0,-24-26 0,20 17 0,1-1 0,0-1 0,0 1 0,2-1 0,0 0 0,0 0 0,2 0 0,-3-17 0,-13-47 0,10 53 0,-1 1 0,0 0 0,-2 1 0,-1 1 0,-18-26 0,23 40 0,0 0 0,-1 1 0,0 0 0,-1 1 0,-19-13 0,-22-16 0,32 19 0,-56-47 0,65 57 0,0 1 0,0 0 0,0 0 0,-1 1 0,0 0 0,-12-3 0,22 7 0,0 1 0,-1-1 0,1 1 0,0 0 0,-1-1 0,1 1 0,0 0 0,-1 0 0,1 0 0,-1 0 0,1 0 0,0 0 0,-1 0 0,1 0 0,-2 1 0,2 0 0,1-1 0,0 0 0,0 1 0,0-1 0,0 0 0,-1 1 0,1-1 0,0 1 0,0-1 0,0 0 0,0 1 0,0-1 0,0 1 0,0-1 0,0 0 0,0 1 0,0-1 0,0 1 0,0-1 0,1 0 0,-1 1 0,0-1 0,0 0 0,0 1 0,0-1 0,1 0 0,-1 1 0,0-1 0,0 0 0,1 1 0,-1-1 0,3 4 0,0 0 0,1 0 0,-1 0 0,1-1 0,0 0 0,6 4 0,-9-6 0,0 0 0,0 0 0,0-1 0,0 1 0,0-1 0,1 1 0,-1-1 0,0 0 0,0 1 0,1-1 0,-1 0 0,0 0 0,3 0 0,-4 0 0,1 0 0,-1 0 0,0 0 0,1 0 0,-1-1 0,0 1 0,1 0 0,-1 0 0,0 0 0,0-1 0,1 1 0,-1 0 0,0 0 0,0-1 0,1 1 0,-1 0 0,0-1 0,0 1 0,0 0 0,1-1 0,-1 1 0,0 0 0,0-1 0,0 1 0,0 0 0,0-1 0,0 1 0,0 0 0,0-1 0,0-2 0,0 1 0,-1 0 0,1 0 0,-1-1 0,1 1 0,-1 0 0,0 0 0,0 0 0,0 0 0,0 0 0,0 0 0,0 0 0,-3-3 0,-9-7 0,-1-1 0,-24-16 0,5 5 0,22 12 0,11 12 0,1 0 0,-1-1 0,0 1 0,0 0 0,0 0 0,0 0 0,0 0 0,0-1 0,0 1 0,0 0 0,0 0 0,0 0 0,1 0 0,-1 0 0,0 0 0,0-1 0,0 1 0,0 0 0,0 0 0,1 0 0,-1 0 0,0 0 0,0 0 0,0 0 0,0 0 0,1 0 0,-1 0 0,0 0 0,0 0 0,0 0 0,0 0 0,1 0 0,-1 0 0,0 0 0,0 0 0,0 0 0,0 0 0,1 0 0,-1 0 0,0 0 0,0 0 0,29 9 0,-3 3 0,-15-6 0,1-1 0,-1-1 0,20 6 0,-19-7 0,0 0 0,0 1 0,0 0 0,0 1 0,-1 0 0,0 1 0,0 0 0,0 0 0,-1 2 0,0-1 0,0 1 0,16 18 0,-21-21 0,13 14 0,0 0 0,2-1 0,32 22 0,-29-23 0,-1 2 0,0 0 0,25 29 0,1 1 0,89 83 0,-132-125 0,1-1 0,-1 1 0,-1 0 0,0 0 0,0 1 0,0-1 0,4 13 0,-3-8 0,0-1 0,9 16 0,6 6 0,-16-25 0,0-1 0,1 1 0,0-1 0,0 1 0,0-1 0,1-1 0,1 1 0,9 7 0,0-1 0,-1 0 0,18 20 0,19 17 0,86 54 0,-118-88 0,-7-5 0,1 0 0,0 0 0,0-2 0,1 1 0,0-2 0,1 0 0,29 10 0,-28-12 0,-38-13 0,-28-17 0,-60-40 0,7-16 0,95 75 0,1 0 0,0 0 0,1-1 0,-1 0 0,-6-10 0,8 11 0,0-1 0,0 1 0,-1 0 0,1 0 0,-1 1 0,0 0 0,-1-1 0,-7-4 0,4 5 0,0 0 0,0-1 0,1 0 0,0-1 0,0 0 0,0 0 0,-8-10 0,-5-4 0,-39-30 0,42 36 0,-1-1 0,2-1 0,-22-25 0,37 40 0,1 0 0,0-1 0,0 1 0,0 0 0,0-1 0,0 1 0,1-1 0,-1 1 0,0-1 0,1 0 0,-1 1 0,1-1 0,0 0 0,-1 1 0,1-1 0,0-3 0,0 4 0,0 1 0,1-1 0,-1 0 0,0 0 0,1 0 0,-1 1 0,1-1 0,-1 0 0,1 0 0,-1 1 0,1-1 0,0 1 0,-1-1 0,1 0 0,0 1 0,-1-1 0,1 1 0,0-1 0,0 1 0,-1 0 0,1-1 0,0 1 0,1 0 0,2-1 0,0 0 0,0 0 0,0 1 0,1 0 0,-1-1 0,0 2 0,0-1 0,1 0 0,-1 1 0,0 0 0,8 2 0,-2 2 0,-1 0 0,1 1 0,-1 0 0,0 0 0,10 10 0,7 3 0,-13-8 0,-1 0 0,0 1 0,15 18 0,11 12 0,-28-34 0,0 0 0,1-1 0,0-1 0,0 1 0,1-2 0,17 8 0,-14-7 0,-1 0 0,1 1 0,17 13 0,22 12 0,-43-26 0,0 0 0,0 0 0,0 1 0,-1 1 0,12 10 0,-15-12 0,0 0 0,0-1 0,1 0 0,0-1 0,0 1 0,0-1 0,11 3 0,-6-2 0,-1 1 0,16 9 0,-25-13 0,0 0 0,0 1 0,0-1 0,0 0 0,-1 1 0,1 0 0,-1-1 0,0 1 0,0 0 0,0 0 0,0 0 0,0 1 0,1 4 0,-3-7 0,1 1 0,-1-1 0,1 0 0,-1 1 0,0-1 0,1 1 0,-1-1 0,0 1 0,0-1 0,0 1 0,0-1 0,-1 1 0,1-1 0,0 1 0,-1-1 0,1 1 0,-1-1 0,1 1 0,-1-1 0,1 0 0,-3 3 0,2-3 0,-1 1 0,0 0 0,0 0 0,0-1 0,0 1 0,0-1 0,0 0 0,-1 0 0,1 0 0,0 0 0,-5 2 0,-5-1 0,0 1 0,-1-2 0,1 1 0,-13-2 0,25 0 0,-12 1 0,1-1 0,0-1 0,0 0 0,-1 0 0,-13-5 0,19 4 0,0 0 0,0-1 0,1 1 0,-1-2 0,0 1 0,1-1 0,0 1 0,0-1 0,0-1 0,-7-8 0,-11-14 0,-25-39 0,28 35 0,-29-31 0,-2 12 0,34 35 0,2 0 0,-26-32 0,35 37 0,0-1 0,0 0 0,-4-14 0,6 15 0,-1-1 0,0 1 0,0 0 0,-10-13 0,11 18 0,-11-15 0,-2 0 0,0 0 0,-33-27 0,-77-40 0,118 82 0,-1 1 0,1 0 0,-1 1 0,-17-4 0,17 4 0,0 1 0,0-2 0,0 1 0,0-1 0,-9-6 0,15 8-195,1-1 0,-1 1 0,0 0 0,-1 1 0,1-1 0,-6-1 0,-2 2-6631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8:20.5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03.6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34 24575,'216'233'0,"-194"-212"0,19 22 0,-26-25 0,28 26 0,3 3 0,12 17 0,-22-25 0,46 65 0,-73-92 0,0-1 0,13 12 0,9 11 0,-30-32 0,0 0 0,1-1 0,0 1 0,0 0 0,-1-1 0,1 1 0,0-1 0,0 0 0,0 1 0,0-1 0,1 0 0,-1 0 0,0 0 0,0-1 0,1 1 0,-1 0 0,0-1 0,1 0 0,-1 1 0,0-1 0,1 0 0,-1 0 0,1-1 0,-1 1 0,0 0 0,1-1 0,-1 1 0,0-1 0,1 0 0,-1 0 0,0 0 0,0 0 0,0 0 0,3-2 0,8-6 0,-1 0 0,0 0 0,-1-1 0,15-17 0,-8 9 0,28-27 0,-11 10 0,0 2 0,46-32 0,48-16 0,271-126 0,-284 158 0,-55 26 0,81-46 0,-128 60 0,1 2 0,0 0 0,0 0 0,24-6 0,-30 11 0,1 0 0,-1 1 0,1 0 0,-1 0 0,1 1 0,0 0 0,-1 1 0,1 0 0,11 3 0,22 8 0,-1 2 0,75 35 0,77 55 0,-97-50 0,-76-43 0,185 94 0,54 32 0,-175-92 0,20 13 0,-71-37 0,51 22 0,25 14 0,-93-47 0,0-1 0,1 0 0,34 11 0,-49-19 0,-1 0 0,1 0 0,-1 0 0,1 0 0,-1 1 0,1-1 0,-1 1 0,0-1 0,0 1 0,0 0 0,0 0 0,0 0 0,0 0 0,0 0 0,-1 0 0,1 0 0,-1 1 0,1-1 0,-1 1 0,0-1 0,0 1 0,0-1 0,0 1 0,0 5 0,0 3 0,0 1 0,-1-1 0,-1 1 0,-3 20 0,4-28 0,-23 117-3,-49 154 0,39-157-129,-137 532-539,107-400 639,56-226-57,1 0 0,1 0 0,1 0-1,2 1 1,0 26 0,3-42-6726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08.1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1 587 24575,'3'-4'0,"0"1"0,0-1 0,-1 0 0,1 0 0,-1 0 0,3-7 0,-3 7 0,0 0 0,0 0 0,0 0 0,0 1 0,1-1 0,0 0 0,-1 1 0,5-4 0,11-9 0,1 1 0,1 1 0,0 1 0,1 1 0,0 0 0,1 1 0,27-8 0,14-3 0,68-24 0,177-38 0,30 5 0,-313 71 0,47-22 0,-48 18 0,43-13 0,-45 18 0,-4 3 0,0-1 0,0-1 0,-1-1 0,1 0 0,22-14 0,-31 15 0,1 1 0,1 0 0,-1 0 0,1 1 0,-1 1 0,1 0 0,0 0 0,0 1 0,1 0 0,12 0 0,14 1 0,64 7 0,-79-2 0,-1 1 0,1 1 0,-1 1 0,0 1 0,39 20 0,19 8 0,-12-7 0,88 51 0,-70-33 0,-69-39 0,1-1 0,37 10 0,-39-13 0,-1 1 0,1 0 0,-1 1 0,24 13 0,10 8 0,65 26 0,-68-34 0,-2 3 0,49 30 0,-68-37 0,-1-2 0,49 19 0,21 10 0,-39-18 0,-40-19 0,0 1 0,16 10 0,-28-14 0,0 0 0,0 1 0,0-1 0,0 1 0,-1 0 0,1 0 0,-1 0 0,0 0 0,0 0 0,0 0 0,0 1 0,0-1 0,-1 0 0,1 1 0,-1 0 0,0-1 0,0 1 0,0 4 0,1 9 0,-1-1 0,0 1 0,-3 17 0,1 9 0,8 41 0,3-1 0,23 84 0,-27-138 0,174 631 0,-68-281 0,-102-323 0,-8-42 0,0 0 0,8 23 0,-10-36 0,0-1 0,0 1 0,0-1 0,0 1 0,1-1 0,-1 0 0,0 1 0,0-1 0,0 1 0,1-1 0,-1 1 0,0-1 0,0 0 0,1 1 0,-1-1 0,0 1 0,1-1 0,-1 0 0,0 1 0,1-1 0,-1 0 0,1 0 0,-1 1 0,1-1 0,0 0 0,4-9 0,1-20 0,-3-58 0,-4 1 0,-12-92 0,-1-12 0,11 113 0,-17-260 0,11 178 0,4 56 0,-9 4 0,0-3 0,13 91 0,0 1 0,0-1 0,-1 1 0,-1-1 0,0 1 0,0 0 0,-1 0 0,0 0 0,-1 1 0,-10-17 0,-7-8 0,4 6 0,-30-36 0,-28-22 0,75 86 0,0-1 0,0 0 0,1 0 0,-1 1 0,0-1 0,1 0 0,-1 0 0,1 0 0,-1 0 0,1 0 0,-1 0 0,1 0 0,0 0 0,-1 0 0,1 0 0,0-2 0,0 3 0,0-1 0,0 1 0,0-1 0,1 1 0,-1-1 0,0 1 0,0-1 0,1 1 0,-1-1 0,0 1 0,1 0 0,-1-1 0,0 1 0,1 0 0,-1-1 0,1 1 0,-1 0 0,1 0 0,-1-1 0,0 1 0,1 0 0,-1 0 0,1 0 0,0-1 0,5 0 0,0 0 0,0 1 0,0-1 0,10 2 0,-9-1 0,20-2 0,1-1 0,-1-1 0,51-15 0,-41 10 0,48-7 0,-62 13 0,107-14 0,-106 12 0,0-1 0,-1-1 0,32-13 0,-21 4 0,-10 4 0,0 2 0,1 0 0,50-11 0,-52 15 0,0-1 0,0-1 0,-1-1 0,38-22 0,34-13 0,26 10 0,-79 24 0,48-19 0,-64 21-195,1 0 0,0 1 0,0 2 0,1 1 0,0 0 0,53 2 0,-53 2-6631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37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53 151 24575,'0'5'0,"0"0"0,-1 0 0,0 0 0,0 0 0,0 0 0,-4 7 0,5-11 0,-1 1 0,0 0 0,1-1 0,-1 1 0,0 0 0,0-1 0,0 1 0,0-1 0,-1 1 0,1-1 0,0 0 0,-1 1 0,1-1 0,0 0 0,-1 0 0,0 0 0,1 0 0,-1 0 0,-3 1 0,5-2 0,-1 0 0,1 0 0,-1 0 0,1 0 0,-1 0 0,0 0 0,1 0 0,-1 0 0,1 0 0,-1 0 0,0 0 0,1 0 0,-1-1 0,1 1 0,-1 0 0,1 0 0,-1-1 0,1 1 0,-1 0 0,1-1 0,-1 1 0,1 0 0,-1-1 0,1 1 0,0-1 0,-1 1 0,1-1 0,0 1 0,-1-1 0,1 1 0,0-1 0,-1 1 0,1-1 0,0 1 0,0-1 0,0 1 0,0-1 0,0 0 0,-1 1 0,1-1 0,0 1 0,0-1 0,0 1 0,1-1 0,-1 0 0,0 0 0,0-2 0,0 1 0,1-1 0,-1 0 0,1 1 0,0-1 0,-1 1 0,1-1 0,0 1 0,2-4 0,19-31 0,-17 28 0,0 0 0,0 1 0,12-15 0,-15 20 0,1 0 0,1 0 0,-1 1 0,0-1 0,0 1 0,1 0 0,-1 0 0,1 0 0,0 1 0,0-1 0,0 1 0,0 0 0,4-1 0,10-2 0,-1 0 0,1-1 0,-1-1 0,20-10 0,14-2-1365,-28 12-5461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6:53:36.33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86 1,'0'4,"0"1,-1-1,0 1,0-1,0 0,0 1,0-1,-1 0,0 0,-4 8,-2-1,0-1,-12 13,-10 13,29-35,1-1,0 1,-1-1,1 0,0 1,0-1,-1 1,1-1,0 1,0-1,0 1,0-1,0 1,0-1,-1 0,1 1,0-1,0 1,1-1,-1 1,0-1,0 1,0-1,0 1,0-1,0 1,1-1,-1 1,0-1,0 0,1 1,-1-1,0 1,1-1,-1 0,0 1,1-1,-1 0,0 1,1-1,-1 0,1 0,-1 1,1-1,-1 0,1 0,-1 0,1 0,-1 0,0 0,1 0,-1 0,2 0,30 3,-28-3,59 0,0-3,94-16,-113 12,0 3,70 2,-600 3,892-1,-380 0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35.7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24575,'3'1'0,"0"0"0,0 0 0,-1 0 0,1 0 0,0 0 0,-1 1 0,1-1 0,-1 1 0,0-1 0,1 1 0,-1 0 0,0 0 0,2 3 0,12 9 0,15 5 0,-2 2 0,51 47 0,-69-58 0,1-1 0,0 0 0,0-1 0,20 10 0,23 16 0,77 47 0,-94-55 0,-1 1 0,41 42 0,-60-53 0,25 19 0,9 7 0,-21-15 0,1-2 0,46 26 0,7 6 0,-18 0 0,-11-8 0,84 57 0,-135-102 10,0 0 1,-1 1-1,1-1 0,-1 1 0,5 8 0,1 0-1436,2 2-5400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47.1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24575,'0'-5'0,"0"0"0,0 0 0,0 1 0,1-1 0,0 0 0,0 0 0,0 0 0,0 1 0,1-1 0,2-5 0,-2 8 0,0-1 0,0 1 0,0 0 0,0-1 0,1 1 0,-1 0 0,0 0 0,1 1 0,-1-1 0,1 1 0,0-1 0,0 1 0,-1 0 0,1 0 0,0 0 0,0 0 0,6-1 0,-2 1 0,1 0 0,-1 1 0,0-1 0,1 1 0,-1 1 0,1 0 0,10 2 0,50 18 0,-7-1 0,194 31 0,-145-16 0,-4-2 0,-44-15 0,0 3 0,62 31 0,-60-25 0,-43-19 0,0-1 0,29 4 0,24 8 0,27 21 0,-54-20 0,55 14 0,69 21 0,-48-14 0,-48-13 0,-60-20 0,1-2 0,0 0 0,0-1 0,1-1 0,32 5 0,-23-8-1365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39.0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1194 711 24575,'-15'-1'0,"1"-1"0,0 0 0,0-1 0,0 0 0,0-1 0,0-1 0,-17-8 0,7 3 0,-261-118 0,148 64 0,-161-98 0,273 147 0,14 7 0,1 0 0,-1-1 0,1 0 0,1-1 0,0 0 0,-14-20 0,-7-8 0,-17-13-682,-67-57-1,93 90-6143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34.86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1043 2695 24575,'-99'2'0,"-111"-5"0,190 1 0,1 0 0,-1-2 0,0 0 0,1-1 0,0-2 0,0 1 0,1-2 0,0-1 0,0 0 0,1-1 0,-17-13 0,-4-3 0,24 17 0,0 0 0,0-2 0,1 0 0,-15-15 0,-18-24 0,26 31 0,1-2 0,2 0 0,0-1 0,1 0 0,-21-40 0,23 32 0,2 6 0,1 0 0,2-1 0,0 0 0,-6-34 0,6 13 0,-26-84 0,6 54 0,17 49 0,2 1 0,1-2 0,1 0 0,2 0 0,-6-43 0,15-242 0,-2 290 0,2 0 0,1 0 0,1 0 0,1 0 0,1 1 0,0 0 0,2 0 0,1 1 0,14-23 0,8-12 0,89-144 0,-88 150 0,76-86 0,-82 107 0,88-87 0,-62 63 0,-38 37 0,0 0 0,32-24 0,-16 17 0,-1-1 0,28-29 0,-42 39 0,1 1 0,0 1 0,1 0 0,31-15 0,17-11 0,-36 20 0,34-14 0,-25 13 0,65-43 0,-96 58-170,0 0-1,0 0 0,0 0 1,0 1-1,0 1 0,1-1 1,9-1-1,6 1-6655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36.6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47 24575,'-1'-1'0,"1"-1"0,0 0 0,0 0 0,0 1 0,0-1 0,1 0 0,-1 0 0,0 1 0,1-1 0,-1 0 0,1 1 0,-1-1 0,1 0 0,0 1 0,0-1 0,0 1 0,0-1 0,0 1 0,0-1 0,0 1 0,0 0 0,1 0 0,-1-1 0,1 1 0,-1 0 0,0 0 0,1 0 0,0 1 0,-1-1 0,1 0 0,-1 1 0,1-1 0,0 1 0,0-1 0,-1 1 0,1 0 0,0-1 0,0 1 0,-1 0 0,4 1 0,7 0 0,1 1 0,-1 0 0,1 1 0,21 8 0,-2-2 0,37 6 0,-44-11 0,-1 1 0,0 0 0,0 2 0,0 2 0,37 17 0,-10-4 0,-39-18 0,0 1 0,17 9 0,-26-12 0,0 0 0,0 1 0,0-1 0,-1 1 0,1 0 0,-1 0 0,1 0 0,-1 0 0,0 0 0,0 0 0,-1 1 0,1-1 0,0 1 0,-1-1 0,0 1 0,0 0 0,0 0 0,0 6 0,1 7 0,-1 1 0,-3 32 0,0-25 0,-19 247 0,8-140-1365,13-107-5461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40.14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253 238 24575,'-31'-33'0,"1"-1"0,-36-55 0,62 84 0,1-1 0,0 1 0,0 0 0,1-1 0,-1 0 0,1 0 0,-2-10 0,4 15 0,0 0 0,0 0 0,0 0 0,0 0 0,0 0 0,0 0 0,0 0 0,0 0 0,0 0 0,0 0 0,1 0 0,-1 0 0,0 0 0,1 1 0,-1-1 0,1 0 0,-1 0 0,1 0 0,-1 0 0,2-1 0,0 1 0,-1 1 0,1-1 0,-1 0 0,1 1 0,-1-1 0,1 1 0,-1-1 0,1 1 0,-1 0 0,1 0 0,0 0 0,-1 0 0,1 0 0,-1 0 0,1 0 0,0 0 0,2 1 0,12 3 0,0 0 0,0 1 0,0 1 0,22 11 0,61 38 0,-64-35 0,465 317 0,-391-252 0,27 21 0,-43-44 0,-23-8 0,78 52 0,-106-73 0,1-3 0,1-1 0,72 35 0,-89-50 0,0 1 0,44 32 0,-58-38 0,20 6 0,-13-7 0,-37-5 0,-10-4 0,1-1 0,-1-1 0,1-2 0,-31-8 0,-103-41 0,131 43 0,-721-267 0,650 238 0,3-4 0,-97-60 0,146 76 0,-105-71 0,-2-15 0,236 154 0,162 90 21,136 78-136,454 284-357,-822-486 472,30 16 0,-40-21 0,1 0 0,0 0 0,0-1 0,-1 1 0,1-1 0,0 1 0,0-1 0,0 0 0,0 0 0,0 0 0,-1 0 0,1 0 0,0 0 0,0 0 0,0 0 0,0-1 0,0 1 0,3-2 0,-5 2 2,0 0 1,1-1 0,-1 1 0,0 0 0,1 0 0,-1-1 0,0 1-1,1 0 1,-1-1 0,0 1 0,0 0 0,0-1 0,1 1 0,-1 0-1,0-1 1,0 1 0,0-1 0,0 1 0,0 0 0,0-1 0,1 1-1,-1-1 1,0 1 0,0 0 0,0-1 0,0 1 0,-1-1 0,1 1-1,0 0 1,0-1 0,-9-14 192,-15-7 88,-40-23-283,-114-60 0,67 43 0,-348-227 0,346 215 0,-251-169 0,338 221 0,18 10 0,8 12 0,0-1 0,0 1 0,0 0 0,0 0 0,0-1 0,0 1 0,0 0 0,0-1 0,0 1 0,0 0 0,0 0 0,0-1 0,0 1 0,0 0 0,1 0 0,-1 0 0,0-1 0,0 1 0,0 0 0,0 0 0,1-1 0,-1 1 0,0 0 0,0 0 0,0 0 0,1 0 0,-1 0 0,0-1 0,0 1 0,1 0 0,-1 0 0,0 0 0,0 0 0,1 0 0,-1 0 0,0 0 0,0 0 0,1 0 0,-1 0 0,1 0 0,0 0 0,1 0 0,-1 0 0,1 0 0,0 0 0,-1 1 0,1-1 0,-1 0 0,1 1 0,-1-1 0,1 1 0,-1 0 0,1-1 0,-1 1 0,0 0 0,1 0 0,1 2 0,24 23 0,-8-7 0,306 286 0,-13-12 0,-275-262 0,2-2 0,54 30 0,-88-57 0,-10-6 0,-20-15 0,-207-145 0,-407-305 0,623 456 0,5 5 0,0-1 0,-16-18 0,26 26 0,0 1 0,1-1 0,-1 1 0,1-1 0,-1 0 0,1 1 0,-1-1 0,1 0 0,-1 1 0,1-1 0,0 0 0,-1 0 0,1 1 0,0-1 0,0 0 0,0 0 0,0 0 0,0 1 0,-1-1 0,2-1 0,-1 1 0,0 1 0,1 0 0,-1-1 0,0 1 0,1 0 0,-1-1 0,0 1 0,1 0 0,-1 0 0,1-1 0,-1 1 0,1 0 0,-1 0 0,1 0 0,-1-1 0,1 1 0,-1 0 0,1 0 0,-1 0 0,1 0 0,-1 0 0,1 0 0,0 0 0,4 1 0,1 0 0,-1 0 0,1 0 0,9 3 0,-1 3 0,0 0 0,-1 1 0,0 0 0,0 1 0,19 18 0,3 1 0,285 225 0,113 85 0,-384-299 0,-44-34 0,-32-24 0,5 3 11,-116-87-699,-154-86 0,233 158-6138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25.8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5480 250 24575,'-146'0'0,"-182"-1"0,250-3 14,-93-18-1,-76-27-36,71 13-111,-439-62-573,-5 58 764,9 45 723,232 12-780,294-7 0,1 4 0,-120 35 0,131-27 0,-24 7 0,-112 49 0,184-65 0,-43 30 0,21-12 0,-108 83 0,92-65 0,-361 243 0,412-284 0,-30 22 0,1 1 0,2 2 0,1 1 0,-58 70 0,32-21 0,-69 117 0,101-152 0,15-22 0,-16 30 0,28-46 0,1-1 0,0 2 0,0-1 0,2 0 0,-1 1 0,-2 20 0,4 172 0,3-104 0,0-78 0,0-1 0,2 0 0,0 0 0,1 0 0,9 24 0,-6-22 0,-2 0 0,0 1 0,5 39 0,-11-61 1,0 11-456,1 0-1,5 18 1,1-10-6371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27.1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24575,'5'0'0,"1"1"0,-1 0 0,1 0 0,-1 1 0,1 0 0,-1 0 0,7 3 0,-2 0 0,30 14 0,51 33 0,-25-13 0,52 33 0,-60-35 0,70 33 0,-111-63 0,-1-2 0,1 0 0,0 0 0,1-2 0,-1 0 0,1-1 0,-1-1 0,1 0 0,30-4 0,-45 3 0,0 0 0,0-1 0,-1 1 0,1-1 0,0 0 0,0 0 0,-1 0 0,1 0 0,-1-1 0,1 1 0,-1-1 0,0 1 0,1-1 0,-1 0 0,0 0 0,0 0 0,0 0 0,3-4 0,-1-2 0,0 1 0,0-1 0,0-1 0,3-13 0,11-23 0,-13 35-273,0 0 0,0-1 0,-1 1 0,3-14 0,-3 3-6553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30.7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842 764 24575,'-6'-5'0,"0"0"0,0 0 0,-1 1 0,0 0 0,1 0 0,-10-3 0,-17-11 0,9 2 0,-82-49 0,35 26 0,43 22 0,-2 1 0,-52-19 0,51 22 0,1 0 0,1-2 0,0-2 0,-46-33 0,12 8 0,47 32 0,-35-13 0,36 17 0,0-1 0,1 0 0,-15-10 0,28 16 0,-1 0 0,1 0 0,0 0 0,0 0 0,0 0 0,0 0 0,0 0 0,0-1 0,0 1 0,0 0 0,1-1 0,-1 1 0,0 0 0,1-1 0,-1 1 0,1-1 0,0 1 0,-1-1 0,1 1 0,0-1 0,0 0 0,0 1 0,0-1 0,0 1 0,0-1 0,0 1 0,1-1 0,-1 1 0,1-1 0,-1 1 0,1-1 0,-1 1 0,1-1 0,0 1 0,0 0 0,-1-1 0,1 1 0,2-2 0,3-5 0,1 0 0,0 0 0,1 1 0,11-9 0,-15 12 0,22-17 0,1 2 0,33-19 0,-38 24 0,22-18 0,-23 16 0,25-15 0,-39 27 0,1 0 0,-1 0 0,0 1 0,1 0 0,0 1 0,0 0 0,15-2 0,-19 4 0,0 0 0,0 1 0,1-1 0,-1 1 0,0 0 0,0 0 0,0 1 0,0-1 0,-1 1 0,1 0 0,0 0 0,-1 0 0,1 1 0,-1-1 0,0 1 0,1 0 0,4 5 0,3 4 0,-1 0 0,1 1 0,8 17 0,78 132 0,-78-118 0,-17-37 0,1 0 0,-1-1 0,1 0 0,0 1 0,1-1 0,-1 0 0,1 0 0,0-1 0,1 1 0,-1-1 0,8 6 0,8 7 0,-1 0 0,32 39 0,-8-8 0,-37-41 36,-1-1 0,0 1-1,0 0 1,-1 0 0,0 1 0,5 15-1,9 17-1650,-3-15-5211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32.7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157 516 24575,'0'-7'0,"-1"-1"0,0 1 0,0-1 0,-1 1 0,0 0 0,0-1 0,-1 1 0,-3-6 0,-34-56 0,23 42 0,3 3 0,1-1 0,1-1 0,-13-39 0,20 50 0,1-1 0,1 0 0,1 0 0,0 0 0,1 0 0,0 0 0,3-25 0,-2 38 0,1 1 0,-1-1 0,1 0 0,-1 1 0,1-1 0,0 0 0,0 1 0,0-1 0,0 1 0,0-1 0,1 1 0,-1 0 0,1-1 0,-1 1 0,1 0 0,0 0 0,4-3 0,-4 4 0,0 0 0,0 0 0,0 0 0,0 0 0,1 0 0,-1 0 0,0 1 0,0-1 0,1 1 0,-1 0 0,0 0 0,1 0 0,-1 0 0,1 0 0,-1 0 0,5 2 0,-2-1 0,-1 1 0,1-1 0,0 1 0,0 1 0,-1-1 0,1 1 0,-1-1 0,0 1 0,0 1 0,0-1 0,0 0 0,0 1 0,-1 0 0,0 0 0,0 0 0,0 0 0,0 1 0,2 4 0,-1 2 0,-1-1 0,-1 1 0,0 0 0,0 0 0,-1-1 0,0 1 0,-1 0 0,0 1 0,-1-2 0,0 1 0,-1 0 0,0 0 0,-4 11 0,6-21 0,0-1 0,0 1 0,0 0 0,0-1 0,0 1 0,0 0 0,0 0 0,0-1 0,0 1 0,0 0 0,0-1 0,0 1 0,0 0 0,1 0 0,-1-1 0,0 1 0,1-1 0,-1 1 0,0 0 0,1-1 0,-1 1 0,1-1 0,-1 1 0,1 0 0,-1-1 0,1 0 0,-1 1 0,1-1 0,-1 1 0,1-1 0,0 0 0,-1 1 0,1-1 0,0 0 0,-1 1 0,2-1 0,32 7 0,-16-4 0,-14-1 0,0-1 0,0 1 0,0 0 0,0 0 0,0 1 0,-1-1 0,1 1 0,-1 0 0,0-1 0,0 2 0,0-1 0,0 0 0,0 0 0,-1 1 0,1 0 0,-1-1 0,0 1 0,0 0 0,0 0 0,-1 0 0,0 1 0,1-1 0,0 6 0,0 4 0,0 1 0,-1-1 0,-1 1 0,0-1 0,-3 26 0,1-32 49,1-1 0,-1 0 0,0 0-1,-1 0 1,0 0 0,-7 12 0,8-15-192,0 0 1,-1 0 0,1-1 0,-1 1-1,0-1 1,0 1 0,-1-1 0,1 0 0,-1 0-1,1-1 1,-9 5 0,-1-3-6684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34.4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30 406 24575,'0'-11'0,"1"-26"0,-3 1 0,-9-62 0,6 71 0,0 0 0,1 0 0,1-48 0,3 72 11,0 0-1,1 0 1,-1 0 0,1 1-1,0-1 1,-1 0-1,1 0 1,1 1 0,-1-1-1,0 1 1,1-1-1,-1 1 1,1 0 0,0-1-1,-1 1 1,1 0 0,0 0-1,1 0 1,-1 1-1,0-1 1,0 0 0,1 1-1,-1-1 1,1 1-1,-1 0 1,1 0 0,0 0-1,0 0 1,-1 0-1,6 0 1,7-1-192,0 1 1,1 0-1,0 0 1,22 4-1,-16-2-610,5 1-6035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36.4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104 0 24575,'-5'5'0,"-2"8"0,0 6 0,-4 5 0,-5-2 0,-5 2 0,1 1 0,4-4-8191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38.0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24575,'0'5'0,"0"7"0,0 7 0,5 0 0,7-3 0,6-5 0,1-4-8191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39.2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 0 24575,'0'5'0,"0"7"0,0 7 0,-5 5 0,-2 4 0,1 2 0,0 1 0,3 1 0,1-5-8191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41.5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59 420 24575,'-1'-55'0,"-1"14"0,6-42 0,-3 71 0,1-1 0,0 0 0,1 1 0,1-1 0,0 1 0,1 0 0,9-17 0,-4 11 0,0 0 0,25-29 0,-32 44 0,0-1 0,0 1 0,0 0 0,0 0 0,1 0 0,-1 0 0,1 1 0,0-1 0,-1 1 0,1 0 0,0 0 0,0 1 0,1-1 0,-1 1 0,0 0 0,0 0 0,1 0 0,-1 0 0,9 1 0,-11 0 0,0 1 0,0-1 0,0 1 0,0 0 0,0 0 0,-1-1 0,1 1 0,0 1 0,-1-1 0,1 0 0,0 0 0,-1 1 0,1-1 0,-1 1 0,0-1 0,0 1 0,1-1 0,-1 1 0,0 0 0,0 0 0,0-1 0,-1 1 0,1 0 0,0 0 0,-1 0 0,1 4 0,1 5 0,0 0 0,-1 1 0,0 16 0,-1-24 0,0 10 0,0 1 0,-1-1 0,0 0 0,-7 26 0,6-34 0,0-1 0,0 1 0,0 0 0,-1-1 0,0 0 0,0 0 0,-1 0 0,1 0 0,-1 0 0,0-1 0,0 1 0,-1-1 0,1 0 0,-7 3 0,-97 58 0,108-65 0,1 0 0,-1 0 0,0 0 0,1 0 0,-1 0 0,0 0 0,1 0 0,-1 0 0,0 1 0,1-1 0,-1 0 0,0 0 0,1 0 0,-1 0 0,0 0 0,0 1 0,1-1 0,-1 0 0,0 0 0,0 1 0,1-1 0,-1 0 0,0 0 0,0 1 0,0-1 0,0 0 0,1 0 0,-1 1 0,0-1 0,0 0 0,0 1 0,0-1 0,0 0 0,0 1 0,0-1 0,0 0 0,0 1 0,0-1 0,0 0 0,0 1 0,0-1 0,0 0 0,0 1 0,0-1 0,0 0 0,0 1 0,0-1 0,0 0 0,-1 0 0,1 1 0,0-1 0,0 0 0,0 0 0,-1 1 0,1-1 0,0 0 0,0 0 0,-1 1 0,1-1 0,0 0 0,0 0 0,-1 0 0,1 1 0,-1-1 0,33 2 0,-29-2 0,16 0 0,-6-1 0,0 1 0,1 1 0,-1 0 0,18 4 0,-28-4 0,0 0 0,1 0 0,-1 0 0,0 1 0,0-1 0,0 1 0,0-1 0,-1 1 0,1 0 0,0 0 0,-1 1 0,0-1 0,1 0 0,-1 1 0,0-1 0,0 1 0,0 0 0,0 0 0,-1 0 0,1 0 0,-1 0 0,2 5 0,-1 1 0,0 0 0,0 0 0,-1 0 0,0 0 0,-1 1 0,0-1 0,0 0 0,-1 0 0,-3 14 0,4-19 0,-1 0 0,0 0 0,-1 0 0,1 0 0,-1-1 0,0 1 0,0 0 0,0-1 0,0 0 0,0 1 0,-1-1 0,0 0 0,1 0 0,-1 0 0,0 0 0,-1-1 0,1 0 0,0 1 0,-1-1 0,1 0 0,-1 0 0,0-1 0,-5 3 0,-16 0 0,0-1 0,0-1 0,0-1 0,0-1 0,-29-5 0,2 2 0,44 3-1365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44.3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13 283 24575,'0'-19'0,"0"-6"0,0-18 0,-1 1 0,-10-61 0,11 101 0,-1 0 0,1 1 0,0-1 0,0 0 0,0 1 0,0-1 0,0 1 0,0-1 0,1 0 0,-1 1 0,1-1 0,-1 1 0,1-1 0,-1 0 0,1 1 0,0-1 0,-1 1 0,1 0 0,0-1 0,0 1 0,0 0 0,0 0 0,1-1 0,-1 1 0,0 0 0,0 0 0,1 0 0,-1 0 0,1 1 0,-1-1 0,0 0 0,1 1 0,0-1 0,-1 0 0,1 1 0,-1 0 0,1-1 0,2 1 0,9-2 0,0 1 0,-1 0 0,1 1 0,14 2 0,-11-1 0,111 3-1365,-100-4-5461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51.1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24575,'8'0'0,"0"1"0,-1 1 0,1-1 0,-1 1 0,1 0 0,-1 1 0,0 0 0,10 5 0,54 34 0,-56-32 0,26 20 0,39 34 0,-45-33 0,60 38 0,261 155 0,-313-197 0,95 69 0,-111-77 0,1-1 0,45 22 0,-45-26 0,-1 1 0,0 2 0,27 21 0,-45-29-91,2 0 0,-1-1 0,1-1 0,0 1 0,1-2 0,0 0 0,0 0 0,0-1 0,1 0 0,-1-1 0,1-1 0,0 0 0,0-1 0,16 1 0,-3-2-6735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52.9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24575,'9'8'0,"0"-1"0,0-1 0,0 1 0,1-2 0,-1 1 0,15 5 0,14 7 0,195 109 0,409 244 0,-531-290 0,-57-41 0,67 40 0,246 134 0,-321-190 77,77 27-1,-47-21-1594,-57-22-5308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1:32.1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4349 402 24575,'-18'-1'0,"0"0"0,-32-8 0,13 2 0,-390-85-804,235 46 257,-439-110 310,385 92 596,206 55-113,-2 2 0,1 2 0,-1 1-1,-65 3 1,-466 6-246,522-5 0,27 1 0,-1 1 0,1 1 0,-40 10 0,-71 28 0,51-14 0,-214 39 0,288-65 0,1 1 0,-1 0 0,1 0 0,0 1 0,-1 0 0,1 0 0,1 1 0,-1 1 0,0-1 0,1 1 0,0 1 0,0 0 0,1 0 0,-1 0 0,1 1 0,-6 8 0,-2 1 0,-1 0 0,-33 26 0,12-12 0,-6 7 0,-293 259 0,19 25 0,309-309 0,0 0 0,1 0 0,0 0 0,1 1 0,0 0 0,-7 27 0,-1-2 0,7-20 0,-2-1 0,-12 19 0,-1 2 0,17-26 0,1 1 0,0 0 0,0-1 0,1 2 0,1-1 0,0 0 0,1 16 0,-4 15 0,-12 79 0,-19 187 0,32 314 0,6-329 0,-2-248 0,12 302 0,-4-266 0,10 73 0,-12-133 0,1-1 0,1 0 0,13 26 0,-9-22 0,14 45 0,-18-47 0,2 0 0,1 0 0,0-1 0,22 31 0,1 3 0,-20-33 0,1-2 0,1 0 0,24 26 0,62 53 0,-37-38 0,-32-30 0,0-2 0,2-2 0,1-1 0,2-2 0,80 43 0,-79-52 0,1-3 0,60 16 0,86 7 0,-80-22 0,0-6 0,0-4 0,137-10 0,-180-1 0,-1-2 0,0-3 0,0-3 0,-1-2 0,78-32 0,-50 9 0,-1-3 0,142-94 0,-20 5 0,-43 28 0,-125 75 0,-1-3 0,53-52 0,61-82 0,207-285 0,-307 372 0,-4-4 0,63-134 0,47-214 0,-36-23 0,-115 415 0,50-217 0,-49 191 0,-3 0 0,0-66 0,-11-454-1365,3 558-5461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1:36.4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6124 153 24575,'-322'-16'0,"39"0"0,-421 15 0,330 3 0,73 16 0,181-7 0,-32 7 0,-214 55 0,246-47 0,33-8 0,-117 39 0,-154 67 0,-170 64 0,8 42 0,298-98 0,83-45 0,89-58 0,1 2 0,2 3 0,-48 43 0,-213 246 0,262-264 0,3 2 0,-37 69 0,60-96 0,-333 652 0,307-577 0,-46 158 0,83-236 0,1 1 0,2 1 0,1-1 0,-1 59 0,3-34 0,-19 109 0,2-27 0,5 481 0,16-453 0,1-55 0,17 113 0,-9-163 0,1 0 0,4-1 0,30 80 0,-1-38 0,5-2 0,109 168 0,-140-244 0,0 0 0,39 38 0,-45-51 0,2 0 0,-1 0 0,1-2 0,1 0 0,0 0 0,20 8 0,-18-12 0,1 0 0,-1-1 0,31 3 0,14 5 0,65 18 0,1-6 0,0-5 0,2-6 0,144-3 0,-79-13 0,225-9 0,59-37 0,-9-46 0,-228 35 0,48-14 0,-7-21 0,-281 94 0,299-130 0,-245 102 0,-1-2 0,-2-2 0,61-50 0,-13-4 0,62-48 0,-107 90 0,-2-3 0,85-94 0,74-122 0,-187 229 0,191-231 0,-106 133 0,6-7 0,-79 89 0,13-15 0,66-109 0,-16-16 0,95-158 0,-169 305 0,-1-2 0,-3-1 0,-1-1 0,-3 0 0,19-69 0,-28 78 0,32-127 0,-34 127 0,-3 1 0,2-57 0,-7-534 0,-2 248 0,2-240 0,0 603 0,-2 0 0,0 0 0,0 0 0,-8-24 0,-27-61 0,29 81 0,-43-151 0,18 51 0,26 103 2,-1-1 0,-11-18 1,7 14-1375,1 0-5454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1:42.5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1 206 24575,'525'0'0,"-493"-1"0,63-12 0,2-1 0,319 9 0,-232 7 0,-97-1 0,102-3 0,-84-11 0,21-2 0,-52 15 0,19-2 0,-90 2 13,-1-1 0,1 1-1,0 0 1,-1-1-1,1 0 1,-1 1 0,1-1-1,-1 0 1,1 0 0,-1-1-1,0 1 1,0 0 0,1-1-1,-1 0 1,0 1 0,0-1-1,0 0 1,-1 0-1,1 0 1,0 0 0,-1 0-1,1 0 1,-1-1 0,0 1-1,0 0 1,1-4 0,1-3-257,-1 0 0,0 0 0,-1-1 0,0 1 1,-1 0-1,0-11 0,-1-6-6582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1:56.9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9920 4010 24575,'-2'-26'0,"0"0"0,-2 0 0,0 0 0,-2 0 0,-1 1 0,-1 0 0,-16-34 0,-93-159 0,116 218 0,-128-183 0,82 122 0,-69-82 0,46 60 0,-175-195 0,-89-116 0,184 198 0,110 150 0,-2 2 0,-50-41 0,-84-56 0,-153-137 0,272 223 0,-118-120 0,46 51 0,-157-117 0,247 210 0,-180-136 0,67 52 0,-154-106 0,243 178 0,8 5 0,-105-55 0,23 25 0,-108-47 0,209 103 0,-1 1 0,-51-7 0,-45-12 0,101 21 0,-1 1 0,0 2 0,-50-3 0,-102 7 0,-14-2 0,126-2 0,-206-14 0,3 21 0,218 6 0,1 2 0,0 3 0,-61 22 0,41-12 0,-137 40 0,3 9 0,-275 135 0,442-185 0,-302 164 0,174-79 0,-243 148 0,127-94 0,248-137 0,1 2 0,0 2 0,-43 40 0,42-34 0,-289 224 0,0 1 0,229-182 0,-13 10 0,87-61 0,1 1 0,1 1 0,-36 55 0,6-9 0,-29 29 0,16-22 0,-79 127 0,118-163 0,12-20 0,1 1 0,-22 52 0,-9 60 0,-34 165 0,1 151 0,54-118 0,29-1 0,5-155 0,7-1 0,55 246 0,-61-380 0,-8-25 0,2 0 0,1 0 0,0-1 0,1 0 0,1 0 0,1-1 0,17 30 0,35 51 0,-14-21 0,377 506 0,-353-496 0,136 150 0,-92-133 0,245 171 0,198 111 0,-457-322 0,138 65 0,115 30 0,-293-133 0,1 1 0,11 6 0,107 31 0,-100-46 0,-48-11 0,0 0 0,37 15 0,232 73 0,-146-51 0,84 25 0,222 76 0,-351-102 0,1-5 0,2-5 0,207 33 0,-194-49 0,307 29 0,-281-42 0,228 13 0,-272-6 0,282 18 0,301-40-426,0-35-23,-666 44 448,227-26 1,-216 22 112,-1-1 0,63-23 0,63-37 370,-102 41-424,193-80-58,122-54 0,-10-26 0,-157 57 0,4-3 0,87-52 0,-216 127 0,113-102 0,-111 80 0,-4-4 0,-4-3 0,-3-4 0,101-166 0,-81 94 0,97-237 0,-172 356 0,-1-1 0,-3-1 0,9-51 0,-18 73 0,-2-1 0,0 0 0,-2 0 0,0 0 0,-2 0 0,-1 1 0,-10-46 0,-10 1 0,-3 2 0,-44-83 0,-10-24 0,-49-202 0,118 340 0,-35-90 328,-10-36-2021,49 131-5133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7:41.8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0 568 24575,'3'-1'0,"0"0"0,0 0 0,-1 0 0,1 0 0,0 0 0,-1-1 0,0 1 0,1-1 0,-1 0 0,0 0 0,3-2 0,11-8 0,36-20 0,84-44 0,-62 39 0,194-87 0,-103 48 0,-147 70 0,0 0 0,28-5 0,-34 8 0,1 1 0,0-2 0,-1 0 0,0 0 0,0-1 0,0 0 0,15-10 0,-18 8 0,0 2 0,0 0 0,1 0 0,0 0 0,0 1 0,11-2 0,4 0 0,35-3 0,-45 6-151,-1-1-1,0 0 0,0-1 0,0-1 1,0 0-1,-1-1 0,0 0 1,18-14-1,-12 9-6674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7:43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24575,'1'6'0,"0"0"0,0 0 0,1 0 0,-1 0 0,1-1 0,0 1 0,1 0 0,0-1 0,-1 0 0,8 9 0,-1 3 0,26 49 0,-3 2 0,42 134 0,18 152 0,-71-268 0,-13-48 0,-4-18 0,1-1 0,0 0 0,15 34 0,-14-40 0,0 1 0,-1 0 0,-1 1 0,0-1 0,-1 1 0,1 16 0,-1 88 0,-1-18 0,11-12 0,-7-58 0,2 32 0,-6 28-1365,-2-65-5461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7:46.5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189 771 24575,'-4'-5'0,"0"-1"0,1 1 0,-1-1 0,1 0 0,1 0 0,-1 0 0,1 0 0,0 0 0,-1-8 0,-11-27 0,-22-24 0,25 48 0,1-1 0,1 0 0,0-1 0,-5-19 0,-4-26 0,-10-82 0,23 108 0,2 1 0,1 0 0,6-67 0,-3 101 0,-1 1 0,1-1 0,0 0 0,0 0 0,0 0 0,0 0 0,0 1 0,0-1 0,1 1 0,-1-1 0,1 1 0,0-1 0,0 1 0,0 0 0,0 0 0,0 0 0,0 0 0,1 0 0,-1 0 0,1 1 0,-1-1 0,1 1 0,0-1 0,-1 1 0,1 0 0,3-1 0,-2 1 0,0 1 0,0-1 0,1 0 0,-1 1 0,0 0 0,0 0 0,0 0 0,0 1 0,0-1 0,1 1 0,-1 0 0,0 0 0,0 0 0,-1 1 0,1-1 0,0 1 0,0 0 0,4 3 0,4 5 0,0 1 0,-1 0 0,17 21 0,-19-20 0,2 0 0,-1-1 0,23 19 0,-29-27 0,1 1 0,-1 0 0,-1-1 0,1 2 0,0-1 0,-1 0 0,0 1 0,0 0 0,-1-1 0,1 1 0,-1 0 0,0 1 0,0-1 0,-1 0 0,1 0 0,0 9 0,0 7 0,0 0 0,-4 42 0,0-28 0,2-29 0,0 0 0,0 0 0,-1 0 0,0 0 0,0 0 0,-1 0 0,0 0 0,-3 7 0,4-11 0,-1 1 0,1-1 0,-1 0 0,0 1 0,0-1 0,0 0 0,0 0 0,0 0 0,-1-1 0,1 1 0,0 0 0,-1-1 0,1 0 0,-1 1 0,0-1 0,1 0 0,-1 0 0,0-1 0,-5 2 0,1-1 0,0 0 0,0 0 0,0-1 0,-1 0 0,1 0 0,0-1 0,-10-2 0,15 3 0,1 0 0,0-1 0,-1 1 0,1-1 0,0 1 0,0-1 0,0 0 0,-1 1 0,1-1 0,0 0 0,0 0 0,0 0 0,0 0 0,0 0 0,0 0 0,1 0 0,-1 0 0,-1-2 0,2 2 0,-1-1 0,1 0 0,0 1 0,0-1 0,0 0 0,0 1 0,0-1 0,0 0 0,0 1 0,1-1 0,-1 0 0,0 1 0,1-1 0,-1 1 0,1-1 0,0 1 0,0-1 0,-1 1 0,3-2 0,1-5 0,0 0 0,1 1 0,0 0 0,1 0 0,0 0 0,0 1 0,0 0 0,1 0 0,0 0 0,0 1 0,0 0 0,1 0 0,-1 1 0,1 0 0,0 0 0,0 1 0,1 0 0,-1 1 0,1 0 0,0 0 0,-1 0 0,13 1 0,-3 0 0,7-1 0,29 3 0,-48-1 0,0 1 0,0 0 0,0 0 0,0 0 0,0 1 0,-1 0 0,1 0 0,-1 0 0,1 1 0,7 4 0,2 4 0,-1-1 0,-1 2 0,1 0 0,-2 0 0,0 1 0,17 24 0,-14-14 0,2 2 0,19 39 0,-32-54 0,1 1 0,-2 0 0,1 0 0,-2 1 0,1-1 0,-1 1 0,0 12 0,-2-14 0,1 1 0,-1-1 0,-1 1 0,0-1 0,-1 0 0,-2 11 0,2-17 0,1 0 0,-1 0 0,1-1 0,-1 1 0,0-1 0,-1 1 0,1-1 0,0 0 0,-1 0 0,0 0 0,0 0 0,0 0 0,0-1 0,0 0 0,0 1 0,-1-1 0,1 0 0,-8 3 0,-3-1 0,0 0 0,0-1 0,-1 0 0,0-2 0,0 1 0,1-2 0,-31-2 0,26 1 0,1 1 0,-1 0 0,0 2 0,-26 4 0,-3 5-1365,25-7-5461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7:48.1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139 291 24575,'0'-5'0,"0"-8"0,-5 0 0,-2-5 0,-6-3 0,-4-4 0,0-2 0,2-3 0,5-1 0,4 0 0,-3 0 0,-5 5 0,0 12 0,2 8-8191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7:50.0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0 122 24575,'0'-5'0,"0"-7"0,6-2 0,6 2 0,2-2 0,3 2 0,-1-4 0,2 2 0,3 3 0,3 4 0,-2 2-8191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7:58.5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309 856 24575,'0'-6'0,"-1"1"0,0 0 0,-1 0 0,1 0 0,-1 0 0,-3-6 0,-2-8 0,-3-6 0,-2 0 0,0 0 0,-1 1 0,-19-25 0,21 30 0,1-1 0,-8-22 0,-12-24 0,14 37 0,2 1 0,1-2 0,-14-46 0,-3-11 0,-1-8 0,27 83 0,2-1 0,0 0 0,0 0 0,1 0 0,1-21 0,0 32 0,0 0 0,0-1 0,0 1 0,1 0 0,-1-1 0,1 1 0,-1 0 0,1 0 0,0-1 0,-1 1 0,1 0 0,1 0 0,-1 0 0,0 0 0,0 0 0,1 0 0,-1 0 0,1 1 0,-1-1 0,1 0 0,0 1 0,0 0 0,0-1 0,-1 1 0,1 0 0,1 0 0,-1 0 0,0 0 0,0 0 0,0 0 0,0 1 0,1-1 0,-1 1 0,5-1 0,-1 1 0,1 1 0,-1-1 0,1 1 0,-1 1 0,0-1 0,0 1 0,1 0 0,-1 1 0,-1-1 0,1 1 0,8 5 0,1 4 0,0 0 0,-1 0 0,-1 1 0,17 21 0,3 3 0,-26-30 0,-1 1 0,0 0 0,0 0 0,-1 1 0,0-1 0,0 1 0,-1 1 0,0-1 0,-1 0 0,0 1 0,0 0 0,0 10 0,-2-12 0,0 0 0,0 0 0,-1 1 0,0-1 0,-1 0 0,0 1 0,0-1 0,-1 0 0,0 0 0,0 0 0,-1 0 0,0-1 0,0 1 0,-9 14 0,2-8 0,5-6 0,-1 1 0,0-1 0,-13 13 0,16-18 0,-1 0 0,0-1 0,1 1 0,-1-1 0,0 0 0,0 0 0,0-1 0,-1 1 0,1-1 0,0 0 0,-9 2 0,-4-1 0,-1-1 0,-23-1 0,41 0 0,0 0 0,-1 0 0,1 0 0,0 0 0,0 0 0,-1 0 0,1 1 0,0-1 0,-1-1 0,1 1 0,0 0 0,0 0 0,-1 0 0,1 0 0,0 0 0,0 0 0,-1 0 0,1 0 0,0 0 0,0 0 0,-1-1 0,1 1 0,0 0 0,0 0 0,-1 0 0,1 0 0,0-1 0,0 1 0,0 0 0,0 0 0,-1-1 0,1 1 0,0 0 0,6-8 0,16-4 0,10-2 0,1 2 0,0 0 0,1 3 0,-1 0 0,2 2 0,-1 2 0,67-2 0,-38 7 0,87 3 0,-143-2 0,-1 1 0,0-1 0,-1 1 0,1 0 0,0 0 0,0 1 0,-1-1 0,1 1 0,-1 1 0,0-1 0,0 1 0,0 0 0,-1 0 0,1 0 0,6 9 0,-4-4 0,-1-1 0,0 2 0,0-1 0,-1 1 0,0 0 0,0 0 0,5 21 0,-6-16 0,0 1 0,-2 0 0,0-1 0,-1 1 0,0 0 0,-1 0 0,-1 0 0,-3 20 0,2-28 0,0-1 0,0 0 0,0 0 0,-1 0 0,0 0 0,0 0 0,-1-1 0,1 1 0,-1-1 0,-1 0 0,1 0 0,-1-1 0,0 1 0,-1-1 0,1 0 0,-1-1 0,0 1 0,0-1 0,-12 6 0,7-5 0,-1-1 0,1 0 0,-1-1 0,0 0 0,0-1 0,-23 2 0,-78-6 0,56-1 0,8 3-1365,36-1-5461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8:00.0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225 359 24575,'0'-5'0,"0"-7"0,-5-2 0,-2-3 0,-5-4 0,0-4 0,-4-3 0,-3-1 0,-5-2 0,-3 0 0,-2 0 0,4-1 0,6 1 0,1 5 0,9 8 0,6 11 0,9 7 0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8:01.3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0 185 24575,'0'-5'0,"6"-7"0,1-7 0,5 0 0,0-2 0,4 3 0,-2-2 0,-2-1 0,1 2 0,4 4 0,4 6 0,-1 3-8191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8:02.4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0 568 24575,'6'0'0,"11"-10"0,24-25 0,26-16 0,17-16 0,16-6 0,5 4 0,-4 3 0,-8 7 0,-11 9 0,-13 13 0,-14 8 0,-16 8-8191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3:00.9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2 493 24575,'0'-19'0,"-2"-72"0,5-106 0,-3 191 0,0 0 0,1 1 0,0-1 0,1 1 0,-1 0 0,1-1 0,0 1 0,0 0 0,1 0 0,-1 0 0,1 0 0,0 1 0,1-1 0,-1 1 0,1-1 0,0 1 0,0 0 0,0 1 0,0-1 0,1 1 0,-1 0 0,1 0 0,0 0 0,0 1 0,0-1 0,0 1 0,1 1 0,-1-1 0,0 1 0,1 0 0,-1 0 0,7 0 0,24-1 0,40 3 0,27 0 0,-93-3 0,0 0 0,0 0 0,0-1 0,-1 0 0,1-1 0,15-8 0,-14 6 0,0 1 0,0 0 0,0 1 0,18-4 0,2 4 0,1 2 0,43 2 0,-66 1 0,-4-1 94,-4-1-157,0 1-1,0 0 1,0 0-1,0 0 1,0 0 0,0 0-1,0 0 1,0 0-1,0 0 1,0 0-1,0 1 1,0-1-1,0 0 1,0 1 0,0-1-1,-1 1 1,1-1-1,0 1 1,0-1-1,0 1 1,0-1-1,0 2 1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3:02.9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24575,'7'1'0,"-1"0"0,1 0 0,-1 0 0,1 1 0,-1 0 0,0 0 0,0 1 0,0 0 0,0 0 0,0 0 0,0 0 0,8 8 0,-2-1 0,-1 0 0,0 0 0,-1 1 0,14 19 0,-20-23 0,1 1 0,-1-1 0,-1 1 0,1 0 0,-1 0 0,-1 0 0,0 1 0,0-1 0,0 1 0,0 11 0,-1 12 0,-4 47 0,0-28 0,2 10-1365,1-35-5461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3:26.0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20781 0 24575,'-1'9'0,"0"0"0,0 0 0,-1 0 0,0-1 0,-1 1 0,-5 12 0,-4 11 0,-129 459 0,135-456 0,1 0 0,0 39 0,3-40 0,0-21 0,0-1 0,-1 0 0,-1 1 0,0-1 0,0-1 0,-1 1 0,-1-1 0,0 1 0,-10 12 0,6-6 0,0 0 0,-10 24 0,7-8 0,4-11 0,0 1 0,2 0 0,0 0 0,-3 30 0,8-39 0,-1-1 0,0 0 0,-1 1 0,-1-1 0,-6 13 0,-36 67 0,27-57 0,-115 240 0,120-245 0,-4 10 0,-18 37 0,-65 105 0,-47 75 0,58-92 0,69-129 0,-191 316 0,141-245 0,-104 118 0,-112 149 0,240-316 0,-3-2 0,-106 94 0,84-84 0,17-12 0,-39 35 0,86-83 0,1 1 0,-1 0 0,-9 14 0,-12 13 0,-31 21 0,-135 93 0,134-105 0,-35 28 0,-94 64 0,98-74 0,-22 13 0,-43 15 0,66-32 0,65-40 0,-2-1 0,0-1 0,-42 17 0,-79 19 0,-130 54 0,121-39 0,-42 20 0,75-30 0,-15 7 0,-58 34 0,2-12 0,-69 27 0,-450 88 0,453-135 0,-84 48 0,161-49 0,-261 95 0,373-136 0,49-18 0,0 2 0,0 1 0,-37 20 0,-178 109 0,-127 82 0,253-145 0,-217 143 0,-13-22 0,-73 3 0,177-87 0,223-105 0,-399 188 0,-10-23 0,-687 279 0,1017-411 0,-333 134 0,391-156 0,1 1 0,1 1 0,1 2 0,-42 36 0,22-17 0,-290 202-1250,-11-15 0,-396 186-1,208-154 259,173-106 4161,205-89-2321,-94 36-122,-20-1-726,-179 61 0,267-99 0,-435 128 0,401-129 0,64-16 0,-177 26 0,226-61 0,-213-9 0,155-5 0,117 3 0,1-2 0,1-2 0,-66-14 0,-88-20 0,-57-14 0,74-8 0,1 1 0,136 42 0,-80-38 0,90 36 0,30 14 0,-235-113 0,62-7 0,77 49 0,42 28 0,2-2 0,-110-113 0,-91-139 0,203 228 0,24 29 0,2-2 0,2-1 0,-43-84 0,64 106 0,1-1 0,2 0 0,1-1 0,1 0 0,1-1 0,1 0 0,2 0 0,1 0 0,1-35 0,1 50 0,0 1 0,-1 0 0,0 0 0,-1 0 0,-1 0 0,0 0 0,-6-13 0,3 10 0,2 0 0,0-1 0,-4-24 0,4-23 0,5-106 0,2 66 0,-3-61 0,3-168 0,12 189 0,51-223 0,-12 88 0,-42 188 0,-4-1 0,-4-93 0,-3 168 0,1 0 0,1 1 0,0-1 0,1 1 0,6-19 0,33-74 0,-5 16 0,-30 68 0,0 0 0,-2-1 0,-1 0 0,1-37 0,-6-108 0,-2 65 0,5 78 0,0 1 0,2-1 0,15-52 0,-9 41 0,46-218 0,-55 248 0,0 1 0,1-1 0,0 1 0,0 0 0,1 0 0,0 0 0,1 0 0,0 1 0,0-1 0,0 1 0,1 0 0,6-7 0,13-11 0,0-2 0,-2 0 0,34-56 0,15-20 0,-58 85 0,0-1 0,13-29 0,-16 29 0,0 0 0,22-29 0,-30 47 0,-1-1 0,0 1 0,0 0 0,0-1 0,1 1 0,-1 0 0,1 0 0,-1 0 0,1 0 0,0 0 0,-1 0 0,1 0 0,0 1 0,2-2 0,-4 2 0,1 0 0,0 1 0,0-1 0,0 0 0,0 0 0,-1 0 0,1 0 0,0 1 0,0-1 0,0 0 0,-1 1 0,1-1 0,0 1 0,-1-1 0,1 1 0,0-1 0,-1 1 0,1-1 0,0 1 0,-1 0 0,1-1 0,-1 1 0,1 0 0,-1-1 0,0 1 0,1 0 0,-1 0 0,0 0 0,1-1 0,-1 1 0,0 0 0,0 2 0,3 8-187,-1 1-1,0 0 1,-1 0-1,-1 15 1,0-22-241,0 22-6398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3:28.1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3:30.3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1 312 24575,'1'-3'0,"-1"-1"0,1 1 0,1-1 0,-1 1 0,1 0 0,-1-1 0,4-3 0,0-4 0,5-4 0,0 0 0,1 0 0,1 1 0,0 0 0,16-14 0,-22 22 0,22-19 0,2 0 0,0 2 0,1 2 0,37-20 0,-58 36 0,0 1 0,-1 0 0,2 1 0,-1 0 0,0 1 0,0 0 0,15-1 0,-3 2 0,-1 0 0,35 5 0,-53-4 0,0 1 0,0-1 0,0 1 0,0 0 0,0 0 0,0 0 0,0 0 0,-1 1 0,1-1 0,0 1 0,-1-1 0,1 1 0,-1 0 0,1 0 0,-1 0 0,0 0 0,0 1 0,0-1 0,0 1 0,-1-1 0,1 1 0,-1 0 0,1-1 0,-1 1 0,0 0 0,0 0 0,0 0 0,1 5 0,0 7 0,0 0 0,-1 1 0,-1-1 0,-2 25 0,1-17 0,1 1 0,1 0 0,2 0 0,0 0 0,2-1 0,0 1 0,16 40 0,-17-49-273,1 0 0,-2 0 0,0 1 0,1 25 0,-3-17-6553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24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08.6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28 834 24575,'0'-678'0,"0"670"0,0 0 0,0 0 0,1-1 0,1 1 0,0 0 0,0 0 0,0 0 0,1 1 0,4-11 0,-4 14 0,-1 0 0,1 0 0,0 0 0,0 0 0,0 1 0,1-1 0,-1 1 0,1 0 0,0 0 0,0 0 0,0 0 0,0 1 0,0 0 0,0-1 0,1 2 0,-1-1 0,7-1 0,6-1 0,0 1 0,1 1 0,-1 1 0,1 1 0,0 0 0,-1 1 0,1 1 0,-1 0 0,1 1 0,-1 2 0,0-1 0,0 2 0,-1 0 0,22 12 0,-31-14 0,-1-1 0,0 2 0,0-1 0,-1 1 0,1-1 0,-1 2 0,0-1 0,-1 0 0,1 1 0,-1 0 0,0 0 0,0 0 0,-1 1 0,0-1 0,0 1 0,0 0 0,-1 0 0,2 10 0,-1 2 0,0-1 0,-1 1 0,-1 0 0,-1 0 0,-4 35 0,2-45 0,0-1 0,0 0 0,0 0 0,-1 0 0,0-1 0,-1 1 0,0-1 0,0 0 0,0 0 0,-8 9 0,3-5 0,-1 0 0,0 0 0,-1-2 0,0 1 0,-14 8 0,18-14 0,0 0 0,0-1 0,0 0 0,-1 0 0,1-1 0,-1 0 0,1 0 0,-1-1 0,-12 1 0,-11 0 0,-34-4 0,26 0 0,21 2 0,-39-2 0,53 1 0,0 1 0,0-1 0,0 0 0,0 0 0,0-1 0,0 1 0,0-1 0,0 0 0,1 0 0,-6-3 0,9 5 0,-1 0 0,1-1 0,0 1 0,0 0 0,0 0 0,0 0 0,0 0 0,0 0 0,0 0 0,0 0 0,-1 0 0,1 0 0,0 0 0,0-1 0,0 1 0,0 0 0,0 0 0,0 0 0,0 0 0,0 0 0,0 0 0,0-1 0,0 1 0,0 0 0,0 0 0,0 0 0,0 0 0,0 0 0,0 0 0,0-1 0,0 1 0,0 0 0,0 0 0,0 0 0,0 0 0,0 0 0,0 0 0,0 0 0,0-1 0,0 1 0,1 0 0,-1 0 0,0 0 0,0 0 0,0 0 0,0 0 0,0 0 0,0 0 0,9-4 0,11 1 0,250 0 0,-137 5 0,-126-2 0,-1 1 0,0-1 0,0 1 0,1 0 0,-1 0 0,0 1 0,0 0 0,0 0 0,0 0 0,-1 1 0,1 0 0,0 0 0,-1 0 0,0 1 0,0 0 0,0 0 0,0 0 0,-1 0 0,0 1 0,1 0 0,-2 0 0,1 0 0,0 0 0,-1 1 0,0-1 0,-1 1 0,4 8 0,-2 0 0,-1-1 0,0 0 0,-1 1 0,0 0 0,-1-1 0,0 1 0,-2 0 0,1 0 0,-2-1 0,0 1 0,0-1 0,-1 1 0,-1-1 0,0 0 0,-1 0 0,-1 0 0,-8 14 0,10-22 0,0-1 0,0 0 0,0 0 0,-1 0 0,1 0 0,-1-1 0,0 0 0,0 0 0,-1 0 0,1-1 0,0 1 0,-11 2 0,-27 13 0,11 3 0,23-14 0,1-1 0,-1-1 0,-1 0 0,1 0 0,-1 0 0,1-2 0,-1 1 0,-12 2 0,9-4 0,-1-1 0,1 0 0,-1-1 0,1-1 0,0 0 0,-1 0 0,1-1 0,0-1 0,0-1 0,0 0 0,0 0 0,1-1 0,-20-11 0,-5 1 213,31 14-318,0-1-1,0 0 1,1 0 0,-1 0 0,1-1 0,0 0-1,-1 0 1,1 0 0,0-1 0,1 0 0,-1 1 0,1-2-1,0 1 1,-4-6 0,-1-7-6721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10.2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1 401 24575,'0'-5'0,"0"-7"0,0-7 0,0-5 0,0-4 0,0-2 0,0-2 0,0 0 0,0 0 0,0 0 0,0 1 0,0 0 0,0 0 0,0 0 0,0 11 0,0 9-8191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11.5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33 24575,'0'-5'0,"5"-2"0,7 0 0,7 2 0,5 1 0,4 1 0,2 2 0,2 0 0,-1 1 0,-4 1-8191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13.0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94 24575,'9'-9'0,"-1"1"0,1 0 0,0 0 0,0 1 0,1 0 0,0 1 0,1 0 0,-1 0 0,1 1 0,0 1 0,0-1 0,1 2 0,-1 0 0,1 0 0,16-1 0,195 3 0,-105 4 0,-80-5 192,-26 1-414,0 0-1,1 1 1,-1 1-1,0 0 1,1 0-1,16 5 1,-16 0-6604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15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1136 24575,'-1'-23'0,"-2"0"0,-1 1 0,0-1 0,-2 1 0,-1 0 0,-15-35 0,-8-28 0,24 64 0,1 0 0,2-1 0,-2-37 0,6-69 0,1 61 0,-1-383 0,-1 444 0,0 1 0,0 0 0,1 0 0,0 0 0,-1-1 0,2 1 0,-1 0 0,1 0 0,3-7 0,-4 9 0,1 1 0,-1 0 0,1 0 0,0 0 0,0 0 0,0 0 0,0 0 0,1 0 0,-1 1 0,0-1 0,1 1 0,-1 0 0,1 0 0,-1-1 0,1 2 0,0-1 0,-1 0 0,1 0 0,5 0 0,7 1 0,0-1 0,0 2 0,0 0 0,0 1 0,0 0 0,0 1 0,0 1 0,25 10 0,-35-12 0,1 1 0,-1 0 0,0 0 0,0 0 0,0 1 0,0 0 0,-1 0 0,0 0 0,1 0 0,-1 1 0,-1-1 0,7 11 0,-2-3 0,-1 0 0,-1 1 0,0 1 0,6 16 0,-7-6 0,-1-1 0,-1 0 0,-1 1 0,0 0 0,-2 0 0,-5 40 0,3-45 0,-9 34 0,10-47 0,-1 0 0,0 0 0,0-1 0,0 1 0,-1-1 0,0 0 0,0 0 0,0 0 0,-1 0 0,-4 5 0,-85 86 0,85-90 0,-1 0 0,1-1 0,-1 0 0,0-1 0,0 0 0,-1-1 0,1 1 0,-1-2 0,1 1 0,-1-1 0,0-1 0,0 0 0,0 0 0,-14-2 0,137-1 0,148 1 0,-246 2 0,-1 0 0,0 1 0,0 0 0,0 1 0,-1 0 0,1 2 0,-1-1 0,0 2 0,0-1 0,0 2 0,11 7 0,16 14 0,-25-18 0,0 0 0,16 15 0,-27-21 0,0 0 0,-1 0 0,1 0 0,-1 0 0,0 1 0,0 0 0,0 0 0,-1 0 0,1 0 0,-1 0 0,2 8 0,-2-4 0,-1 0 0,0 0 0,-1 0 0,1 1 0,-2-1 0,1 0 0,-1 0 0,-1 0 0,0 0 0,-3 9 0,3-11 0,0-1 0,0 1 0,-1-1 0,0 0 0,0 0 0,-1 0 0,0-1 0,0 1 0,0-1 0,-1 0 0,1 0 0,-1 0 0,-1-1 0,-7 6 0,-56 32 0,-142 61 0,197-98 0,0-1 0,-1-1 0,0 0 0,0-1 0,-15 1 0,-77-3 0,57-2 0,48 2 11,-4 0-241,0 0 1,-1 0 0,1-1 0,0 0-1,-10-3 1,3-2-6597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17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71 324 24575,'0'-5'0,"0"-7"0,0-6 0,0-6 0,0-4 0,0-2 0,0-2 0,0 0 0,0 0 0,0 1 0,-5 5 0,-7 7 0,-6 7 0,-1 0 0,3 2-8191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19.2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95 24575,'5'0'0,"2"-6"0,4-1 0,6 1 0,6 0 0,3-3 0,3 0 0,2-4 0,0 1 0,1 1 0,0 4 0,-1 2 0,1 2 0,-1 2 0,-1 1 0,1 0 0,-1 1 0,-4 0-8191</inkml:trace>
</inkml:ink>
</file>

<file path=ppt/ink/ink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00.7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 24575,'1'0'0,"0"0"0,0 0 0,0 1 0,0-1 0,0 0 0,-1 1 0,1-1 0,0 1 0,0-1 0,0 1 0,-1-1 0,1 1 0,0-1 0,0 1 0,-1 0 0,1 0 0,0-1 0,-1 1 0,1 0 0,-1 0 0,1 0 0,0 1 0,10 25 0,-6-13 0,2-1 0,1 0 0,15 21 0,-17-27 0,0 0 0,0 1 0,-1 0 0,-1 0 0,1 0 0,-1 1 0,-1-1 0,1 1 0,-2 0 0,3 11 0,2 53 0,-7-65 0,0 0 0,-1 0 0,0 0 0,0 1 0,0-1 0,-6 14 0,6-19 0,-1 0 0,1 0 0,-1-1 0,0 1 0,0-1 0,-1 1 0,1-1 0,0 0 0,-1 0 0,1 0 0,-1 0 0,0 0 0,0 0 0,1-1 0,-1 1 0,0-1 0,0 0 0,-1 0 0,1 0 0,0 0 0,0-1 0,0 1 0,-1-1 0,-3 0 0,4 0 0,0 0 0,0 0 0,-1 0 0,1 0 0,0-1 0,0 1 0,0-1 0,0 0 0,0 0 0,0 0 0,0 0 0,0-1 0,0 1 0,1-1 0,-1 0 0,0 0 0,1 0 0,0 0 0,-1 0 0,1 0 0,0-1 0,0 1 0,0-1 0,-2-4 0,2 2 25,0 0-1,0 0 0,1 0 1,0 0-1,0 0 1,0 0-1,0 0 0,1-1 1,0 1-1,0 0 0,1 0 1,-1-1-1,3-7 1,1-2-452,1 1 0,1-1 1,10-17-1,-4 9-6399</inkml:trace>
</inkml:ink>
</file>

<file path=ppt/ink/ink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02.6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66 24575,'5'0'0,"2"-6"0,5-1 0,1-5 0,2 0 0,5 1 0,4 3 0,2 3 0,4 2 0,0 2 0,1 1 0,1 0 0,-6 1-8191</inkml:trace>
</inkml:ink>
</file>

<file path=ppt/ink/ink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04.5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24575,'0'6'0,"0"6"0,0 7 0,0 5 0,0 4 0,0 2 0,0 2 0,0-6-8191</inkml:trace>
</inkml:ink>
</file>

<file path=ppt/ink/ink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13.1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98 24575,'-1'0'0,"0"0"0,0 1 0,0-1 0,0 1 0,0-1 0,0 1 0,0-1 0,0 1 0,0-1 0,0 1 0,0 0 0,0-1 0,0 1 0,1 0 0,-1 0 0,0 0 0,0 0 0,1 0 0,-1 0 0,1 0 0,-1 0 0,1 0 0,-1 0 0,1 0 0,0 0 0,-1 2 0,-6 33 0,7-33 0,0 0 0,-2 10 0,0 0 0,1 0 0,1 0 0,0 0 0,3 15 0,-2-25 0,-1 0 0,1 0 0,0 0 0,0 0 0,0-1 0,0 1 0,1 0 0,-1 0 0,1-1 0,0 1 0,-1-1 0,1 1 0,1-1 0,-1 0 0,0 0 0,0 0 0,1 0 0,-1 0 0,1 0 0,-1-1 0,1 1 0,0-1 0,0 0 0,0 0 0,0 0 0,0 0 0,4 1 0,1-1 0,1 1 0,0-1 0,1 0 0,-1-1 0,0 0 0,0 0 0,0-1 0,11-3 0,-14 3 0,0-1 0,0-1 0,-1 1 0,1-1 0,-1 0 0,1 0 0,-1 0 0,0-1 0,0 0 0,0 0 0,-1 0 0,8-9 0,-6 6 0,-1 0 0,1-1 0,-2 0 0,1 0 0,-1 0 0,0-1 0,-1 1 0,0-1 0,0 0 0,-1 0 0,0 0 0,0 0 0,-1 0 0,-1 0 0,1 0 0,-1-1 0,-1 1 0,0 0 0,0 0 0,-1 0 0,0 0 0,-6-16 0,6 21 0,0 1 0,-1 0 0,1-1 0,-1 1 0,1 1 0,-1-1 0,0 0 0,0 1 0,0-1 0,0 1 0,-1 0 0,1 0 0,0 0 0,-1 0 0,0 1 0,1-1 0,-1 1 0,0 0 0,0 0 0,0 1 0,-4-1 0,-12-1 0,0 1 0,0 1 0,-20 2 0,12 0 0,23-3-97,0 1-1,-1 0 1,1 1-1,0-1 1,0 1-1,0 0 1,0 0-1,0 1 1,0 0-1,1-1 1,-1 1-1,0 1 0,-6 3 1,-2 8-6729</inkml:trace>
</inkml:ink>
</file>

<file path=ppt/ink/ink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14.7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1 292 24575,'0'-6'0,"0"-6"0,0-7 0,0-5 0,0-4 0,0-2 0,5 4 0,2 1 0,0-1 0,4 0 0,0-2 0,3 5 0,-1 5-8191</inkml:trace>
</inkml:ink>
</file>

<file path=ppt/ink/ink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16.7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24575,'6'0'0,"6"0"0,7 0 0,5 0 0,4 0 0,2 0 0,2 0 0,0 0 0,-1 0 0,1 0 0,-1 0 0,1 0 0,-1 0 0,-1 0 0,1 0 0,-11 0 0,-9 0-8191</inkml:trace>
</inkml:ink>
</file>

<file path=ppt/ink/ink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19.4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1026 24575,'0'-309'0,"-2"289"0,0 0 0,-9-39 0,-3-16 0,10-210 0,5 163 0,-1 111-136,0 1-1,1-1 1,0 0-1,1 1 1,0-1-1,1 1 1,0 0-1,0 0 0,7-12 1,2 2-6690</inkml:trace>
</inkml:ink>
</file>

<file path=ppt/ink/ink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21.5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0 187 24575,'1'-4'0,"-1"0"0,1 0 0,0 1 0,-1-1 0,2 0 0,-1 1 0,0-1 0,1 1 0,-1 0 0,1-1 0,0 1 0,0 0 0,1 0 0,-1 0 0,0 0 0,1 1 0,4-4 0,5-5 0,1 2 0,25-15 0,-19 13 0,8-7 0,-19 12 0,1 0 0,-1 0 0,1 1 0,0 0 0,1 1 0,-1 0 0,1 1 0,0 0 0,15-3 0,-16 5 0,-1 0 0,1 0 0,0 1 0,0 0 0,12 3 0,-17-2 0,-1 0 0,1 0 0,-1 0 0,1 0 0,-1 1 0,0 0 0,0-1 0,1 1 0,-1 0 0,-1 1 0,1-1 0,0 1 0,0-1 0,-1 1 0,4 5 0,3 4 0,-2 1 0,0-1 0,0 1 0,-1 1 0,-1-1 0,0 1 0,-1 0 0,0 0 0,-2 1 0,1-1 0,-1 16 0,-1-27-97,-2 0-1,1 0 1,0 0-1,-1 0 1,1 0-1,-1 0 1,0 0-1,0 0 1,0-1-1,0 1 1,0 0-1,-1 0 0,-3 4 1,-8 7-6729</inkml:trace>
</inkml:ink>
</file>

<file path=ppt/ink/ink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28.6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1 406 24575,'0'139'0,"0"-556"0,0 409 0,0 0 0,0 0 0,1-1 0,1 1 0,-1 0 0,6-15 0,-5 20 0,-1 0 0,0 0 0,1 0 0,0 0 0,0 1 0,0-1 0,0 0 0,0 1 0,0 0 0,1 0 0,-1-1 0,1 1 0,0 1 0,-1-1 0,1 0 0,0 1 0,0-1 0,0 1 0,0 0 0,5-1 0,16-2 0,1 1 0,0 1 0,0 1 0,49 5 0,-5 0 0,-62-4 0,1 0 0,-1 1 0,1 0 0,-1 0 0,0 0 0,0 1 0,0 1 0,0-1 0,0 1 0,12 7 0,-14-7 0,-1 1 0,1-1 0,-1 1 0,0 0 0,0 1 0,-1-1 0,1 1 0,-1-1 0,0 1 0,0 0 0,0 0 0,-1 0 0,0 1 0,3 9 0,7 31 0,19 57 0,-25-88 0,0 0 0,1 0 0,1 0 0,13 19 0,-20-33 6,-1-1-61,1 1 0,0 0 1,-1-1-1,1 1 0,-1 0 0,1-1 0,-1 1 0,0 0 1,1-1-1,-1 1 0,0 0 0,1 0 0,-1-1 0,0 1 0,0 0 1,0 0-1,1 0 0,-1 0 0,0-1 0,0 1 0,0 0 1,-1 0-1,1 0 0,0 1 0</inkml:trace>
</inkml:ink>
</file>

<file path=ppt/ink/ink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31.4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1 24575,'1'0'0,"0"0"0,0 1 0,0-1 0,0 0 0,0 1 0,0-1 0,-1 0 0,1 1 0,0-1 0,0 1 0,0-1 0,-1 1 0,1 0 0,0-1 0,-1 1 0,1 0 0,0-1 0,-1 1 0,1 0 0,-1 0 0,1 0 0,-1 0 0,0-1 0,1 1 0,-1 0 0,1 1 0,6 30 0,-5-21 0,9 32 0,-5-21 0,6 34 0,-11-47 0,-1 0 0,0 0 0,0 0 0,-1 0 0,0 0 0,0 0 0,-4 11 0,3-13 0,-1 1 0,0-1 0,0 0 0,-8 13 0,9-18 0,1 0 0,-1 1 0,0-1 0,0 0 0,0 1 0,0-1 0,0 0 0,0-1 0,-1 1 0,1 0 0,-1-1 0,1 1 0,-1-1 0,0 0 0,-5 2 0,8-3-41,-1 0 0,0 0-1,1 0 1,-1 0-1,0 0 1,1-1 0,-1 1-1,0 0 1,1 0 0,-1-1-1,1 1 1,-1 0-1,0-1 1,1 1 0,-1-1-1,1 1 1,-1 0 0,1-1-1,-1 1 1,1-1-1,-1 0 1,1 1 0,0-1-1,-1 1 1,1-1 0,0 0-1,-1 1 1,1-1-1,0 1 1,0-1 0,0 0-1,-1-1 1,-3-13-6785</inkml:trace>
</inkml:ink>
</file>

<file path=ppt/ink/ink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35.4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1 894 24575,'0'-737'0,"0"730"0,0 0 0,1-1 0,0 1 0,0 0 0,1 0 0,0 0 0,0 0 0,0 0 0,1 0 0,0 1 0,0-1 0,8-10 0,-7 13 0,-1-1 0,1 1 0,0 0 0,1 0 0,-1 1 0,1-1 0,0 1 0,0 0 0,0 0 0,0 0 0,0 1 0,0 0 0,1 0 0,-1 0 0,1 1 0,9-2 0,-2 1 0,1 1 0,0 0 0,0 1 0,0 1 0,24 3 0,-34-3 0,0-1 0,0 1 0,-1 1 0,1-1 0,0 0 0,-1 1 0,1 0 0,-1-1 0,1 1 0,-1 1 0,0-1 0,0 0 0,0 1 0,0 0 0,0 0 0,-1 0 0,1 0 0,-1 0 0,0 0 0,0 0 0,0 1 0,0-1 0,-1 1 0,3 7 0,0 13 0,-1 1 0,-1 0 0,-2 0 0,-4 49 0,1-4 0,3-60 0,-1 0 0,0 0 0,0 0 0,-4 11 0,4-17 0,0 0 0,-1 0 0,0 0 0,1 0 0,-1-1 0,-1 1 0,1-1 0,0 1 0,-1-1 0,0 0 0,1 0 0,-8 5 0,-9 7 0,-28 15 0,39-26 0,0 0 0,-1 0 0,1-1 0,-1 0 0,0-1 0,-16 3 0,11-4 0,10-1 0,-1 1 0,1-1 0,0 0 0,0 1 0,0 0 0,0 0 0,0 0 0,0 1 0,0-1 0,0 1 0,-4 2 0,8-4 0,0 0 0,0 1 0,0-1 0,0 0 0,0 0 0,0 0 0,0 0 0,0 0 0,0 0 0,0 0 0,-1 0 0,1 0 0,0 0 0,0 0 0,0 0 0,0 0 0,0 0 0,0 0 0,0 0 0,0 0 0,0 0 0,0 1 0,0-1 0,0 0 0,0 0 0,0 0 0,0 0 0,0 0 0,0 0 0,0 0 0,0 0 0,0 0 0,0 0 0,0 0 0,0 1 0,0-1 0,0 0 0,0 0 0,0 0 0,0 0 0,0 0 0,0 0 0,0 0 0,0 0 0,0 0 0,0 0 0,0 0 0,0 0 0,0 0 0,1 0 0,-1 1 0,0-1 0,0 0 0,0 0 0,0 0 0,0 0 0,0 0 0,0 0 0,0 0 0,0 0 0,0 0 0,0 0 0,0 0 0,1 0 0,-1 0 0,0 0 0,9 0 0,12-2 0,22-5 0,1 1 0,-1 3 0,78 3 0,-118 0 0,0 0 0,0 1 0,0-1 0,0 1 0,-1 0 0,1 0 0,0 0 0,0 0 0,-1 1 0,1-1 0,-1 1 0,1-1 0,-1 1 0,0 0 0,1 0 0,-1 0 0,0 0 0,0 0 0,-1 1 0,1-1 0,0 1 0,-1-1 0,0 1 0,1-1 0,-1 1 0,0 0 0,0 0 0,0-1 0,0 6 0,1 7 0,0 0 0,-1 0 0,-1 0 0,-2 24 0,0-15 0,2-16 0,-1 0 0,0 0 0,0 0 0,-1-1 0,0 1 0,0 0 0,-1-1 0,0 1 0,0-1 0,-5 8 0,5-10 0,-1 0 0,0-1 0,0 1 0,0-1 0,0 0 0,-1 0 0,0-1 0,0 1 0,0-1 0,0 0 0,0 0 0,0 0 0,-1-1 0,-8 3 0,-15 4 0,-1-1 0,0-1 0,0-2 0,-57 3 0,58-8-1365,2 0-5461</inkml:trace>
</inkml:ink>
</file>

<file path=ppt/ink/ink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36.8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0 177 24575,'0'-5'0,"0"-7"0,0-7 0,0-5 0,0-4 0,0-3 0,0 0 0,0 4-8191</inkml:trace>
</inkml:ink>
</file>

<file path=ppt/ink/ink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39.8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0 124 24575,'5'-5'0,"2"-7"0,5-2 0,6 3 0,4 2 0,-1-3 0,1 2 0,-3-4 0,0 2 0,2 2 0,3 3 0,3 2 0,1 3 0,2 1 0,-5 1-8191</inkml:trace>
</inkml:ink>
</file>

<file path=ppt/ink/ink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41.1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 24575,'-19'504'0,"7"-91"-1365,12-387-5461</inkml:trace>
</inkml:ink>
</file>

<file path=ppt/ink/ink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42.4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24575,'314'20'0,"-213"-11"0,34 6 0,-52-4 0,86-2 0,-112-9-1365,-32-1-5461</inkml:trace>
</inkml:ink>
</file>

<file path=ppt/ink/ink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43.8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24575,'33'0'0,"868"18"0,-770-12 0,41 3 0,-169-9-91,0 0 0,0 0 0,0 1 0,0-1 0,0 1 0,-1 0 0,1 0 0,0 0 0,-1 0 0,1 0 0,0 1 0,-1-1 0,0 1 0,4 2 0,4 9-6735</inkml:trace>
</inkml:ink>
</file>

<file path=ppt/ink/ink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45.1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24575,'0'5'0,"0"8"0,0 16 0,0 24 0,0 20 0,0 12 0,0 12 0,0 6 0,0 1 0,0-2 0,0-8 0,0-14 0,0-16 0,0-14 0,0-10 0,0-6 0,0-4 0,0-7-8191</inkml:trace>
</inkml:ink>
</file>

<file path=ppt/ink/ink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46.4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24575,'5'0'0,"7"0"0,7 0 0,5 0 0,4 0 0,2 0 0,2 0 0,0 0 0,0 0 0,-6 0-8191</inkml:trace>
</inkml:ink>
</file>

<file path=ppt/ink/ink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1:48.4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464 157 24575,'0'-6'0,"0"1"0,0 0 0,-1-1 0,0 1 0,0-1 0,-1 1 0,1 0 0,-1 0 0,0-1 0,0 2 0,-1-1 0,0 0 0,0 0 0,-4-4 0,2 3 0,0 0 0,-1 1 0,0 0 0,0 1 0,0-1 0,0 1 0,-1 0 0,0 1 0,-9-4 0,0 1 0,-1 1 0,0 1 0,0 0 0,0 2 0,-1 0 0,1 0 0,0 2 0,-24 2 0,33-1 0,-1 0 0,0 0 0,1 2 0,-1-1 0,1 1 0,0 0 0,0 0 0,0 1 0,0 0 0,0 1 0,1 0 0,0 0 0,0 0 0,0 1 0,1 0 0,0 0 0,0 1 0,0 0 0,1 0 0,0 0 0,0 1 0,1-1 0,0 1 0,1 0 0,-1 0 0,1 1 0,1-1 0,0 1 0,0-1 0,-1 11 0,1 3 0,1 0 0,1 1 0,3 25 0,-2-39 0,0-1 0,1 0 0,0 0 0,0 0 0,1 0 0,0 0 0,1 0 0,0-1 0,0 1 0,0-1 0,9 10 0,24 29 0,21 22 0,-40-49 0,-7-6 0,1-2 0,17 15 0,-23-22 0,0-1 0,0 1 0,0-1 0,0 0 0,0-1 0,1 1 0,-1-1 0,14 2 0,-4-1 0,0-1 0,1-1 0,-1 0 0,24-3 0,-30 1 0,-1-1 0,1 0 0,-1-1 0,0 1 0,0-2 0,0 1 0,0-1 0,16-10 0,-21 11 0,10-6 0,-1-1 0,0 1 0,11-13 0,-20 18 0,0 0 0,-1-1 0,0 1 0,0-1 0,0 0 0,0 0 0,0 0 0,-1 0 0,0-1 0,0 1 0,-1-1 0,2-7 0,0-16-8,-2 0 0,-3-51 1,0 36-1335,1 18-5484</inkml:trace>
</inkml:ink>
</file>

<file path=ppt/ink/ink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7:53.7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94 24575,'5'-5'0,"7"-2"0,7 1 0,0-5 0,2 1 0,3 1 0,2 2 0,-3-3 0,-1 1 0,2 1 0,2 3 0,1 1 0,2 2 0,-5 1-8191</inkml:trace>
</inkml:ink>
</file>

<file path=ppt/ink/ink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7:55.5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24575,'0'5'0,"0"7"0,0 6 0,0 6 0,0 4 0,5-3 0,7-6 0,2 0 0,3-5 0,-1 2 0,-3 3 0,-4-2-8191</inkml:trace>
</inkml:ink>
</file>

<file path=ppt/ink/ink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56.4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24575,'8'1'0,"-1"1"0,1-1 0,-1 1 0,1 1 0,-1 0 0,0 0 0,0 0 0,0 0 0,0 1 0,6 5 0,34 16 0,60 12 0,-57-21 0,55 25 0,-50-18 0,-38-17 0,-1 1 0,-1 0 0,1 1 0,16 11 0,-30-17 0,22 15 0,39 22 0,-53-35 0,-1 1 0,1-1 0,0-1 0,1 0 0,-1-1 0,0 0 0,20 2 0,-19-3 0,1 1 0,-1 0 0,0 1 0,0 0 0,0 0 0,0 2 0,-1-1 0,0 1 0,0 1 0,12 7 0,25 12 0,68 27 0,-50-24 0,33 9 0,-70-28 0,0 1 0,0 2 0,34 19 0,-34-14 0,1-1 0,1-1 0,53 18 0,-69-29 0,-1 2 0,0 0 0,0 0 0,-1 1 0,0 1 0,0 0 0,-1 1 0,0 0 0,0 0 0,-1 1 0,17 22 0,-21-25 0,1-1 0,0 0 0,0 0 0,1-1 0,-1 0 0,1 0 0,0-1 0,15 6 0,30 18 0,-33-14-1365,-1 0-5461</inkml:trace>
</inkml:ink>
</file>

<file path=ppt/ink/ink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58.4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24575,'6'1'0,"1"0"0,0 0 0,0 1 0,-1 0 0,1 0 0,-1 1 0,0 0 0,1 0 0,-1 0 0,6 5 0,9 5 0,49 23 0,120 69 0,47 42 0,-219-136 0,1-2 0,22 9 0,-24-11 0,0 0 0,0 1 0,19 13 0,-18-9 0,31 15 0,-34-20 0,1 1 0,-2 1 0,22 16 0,1 4 0,2-2 0,1-1 0,62 29 0,-75-44 0,50 15 0,-52-19 0,-1 1 0,46 21 0,100 62-1365,-150-82-5461</inkml:trace>
</inkml:ink>
</file>

<file path=ppt/ink/ink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59.8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24575,'0'5'0,"5"23"0,7 22 0,12 28 0,7 22 0,3 15 0,2 9 0,4-2 0,1-5 0,-1-13 0,-7-13 0,-5-17 0,-6-16 0,-8-12 0,-5-10 0,0-10 0,-1-4 0,-2-6-8191</inkml:trace>
</inkml:ink>
</file>

<file path=ppt/ink/ink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0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1 675 24575,'-1'-47'0,"3"-55"0,-1 97 0,0-1 0,0 1 0,0-1 0,1 1 0,0 0 0,0 0 0,0 0 0,1 0 0,0 0 0,0 0 0,0 1 0,1-1 0,-1 1 0,1 0 0,0 0 0,0 0 0,0 1 0,1-1 0,6-3 0,10-5 0,0 1 0,2 1 0,29-10 0,12-6 0,-48 18 0,140-61 0,-135 62 0,0 0 0,0 2 0,1 1 0,0 0 0,38 0 0,48 6 0,49-2 0,-124-2 0,-1-1 0,60-14 0,91-21 0,14-4 0,-179 37 0,71-22 0,-67 20 0,0 2 0,43-7 0,16-3 0,8-15 0,-68 21 0,0 1 0,1 1 0,0 1 0,0 2 0,27-4 0,161 9-1365</inkml:trace>
</inkml:ink>
</file>

<file path=ppt/ink/ink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04.6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1560 0 24575,'-7'1'0,"1"-1"0,0 1 0,0 0 0,0 1 0,0 0 0,0 0 0,-8 4 0,-41 23 0,28-14 0,11-6 0,-147 73 0,125-65 0,-1-2 0,-57 14 0,78-23 0,0 0 0,1 1 0,0 0 0,-16 12 0,-29 12 0,-239 87 0,215-86 0,45-18 0,1 2 0,-53 29 0,73-35 0,0 0 0,-22 6 0,26-10 0,0 0 0,0 1 0,0 1 0,-17 12 0,2 0 0,22-14 0,-1 0 0,1 1 0,0 0 0,-11 10 0,16-12-136,0-1-1,-1 1 1,1-1-1,-1-1 1,0 1-1,-1-1 1,1 1-1,0-2 0,-7 4 1,-8 0-6690</inkml:trace>
</inkml:ink>
</file>

<file path=ppt/ink/ink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22.3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83 24575,'0'-5'0,"0"-7"0,0-7 0,0-5 0,0 1-8191</inkml:trace>
</inkml:ink>
</file>

<file path=ppt/ink/ink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0:23.2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53.6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24575,'430'24'0,"172"10"0,8-31 0,-604-3 48,-3 1-131,0-1 0,0 0-1,0 0 1,0 0 0,-1 0 0,1-1 0,0 1 0,0-1 0,0 0 0,-1 1 0,1-1-1,0 0 1,-1-1 0,1 1 0,-1 0 0,5-4 0</inkml:trace>
</inkml:ink>
</file>

<file path=ppt/ink/ink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55.6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24575,'0'6'0,"5"11"0,7 9 0,12 15 0,2 6 0,1 5 0,2 0 0,1-10 0,-5-7 0,-1-3 0,-5-3 0,-5-1 0,-1-5 0,-1-1 0,1-5 0,0-5-8191</inkml:trace>
</inkml:ink>
</file>

<file path=ppt/ink/ink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57.6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63 600 24575,'0'-5'0,"-1"0"0,0 1 0,0-1 0,0 0 0,-1 0 0,-2-5 0,-5-17 0,-5-102 0,2 18 0,5 68 0,1 0 0,2-1 0,3-74 0,2 115 0,-1 1 0,0 0 0,1-1 0,-1 1 0,1 0 0,-1 0 0,1-1 0,0 1 0,0 0 0,0 0 0,0 0 0,1 0 0,-1 0 0,1 0 0,-1 0 0,1 1 0,-1-1 0,1 0 0,2-1 0,-2 2 0,-1 1 0,0 0 0,1-1 0,-1 1 0,0 0 0,1 0 0,-1 0 0,1 0 0,-1 0 0,0 0 0,1 0 0,-1 0 0,0 0 0,1 1 0,-1-1 0,0 0 0,1 1 0,-1-1 0,0 1 0,0 0 0,1-1 0,-1 1 0,0 0 0,0 0 0,0 0 0,0 0 0,0 0 0,0 0 0,0 0 0,0 0 0,-1 0 0,1 0 0,1 2 0,2 5 0,1 0 0,-1 0 0,-1 1 0,1-1 0,-2 1 0,1 0 0,-1 0 0,0-1 0,1 19 0,-2 0 0,-1-1 0,-3 32 0,2-52 0,-1 1 0,1-1 0,-1 1 0,0-1 0,-4 9 0,-5 13 0,11-27 0,-1-1 0,1 1 0,0 0 0,0-1 0,0 1 0,0 0 0,0-1 0,0 1 0,0 0 0,0-1 0,0 1 0,0 0 0,0-1 0,0 1 0,1 0 0,-1-1 0,0 1 0,0-1 0,1 1 0,-1 0 0,0-1 0,1 1 0,-1-1 0,1 1 0,-1-1 0,1 1 0,-1-1 0,1 1 0,-1-1 0,1 0 0,-1 1 0,1-1 0,-1 0 0,1 1 0,0-1 0,-1 0 0,1 0 0,0 0 0,-1 1 0,2-1 0,30 2 0,-27-2 0,1 0 0,1 0 0,-1 0 0,0 1 0,1-1 0,-1 2 0,0-1 0,0 1 0,0 0 0,0 0 0,10 5 0,-13-5 0,1 1 0,-1 0 0,0-1 0,1 1 0,-1 1 0,0-1 0,-1 0 0,1 1 0,-1-1 0,1 1 0,-1 0 0,0 0 0,0 0 0,-1 0 0,1 0 0,1 7 0,-1 0 0,0-1 0,0 1 0,-1 0 0,0 0 0,-1-1 0,0 1 0,-3 19 0,2-26 0,0 0 0,0 1 0,0-1 0,0 0 0,-1-1 0,1 1 0,-1 0 0,0 0 0,-1-1 0,1 1 0,0-1 0,-1 1 0,0-1 0,0 0 0,0 0 0,0-1 0,0 1 0,-1-1 0,1 1 0,-1-1 0,0 0 0,-6 2 0,2-1 49,-1 0 0,1-1 0,-1 0-1,0-1 1,1 0 0,-11 0 0,15-1-163,0-1 0,-1 1 0,1 0 0,0-1 1,-1 0-1,1 0 0,0 0 0,0-1 1,0 1-1,0-1 0,0 0 0,0 0 1,0 0-1,-3-3 0,-7-10-6712</inkml:trace>
</inkml:ink>
</file>

<file path=ppt/ink/ink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59.1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90 314 24575,'-5'-7'0,"0"0"0,1 0 0,0-1 0,0 0 0,1 0 0,0 0 0,-3-12 0,1 4 0,0-3 0,0-1 0,-2-24 0,5 29 0,0 1 0,0 0 0,-2 1 0,1-1 0,-2 0 0,-6-13 0,10 26 0,1 1 0,0-1 0,-1 1 0,1-1 0,-1 0 0,1 0 0,0 1 0,0-1 0,-1 0 0,1 1 0,0-1 0,0 0 0,0 0 0,0 1 0,0-1 0,0 0 0,0 0 0,0 1 0,0-1 0,0 0 0,0 0 0,1 1 0,-1-1 0,0 0 0,0 0 0,1 1 0,-1-1 0,0 0 0,1 1 0,-1-1 0,1 1 0,-1-1 0,1 0 0,-1 1 0,1-1 0,-1 1 0,1-1 0,0 1 0,-1 0 0,1-1 0,0 1 0,-1 0 0,1-1 0,0 1 0,0 0 0,-1 0 0,1 0 0,0-1 0,0 1 0,-1 0 0,1 0 0,1 0 0,7-1 0,1 1 0,-1 0 0,15 1 0,-11 0 0,16-1 127,31 3 38,-55-3-316,-1 1 1,1 0-1,-1 0 0,0 0 1,0 0-1,1 1 0,-1 0 1,0 0-1,0 0 1,5 4-1,5 8-6675</inkml:trace>
</inkml:ink>
</file>

<file path=ppt/ink/ink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00.4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0 400 24575,'1'-7'0,"-1"0"0,1 0 0,0 0 0,1 1 0,0-1 0,0 0 0,0 1 0,1-1 0,6-10 0,3-3 0,24-28 0,-4 5 0,15-19 256,-31 42-661,0 0 0,-2-2-1,23-44 1,-29 45-6421</inkml:trace>
</inkml:ink>
</file>

<file path=ppt/ink/ink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03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20721 2423 24575,'-1'-21'10,"-1"1"0,0-1-1,-2 0 1,-1 1-1,0 0 1,-1 0 0,-1 1-1,-1-1 1,-1 1 0,-1 1-1,-18-27 1,-9-6-203,-3 2 0,-71-69 0,27 36-270,-4 3 0,-3 4 0,-3 4 0,-146-83 0,-218-81 463,180 96 0,116 55 0,-418-210 0,-16 38 0,148 104-444,-535-106 0,951 250 345,-45-9 853,0 2-1,-114-6 1,-407 42-522,1 44-314,313-31 54,146-19 4,-438 72-195,518-71 359,-105 43 0,-47 41 897,41-18-989,-151 56-52,-10-25 51,-122 11 170,-47 51-217,126-38 0,274-105 0,-405 153 0,-102 130 0,523-268 0,-213 113 0,-121 56 0,311-154 0,-175 139 0,40 4 0,-264 200 0,333-306 0,36-24 0,-49 39 0,94-60 0,-50 33 0,26 1 0,-23 17 0,-37 11 0,-217 160 0,377-263 0,0-1 0,-2-1 0,1-1 0,-1 0 0,-35 13 0,29-13 0,1 2 0,0 0 0,0 2 0,1 0 0,-25 23 0,-24 15 0,-87 48 0,-3-7 0,-209 87 0,267-143 0,69-26 0,1 0 0,-58 32 0,75-36 0,-1 0 0,0 0 0,0-2 0,0 0 0,-24 4 0,-41 12 0,0 12 0,2 3 0,-109 67 0,-135 111 0,208-125 0,63-48 0,36-29 0,-30 16 0,31-20 0,1 0 0,0 1 0,-15 13 0,23-17 0,-1 0 0,0 0 0,0-1 0,0 0 0,-1 0 0,1-1 0,-1 0 0,0 0 0,0-1 0,0 0 0,-14 1 0,-9 0 0,-56-3 0,53 0 0,-580-3 0,495 3 0,40 4 0,-132 23 0,126-13 0,-91 2 0,-178-15 0,171-2 0,153 2 0,-1 1 0,1 2 0,-30 7 0,-88 29 0,86-21 0,-88 14 0,37-16 0,-117 33 0,178-38 0,-1-1 0,0-3 0,-63 1 0,-163-9 0,118-2 0,114-1 0,1-2 0,-1-2 0,-86-26 0,101 25 0,-42-17-1365,54 19-5461</inkml:trace>
</inkml:ink>
</file>

<file path=ppt/ink/ink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05.6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1 24575,'0'12'0,"0"0"0,0 0 0,-2 0 0,1 0 0,-2 0 0,1 0 0,-2 0 0,1-1 0,-6 12 0,1-7 0,2 1 0,0 0 0,1 0 0,1 1 0,0-1 0,1 1 0,1 0 0,1 0 0,2 32 0,-1-47 0,1 1 0,-1 0 0,1-1 0,0 1 0,1-1 0,-1 1 0,1-1 0,-1 0 0,1 0 0,0 1 0,0-1 0,0 0 0,1-1 0,-1 1 0,1 0 0,2 2 0,5 3 0,1-1 0,0 0 0,14 7 0,-5-3 0,66 41 154,61 33-31,-121-72-533,1-1-1,0-1 1,49 12-1,-50-18-6415</inkml:trace>
</inkml:ink>
</file>

<file path=ppt/ink/ink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56.7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1 473 24575,'0'-36'0,"1"-46"0,0 78 0,0 0 0,0 1 0,0-1 0,0 0 0,1 0 0,0 1 0,-1-1 0,1 1 0,1 0 0,-1-1 0,0 1 0,1 0 0,0 0 0,-1 1 0,1-1 0,0 0 0,1 1 0,-1 0 0,5-3 0,8-4 0,1 1 0,32-12 0,-37 16 0,88-30 0,110-22 0,107-5 0,-194 38 0,-74 12 0,58-21 0,-87 25 0,-6 4 56,-1 0-1,1 1 1,0 0-1,0 1 1,17 1-1,-16 0-480,0 0 1,0-2-1,21-3 1,-17-1-6402</inkml:trace>
</inkml:ink>
</file>

<file path=ppt/ink/ink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59.2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0 398 24575,'25'-1'0,"0"-2"0,-1 0 0,38-11 0,-22 4 0,272-82 0,-148 40 0,-97 30 0,-36 11 0,1 1 0,1 1 0,-1 2 0,1 1 0,48-2 0,-58 8 0,224-8 0,48-11 0,-272 18 0,1-2 0,-1 0 0,0-2 0,0 0 0,0-1 0,26-12 0,-16 7 0,1 2 0,59-9 0,72 1 0,-44 7 0,-20 0-682,110 3-1,-199 8-6143</inkml:trace>
</inkml:ink>
</file>

<file path=ppt/ink/ink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09.0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34 738 24575,'0'-14'0,"-1"-2"0,1-1 0,1 1 0,0 0 0,1 0 0,0 0 0,2 0 0,0 0 0,7-17 0,63-112 0,-23 57 0,-22 36 0,49-67 0,-63 99 0,-4 5 0,0 1 0,1 0 0,25-23 0,-29 31 0,-1 0 0,1 0 0,1 1 0,-1 0 0,1 0 0,0 1 0,0 0 0,1 1 0,-1 0 0,1 0 0,-1 1 0,1 0 0,0 1 0,13-1 0,-10 1 0,0 1 0,-1 1 0,1 0 0,-1 0 0,16 4 0,-25-4 0,0 0 0,1 0 0,-1 0 0,0 1 0,0 0 0,0-1 0,0 1 0,0 0 0,0 0 0,0 0 0,-1 1 0,1-1 0,-1 1 0,1-1 0,-1 1 0,0 0 0,0 0 0,0 0 0,-1 0 0,1 0 0,-1 1 0,0-1 0,2 5 0,-1 0 0,0 1 0,-1 0 0,0-1 0,0 1 0,-1 0 0,0 0 0,-1-1 0,0 1 0,0 0 0,0-1 0,-1 1 0,-1-1 0,0 0 0,0 1 0,0-1 0,-1-1 0,0 1 0,-1 0 0,1-1 0,-2 0 0,1 0 0,-1 0 0,0-1 0,0 0 0,0 0 0,-1-1 0,0 1 0,0-1 0,-12 5 0,-57 34 0,-119 88 0,181-123 0,-1-1 0,0 0 0,-1-1 0,-28 10 0,26-12 0,2 1 0,-1 2 0,-30 16 0,14-3 249,21-14-653,0 1 1,0 0-1,-17 15 1</inkml:trace>
</inkml:ink>
</file>

<file path=ppt/ink/ink3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11.5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47 828 24575,'-16'-230'0,"0"24"0,14 160 0,0 7 0,2 0 0,1 1 0,2-1 0,9-44 0,-8 70 0,-3 4 0,2 0 0,-1 0 0,1 0 0,1 1 0,4-11 0,-6 16 0,-1 1 0,1 0 0,0 0 0,0 0 0,0 0 0,0 0 0,0 0 0,0 0 0,1 1 0,-1-1 0,0 1 0,1-1 0,-1 1 0,1 0 0,0 0 0,-1 0 0,1 0 0,0 1 0,0-1 0,-1 1 0,6 0 0,-6-1 0,0 1 0,0 0 0,1 0 0,-1 1 0,0-1 0,0 0 0,0 1 0,0-1 0,0 1 0,0 0 0,0 0 0,0 0 0,0 0 0,0 0 0,0 0 0,0 0 0,3 3 0,-3-1 0,0 0 0,0 0 0,0 0 0,0 0 0,0 0 0,0 0 0,-1 0 0,0 1 0,0-1 0,1 4 0,1 8 0,-1 0 0,0 1 0,-1-1 0,-2 17 0,1-26 0,1 27 0,-1-15 0,0-1 0,-1 1 0,-5 32 0,5-46 0,0 0 0,-1 0 0,1 0 0,-1 0 0,1 0 0,-1 0 0,0 0 0,-1 0 0,1-1 0,-1 1 0,0-1 0,1 0 0,-1 0 0,-1 0 0,1 0 0,0 0 0,-1-1 0,1 1 0,-1-1 0,-7 3 0,0-1 0,0-1 0,-1 0 0,1-1 0,-1-1 0,0 0 0,0 0 0,-15-2 0,37 1 0,3-1 0,1 0 0,0 1 0,-1 0 0,21 4 0,-26-2 0,-1 0 0,0 1 0,0 0 0,1 0 0,-2 0 0,1 1 0,0 0 0,-1 1 0,0-1 0,0 1 0,0 0 0,-1 1 0,1-1 0,-1 1 0,0 0 0,-1 0 0,0 1 0,0 0 0,0-1 0,-1 1 0,0 0 0,0 1 0,-1-1 0,0 0 0,0 1 0,0-1 0,-1 1 0,0 0 0,-1 8 0,1-3 0,-1-1 0,0 0 0,-1 0 0,-1 0 0,-4 19 0,5-27 0,0-1 0,0 1 0,0-1 0,-1 1 0,0-1 0,0 0 0,1 0 0,-2 0 0,1 0 0,0 0 0,-1-1 0,1 1 0,-1 0 0,0-1 0,0 0 0,0 0 0,0 0 0,0 0 0,0 0 0,0-1 0,-1 1 0,-6 1 0,-1-1-455,0 0 0,-22 0 0,7-2-6371</inkml:trace>
</inkml:ink>
</file>

<file path=ppt/ink/ink3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13.0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2 373 24575,'-1'-88'0,"3"-99"0,-2 182 0,1 0 0,-1 0 0,1 0 0,0 1 0,1-1 0,-1 0 0,1 1 0,0-1 0,0 1 0,0 0 0,1 0 0,-1 0 0,4-4 0,-2 5 0,-1 0 0,0 0 0,0 1 0,1-1 0,0 1 0,-1 0 0,1 0 0,0 0 0,0 1 0,0 0 0,0-1 0,0 1 0,0 1 0,9-2 0,15 0-1365,-2 2-5461</inkml:trace>
</inkml:ink>
</file>

<file path=ppt/ink/ink3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14.8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24575,'6'0'0,"6"0"0,7 5 0,-1 7 0,3 2 0,3-3 0,-4 4 0,2 3 0,-4 4 0,0-1 0,-3 0 0,1-2 0,4-6 0,-2-4-8191</inkml:trace>
</inkml:ink>
</file>

<file path=ppt/ink/ink3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16.1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24575,'0'5'0,"0"7"0,5 1 0,1 5 0,6-2 0,0 2 0,-1-2-8191</inkml:trace>
</inkml:ink>
</file>

<file path=ppt/ink/ink3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17.4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24575,'0'5'0,"0"7"0,5 1 0,7-1 0,7 2 0,0 5 0,2-2 0,-3 2 0,1-3 0,-3-3-8191</inkml:trace>
</inkml:ink>
</file>

<file path=ppt/ink/ink3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19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156 617 24575,'-3'0'0,"0"0"0,0-1 0,0 0 0,0 0 0,0 0 0,0 0 0,0 0 0,0 0 0,0-1 0,1 1 0,-1-1 0,1 0 0,-1 0 0,1 0 0,0 0 0,-1 0 0,1-1 0,0 1 0,0-1 0,1 1 0,-1-1 0,0 0 0,1 0 0,-1-3 0,-6-10 0,2 0 0,0-1 0,-3-19 0,6 24 0,-11-41 0,-24-108 0,33 135 0,2 0 0,1 0 0,1-1 0,3-34 0,-1 57 0,0-1 0,0 1 0,0-1 0,1 1 0,0-1 0,-1 1 0,2 0 0,-1 0 0,0 0 0,1 0 0,0 0 0,0 1 0,0-1 0,0 1 0,0-1 0,1 1 0,-1 0 0,1 1 0,0-1 0,0 1 0,0-1 0,0 1 0,1 0 0,-1 1 0,0-1 0,1 1 0,-1 0 0,1 0 0,0 0 0,-1 1 0,1-1 0,0 1 0,-1 0 0,1 1 0,0-1 0,-1 1 0,1 0 0,-1 0 0,6 2 0,-4 0 0,0 0 0,0 1 0,0 0 0,-1 0 0,1 0 0,-1 1 0,0-1 0,8 11 0,32 46 0,-44-59 0,3 4 0,0 1 0,0 1 0,-1-1 0,0 0 0,0 1 0,-1 0 0,3 14 0,-4-17 0,-1-1 0,1 1 0,-1-1 0,0 1 0,0-1 0,-1 1 0,1-1 0,-1 0 0,0 1 0,0-1 0,-1 1 0,1-1 0,-1 0 0,-4 8 0,5-12 0,1 0 0,-1 1 0,1-1 0,-1 1 0,1-1 0,0 1 0,-1-1 0,1 1 0,0-1 0,-1 1 0,1-1 0,0 1 0,-1 0 0,1-1 0,0 1 0,0-1 0,0 1 0,0 0 0,0-1 0,0 1 0,0 0 0,0-1 0,0 1 0,0 0 0,0-1 0,0 1 0,0-1 0,0 1 0,1 0 0,-1-1 0,0 1 0,0-1 0,1 1 0,-1 0 0,2 0 0,0 0 0,0 0 0,0-1 0,0 1 0,0 0 0,0-1 0,0 0 0,0 0 0,2 1 0,13 2 0,0 1 0,0 1 0,-1 1 0,0 1 0,0 1 0,-1 0 0,0 0 0,19 16 0,-27-19 0,-1 1 0,1 0 0,-1 0 0,0 1 0,0 0 0,-1 0 0,0 0 0,0 1 0,-1-1 0,0 1 0,0 0 0,-1 1 0,0-1 0,0 0 0,-1 1 0,2 11 0,-3-11 0,0 0 0,-1 1 0,0 0 0,-2 17 0,2-24 0,-1-1 0,1 1 0,-1 0 0,0-1 0,0 1 0,0-1 0,0 1 0,-1-1 0,1 0 0,-1 1 0,1-1 0,-1 0 0,0 0 0,0 0 0,0 0 0,0 0 0,0-1 0,0 1 0,0-1 0,-1 1 0,-3 1 0,-14 4 0,0 0 0,0-1 0,0-2 0,-30 4 0,7-4 0,-45-2 0,80-2-1365</inkml:trace>
</inkml:ink>
</file>

<file path=ppt/ink/ink3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21.2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1 272 24575,'0'-6'0,"0"-6"0,0-6 0,0-7 0,0-2 0,0-4 0,0 0 0,0-1 0,0 0 0,0 0 0,0 6-8191</inkml:trace>
</inkml:ink>
</file>

<file path=ppt/ink/ink3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0:22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97 24575,'0'-3'0,"1"1"0,-1-1 0,1 1 0,0-1 0,0 1 0,0 0 0,0-1 0,1 1 0,-1 0 0,0 0 0,1 0 0,1-2 0,23-22 0,-18 21 0,0 1 0,-1-1 0,2 1 0,-1 1 0,0-1 0,1 2 0,-1-1 0,1 1 0,0 0 0,17-1 0,10 1 0,52 5 0,-36-1 0,360-1-1365,-386-1-5461</inkml:trace>
</inkml:ink>
</file>

<file path=ppt/ink/ink3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23.0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1527 24575,'1'-5'0,"0"-1"0,0 0 0,1 0 0,-1 0 0,6-9 0,0-5 0,7-18 0,28-57 0,-10 23 0,59-203 0,-15 37 0,134-269 0,-201 490 0,6-15 0,19-53 0,-28 60 0,-5 18 0,1-1 0,0 1 0,0 0 0,1 0 0,0 0 0,6-11 0,-8 17 0,0-1 0,0 1 0,1-1 0,-1 1 0,0 0 0,1 0 0,-1 0 0,1 0 0,0 0 0,-1 0 0,1 0 0,0 0 0,-1 1 0,1-1 0,0 0 0,0 1 0,0 0 0,0-1 0,0 1 0,-1 0 0,1 0 0,0 0 0,0 0 0,0 1 0,0-1 0,0 0 0,0 1 0,-1-1 0,1 1 0,0 0 0,0-1 0,1 3 0,8 2 0,0 1 0,-1 0 0,0 1 0,0 1 0,0-1 0,-1 1 0,9 12 0,-10-12 0,0 0 0,1 0 0,0 0 0,0-1 0,1 0 0,0-1 0,19 9 0,-24-13 0,0-1 0,-1 1 0,1-1 0,0 1 0,-1 0 0,0 0 0,1 1 0,-1-1 0,0 1 0,0 0 0,-1 0 0,1 0 0,0 0 0,-1 1 0,0 0 0,4 5 0,-2-1 0,0 0 0,-1 1 0,0-1 0,0 1 0,-1-1 0,0 1 0,-1 0 0,3 16 0,-5-19 0,0 0 0,0 0 0,0 0 0,-1 0 0,0 0 0,0 0 0,-1-1 0,1 1 0,-1 0 0,0-1 0,-1 1 0,0-1 0,1 0 0,-7 8 0,-6 6 0,-30 29 0,30-32 0,0 0 0,-18 25 0,-16 37 0,24-37 0,-36 47 0,-85 125 0,120-171 0,-19 38 0,29-49 0,-27 40 0,30-51 0,-13 28 0,17-31 0,0 0 0,-1-1 0,-16 21 0,8-15 0,1 1 0,2 0 0,0 1 0,-20 47 0,34-68-136,-1 0-1,1-1 1,-1 1-1,1 0 1,-1-1-1,0 1 1,0-1-1,0 1 0,-4 3 1,-3-2-6690</inkml:trace>
</inkml:ink>
</file>

<file path=ppt/ink/ink3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25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1311 24575,'-49'-860'0,"45"818"0,-3-19 0,3-1 0,5-86 0,0 137 0,0 0 0,1 0 0,0 0 0,1 0 0,0 1 0,1-1 0,6-12 0,-8 20 0,-1 0 0,1 1 0,0-1 0,0 1 0,0 0 0,0-1 0,0 1 0,0 0 0,0 0 0,1 0 0,-1 1 0,1-1 0,-1 1 0,1-1 0,0 1 0,0 0 0,0 0 0,-1 0 0,1 0 0,0 0 0,0 1 0,0-1 0,0 1 0,0 0 0,0 0 0,0 0 0,0 1 0,0-1 0,0 0 0,5 2 0,-4-1 0,0 0 0,0 0 0,-1 1 0,1-1 0,0 1 0,-1 0 0,1 0 0,-1 0 0,0 0 0,0 1 0,0-1 0,0 1 0,0 0 0,0 0 0,0 0 0,2 5 0,-2-3 0,0 1 0,0 1 0,-1-1 0,0 0 0,0 1 0,-1-1 0,1 1 0,-2-1 0,1 9 0,1 12 0,-1 0 0,-1 0 0,-2 0 0,0 0 0,-11 45 0,9-59 0,3-6 0,-1 0 0,0 0 0,0 0 0,-1-1 0,1 1 0,-1-1 0,-1 0 0,1 0 0,-1 0 0,0 0 0,-1-1 0,-7 9 0,-11 3 0,18-14 0,0 1 0,0 0 0,1 0 0,-1 0 0,1 0 0,-5 6 0,9-9 0,0-1 0,0 1 0,0-1 0,0 1 0,0-1 0,0 1 0,0-1 0,0 1 0,0-1 0,0 1 0,0-1 0,0 1 0,0-1 0,1 1 0,-1-1 0,0 1 0,0-1 0,1 0 0,-1 1 0,0-1 0,0 1 0,1-1 0,-1 0 0,1 1 0,-1-1 0,0 1 0,1-1 0,0 0 0,16 14 0,-10-9 0,11 11 0,-1 0 0,-1 1 0,0 1 0,-2 1 0,0 0 0,-1 1 0,-1 0 0,0 1 0,15 41 0,-19-39 0,109 274 0,-111-284 0,-2 0 0,0 0 0,0 0 0,-1 1 0,-1-1 0,0 1 0,-1 0 0,-1 0 0,0 0 0,-1-1 0,-4 23 0,4-28 0,-1 0 0,-1 0 0,1-1 0,-1 1 0,0-1 0,-1 0 0,0 0 0,0 0 0,-8 8 0,8-10 0,0-1 0,0 0 0,-1 0 0,1 0 0,-1-1 0,0 1 0,0-1 0,-1 0 0,1-1 0,-1 0 0,1 1 0,-1-2 0,-9 3 0,9-3-45,0 0-1,1-1 1,-1 0-1,0 0 1,0 0-1,1-1 1,-1 0-1,1 0 1,-1 0-1,1-1 1,-1 1-1,1-2 1,0 1-1,0 0 1,0-1-1,0 0 1,0 0-1,0 0 1,1-1-1,0 0 1,-1 0-1,1 0 1,1 0-1,-1 0 0,1-1 1,0 0-1,0 0 1,0 0-1,-3-9 1,-4-11-6781</inkml:trace>
</inkml:ink>
</file>

<file path=ppt/ink/ink3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26.5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0 384 24575,'0'-5'0,"0"-12"0,0-9 0,0-5 0,0-2 0,0-6 0,0-2 0,0 2 0,0 1 0,0 3 0,0 1 0,6 7 0,1 8-8191</inkml:trace>
</inkml:ink>
</file>

<file path=ppt/ink/ink3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28.0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33 24575,'5'0'0,"7"-5"0,6-3 0,6 2 0,4 0 0,2 2 0,2 2 0,0 1 0,0 0 0,-6 1-8191</inkml:trace>
</inkml:ink>
</file>

<file path=ppt/ink/ink3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10.7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ink/ink3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12.0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24575,'5'0'0,"7"5"0,12 2 0,2 5 0,1 6 0,8 4 0,-4 5 0,-1-3 0,0 0 0,-1-5 0,1 1 0,-6 1 0,-1-3 0,1-4 0,-9-5 0</inkml:trace>
</inkml:ink>
</file>

<file path=ppt/ink/ink3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13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24575,'48'23'0,"-14"-7"0,-1 0 0,0 3 0,-1 0 0,-2 2 0,31 27 0,-47-36 0,0-1 0,1 0 0,0-1 0,26 12 0,-36-19-170,-1 0-1,1 0 0,0 0 1,-1 1-1,0-1 0,0 1 1,4 4-1,5 10-6655</inkml:trace>
</inkml:ink>
</file>

<file path=ppt/ink/ink3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14.1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24575,'5'0'0,"13"0"0,7 5 0,6 2 0,2 0 0,1 3 0,0 1 0,-6 3 0,-8 5 0,-2-1 0,2 1 0,2-2 0,2-4 0,-2-5-8191</inkml:trace>
</inkml:ink>
</file>

<file path=ppt/ink/ink3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16.8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0 642 24575,'0'-462'0,"0"453"0,1 0 0,0 1 0,1-1 0,-1 1 0,1-1 0,1 1 0,0 0 0,0 0 0,1 0 0,0 0 0,0 1 0,0-1 0,7-6 0,-7 9 0,0 0 0,0 0 0,0 1 0,1 0 0,0 0 0,0 0 0,0 0 0,0 1 0,1 0 0,0 0 0,-1 0 0,1 1 0,0 0 0,0 0 0,0 1 0,0-1 0,0 1 0,11 0 0,-12 1 0,0 0 0,0 0 0,-1 0 0,1 1 0,0 0 0,-1 0 0,1 0 0,-1 1 0,1 0 0,-1-1 0,0 2 0,0-1 0,0 0 0,0 1 0,0 0 0,0 0 0,-1 0 0,1 0 0,-1 0 0,0 1 0,4 5 0,-3-2 0,1 0 0,-2 1 0,1-1 0,-1 1 0,-1 0 0,1 0 0,-1 0 0,-1 1 0,1-1 0,-1 0 0,-1 9 0,1 0 0,0-5 0,-1 0 0,0 1 0,-1-1 0,0 0 0,-3 13 0,3-22 0,0 0 0,0 0 0,0 0 0,0 0 0,-1 0 0,1-1 0,-1 1 0,1-1 0,-1 1 0,0-1 0,0 0 0,0 1 0,-1-1 0,1 0 0,0 0 0,-1-1 0,1 1 0,-1 0 0,0-1 0,0 0 0,1 1 0,-1-1 0,0 0 0,0-1 0,-5 2 0,-16 1 0,0-2 0,0 0 0,-44-6 0,114 5 0,31-1 0,-68 1 0,0 1 0,0 0 0,-1 1 0,1 0 0,0 1 0,14 5 0,6 9 0,-1 0 0,0 2 0,-2 1 0,27 26 0,3 1 0,-32-26 0,-1 0 0,29 34 0,-42-42 0,1 0 0,-2 1 0,0 0 0,-1 0 0,0 1 0,6 19 0,-12-30 0,-1 0 0,0 1 0,0-1 0,0 0 0,0 0 0,-1 1 0,0-1 0,0 0 0,0 1 0,0-1 0,-1 0 0,0 0 0,-1 8 0,0-9 0,1 0 0,-1 0 0,0 0 0,1 0 0,-1 0 0,-1 0 0,1-1 0,0 1 0,-1-1 0,1 0 0,-1 1 0,0-1 0,1 0 0,-1 0 0,0-1 0,0 1 0,-6 2 0,-3-1 0,1 1 0,0-2 0,-1 1 0,0-1 0,1-1 0,-1 0 0,0-1 0,0-1 0,0 1 0,1-2 0,-1 1 0,1-2 0,-1 0 0,1 0 0,0-1 0,0 0 0,0-1 0,0 0 0,1-1 0,0 0 0,-11-9 0,13 10 0,0-1 0,0 2 0,0-1 0,-1 1 0,0 0 0,0 0 0,-12-2 0,8 2 0,0 0 0,-19-11 0,18 8 0,0 0 0,0 2 0,-1-1 0,1 2 0,-1 0 0,0 0 0,0 2 0,-1 0 0,-29 0 0,38 2 342,12 1-2049,6-1-5119</inkml:trace>
</inkml:ink>
</file>

<file path=ppt/ink/ink3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9:19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0 361 24575,'0'-356'0,"1"355"0,-1 1 0,0-1 0,1 1 0,-1 0 0,0-1 0,1 1 0,-1 0 0,1 0 0,-1-1 0,1 1 0,-1 0 0,1 0 0,-1 0 0,1 0 0,-1-1 0,1 1 0,-1 0 0,1 0 0,-1 0 0,1 0 0,-1 0 0,1 0 0,-1 0 0,1 1 0,-1-1 0,1 0 0,-1 0 0,1 0 0,-1 0 0,0 1 0,2-1 0,27 8 0,-12-3 0,11-1 0,0-1 0,30-1 0,11 1 0,-67-3-76,1 0 1,-1 0-1,0 0 0,0 1 0,1-1 0,-1 1 0,0-1 0,0 1 1,0 0-1,1 0 0,-1 0 0,0 0 0,0 0 0,-1 1 1,1-1-1,0 0 0,2 3 0,2 9-6750</inkml:trace>
</inkml:ink>
</file>

<file path=ppt/ink/ink3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1:45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149 0 24575,'0'5'0,"0"7"0,0 7 0,-5 0 0,-2 2 0,-5-3 0,-6 1 0,-4-2 0,1 0 0,-1 3 0,3 3 0,5 3 0,5-3-8191</inkml:trace>
</inkml:ink>
</file>

<file path=ppt/ink/ink3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1:47.4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166 1 24575,'0'5'0,"-5"2"0,-1 5 0,-6 0 0,0 4 0,-3-1 0,0 1 0,-2-1 0,2 2 0,-2-1 0,2 0 0,-1-2 0,1-8 0,9-10 0</inkml:trace>
</inkml:ink>
</file>

<file path=ppt/ink/ink3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1:49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383 1 24575,'-5'0'0,"1"2"0,1-1 0,-1 0 0,0 1 0,0 0 0,0 0 0,1 0 0,-1 0 0,1 1 0,0-1 0,0 1 0,-1 0 0,2 0 0,-6 5 0,-11 10 0,-6 1 0,14-12 0,1 1 0,-1 0 0,1 1 0,1 0 0,-11 14 0,14-16 0,-1-1 0,0 1 0,0-1 0,0 0 0,-1 0 0,0-1 0,-15 8 0,11-6 0,-1 0 0,-16 14 0,-36 24-1365,48-31-5461</inkml:trace>
</inkml:ink>
</file>

<file path=ppt/ink/ink3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1:51.3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1 673 24575,'5'-5'0,"0"1"0,1 0 0,-1 1 0,1 0 0,0 0 0,9-4 0,-8 4 0,0 0 0,0-1 0,0 1 0,12-10 0,9-10 0,0 2 0,2 2 0,0 0 0,47-20 0,137-45 0,-168 68 0,750-289 0,-623 223-1365,-149 73-5461</inkml:trace>
</inkml:ink>
</file>

<file path=ppt/ink/ink3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14.1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85 24575,'0'37'0,"-2"0"0,-1 0 0,-10 47 0,6-37 0,2 1 0,2 0 0,4 77 0,1-35 0,-2 919 0,0-1003 0,0-1 0,1 0 0,-1 1 0,1-1 0,0 0 0,0 0 0,0 1 0,1-1 0,0 0 0,0-1 0,5 9 0,-6-11 0,1 0 0,0 0 0,-1-1 0,1 1 0,0 0 0,0-1 0,0 1 0,0-1 0,1 0 0,-1 1 0,0-1 0,1 0 0,-1-1 0,0 1 0,1 0 0,-1-1 0,1 1 0,-1-1 0,1 0 0,0 0 0,-1 0 0,1 0 0,-1 0 0,1 0 0,-1-1 0,4 0 0,4-2 0,0-1 0,0 0 0,-1 0 0,1-1 0,-1 0 0,12-9 0,-8 5 0,0 1 0,17-7 0,-14 9 0,0 1 0,0 1 0,1 1 0,0 0 0,27-1 0,89 5 0,-57 2 0,-39-1 0,-25-1 0,0 0 0,0-1 0,0 0 0,0-1 0,0 0 0,-1-1 0,16-4 0,-25 5 0,1 0 0,-1-1 0,0 1 0,1-1 0,-1 1 0,0-1 0,0 1 0,0-1 0,0 0 0,0 0 0,-1 0 0,1 0 0,-1-1 0,1 1 0,-1 0 0,0-1 0,0 1 0,0-1 0,0 1 0,0-1 0,0 1 0,-1-1 0,1 0 0,-1 1 0,0-1 0,0 0 0,0 1 0,0-1 0,0 0 0,-1-3 0,-2-9 0,0 0 0,-1 1 0,-1-1 0,-8-16 0,7 16 0,-6-20 0,7 21 0,0-1 0,-1 1 0,-13-22 0,-3 2 0,-30-66 0,48 90 0,-1 0 0,-1 0 0,0 0 0,0 1 0,-1 0 0,0 0 0,0 1 0,-1-1 0,-16-12 0,13 11 0,0-1 0,1 0 0,-17-25 0,-11-12 0,31 38 0,0 1 0,1-1 0,0-1 0,1 1 0,0-1 0,0 0 0,1 0 0,-2-12 0,-7-16 0,-78-232 0,64 210 0,20 48 0,1 0 0,0 0 0,1-1 0,0 0 0,1 0 0,1 0 0,-3-21 0,4 11 0,-8-34 0,-3-14 0,13 65 0,0-1 0,-1 1 0,-1 0 0,1 0 0,-1-1 0,0 1 0,0 1 0,-1-1 0,0 0 0,-1 0 0,1 1 0,-1 0 0,0 0 0,-1 0 0,-5-6 0,-6-3 0,1 0 0,0 0 0,1-1 0,-21-29 0,23 31 0,12 14 0,0 0 0,-1 0 0,1 0 0,0 0 0,0 0 0,0 0 0,0 0 0,-1 0 0,1 0 0,0 0 0,0 0 0,0 0 0,-1 0 0,1 0 0,0 1 0,0-1 0,0 0 0,0 0 0,-1 0 0,1 0 0,0 0 0,0 0 0,0 0 0,0 1 0,0-1 0,0 0 0,-1 0 0,1 0 0,0 0 0,0 1 0,0-1 0,0 0 0,0 0 0,0 0 0,0 0 0,0 1 0,0-1 0,0 0 0,0 0 0,0 0 0,0 1 0,-1 32 0,2-23 0,4 1128 0,-7-658 0,2-451 0,-1-16 0,1 1 0,2 21 0,2-28 0,2-13 0,2-16 0,14-45 0,-10 36 0,-2-1 0,-1 0 0,-2-1 0,6-55 0,-12-220 0,-4 135 0,5 143 0,2 0 0,0 1 0,2-1 0,10-30 0,-6 27 0,-3 0 0,8-61 0,-16 62 0,1 18 0,0 1 0,0 0 0,3-15 0,-3 25 0,1 1 0,-1 0 0,1-1 0,-1 1 0,1 0 0,0 0 0,0 0 0,0-1 0,0 1 0,0 0 0,1 0 0,-1 0 0,1 1 0,-1-1 0,1 0 0,0 0 0,-1 1 0,1-1 0,0 1 0,0 0 0,0-1 0,4-1 0,-5 3 0,1-1 0,-1 1 0,0 0 0,0-1 0,0 1 0,1 0 0,-1 0 0,0 0 0,0 0 0,1 0 0,-1 0 0,0 0 0,0 1 0,0-1 0,1 0 0,-1 0 0,0 1 0,0-1 0,0 1 0,0-1 0,0 1 0,0 0 0,2 0 0,-2 1 0,1 0 0,0 0 0,-1 0 0,1 0 0,-1 1 0,1-1 0,-1 0 0,0 1 0,0-1 0,1 4 0,1 7 0,0-1 0,-1 1 0,1 19 0,-3-29 0,2 346 0,-5-164 0,3-43 0,3-199 0,-2 52 0,0 0 0,0 0 0,1 0 0,-1 0 0,1 0 0,0 0 0,0 0 0,1 1 0,2-5 0,-4 8 0,-1 0 0,1 0 0,-1 1 0,1-1 0,-1 0 0,1 1 0,-1-1 0,1 1 0,0-1 0,-1 1 0,1-1 0,0 1 0,-1-1 0,1 1 0,0 0 0,0-1 0,0 1 0,-1 0 0,1-1 0,2 1 0,-3 0 0,1 0 0,0 1 0,-1-1 0,1 0 0,-1 1 0,1-1 0,-1 0 0,1 1 0,-1-1 0,1 0 0,-1 1 0,1-1 0,-1 1 0,1-1 0,-1 1 0,0-1 0,1 1 0,-1 0 0,0-1 0,1 2 0,1 3 0,0 1 0,-1-1 0,1 1 0,0 9 0,2 24 0,-3-22 0,1 0 0,1 0 0,5 17 0,-7-28 0,1-1 0,1 1 0,-1-1 0,1 0 0,0 0 0,0 0 0,0 0 0,1-1 0,-1 1 0,1-1 0,1 0 0,-1 0 0,5 4 0,2 1 69,-1 0-1,0 1 0,-1 0 0,14 18 1,-15-17-411,0-1 1,1 1 0,0-2-1,20 16 1,-9-10-6485</inkml:trace>
</inkml:ink>
</file>

<file path=ppt/ink/ink3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15.9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24575,'0'5'0,"0"7"0,0 7 0,0 5 0,0 4 0,0 2 0,0 1 0,0 1 0,0 0 0,0 0 0,0-1 0,0 1 0,0-7-8191</inkml:trace>
</inkml:ink>
</file>

<file path=ppt/ink/ink3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17.4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24575,'0'6'0,"0"6"0,0 7 0,0 5 0,0 4 0,0 2 0,0 2 0,0 0 0,0 0 0,0 0 0,0-12 0,0-8-8191</inkml:trace>
</inkml:ink>
</file>

<file path=ppt/ink/ink3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18.6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24575,'0'5'0,"0"7"0,0 7 0,0 5 0,0 4 0,0 2 0,0 2 0,0-1 0,0 1 0,0 0 0,0-1 0,0-5-8191</inkml:trace>
</inkml:ink>
</file>

<file path=ppt/ink/ink3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21.6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94 860 24575,'0'-706'0,"0"696"0,0 0 0,1 0 0,0 0 0,1 0 0,0 0 0,1 0 0,0 1 0,1-1 0,5-11 0,-7 18 0,-1 0 0,1 0 0,0 1 0,0-1 0,0 0 0,0 1 0,1 0 0,-1-1 0,1 1 0,-1 0 0,1 0 0,0 0 0,0 1 0,0-1 0,0 1 0,0-1 0,0 1 0,0 0 0,0 0 0,0 1 0,1-1 0,-1 1 0,0-1 0,1 1 0,-1 0 0,0 0 0,1 0 0,-1 1 0,0-1 0,1 1 0,3 1 0,-3 0 0,0-1 0,0 1 0,-1 0 0,1 0 0,-1 0 0,1 0 0,-1 1 0,0-1 0,0 1 0,0 0 0,0 0 0,0 0 0,-1 0 0,1 1 0,-1-1 0,0 1 0,0-1 0,0 1 0,-1 0 0,1-1 0,-1 1 0,0 0 0,0 0 0,1 6 0,1 10 0,-1 0 0,-1 1 0,-3 33 0,2-37 0,-1 51 0,-4 49 0,5-109 0,-1 0 0,0 0 0,-1 0 0,0 0 0,0-1 0,-1 1 0,0-1 0,-6 12 0,7-16 0,-1 0 0,1 0 0,-1 0 0,0 0 0,1 0 0,-1 0 0,-1-1 0,1 1 0,0-1 0,0 0 0,-1 0 0,1 0 0,-1-1 0,0 1 0,1-1 0,-1 0 0,0 0 0,-7 1 0,-2-2 0,0 0 0,-1-1 0,1 0 0,0-1 0,-1 0 0,1-1 0,1-1 0,-1 0 0,0 0 0,1-2 0,-15-7 0,26 12 0,1 1 0,-1 0 0,0-1 0,0 1 0,0-1 0,0 1 0,0-1 0,1 1 0,-1-1 0,0 0 0,0 1 0,1-1 0,-1 0 0,0 0 0,1 1 0,-1-1 0,1 0 0,-1-2 0,1 3 0,0 0 0,0-1 0,1 1 0,-1-1 0,0 1 0,0-1 0,1 1 0,-1 0 0,0-1 0,1 1 0,-1 0 0,1-1 0,-1 1 0,0 0 0,1 0 0,-1-1 0,1 1 0,-1 0 0,1 0 0,-1 0 0,0 0 0,1-1 0,-1 1 0,1 0 0,0 0 0,41-3 0,-40 3 0,15-1 0,1 1 0,-1 1 0,0 1 0,0 1 0,0 0 0,0 1 0,0 1 0,-1 0 0,1 1 0,-2 1 0,19 11 0,2 2 0,44 16 0,1 2 0,-37-17 0,-29-15 0,1 2 0,-1 0 0,0 1 0,20 15 0,-10-4 0,-16-13 0,0 0 0,0 0 0,-1 1 0,11 13 0,-17-18 0,0 0 0,0 0 0,-1 0 0,1 1 0,0-1 0,-1 0 0,0 1 0,0-1 0,0 1 0,0 0 0,-1-1 0,0 1 0,1-1 0,-1 1 0,0 0 0,-1-1 0,1 1 0,-2 4 0,1 1 0,-1-1 0,-1 0 0,1 0 0,-1 0 0,-1 0 0,0-1 0,0 1 0,0-1 0,-7 9 0,7-12 0,1 0 0,-1-1 0,0 1 0,-1-1 0,1 0 0,0 0 0,-1 0 0,0-1 0,1 1 0,-1-1 0,0 0 0,0-1 0,0 1 0,-1-1 0,-9 1 0,-69 12 0,50-7 0,-63 3 0,67-9 0,-123-4 0,147 2-76,1 0 1,-1-1-1,1 0 0,-1 0 0,1 0 0,0-1 0,0 0 0,0 0 1,0 0-1,0-1 0,1 1 0,-1-1 0,1 0 0,0 0 1,0-1-1,1 1 0,-6-9 0,3 0-6750</inkml:trace>
</inkml:ink>
</file>

<file path=ppt/ink/ink3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23.3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63 610 24575,'0'-37'0,"1"13"0,-1 0 0,-1 0 0,0 0 0,-2 0 0,-1 0 0,-13-40 0,9 39 69,1 0-1,0-1 0,2 1 0,-3-41 1,6-106-1776,2 146-5119</inkml:trace>
</inkml:ink>
</file>

<file path=ppt/ink/ink3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24.7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1 243 24575,'0'-5'0,"1"0"0,-1-1 0,1 1 0,1 0 0,-1 0 0,1 0 0,0 0 0,0 0 0,0 0 0,1 0 0,-1 1 0,1-1 0,0 1 0,1 0 0,6-7 0,5-4 0,1 2 0,31-21 0,-5 3 0,-30 21 86,1 1-1,1 0 0,28-14 1,-36 21-218,-1-1 1,1 1 0,0 0-1,0 1 1,1-1 0,-1 1 0,0 0-1,1 1 1,-1-1 0,0 1 0,1 0-1,10 3 1,1 3-6695</inkml:trace>
</inkml:ink>
</file>

<file path=ppt/ink/ink3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29.9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603 1814 24575,'0'-26'0,"-1"-1"0,0 1 0,-2-1 0,-2 1 0,0 0 0,-1 0 0,-2 1 0,-1 0 0,-15-32 0,-1 7 0,-99-217 0,-89-305 0,113 299 0,83 227 0,3-1 0,1-1 0,-7-54 0,13 73 0,5 23 0,1 0 0,-1 0 0,1 0 0,0 1 0,0-12 0,1 15 0,1 1 0,-1-1 0,0 1 0,1-1 0,-1 1 0,1-1 0,-1 1 0,1 0 0,-1-1 0,1 1 0,0 0 0,0-1 0,0 1 0,0 0 0,0 0 0,0 0 0,0 0 0,0 0 0,0 0 0,1 0 0,-1 0 0,0 1 0,0-1 0,1 0 0,-1 1 0,1-1 0,2 0 0,14-3 0,1 1 0,0 1 0,0 1 0,0 0 0,0 2 0,21 2 0,15 0 0,51-4 0,64 4 0,-168-3 0,1 0 0,-1 0 0,1 0 0,-1 1 0,1-1 0,-1 0 0,1 1 0,-1 0 0,0 0 0,1 0 0,-1 0 0,0 0 0,0 0 0,0 0 0,0 1 0,0-1 0,0 1 0,0 0 0,0-1 0,0 1 0,-1 0 0,1 0 0,-1 0 0,0 0 0,1 1 0,-1-1 0,0 0 0,0 0 0,0 1 0,-1-1 0,1 0 0,0 1 0,-1-1 0,0 1 0,1-1 0,-1 1 0,0-1 0,0 1 0,-1-1 0,0 5 0,-1 7 0,-2-1 0,1 1 0,-2-1 0,0 0 0,-12 22 0,3-7 0,7-17 0,1 0 0,1 1 0,0-1 0,0 1 0,1 0 0,1 0 0,-3 15 0,2 42 0,5 89 0,2-50 0,-5-29 0,5 87 0,-1-147 0,2-1 0,0 1 0,2-1 0,8 20 0,-7-19 0,0 1 0,-2 0 0,5 23 0,12 92 0,-10-81 0,29 82 0,-36-119 0,0 1 0,-2 0 0,0 0 0,-1 1 0,-1-1 0,-1 27 0,1 15 0,-5-84 0,0-1 0,-2 1 0,-1 0 0,-14-35 0,-5-15 0,23 61 0,-51-196 0,49 184 0,-16-41 0,13 43 0,0 1 0,-4-29 0,12 45 0,-29-152 0,21 124 0,-2 1 0,-21-52 0,19 57 0,1 0 0,1-1 0,-11-56 0,19 74 0,0 0 0,0 1 0,-1-1 0,-1 1 0,0 0 0,0 0 0,-1 0 0,0 0 0,-7-8 0,-2-3 0,1-1 0,1 0 0,-15-38 0,-9-18 0,31 68 0,0 0 0,0 0 0,1 0 0,1 0 0,-4-15 0,6 23 0,1 0 0,0 0 0,-1 0 0,1 0 0,0-1 0,0 1 0,0 0 0,0 0 0,1 0 0,-1 0 0,1 0 0,-1 0 0,1 0 0,0 0 0,-1 0 0,1 0 0,0 0 0,0 0 0,1 0 0,-1 0 0,0 1 0,0-1 0,1 1 0,-1-1 0,1 1 0,0-1 0,-1 1 0,1 0 0,0 0 0,0 0 0,0 0 0,0 0 0,4-1 0,3-1 0,0 2 0,1-1 0,0 1 0,-1 1 0,1 0 0,0 0 0,-1 1 0,1 0 0,-1 0 0,1 1 0,-1 1 0,0 0 0,0 0 0,0 0 0,0 1 0,0 1 0,-1 0 0,0 0 0,0 0 0,0 1 0,0 0 0,6 7 0,-7-3 0,-1-1 0,1 1 0,-2 0 0,0 0 0,0 1 0,0 0 0,-2 0 0,1 0 0,-1 0 0,-1 0 0,2 20 0,-3-10 0,0-1 0,-2 1 0,0 0 0,-2-1 0,-8 35 0,-28 80 0,35-112 0,0 0 0,1 0 0,2 46 0,0-55 0,-2-11 0,-5-24 0,0-33 0,2 0 0,2-105 0,5 141 0,0 1 0,1 0 0,0 0 0,10-31 0,-7 39 171,-1 13 0,-1 14-1878,-1 2-5119</inkml:trace>
</inkml:ink>
</file>

<file path=ppt/ink/ink3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32.7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401 1533 24575,'-1'-1'0,"0"1"0,0 0 0,0-1 0,0 1 0,0 0 0,0-1 0,0 1 0,0-1 0,1 0 0,-1 1 0,0-1 0,0 0 0,1 1 0,-1-1 0,0 0 0,1 0 0,-1 0 0,0 0 0,1 1 0,-1-1 0,1 0 0,0 0 0,-1-2 0,-10-28 0,8 19 0,-23-53 0,-41-72 0,35 75 0,-30-83 0,-28-189 0,87 320 0,-74-485 0,73 470 0,0 5 0,0-36 0,4 54 0,0 1 0,0 0 0,1-1 0,0 1 0,0 0 0,0 0 0,0-1 0,1 1 0,0 0 0,0 0 0,0 1 0,5-8 0,-5 10 0,-1-1 0,1 1 0,-1 0 0,1 1 0,0-1 0,0 0 0,0 0 0,0 1 0,1-1 0,-1 1 0,0 0 0,0-1 0,1 1 0,-1 0 0,1 1 0,-1-1 0,1 0 0,-1 1 0,1-1 0,0 1 0,-1 0 0,1 0 0,-1 0 0,1 0 0,0 0 0,-1 1 0,1-1 0,-1 1 0,1-1 0,-1 1 0,1 0 0,-1 0 0,1 0 0,-1 1 0,0-1 0,0 1 0,5 2 0,5 7 0,1 0 0,-2 0 0,1 1 0,16 24 0,-21-27 0,0-1 0,-1 0 0,0 1 0,0 0 0,-1 0 0,0 1 0,0-1 0,-1 1 0,-1 0 0,0 0 0,2 12 0,6 30 0,-2 0 0,2 87 0,-11-136 0,1 6 0,-1 1 0,0-1 0,0 1 0,-1-1 0,-1 1 0,1-1 0,-1 0 0,-1 1 0,0-1 0,0-1 0,-8 16 0,-30 43 0,-19 28 0,64-99 0,1 0 0,0 0 0,0 0 0,0 0 0,1 1 0,-1 0 0,1 0 0,-1 0 0,1 1 0,0 0 0,0 0 0,0 1 0,1-1 0,11 0 0,16-2 0,53 2 0,-68 2 0,0 2 0,-1 0 0,1 1 0,30 9 0,68 32 0,-89-32 0,-14-7 0,-1 2 0,0-1 0,0 2 0,0 0 0,-1 0 0,16 15 0,-22-18 0,-1 1 0,0-1 0,0 1 0,-1 0 0,0 0 0,0 0 0,0 0 0,-1 1 0,0 0 0,0-1 0,-1 1 0,1 0 0,-2 1 0,3 12 0,-1 16 0,-3 51 0,0-76 0,-1 0 0,-1 1 0,0-1 0,0 0 0,-1 0 0,-1 0 0,0 0 0,-8 16 0,6-18 0,-1-1 0,0 0 0,0 0 0,-13 11 0,-11 10 0,15-13 0,-2 0 0,0-2 0,-30 19 0,39-28 0,-1 0 0,1-1 0,0 0 0,-1-1 0,0 0 0,0 0 0,0-1 0,0 0 0,-13 0 0,-4-1 0,1-1 0,-37-5 0,60 5-136,-1-1-1,1 1 1,-1-1-1,1 0 1,0 0-1,-1 0 1,1 0-1,0-1 0,-6-3 1</inkml:trace>
</inkml:ink>
</file>

<file path=ppt/ink/ink3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49:33.8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46 409 24575,'0'-5'0,"0"-7"0,0-7 0,0-5 0,0-4 0,0-2 0,-6-1 0,-1-1 0,1 0 0,0 0 0,2 0 0,2 1 0,1 0 0,0 0 0,-4 6 0,-2 12 0</inkml:trace>
</inkml:ink>
</file>

<file path=ppt/ink/ink3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3:58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24575,'27'1'-8935,"-2"3"4520,48 18 4837,-45-13 342,85 29 1263,-1 5 1,-3 5-1,-1 4 0,-3 6 1,177 127-1,-220-137-2027,129 92 0,-153-115 0,2-2 0,1-1 0,48 17 0,-24-15 0,-14-6 0,88 44 0,-77-31 0,122 41 0,-51-23 0,150 57 0,79 32 0,78 44 0,-388-162 0,94 23 0,-12-5 0,232 116 0,-97-36 0,-243-109 0,47 9 0,-46-12 0,38 13 0,-19-1 0,-26-9 0,1-1 0,0-1 0,0 0 0,0-2 0,41 6 0,278-14 0,-166-12 0,50-1 0,107 17-1365,-304-1-5461</inkml:trace>
</inkml:ink>
</file>

<file path=ppt/ink/ink3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3:59.8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0 24575,'0'9'0,"1"-1"0,1 0 0,0 0 0,0 1 0,1-1 0,4 10 0,0-1 0,12 28 0,2-2 0,1 0 0,29 38 0,-17-26 0,-29-48 0,0-1 0,1 1 0,0-1 0,0 0 0,11 9 0,-12-12 0,0 0 0,-1 1 0,1 0 0,-1 0 0,0 0 0,0 1 0,-1-1 0,1 1 0,-1 0 0,0 0 0,-1 0 0,1 0 0,1 7 0,-2-5 0,0 0 0,-1 0 0,1 1 0,-2-1 0,1 1 0,-1-1 0,0 0 0,-1 1 0,1-1 0,-2 1 0,1-1 0,-1 0 0,0 0 0,0 0 0,-1 0 0,0 0 0,0 0 0,-1-1 0,0 1 0,-6 7 0,-23 25 0,-76 70 0,16-18 0,91-88 8,-3 3-204,-1-1 0,1 1 0,-1-1 0,0 0-1,-1 0 1,-7 4 0,-4-1-6630</inkml:trace>
</inkml:ink>
</file>

<file path=ppt/ink/ink3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42.65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51 24575,'0'20'0,"0"93"0,-19 152 0,11-197 0,3 128 0,4-214 0,3-165 0,-1 175 0,0-1 0,0 1 0,1 0 0,0 0 0,0 0 0,1 0 0,0 0 0,5-10 0,-6 15 0,1 0 0,-1 0 0,1-1 0,-1 2 0,1-1 0,0 0 0,0 1 0,0-1 0,0 1 0,0 0 0,1 0 0,-1 0 0,1 0 0,-1 1 0,1-1 0,0 1 0,0 0 0,-1 0 0,7 0 0,4-1 0,1 0 0,25 2 0,-34 0 0,-1 1 0,0 0 0,1 0 0,-1 0 0,0 0 0,0 1 0,0 0 0,0 0 0,0 0 0,8 6 0,-8-4 0,1 0 0,0 1 0,1-1 0,-1 0 0,1 0 0,13 5 0,-18-9 0,-1 1 0,1-1 0,-1 0 0,1 0 0,0 1 0,-1-1 0,1 0 0,0 0 0,-1-1 0,1 1 0,0 0 0,-1-1 0,1 1 0,-1 0 0,1-1 0,-1 0 0,1 1 0,-1-1 0,1 0 0,-1 0 0,1 0 0,-1 0 0,0 0 0,0 0 0,1 0 0,-1-1 0,0 1 0,0 0 0,0 0 0,0-1 0,-1 1 0,1-1 0,1-1 0,6-17 0,0-1 0,-1 1 0,-1-1 0,5-33 0,-2 12 0,-1 1 0,-3 0 0,-1 0 0,-3-72 0,-25 216 0,18-51 0,5-29 0,-2 1 0,-7 28 0,-20 44 0,-8 34 0,22-61-682,-8 77-1,22-120-6143</inkml:trace>
</inkml:ink>
</file>

<file path=ppt/ink/ink3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02.5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24575,'5'0'0,"7"0"0,7 0 0,5 0 0,4 0 0,2 0 0,1 0 0,1 0 0,0 0 0,0 0 0,-1 0 0,1 0 0,-1 0 0,-1 0 0,-4 0-8191</inkml:trace>
</inkml:ink>
</file>

<file path=ppt/ink/ink3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04.9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24575,'0'5'0,"0"7"0,0 7 0,0 5 0,0 4 0,0 2 0,0 1 0,0 1 0,0 0 0,0-5-8191</inkml:trace>
</inkml:ink>
</file>

<file path=ppt/ink/ink3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06.7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1 304 24575,'0'-2'0,"1"-1"0,0 1 0,0 0 0,0 0 0,0 0 0,0 0 0,0 0 0,0 1 0,1-1 0,-1 0 0,0 0 0,1 1 0,2-3 0,8-10 0,-4 1 0,1 0 0,0 0 0,1 1 0,21-21 0,5 0 0,-20 17 0,2 1 0,31-22 0,-12 11 272,-23 16-818,1 0 1,24-12-1,-20 14-6280</inkml:trace>
</inkml:ink>
</file>

<file path=ppt/ink/ink3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08.6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24575,'0'5'0,"5"2"0,2 5 0,0 6 0,4-1 0,-1 2 0,4 4 0,0 2 0,2-2 0,-2-1 0,-3 2 0,2-4 0,4 1 0,-1 1 0,-3 2 0,1-2 0,-1-6-8191</inkml:trace>
</inkml:ink>
</file>

<file path=ppt/ink/ink3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44.9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33 24575,'0'-6'0,"6"-1"0,6 1 0,6 0 0,7 2 0,2 2 0,4 1 0,0 0 0,1 1 0,0 0 0,-1 1 0,1-1 0,-1 0 0,-5 0-8191</inkml:trace>
</inkml:ink>
</file>

<file path=ppt/ink/ink3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46.5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24575,'0'6'0,"0"6"0,0 7 0,0 5 0,0 4 0,0 2 0,0 2 0,0 0 0,0 0 0,0-11 0,0-9-8191</inkml:trace>
</inkml:ink>
</file>

<file path=ppt/ink/ink3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47.9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1 234 24575,'0'-6'0,"5"-1"0,1-5 0,6 0 0,0-4 0,-1-4 0,2 2 0,4 3 0,-1-1 0,2 3 0,4 3 0,2-2 0,-2-4 0,0 1 0,-3-3 0,-1 3 0,-2 2-8191</inkml:trace>
</inkml:ink>
</file>

<file path=ppt/ink/ink3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8:49.5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24575,'5'0'0,"2"6"0,0 6 0,4 2 0,0 3 0,3-1 0,5-4 0,-2 3 0,-2 2 0,-5 5 0,-4 3 0,-2-2-8191</inkml:trace>
</inkml:ink>
</file>

<file path=ppt/ink/ink3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2:01.8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4898 1963 24575,'-52'-50'0,"30"29"0,-29-33 0,33 35 0,0 1 0,-1 0 0,-1 2 0,-1 1 0,-33-20 0,11 7 0,-160-97 0,183 116 0,-34-12 0,38 16 0,0-1 0,1 0 0,0-1 0,-22-14 0,21 10 0,0 1 0,-1 1 0,-1 0 0,1 1 0,-1 1 0,0 1 0,-1 1 0,0 0 0,0 1 0,0 1 0,0 1 0,-33 0 0,4 2 0,-9 1 0,-83-11 0,78 2 0,19 3 0,1-1 0,-78-23 0,42 5 0,-98-15 0,147 33 0,-105-13 0,-36-9 0,152 23 0,-1 0 0,1-2 0,0 0 0,1-1 0,0-1 0,-32-21 0,-20-15 0,-12-8 0,-55-46 0,81 61 0,44 30 0,-79-60 0,78 57 0,1 0 0,0-1 0,1 0 0,0 0 0,-9-16 0,-96-157 0,66 113 0,34 52 0,-25-44 0,29 46 0,0 0 0,-2 1 0,0 0 0,-1 1 0,-23-21 0,8 8 0,13 14 0,-1 1 0,0 1 0,-1 0 0,-20-10 0,-28-19 0,0 1 0,49 31 0,0 0 0,1 0 0,-18-16 0,28 20 0,-1 0 0,0 1 0,0 0 0,0 0 0,-1 1 0,1 0 0,-1 0 0,0 1 0,-11-3 0,5 3 0,-1 0 0,0 2 0,0-1 0,-22 2 0,-668 4 0,674-4 0,17 1 0,1 0 0,-1 1 0,1 0 0,-1 1 0,1 0 0,-14 6 0,-76 38 0,10-4 0,91-43 0,-31 12 0,2 1 0,0 1 0,1 1 0,-31 21 0,56-32 0,0 0 0,1 1 0,0-1 0,-1 1 0,1 0 0,1 0 0,-1 0 0,1 0 0,0 1 0,0 0 0,1-1 0,-1 1 0,-2 11 0,1 3 0,1 0 0,-1 39 0,2-33 0,-4 26 0,-3 22 0,2 1 0,6 116 0,2-121 0,0-42 0,1 1 0,2-1 0,1 1 0,1-1 0,1-1 0,2 1 0,18 41 0,46 56 0,-54-89 0,47 64 0,-22-37 0,-20-29 0,2 0 0,1-2 0,1-1 0,2-1 0,1-2 0,2-1 0,0-1 0,42 23 0,-60-40 0,105 70 0,-101-66 0,0-1 0,0-1 0,29 11 0,31 19 0,227 164 0,-172-117 0,-41-26 0,199 100 0,-243-138 0,48 31 0,35 18 0,-111-63 0,38 17 0,69 22 0,17 7 0,-95-34 0,66 19 0,-100-36 0,1 2 0,-2 0 0,1 1 0,-1 0 0,26 20 0,-23-16 0,0 0 0,41 19 0,-12-14 0,-29-11 0,0 0 0,0 2 0,21 12 0,-9-4 0,1-1 0,49 18 0,-30-14 0,171 62 0,-192-72 0,0-1 0,0-2 0,0-1 0,46 2 0,121-8 0,-81-2 0,-38 4 0,79-3 0,-138 0 0,-1-1 0,1-1 0,-1-1 0,0 0 0,-1-1 0,32-16 0,-27 11 0,-1-2 0,0 0 0,0-1 0,28-27 0,-30 24 0,1 2 0,31-19 0,-17 12 0,-7 7 0,0 0 0,36-14 0,-39 20 0,0-2 0,-1 0 0,0-2 0,21-16 0,108-87 0,34-35 0,-175 142 0,0-2 0,0 1 0,-1-1 0,15-23 0,-20 26 0,-1 1 0,1-1 0,-1-1 0,-1 1 0,1 0 0,-1-1 0,-1 1 0,0-1 0,1-11 0,-5-132-1365,3 125-5461</inkml:trace>
</inkml:ink>
</file>

<file path=ppt/ink/ink3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03:20.05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1 338,'0'0,"0"-1,0 0,0 0,0 0,0 1,1-1,-1 0,0 0,1 1,-1-1,1 0,-1 1,1-1,-1 0,1 1,-1-1,1 1,-1-1,1 1,0-1,-1 1,1-1,0 1,-1-1,2 1,22-7,-17 5,563-93,-157 33,-395 59,108-21,231-15,-85 18,-188 12,111-13,-39 2,192 2,-274 22,-895 100,403-59,410-44,0 0,0 0,0 1,0 0,0 0,0 0,1 1,-1 1,1-1,0 1,0 0,0 1,0 0,1 0,0 0,0 1,-5 6,-26 25,-67 53,-50 23,82-61,13-8,28-19,-1-1,-62 32,71-47,15-10,12-6,13-7,-2 8,0 1,0 1,0 0,1 1,-1 1,1 0,21 1,-14 0,649-8,-440 11,1394-1,-1738 5,-173 30,96-8,-1864 90,1975-120,-44 2,115 2,0-1,0 1,-1 1,1 0,1 0,-1 0,0 0,1 1,0 0,-7 6,-27 16,25-20,-1-1,0 0,0-1,0-1,0 0,0-1,-1-1,-24-1,77 6,55 15,-44-9,568 130,-197-62,3-26,-84-33,3-21,-127-2,76 2,-280 0,-1 0,1-1,0 0,10-3,0-3</inkml:trace>
</inkml:ink>
</file>

<file path=ppt/ink/ink3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3:37.0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2424 1 24575,'-58'2'0,"-92"14"0,-56 23 0,62-10 0,-209 55 0,309-72 0,-12 5 0,-80 38 0,-37 11 0,109-51 0,50-13 0,-1 1 0,1 1 0,0 0 0,0 0 0,0 2 0,0-1 0,1 2 0,-23 14 0,-68 59 0,-41 33 0,-15 14 0,140-107 0,1 1 0,0 0 0,2 1 0,-29 48 0,-21 33 0,14-23 0,3 2 0,-47 107 0,74-135 0,2 0 0,-15 69 0,29-76 0,2 1 0,2-1 0,6 77 0,-1-34 0,-3 13 0,4 93 0,1-167 0,1-1 0,1 0 0,2-1 0,17 43 0,-14-42 0,-8-18 0,1-1 0,0 0 0,0 0 0,1 0 0,1 0 0,-1-1 0,2 1 0,-1-2 0,1 1 0,10 8 0,25 29 0,-33-34 0,0-1 0,1 0 0,14 12 0,-9-10 0,24 25 0,11 10 0,-16-21 0,69 40 0,-89-59 0,0 0 0,1-1 0,-1 0 0,1-1 0,0-1 0,1-1 0,-1 0 0,25 1 0,95-4 0,212-28 0,-318 24 0,0-1 0,-1-2 0,0-1 0,0-1 0,-1-2 0,0 0 0,-1-2 0,31-20 0,8-6 0,80-35 0,13-7 0,56-55 0,206-171 0,-331 238 0,-4-3 0,128-141 0,-152 134 0,80-137 0,-41 57 0,-76 124 0,-3 6 0,21-41 0,-37 60 0,0 0 0,-1-1 0,0 0 0,0 0 0,-1 0 0,-1 0 0,0-1 0,0-12 0,-5-175 0,-2 51 0,5 136 0,-1 0 0,0 0 0,-1 0 0,0 1 0,-1-1 0,0 1 0,-10-23 0,5 18 0,-2 0 0,1 0 0,-2 0 0,-17-18 0,22 26 0,-33-39 0,-2 2 0,-85-73 0,73 77-1365,44 36-5461</inkml:trace>
</inkml:ink>
</file>

<file path=ppt/ink/ink3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3:28.6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24575,'1'15'0,"0"0"0,1-1 0,1 1 0,7 22 0,2 9 0,-11-44 0,73 379 0,-63-304 0,-4 0 0,-3 1 0,-6 81 0,2-288 0,-1 47 0,0 3 0,3-89 0,-2 165 0,0 0 0,1 1 0,-1-1 0,1 0 0,0 0 0,0 0 0,0 1 0,0-1 0,1 0 0,-1 1 0,1-1 0,-1 1 0,1 0 0,0-1 0,0 1 0,0 0 0,0 0 0,0 0 0,0 1 0,1-1 0,-1 0 0,1 1 0,-1-1 0,1 1 0,0 0 0,-1 0 0,1 0 0,0 0 0,4 0 0,8-1 0,0 0 0,0 1 0,0 1 0,24 2 0,-16 0 0,15 0 0,0 0 0,43-3 0,-78 1 0,-1 0 0,1-1 0,0 1 0,0-1 0,0 1 0,-1-1 0,1 0 0,0 0 0,-1 0 0,1 0 0,-1-1 0,1 1 0,-1-1 0,1 1 0,-1-1 0,0 0 0,0 0 0,2-3 0,-2 3 0,-1-1 0,0 1 0,1-1 0,-1 0 0,0 1 0,-1-1 0,1 0 0,0 0 0,-1 0 0,0 0 0,0 0 0,1 0 0,-2 1 0,1-6 0,-3-7 0,-1 1 0,0 0 0,-1 0 0,0 1 0,-11-21 0,-6-25 0,19 48 0,-1 0 0,0 0 0,0 0 0,-1 1 0,0-1 0,-14-18 0,19 29 0,0 0 0,-1-1 0,1 1 0,0 0 0,0 0 0,0-1 0,0 1 0,-1 0 0,1 0 0,0-1 0,0 1 0,-1 0 0,1 0 0,0 0 0,-1 0 0,1 0 0,0-1 0,0 1 0,-1 0 0,1 0 0,0 0 0,-1 0 0,1 0 0,0 0 0,-1 0 0,1 0 0,0 0 0,0 0 0,-1 0 0,1 0 0,0 0 0,-1 0 0,1 0 0,0 1 0,-1-1 0,1 0 0,0 0 0,-1 0 0,-5 14 0,2 20 0,3 290 0,3-150 0,-2 90-1365,0-251-5461</inkml:trace>
</inkml:ink>
</file>

<file path=ppt/ink/ink3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3:30.6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67 149 24575,'0'-6'0,"1"-1"0,0 1 0,1 0 0,0 0 0,0 0 0,0 0 0,1 0 0,-1 0 0,1 0 0,1 1 0,-1 0 0,6-7 0,-4 5 0,1 1 0,0-1 0,0 1 0,0 1 0,1-1 0,0 1 0,0 0 0,13-7 0,-18 11 0,1 0 0,-1 0 0,0 0 0,0 0 0,1 1 0,-1-1 0,0 1 0,1 0 0,-1-1 0,0 1 0,1 0 0,-1 0 0,0 1 0,1-1 0,-1 0 0,0 1 0,1-1 0,-1 1 0,0 0 0,4 2 0,-4-2 0,1 1 0,-1 0 0,0 0 0,0 0 0,0 1 0,-1-1 0,1 0 0,0 1 0,-1-1 0,0 1 0,1-1 0,-1 1 0,0 0 0,0-1 0,-1 1 0,1 0 0,0 3 0,2 17 0,-1 1 0,0 0 0,-2-1 0,-5 38 0,4-55 0,0-1 0,-1 1 0,0 0 0,0-1 0,0 1 0,-1-1 0,-5 10 0,-28 32 0,34-44 0,-48 50 0,36-41 0,1 1 0,1 1 0,-13 18 0,21-28 0,1 1 0,-1 0 0,-1-1 0,1 0 0,-1 0 0,1 0 0,-1-1 0,-11 7 0,-4 2 0,20-12 0,-1 1 0,1-1 0,-1 0 0,1 0 0,-1 1 0,1-1 0,-1 0 0,1 1 0,-1-1 0,1 0 0,0 1 0,-1-1 0,1 1 0,0-1 0,-1 1 0,1-1 0,0 0 0,-1 1 0,1-1 0,0 1 0,0 0 0,0-1 0,-1 1 0,1-1 0,0 1 0,0-1 0,0 1 0,0-1 0,0 2 0,1-1 0,-1-1 0,1 1 0,0 0 0,0-1 0,-1 1 0,1-1 0,0 1 0,0-1 0,0 1 0,-1-1 0,1 0 0,0 1 0,0-1 0,0 0 0,2 1 0,40 3 0,-41-4 0,91-1 0,36 1 0,-113 2-227,0 1-1,0 0 1,0 1-1,0 1 1,24 11-1,-23-7-6598</inkml:trace>
</inkml:ink>
</file>

<file path=ppt/ink/ink3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3:32.8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494 2 24575,'-67'-1'0,"-78"2"0,133 2 0,1-1 0,0 2 0,0-1 0,0 1 0,1 1 0,-1 0 0,1 1 0,-18 13 0,-16 7 0,32-19 0,-1 0 0,1 0 0,0 1 0,-18 17 0,26-21 0,0 1 0,0-1 0,1 1 0,-1 0 0,1 0 0,0 0 0,1 0 0,-1 0 0,1 1 0,0-1 0,0 1 0,1 0 0,0-1 0,-1 8 0,-2 48 0,6 75 0,1-38 0,-4-23 0,3 77 0,-1-147 0,0 0 0,0 0 0,1 0 0,0 1 0,0-1 0,0-1 0,1 1 0,-1 0 0,1-1 0,0 1 0,0-1 0,1 0 0,-1 0 0,1 0 0,0 0 0,7 4 0,3 2 0,1 0 0,0-1 0,28 12 0,-30-16 0,0-1 0,0 0 0,0-1 0,0 0 0,0-1 0,15 0 0,83-3 0,-57 0 0,9 1 0,-30 2 0,-1-2 0,0-2 0,35-6 0,-47 3 0,-1-1 0,0-1 0,0-1 0,-1 0 0,19-12 0,-30 15 0,0 1 0,-1-1 0,1-1 0,-1 1 0,-1-1 0,1 0 0,-1-1 0,0 1 0,0-1 0,-1 0 0,0 0 0,0 0 0,-1-1 0,0 1 0,0-1 0,-1 0 0,0 0 0,2-10 0,-1-13 0,0 0 0,-2 0 0,-5-47 0,2 13 0,2 25 0,1 27 0,0 0 0,-1-1 0,-1 1 0,0 0 0,-1 0 0,0 0 0,-1 1 0,0-1 0,-7-13 0,4 12-124,0 2 0,-1-1 0,-1 1 0,0 0 0,-1 0 0,0 1-1,-1 1 1,0-1 0,0 1 0,-13-8 0,-1 5-6702</inkml:trace>
</inkml:ink>
</file>

<file path=ppt/ink/ink3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3:41.1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2207 309 24575,'0'0'0,"0"-1"0,0 0 0,0 0 0,-1 0 0,1 0 0,0 1 0,-1-1 0,1 0 0,0 0 0,-1 1 0,1-1 0,-1 0 0,1 1 0,-1-1 0,0 1 0,1-1 0,-1 0 0,0 1 0,1-1 0,-1 1 0,0 0 0,-1-1 0,-22-9 0,5 2 0,-14-12 0,18 9 0,-1 2 0,0 0 0,0 1 0,-28-10 0,-44-5 0,-1 3 0,-152-13 0,176 27 0,0-2 0,1-4 0,0-2 0,-101-38 0,142 45 0,1 0 0,-1 1 0,0 1 0,-1 2 0,-26-2 0,-120 6 0,73 2 0,72-2 0,1 1 0,0 1 0,0 2 0,0 0 0,-32 12 0,-111 52 0,82-30 0,74-34 0,0 0 0,1 2 0,0-1 0,1 1 0,-1 0 0,1 1 0,-8 9 0,-52 66 0,60-70 0,0 1 0,1 0 0,0 0 0,1 1 0,-8 25 0,-15 80 0,1-7 0,19-76 0,1 1 0,2 0 0,-5 75 0,12 120 0,3-96 0,-3-115 0,-1 0 0,1 0 0,1 0 0,1 0 0,0 0 0,2-1 0,12 41 0,87 186 0,-65-160 0,-23-55 0,2-1 0,33 49 0,51 53 0,-57-78 0,-34-43 0,0 0 0,1 0 0,1-1 0,0-1 0,0 0 0,26 17 0,5 2 0,-28-20 0,1 1 0,30 14 0,55 28 0,-64-32 0,-22-13 0,0-1 0,1 0 0,0-1 0,31 6 0,68 4 0,-91-12 0,0 1 0,0 1 0,-1 1 0,35 15 0,29 10 0,-60-26 0,0-1 0,52 3 0,-51-6 0,-1 0 0,0 2 0,29 8 0,0 6 0,1-3 0,0-3 0,1-2 0,94 4 0,441-16 0,-570 1 0,1 0 0,-1-2 0,0 0 0,39-11 0,-48 9 0,1 0 0,-1-1 0,0 0 0,-1-1 0,0-1 0,0 0 0,0-1 0,15-13 0,40-43 0,110-133 0,-7-21 0,-160 204 0,-2-1 0,1-1 0,-2 0 0,0 0 0,-1-1 0,7-26 0,15-35 0,-21 59 0,-1 0 0,-1 0 0,0-1 0,-2 0 0,4-42 0,-8-109 0,-2 85 0,2 66 0,-2 0 0,-1 1 0,0-1 0,-7-22 0,-32-77 0,41 117 0,-24-71 0,16 45 0,-1 0 0,-1 0 0,-19-33 0,9 29 0,11 17 0,0-1 0,-14-31 0,13 18 0,-2 0 0,-1 1 0,-1 1 0,-2 0 0,-1 1 0,-27-33 0,35 51 0,0 1 0,-1 0 0,0 0 0,-23-11 0,-5-4 0,20 9 0,0 0 0,0-2 0,2 0 0,0-1 0,-17-21 0,25 29 0,0 0 0,-1 0 0,0 1 0,0 0 0,-1 0 0,-20-10 0,15 10 0,1-2 0,-24-19 0,33 25-97,0-1-1,-1 1 1,0 0-1,0 1 1,0 0-1,0 0 1,0 0-1,0 1 1,-1 0-1,1 0 1,-1 1-1,0 0 0,-12 0 1,-5 0-6729</inkml:trace>
</inkml:ink>
</file>

<file path=ppt/ink/ink3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04.7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70 279 24575,'-1'-68'0,"2"-77"0,0 142 0,-1 0 0,1 0 0,0 0 0,-1 0 0,1 0 0,1 0 0,-1 0 0,0 0 0,1 1 0,-1-1 0,1 0 0,0 1 0,0-1 0,0 1 0,0 0 0,0-1 0,1 1 0,-1 0 0,1 1 0,-1-1 0,1 0 0,0 1 0,-1-1 0,1 1 0,0 0 0,0 0 0,0 0 0,0 0 0,0 1 0,0-1 0,0 1 0,1 0 0,-1 0 0,0 0 0,0 0 0,0 0 0,0 1 0,0-1 0,0 1 0,0 0 0,0 0 0,0 0 0,0 0 0,0 1 0,0-1 0,-1 1 0,1-1 0,-1 1 0,1 0 0,3 4 0,-4-4 0,1 0 0,-1 1 0,1-1 0,-1 1 0,0 0 0,0 0 0,0 0 0,0 0 0,-1 0 0,1 0 0,-1 0 0,0 1 0,0-1 0,0 0 0,0 1 0,0-1 0,-1 1 0,0-1 0,0 1 0,0-1 0,0 1 0,0-1 0,-1 1 0,1-1 0,-1 0 0,0 1 0,0-1 0,0 0 0,-2 5 0,0-4 0,0 1 0,0-1 0,0 1 0,0-1 0,-1 0 0,1 0 0,-1-1 0,0 1 0,0-1 0,-1 0 0,1 0 0,-1 0 0,1-1 0,-1 1 0,0-1 0,0 0 0,0 0 0,-9 1 0,-34 0 0,40-3 0,0 0 0,0 1 0,0-1 0,0 2 0,0-1 0,-9 3 0,16-3 0,0-1 0,0 0 0,0 1 0,0-1 0,0 1 0,0-1 0,0 1 0,1 0 0,-1-1 0,0 1 0,0 0 0,1-1 0,-1 1 0,0 0 0,1 0 0,-2 1 0,2-2 0,0 1 0,0-1 0,0 1 0,0 0 0,0-1 0,0 1 0,0-1 0,0 1 0,0-1 0,0 1 0,0-1 0,0 1 0,0-1 0,0 1 0,1-1 0,-1 1 0,0-1 0,0 1 0,1-1 0,-1 1 0,1 0 0,1 1 0,0 0 0,-1 0 0,1-1 0,1 1 0,-1 0 0,0-1 0,0 0 0,0 0 0,1 1 0,-1-1 0,4 0 0,11 4 0,1-2 0,25 2 0,-24-3 0,0 0 0,21 6 0,23 15-1365,-35-13-5461</inkml:trace>
</inkml:ink>
</file>

<file path=ppt/ink/ink3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47.8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70 139 24575,'0'-27'0,"0"-30"0,0 54 0,0-1 0,-1 1 0,0 0 0,0-1 0,0 1 0,0 0 0,0-1 0,0 1 0,-1 0 0,0 0 0,1 0 0,-5-4 0,6 6 0,-1 1 0,1-1 0,-1 0 0,1 1 0,-1-1 0,1 1 0,-1-1 0,0 1 0,1-1 0,-1 1 0,0 0 0,1-1 0,-1 1 0,0 0 0,1-1 0,-1 1 0,0 0 0,0 0 0,1 0 0,-1 0 0,0-1 0,0 1 0,0 0 0,1 1 0,-3-1 0,2 0 0,1 1 0,-1 0 0,0-1 0,0 1 0,0 0 0,0 0 0,0 0 0,0-1 0,1 1 0,-1 0 0,0 0 0,1 0 0,-1 0 0,1 0 0,-1 2 0,-2 6 0,0-1 0,1 1 0,-2 13 0,3-16 0,-1 5 0,0-4 0,1 1 0,0-1 0,0 15 0,1-20 0,0 0 0,0 0 0,0 0 0,1 0 0,-1-1 0,1 1 0,-1 0 0,1 0 0,0 0 0,0-1 0,0 1 0,0 0 0,0-1 0,0 1 0,0-1 0,0 1 0,1-1 0,-1 1 0,0-1 0,3 2 0,20 10 0,-20-11 0,-1-1 0,0 1 0,1 0 0,-1-1 0,0 2 0,0-1 0,0 0 0,0 0 0,-1 1 0,1 0 0,-1-1 0,1 1 0,-1 0 0,0 0 0,0 1 0,0-1 0,-1 0 0,1 1 0,-1-1 0,2 6 0,-2-7-34,-1 1 0,1 0 0,0 0 0,-1 0 0,0-1-1,1 1 1,-1 0 0,0 0 0,-1 0 0,1 0 0,0 0 0,-1-1 0,0 1-1,1 0 1,-1 0 0,0-1 0,-1 1 0,1-1 0,0 1 0,-1-1-1,1 1 1,-1-1 0,0 0 0,0 0 0,0 1 0,0-2 0,0 1 0,0 0-1,0 0 1,-1-1 0,1 1 0,-1-1 0,1 1 0,-1-1 0,0 0 0,1 0-1,-1-1 1,0 1 0,-3 0 0,-18 4-6792</inkml:trace>
</inkml:ink>
</file>

<file path=ppt/ink/ink3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43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187 929 24575,'0'-14'0,"-5"-168"0,1 152 0,0-1 0,-2 1 0,-18-57 0,-96-272 0,114 341 0,1 1 0,1-1 0,1 1 0,0-1 0,2 0 0,0-33 0,1 49 0,0 1 0,0-1 0,1 0 0,-1 1 0,1-1 0,-1 1 0,1-1 0,-1 1 0,1-1 0,0 1 0,0-1 0,0 1 0,0 0 0,0-1 0,0 1 0,0 0 0,0 0 0,0 0 0,1 0 0,-1 0 0,2-1 0,0 0 0,1 1 0,-1 0 0,0 0 0,0 0 0,1 0 0,-1 1 0,0-1 0,1 1 0,6 0 0,-1 1 0,1 0 0,-1 1 0,0 0 0,0 0 0,0 1 0,15 6 0,-9 1 0,0 0 0,-1 0 0,-1 2 0,0 0 0,23 26 0,-9-8 0,-13-18 0,0 0 0,27 18 0,-23-18 0,-7-2 0,0 1 0,-1 0 0,0 1 0,0 0 0,-2 0 0,13 22 0,-17-26 0,0 0 0,-1 0 0,0 1 0,0-1 0,-1 1 0,0 0 0,-1 0 0,1 11 0,-2 75 0,-2-56 0,2-27 0,-1 0 0,0 0 0,-1 0 0,-1-1 0,0 1 0,-1 0 0,0-1 0,0 0 0,-1 0 0,-1 0 0,0-1 0,0 0 0,-1 0 0,0 0 0,-1-1 0,0 0 0,0-1 0,-1 0 0,0 0 0,-1 0 0,-10 5 0,-64 35-1365,68-37-5461</inkml:trace>
</inkml:ink>
</file>

<file path=ppt/ink/ink3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44.8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24575,'0'636'0,"0"-636"0,0 0 0,0 0 0,0 0 0,0 0 0,0 0 0,0 1 0,0-1 0,0 0 0,0 0 0,0 0 0,0 0 0,0 0 0,0 0 0,0 0 0,0 0 0,0 1 0,0-1 0,0 0 0,0 0 0,0 0 0,0 0 0,1 0 0,-1 0 0,0 0 0,0 0 0,0 0 0,0 0 0,0 0 0,0 0 0,0 0 0,0 0 0,1 0 0,-1 0 0,0 0 0,0 0 0,0 0 0,0 1 0,0-1 0,0-1 0,0 1 0,1 0 0,-1 0 0,0 0 0,0 0 0,0 0 0,0 0 0,0 0 0,0 0 0,0 0 0,1 0 0,8-5 0,11-11 0,-18 14 0,6-5 0,0 1 0,0-1 0,1 1 0,0 1 0,0 0 0,0 0 0,1 0 0,-1 1 0,1 1 0,0 0 0,0 0 0,1 1 0,16-2 0,109 4 56,-87 1-1477,-22 0-5405</inkml:trace>
</inkml:ink>
</file>

<file path=ppt/ink/ink3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46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1 271 24575,'3'-1'0,"1"1"0,-1-1 0,0 0 0,1 0 0,-1-1 0,0 1 0,1-1 0,-1 1 0,0-1 0,5-5 0,11-4 0,84-44 0,27-13 0,-75 43 0,95-39 0,-123 53 167,-21 8-285,0 0 1,-1 1-1,1 0 0,0 0 0,0 0 0,0 1 0,0 0 0,0 0 0,1 0 1,-1 1-1,0 0 0,7 1 0,4 4-6708</inkml:trace>
</inkml:ink>
</file>

<file path=ppt/ink/ink3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47.3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0 505 24575,'0'-23'0,"1"1"0,1-1 0,8-33 0,-7 45 0,0 0 0,1 0 0,0 0 0,1 1 0,0-1 0,1 1 0,0 0 0,12-14 0,-3 8 0,0 0 0,1 1 0,1 1 0,0 0 0,29-16 0,101-46 0,-37 21 0,-98 48-341,0 1 0,0 0-1,20-6 1,-10 8-6485</inkml:trace>
</inkml:ink>
</file>

<file path=ppt/ink/ink3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37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24575,'0'1255'-1365,"0"-1228"-5461</inkml:trace>
</inkml:ink>
</file>

<file path=ppt/ink/ink3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39.0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62 24575,'2'-1'0,"0"1"0,1-1 0,-1 0 0,0 0 0,1 1 0,-1-2 0,0 1 0,4-2 0,12-6 0,0 4 0,1 1 0,0 1 0,35-2 0,61 7 0,-44 0 0,8-2 0,137-18 0,-138 10-115,143 4-1,-154 5-1018,-54-1-5692</inkml:trace>
</inkml:ink>
</file>

<file path=ppt/ink/ink3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40.7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34 24575,'36'-2'0,"67"-11"0,21-2 0,381 12 0,-261 5 0,-183-2-1365,-35 0-5461</inkml:trace>
</inkml:ink>
</file>

<file path=ppt/ink/ink3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43.6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24575,'0'521'-1365,"0"-495"-5461</inkml:trace>
</inkml:ink>
</file>

<file path=ppt/ink/ink3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54.0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176 2 24575,'-44'-1'0,"22"0"0,-1 1 0,-25 3 0,48-3 0,-1 0 0,1 0 0,-1 0 0,1 0 0,-1 0 0,1 0 0,-1 0 0,1 0 0,-1 0 0,1 0 0,-1 0 0,1 0 0,-1 0 0,1 1 0,-1-1 0,1 0 0,-1 0 0,1 1 0,-1-1 0,1 0 0,-1 0 0,1 1 0,0-1 0,-1 1 0,1-1 0,0 0 0,-1 1 0,1-1 0,0 1 0,-1-1 0,1 1 0,0-1 0,0 1 0,0-1 0,-1 1 0,1-1 0,0 1 0,0-1 0,0 1 0,0-1 0,0 1 0,0-1 0,0 1 0,0-1 0,0 1 0,0-1 0,0 1 0,1-1 0,-1 1 0,0-1 0,0 1 0,0-1 0,1 1 0,-1-1 0,0 1 0,0-1 0,1 1 0,-1-1 0,0 0 0,1 1 0,-1-1 0,1 0 0,-1 1 0,1-1 0,3 4 0,0 0 0,0-1 0,0 1 0,1-1 0,4 3 0,-3-3 0,0 0 0,0 1 0,0-1 0,-1 2 0,0-1 0,0 0 0,0 1 0,0 0 0,0 0 0,-1 1 0,0-1 0,0 1 0,-1 0 0,0 0 0,0 0 0,0 0 0,0 1 0,-1-1 0,0 1 0,-1-1 0,1 1 0,0 12 0,-1-10 0,-1-1 0,0 1 0,0-1 0,0 1 0,-1 0 0,-1-1 0,1 1 0,-5 11 0,5-16 0,-1 0 0,0 0 0,0 0 0,-1-1 0,1 1 0,-1-1 0,1 1 0,-1-1 0,0 0 0,0 0 0,-1 0 0,1-1 0,-1 1 0,1-1 0,-1 0 0,0 0 0,0 0 0,1 0 0,-6 1 0,0 0-341,-1-1 0,1 0-1,-15 0 1,-1 0-6485</inkml:trace>
</inkml:ink>
</file>

<file path=ppt/ink/ink3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56.5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88 0 24575,'0'767'0,"-2"-742"0,-1 0 0,-1 0 0,-1 0 0,-12 37 0,8-35 0,2 0 0,1 1 0,-3 34 0,10 83 0,-2 17 0,-12-88 290,4-27-1945,5-21-5171</inkml:trace>
</inkml:ink>
</file>

<file path=ppt/ink/ink3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58.4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0 139 24575,'0'5'0,"0"0"0,0 0 0,1 0 0,-1 0 0,1 0 0,0 0 0,1 0 0,-1-1 0,4 10 0,-3-12 0,0 1 0,0-1 0,0 0 0,0 1 0,0-1 0,1 0 0,-1 0 0,1-1 0,-1 1 0,1-1 0,-1 1 0,1-1 0,0 0 0,0 1 0,0-2 0,0 1 0,5 1 0,1-1 0,0 1 0,1-2 0,-1 1 0,0-2 0,1 1 0,-1-1 0,0 0 0,0-1 0,0 0 0,0-1 0,15-5 0,7-6 0,55-34 0,-53 28 0,-22 13 0,-1 0 0,18-17 0,-20 16 0,0 1 0,1 0 0,0 1 0,11-7 0,-18 12-68,1 0 0,-1 0-1,1-1 1,-1 1 0,0-1 0,1 1-1,-1-1 1,0 1 0,0-1 0,0 0-1,-1 0 1,1 0 0,0 0 0,-1-1-1,1 1 1,-1 0 0,0-1-1,0 1 1,2-4 0,-3-6-6758</inkml:trace>
</inkml:ink>
</file>

<file path=ppt/ink/ink3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16.9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24575,'0'862'0,"2"-836"0,0 0 0,9 36 0,-5-30 0,2 33 0,-3-24 0,1 0 0,15 53 0,-11-58 0,-2 1 0,-1 0 0,1 46 0,-9 98-1365,0-155-5461</inkml:trace>
</inkml:ink>
</file>

<file path=ppt/ink/ink3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18.2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1 187 24575,'7'-1'0,"1"0"0,-1 0 0,0-1 0,0 1 0,0-2 0,0 1 0,0-1 0,0 0 0,0 0 0,-1-1 0,0 0 0,9-7 0,-4 4 0,0 0 0,0 0 0,17-6 0,8 2 0,1 1 0,58-7 0,-39 8 0,56-12 0,-40 5 0,2 4 0,133-6 0,543 21-1365,-720-3-5461</inkml:trace>
</inkml:ink>
</file>

<file path=ppt/ink/ink3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19.8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1 155 24575,'11'-9'0,"0"1"0,1 0 0,0 0 0,0 1 0,1 1 0,0 0 0,0 1 0,21-5 0,47-10 0,1 4 0,115-9 0,-131 18 0,282-13 0,1 21 0,-129 0 0,-210-1-273,-1 0 0,0 1 0,0 0 0,10 3 0,-1 2-6553</inkml:trace>
</inkml:ink>
</file>

<file path=ppt/ink/ink3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22.3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34 399 24575,'-1'-12'0,"-1"-1"0,0 1 0,-6-23 0,-2-11 0,4 4 0,3 1 0,2-1 0,4-53 0,-3 93 0,0-1 0,0 1 0,1-1 0,-1 0 0,1 1 0,0-1 0,-1 1 0,1 0 0,0-1 0,0 1 0,1-1 0,-1 1 0,0 0 0,1 0 0,-1 0 0,1 0 0,0 0 0,0 0 0,0 0 0,0 1 0,0-1 0,0 1 0,0-1 0,0 1 0,1 0 0,-1 0 0,0 0 0,1 0 0,-1 0 0,1 0 0,-1 1 0,1-1 0,0 1 0,-1 0 0,1 0 0,-1 0 0,6 0 0,-2 1 0,0 0 0,-1 0 0,1 1 0,0 0 0,-1 0 0,1 0 0,-1 0 0,1 1 0,-1 0 0,0 0 0,0 0 0,-1 1 0,1 0 0,-1 0 0,1 0 0,3 5 0,-4-3 0,-1 0 0,1 0 0,-1 1 0,-1-1 0,1 1 0,-1-1 0,0 1 0,0 0 0,-1 0 0,0 0 0,0 0 0,-1 0 0,0 9 0,-1-3 0,0 0 0,-1-1 0,0 1 0,-1 0 0,-1-1 0,-6 17 0,8-26 0,1 0 0,-1 0 0,0 0 0,0 0 0,0 0 0,0-1 0,0 1 0,-1 0 0,0-1 0,1 0 0,-1 0 0,0 0 0,0 0 0,0 0 0,0 0 0,0-1 0,0 1 0,-5 0 0,-1 1 0,0-1 0,0-1 0,-1 1 0,1-2 0,-14 1 0,78 7 0,-44-5-114,-1 0 1,0 0-1,0 1 0,0 1 0,-1 0 1,1 0-1,-1 1 0,0 0 0,-1 0 1,1 1-1,9 10 0,-6-1-6712</inkml:trace>
</inkml:ink>
</file>

<file path=ppt/ink/ink3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24.8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2 364 24575,'-2'-98'0,"5"-111"0,-3 206 0,1 0 0,-1 0 0,1 0 0,0 0 0,0 0 0,0 1 0,0-1 0,0 0 0,1 1 0,-1-1 0,1 0 0,0 1 0,0 0 0,0-1 0,0 1 0,0 0 0,0 0 0,1 0 0,2-1 0,-4 2 0,1 0 0,-1 1 0,0-1 0,0 1 0,0-1 0,1 1 0,-1 0 0,0 0 0,0-1 0,1 1 0,-1 0 0,0 0 0,1 0 0,-1 0 0,0 1 0,1-1 0,-1 0 0,2 1 0,-1 0 0,-1 0 0,1 0 0,-1 0 0,1 0 0,-1 0 0,1 1 0,-1-1 0,1 1 0,-1-1 0,0 1 0,0-1 0,0 1 0,0-1 0,0 1 0,1 3 0,2 4 0,-1 0 0,-1 0 0,1 0 0,-1 0 0,-1 0 0,0 0 0,0 1 0,-1 13 0,-1-19 0,1 1 0,0-1 0,-1 1 0,0-1 0,0 0 0,0 1 0,0-1 0,-1 0 0,0 0 0,0 0 0,0 0 0,0 0 0,-1 0 0,1-1 0,-1 1 0,0-1 0,0 1 0,0-1 0,-5 3 0,2-2 0,-14 11 0,20-14 0,-1-1 0,1 0 0,0 1 0,0-1 0,0 0 0,-1 1 0,1-1 0,0 1 0,0-1 0,0 1 0,0-1 0,0 0 0,0 1 0,0-1 0,0 1 0,0-1 0,0 1 0,0-1 0,0 1 0,0-1 0,0 0 0,0 1 0,0-1 0,1 1 0,-1-1 0,0 0 0,0 1 0,0-1 0,1 1 0,-1-1 0,0 0 0,1 1 0,-1-1 0,0 0 0,1 0 0,-1 1 0,0-1 0,1 0 0,-1 0 0,0 1 0,1-1 0,-1 0 0,1 0 0,-1 0 0,0 0 0,1 0 0,-1 1 0,1-1 0,-1 0 0,1 0 0,13 6-170,-1 0-1,0 1 0,0 1 1,-1 0-1,0 1 0,-1 0 1,16 15-1,-11-5-6655</inkml:trace>
</inkml:ink>
</file>

<file path=ppt/ink/ink3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06.6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24575,'0'430'0,"0"-425"0,0 1 0,0 0 0,0 0 0,1 0 0,-1 0 0,1 0 0,2 5 0,-2-9 0,-1-1 0,1 0 0,0 1 0,-1-1 0,1 0 0,0 0 0,0 0 0,0 0 0,0 0 0,0 0 0,0 0 0,0 0 0,0 0 0,0 0 0,0 0 0,1-1 0,-1 1 0,0 0 0,1-1 0,-1 1 0,0-1 0,1 0 0,-1 1 0,1-1 0,-1 0 0,0 0 0,1 0 0,-1 0 0,1 0 0,1 0 0,25-4-14,-1-2 0,0 0 0,49-19 0,-30 9-1295,-21 8-5517</inkml:trace>
</inkml:ink>
</file>

<file path=ppt/ink/ink3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08.1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83 24575,'0'-6'0,"5"-5"0,7-3 0,7 2 0,5 3 0,4 3 0,2 2 0,2-3 0,0 0 0,-6 0-8191</inkml:trace>
</inkml:ink>
</file>

<file path=ppt/ink/ink3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09.8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1 174 24575,'0'-5'0,"0"-7"0,5-2 0,7 3 0,7-4 0,5 2 0,4-2 0,3 0 0,0-1 0,1 2 0,0 3 0,0 4 0,-1 2 0,0 3 0,0 1 0,-5-4 0,-3-1 0,-4 0-8191</inkml:trace>
</inkml:ink>
</file>

<file path=ppt/ink/ink3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25.4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0 301 24575,'0'-2'0,"1"-1"0,-1 0 0,1 1 0,0-1 0,0 1 0,-1-1 0,2 1 0,-1 0 0,0-1 0,0 1 0,1 0 0,-1 0 0,1 0 0,2-2 0,30-28 0,-25 25 0,67-51 0,-45 35 0,45-41 0,-66 54 0,0 0 0,0 1 0,1 0 0,0 1 0,1 1 0,17-10 0,-26 15 0,1 1 0,-1 0 0,1-1 0,0 1 0,0 1 0,-1-1 0,1 0 0,0 1 0,0 0 0,0 0 0,0 0 0,0 0 0,0 1 0,-1-1 0,1 1 0,0 0 0,0 0 0,-1 1 0,1-1 0,0 1 0,-1 0 0,0 0 0,1 0 0,-1 0 0,0 0 0,6 6 0,32 40 0,-32-36 0,0-1 0,1 0 0,16 14 0,-9-11-1365,-2-1-5461</inkml:trace>
</inkml:ink>
</file>

<file path=ppt/ink/ink3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32.3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0 186 24575,'3'0'0,"-1"-1"0,1 0 0,-1 1 0,0-1 0,1 0 0,-1 0 0,0 0 0,4-2 0,12-6 0,16 1 0,-24 6 0,1 0 0,-1-1 0,0 0 0,17-9 0,-7 3 0,0 1 0,1 0 0,0 2 0,0 0 0,0 1 0,43-3 0,90-12 0,240-27 0,4 27 0,-34 23-1365,-351-3-5461</inkml:trace>
</inkml:ink>
</file>

<file path=ppt/ink/ink3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34.0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24575,'3'0'0,"-1"1"0,0 0 0,0-1 0,0 1 0,0 0 0,0 0 0,0 1 0,-1-1 0,1 0 0,0 1 0,0-1 0,-1 1 0,3 2 0,10 8 0,-3-5 0,0 0 0,-1 1 0,0 0 0,0 0 0,13 16 0,-18-18 0,-1 0 0,0 0 0,-1 0 0,1 1 0,-1 0 0,0 0 0,-1-1 0,0 2 0,0-1 0,0 0 0,0 10 0,0-8 0,-2 1 0,1-1 0,-1 1 0,-1-1 0,1 1 0,-2-1 0,1 1 0,-1-1 0,-1 0 0,0 1 0,0-1 0,-1-1 0,0 1 0,0 0 0,-7 8 0,-21 42 289,23-42-702,0-1-1,0 0 1,-23 28-1,19-30-6412</inkml:trace>
</inkml:ink>
</file>

<file path=ppt/ink/ink3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4:56.8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24575,'0'455'0,"2"-412"0,12 64 0,1 25 0,-12 382 0,-6-261 0,3 191-1365,0-431-5461</inkml:trace>
</inkml:ink>
</file>

<file path=ppt/ink/ink3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4:58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93 24575,'2'-1'0,"0"1"0,1-1 0,-1 1 0,0-1 0,0 0 0,1 0 0,-1 0 0,4-3 0,11-5 0,4 4 0,0 1 0,34-3 0,19-3 0,21-8 0,0 4 0,1 5 0,113 2 0,634 8-1365,-830-1-5461</inkml:trace>
</inkml:ink>
</file>

<file path=ppt/ink/ink3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00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24575,'1011'0'0,"-980"2"0,0 1 0,53 13 0,-47-8 0,17 5 0,-34-8 0,0 0 0,40 4 0,-1-8-1365,-33-1-5461</inkml:trace>
</inkml:ink>
</file>

<file path=ppt/ink/ink3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11.4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156 70 24575,'0'-9'0,"0"0"0,-1 0 0,-3-12 0,4 19 0,0 1 0,-1-1 0,1 1 0,-1-1 0,1 1 0,-1 0 0,0 0 0,1-1 0,-1 1 0,0 0 0,0 0 0,0 0 0,-1-2 0,1 3 0,0 0 0,1-1 0,-1 1 0,0 0 0,1 0 0,-1 0 0,0-1 0,1 1 0,-1 0 0,0 0 0,0 0 0,1 0 0,-1 0 0,0 1 0,1-1 0,-1 0 0,0 0 0,1 0 0,-1 1 0,0-1 0,1 0 0,-1 0 0,0 1 0,1-1 0,-1 1 0,1-1 0,-1 1 0,0-1 0,0 1 0,-1 2 0,0 0 0,-1 0 0,1 0 0,0 0 0,0 0 0,1 0 0,-1 1 0,1-1 0,-1 0 0,1 1 0,0 0 0,0-1 0,1 1 0,-1 4 0,0-2 0,0 0 0,1 1 0,0-1 0,0 0 0,1 0 0,0 1 0,2 9 0,-2-14 0,0 0 0,-1 1 0,2-1 0,-1 0 0,0 0 0,0 0 0,1 0 0,-1 0 0,1 0 0,0 0 0,0-1 0,-1 1 0,1 0 0,0-1 0,0 0 0,4 3 0,1-1 0,0-1 0,1 1 0,14 2 0,-15-4 0,-1 0 0,1 1 0,-1 0 0,0 0 0,9 5 0,-13-6 0,0 1 0,0-1 0,0 1 0,0 0 0,0-1 0,-1 1 0,1 0 0,-1 0 0,1 0 0,-1 0 0,0 0 0,0 0 0,0 0 0,0 1 0,0-1 0,0 0 0,0 1 0,-1-1 0,1 4 0,-1-4 0,1-1 0,-1 1 0,0 0 0,0 0 0,0 0 0,0-1 0,-1 1 0,1 0 0,0 0 0,-1 0 0,1-1 0,-1 1 0,0 0 0,1-1 0,-1 1 0,0-1 0,0 1 0,0-1 0,0 1 0,0-1 0,-1 1 0,1-1 0,0 0 0,-1 0 0,1 0 0,0 1 0,-1-1 0,0-1 0,-1 2 0,-6 2 0,1-1 0,-1 0 0,0-1 0,-16 3 0,-1 0 0,24-4 0,-10 2 0,0 0 0,1 1 0,-1 0 0,1 0 0,0 2 0,-13 7 0,3 2-1365,1-2-5461</inkml:trace>
</inkml:ink>
</file>

<file path=ppt/ink/ink3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13.7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95 24575,'0'-5'0,"6"-7"0,6-7 0,6 0 0,1-2 0,-3 3-8191</inkml:trace>
</inkml:ink>
</file>

<file path=ppt/ink/ink3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36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 24575,'-1'9'0,"0"1"0,-1-1 0,0 1 0,-1-1 0,-3 10 0,-3 9 0,-1 9 0,3-15 0,1-1 0,1 1 0,-2 29 0,6-44 0,1-1 0,0 1 0,1 0 0,0 0 0,0 0 0,0-1 0,1 1 0,0-1 0,0 1 0,0-1 0,1 0 0,0 0 0,0 0 0,1 0 0,5 7 0,12 14 0,1-1 0,2 0 0,0-2 0,2-1 0,43 31 0,-61-48 0,0 1 0,0-1 0,-1 2 0,11 11 0,16 15 0,-21-27-1365,-3-5-5461</inkml:trace>
</inkml:ink>
</file>

<file path=ppt/ink/ink3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49.2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 24575,'1223'0'0,"-1213"0"57,-6 0-167,1 1 1,0-1 0,-1-1-1,1 1 1,-1 0 0,1-1-1,-1 0 1,1 0-1,-1 0 1,1-1 0,-1 1-1,7-5 1</inkml:trace>
</inkml:ink>
</file>

<file path=ppt/ink/ink3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51.5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24575,'22'19'0,"-16"-15"0,-1 1 0,0 0 0,1 0 0,-2 0 0,1 1 0,6 9 0,0 3 0,0-1 0,0 0 0,18 18 0,-22-27 0,0 0 0,-1 1 0,0 0 0,-1 0 0,0 1 0,0-1 0,-1 1 0,0 0 0,-1 0 0,4 21 0,2 4 0,-5-23 0,-1-1 0,-1 1 0,0-1 0,1 16 0,-3-22 0,-1 0 0,1-1 0,-1 1 0,0 0 0,0-1 0,-1 1 0,1-1 0,-1 1 0,0-1 0,0 0 0,0 0 0,-1 0 0,0 0 0,-4 5 0,-7 6 1,-1-1 1,0 0-1,-27 17 0,11-8-1371,15-10-5456</inkml:trace>
</inkml:ink>
</file>

<file path=ppt/ink/ink3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26.8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24575,'15'301'0,"-1"-78"0,2-24 0,1 61 0,-18 73 0,2-314 0,1 0 0,1 0 0,7 24 0,-5-20 0,5 40 0,-9-39 203,-1-12-595,1-1 0,0 1 0,3 12 0,2-4-6434</inkml:trace>
</inkml:ink>
</file>

<file path=ppt/ink/ink3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28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95 24575,'706'0'0,"-668"-1"0,1-2 0,61-12 0,74-29 0,-134 34 76,0 2 1,1 2-1,46-1 0,125 7-544,-105 2-734,-95-2-5624</inkml:trace>
</inkml:ink>
</file>

<file path=ppt/ink/ink3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29.9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1 126 24575,'26'-1'0,"-1"-1"0,51-12 0,-3 1 0,446-67 0,-436 70 0,-1 4 0,124 7 0,-73 1 0,-38-2-1365,-68 0-5461</inkml:trace>
</inkml:ink>
</file>

<file path=ppt/ink/ink3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32.5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89 24575,'0'-5'0,"0"0"0,0 0 0,0-1 0,-1 1 0,0 0 0,0 0 0,-1 0 0,1 0 0,-4-7 0,3 10 0,1-1 0,-1 1 0,0 0 0,1 0 0,-1 0 0,0 0 0,0 1 0,0-1 0,0 1 0,-1-1 0,1 1 0,0 0 0,-1-1 0,1 1 0,-1 0 0,1 1 0,-1-1 0,1 0 0,-1 1 0,-3-1 0,3 1 0,1 0 0,-1 0 0,1 0 0,-1 1 0,1-1 0,0 0 0,-1 1 0,1 0 0,-1 0 0,1 0 0,0 0 0,0 0 0,-1 0 0,1 0 0,0 1 0,0-1 0,0 1 0,0-1 0,1 1 0,-1 0 0,0 0 0,1 0 0,-1 0 0,1 0 0,0 0 0,0 0 0,-1 1 0,2-1 0,-1 0 0,0 1 0,-1 3 0,1-3 0,0 1 0,0 0 0,0-1 0,1 1 0,-1 0 0,1-1 0,0 1 0,0 0 0,0 0 0,1 0 0,-1-1 0,1 1 0,0 0 0,0-1 0,0 1 0,1-1 0,-1 1 0,1-1 0,0 0 0,3 6 0,2-3 0,0 0 0,0-1 0,1 0 0,-1 0 0,12 5 0,-13-7 0,0 0 0,0 0 0,-1 0 0,1 1 0,-1 0 0,0 0 0,0 0 0,0 0 0,-1 1 0,0 0 0,0 0 0,4 6 0,-7-10-52,0 0-1,-1 0 1,1 0-1,-1 1 1,0-1-1,1 0 1,-1 0-1,0 1 1,0-1-1,1 0 1,-1 0-1,0 1 1,0-1-1,0 0 1,-1 0-1,1 1 1,0-1-1,0 0 1,-1 0-1,1 0 0,-1 1 1,1-1-1,-1 0 1,1 0-1,-2 1 1,-8 9-6774</inkml:trace>
</inkml:ink>
</file>

<file path=ppt/ink/ink3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5:35.4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1 187 24575,'0'-18'0,"-1"3"0,1 0 0,1 0 0,0 0 0,1 0 0,5-19 0,-6 30 0,1 1 0,-1 0 0,0 0 0,1 0 0,-1 0 0,1 0 0,0 0 0,0 0 0,0 0 0,1 1 0,-1-1 0,1 1 0,-1 0 0,1-1 0,0 1 0,0 1 0,0-1 0,0 0 0,0 1 0,0-1 0,0 1 0,1 0 0,-1 0 0,0 0 0,1 1 0,-1-1 0,0 1 0,7-1 0,-9 1 0,1 0 0,0 0 0,0 0 0,0 0 0,0 0 0,0 0 0,0 0 0,0 0 0,0 1 0,0-1 0,0 1 0,-1 0 0,1-1 0,0 1 0,0 0 0,-1 0 0,1 0 0,0 0 0,-1 0 0,1 1 0,-1-1 0,0 0 0,1 1 0,-1-1 0,0 1 0,0-1 0,0 1 0,0 0 0,0-1 0,0 1 0,0 0 0,-1 0 0,1 0 0,0-1 0,0 5 0,-1-3 0,0 0 0,-1 0 0,1 0 0,0 0 0,-1 0 0,0 0 0,0 0 0,0 0 0,0 0 0,0 0 0,0 0 0,-1-1 0,0 1 0,1-1 0,-1 1 0,0-1 0,0 1 0,0-1 0,0 0 0,-1 0 0,1 0 0,-4 2 0,-22 10 0,23-12 0,-1 1 0,1-1 0,0 1 0,0 0 0,1 0 0,-1 0 0,-8 8 0,13-10 0,0-1 0,-1 1 0,1-1 0,0 1 0,0 0 0,0-1 0,-1 1 0,1-1 0,0 1 0,0 0 0,0-1 0,0 1 0,0 0 0,0-1 0,0 1 0,0 0 0,0-1 0,1 1 0,-1-1 0,0 1 0,0 0 0,0-1 0,1 1 0,-1-1 0,0 1 0,1 0 0,-1-1 0,1 1 0,-1-1 0,0 1 0,1-1 0,-1 0 0,1 1 0,-1-1 0,1 1 0,0-1 0,-1 0 0,1 0 0,-1 1 0,1-1 0,0 0 0,-1 0 0,1 0 0,0 1 0,34 11 0,-30-11 0,11 4-341,0 1 0,0 1-1,27 16 1,-26-13-6485</inkml:trace>
</inkml:ink>
</file>

<file path=ppt/ink/ink3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18.7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24575,'-3'69'0,"-21"112"0,4-35 0,1 220 287,20 2-564,1-120-1098,-2-222-5451</inkml:trace>
</inkml:ink>
</file>

<file path=ppt/ink/ink3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20.5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 24575,'16'27'0,"1"0"0,1 0 0,32 35 0,-27-35 0,24 30 0,93 88 0,-103-103 0,-33-35 0,1 0 0,0-1 0,0 0 0,0 0 0,1-1 0,0 0 0,0 0 0,0 0 0,10 5 0,-15-10 0,1 1 0,0-1 0,-1 0 0,1 0 0,0 1 0,0-1 0,-1-1 0,1 1 0,0 0 0,-1 0 0,1 0 0,0-1 0,-1 1 0,1-1 0,0 0 0,-1 1 0,1-1 0,-1 0 0,1 0 0,-1 0 0,0 0 0,1 0 0,-1 0 0,2-2 0,4-5 0,0 1 0,12-17 0,-13 15 0,6-7 0,-1-1 0,-1-1 0,0 1 0,-2-2 0,0 1 0,-1-1 0,-1 0 0,0-1 0,-2 1 0,0-1 0,-1 0 0,0-22 0,0 13-62,1 1 0,9-34-1,-7 35-1115,-4 17-5648</inkml:trace>
</inkml:ink>
</file>

<file path=ppt/ink/ink3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22.6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1 168 24575,'5'-1'0,"0"0"0,0-1 0,0 1 0,0-1 0,0 0 0,-1 0 0,1 0 0,-1-1 0,1 0 0,-1 0 0,0 0 0,0 0 0,0-1 0,4-4 0,13-9 0,-13 10 0,0 0 0,0-1 0,8-11 0,5-5 0,-16 20 0,-1 1 0,1-1 0,0 1 0,0 0 0,0 1 0,1-1 0,-1 1 0,1 0 0,-1 0 0,1 1 0,0-1 0,11 0 0,17-5 0,-30 5 0,0 1 0,1 0 0,-1 1 0,0-1 0,1 1 0,-1-1 0,1 1 0,-1 1 0,0-1 0,1 0 0,4 2 0,-6-1 0,-1 0 0,0 0 0,1 1 0,-1-1 0,0 0 0,0 1 0,0-1 0,0 1 0,0 0 0,0 0 0,-1 0 0,1 0 0,-1 0 0,1 0 0,-1 0 0,0 0 0,1 0 0,-1 1 0,0-1 0,1 5 0,11 51 0,-12-48 0,1 0 0,0 1 0,1-1 0,0 0 0,1 0 0,0 0 0,0-1 0,8 13 0,23 25 0,20 31 0,-48-67 0,0 1 0,-1-1 0,-1 1 0,8 25 0,-10-11-1365,-5-6-5461</inkml:trace>
</inkml:ink>
</file>

<file path=ppt/ink/ink3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6:54.2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0 24575,'0'13'0,"-1"-1"0,-1 1 0,0-1 0,0 1 0,-2-1 0,1 0 0,-2 0 0,1-1 0,-2 1 0,0-1 0,0 0 0,-10 14 0,11-19 0,1 1 0,0 0 0,1 0 0,-1 0 0,2 1 0,-1-1 0,1 1 0,0 0 0,0 0 0,1-1 0,0 1 0,1 0 0,-1 0 0,1 0 0,1 0 0,0 0 0,0 0 0,1 0 0,-1 0 0,2-1 0,-1 1 0,1-1 0,0 1 0,1-1 0,-1 0 0,2 0 0,5 7 0,45 72 0,-41-62 0,1 0 0,1-1 0,22 25 0,-24-33-1365,-3 0-5461</inkml:trace>
</inkml:ink>
</file>

<file path=ppt/ink/ink3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00.0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0 474 24575,'0'-400'0,"0"394"0,0 0 0,1 0 0,-1 0 0,1 1 0,0-1 0,0 0 0,4-7 0,-5 11 0,1 1 0,0 0 0,-1 0 0,1 0 0,0 0 0,0 0 0,0 0 0,0 0 0,0 0 0,0 0 0,0 0 0,0 0 0,0 0 0,1 1 0,-1-1 0,0 0 0,0 1 0,1-1 0,-1 1 0,0 0 0,1-1 0,-1 1 0,0 0 0,1 0 0,-1 0 0,1 0 0,-1 0 0,0 0 0,1 0 0,-1 0 0,0 1 0,1-1 0,-1 0 0,0 1 0,1-1 0,-1 1 0,2 0 0,12 6 0,0 1 0,0 0 0,-1 0 0,0 1 0,13 12 0,0 2 0,33 36 0,-47-44 0,1 0 0,1 1 0,0-2 0,25 19 0,-35-30 0,-1 1 0,1 0 0,-1 0 0,0 0 0,0 0 0,0 0 0,0 1 0,-1-1 0,0 1 0,0 0 0,0 0 0,0 1 0,-1-1 0,3 8 0,-3 1 0,1-1 0,-2 1 0,1-1 0,-2 1 0,-1 14 0,1-20 0,0-1 0,-1 1 0,0 0 0,0 0 0,-1 0 0,0 0 0,0-1 0,-1 1 0,0-1 0,-1 0 0,1 0 0,-1 0 0,-1 0 0,1-1 0,-1 1 0,0-1 0,-1 0 0,1-1 0,-1 0 0,0 1 0,-1-2 0,1 1 0,-1-1 0,0 0 0,0 0 0,0-1 0,0 0 0,-1 0 0,1-1 0,-1 0 0,-12 2 0,-103-3-220,95-1-925,1-1-5681</inkml:trace>
</inkml:ink>
</file>

<file path=ppt/ink/ink3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02.3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1619 24575,'1'-10'0,"1"1"0,-1 0 0,2-1 0,-1 1 0,1 0 0,1 0 0,-1 1 0,1-1 0,1 1 0,0-1 0,10-11 0,-7 7 0,1-1 0,-2 0 0,8-18 0,-9 19 0,0 0 0,0 0 0,1 1 0,15-20 0,42-44 0,-30 38 0,465-469 0,-313 346 0,-84 64 0,-65 65 0,-27 24 0,-1 0 0,18-18 0,-15 12 0,25-21 0,-22 23 0,19-23 0,-17 16 0,2 2 0,-1 0 0,2 2 0,0 0 0,29-16 0,-6 3 0,-17 13 0,0 2 0,0 0 0,36-10 0,-31 11 0,61-31 0,-43 18-1365,-28 17-5461</inkml:trace>
</inkml:ink>
</file>

<file path=ppt/ink/ink3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04.0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 24575,'41'0'0,"-16"-1"0,-1 1 0,0 1 0,1 1 0,38 9 0,-51-8 0,6 1 0,0 2 0,-1 0 0,24 12 0,-38-17 0,0 1 0,1-1 0,-1 1 0,0 0 0,0 0 0,-1 0 0,1 1 0,0-1 0,-1 1 0,1 0 0,-1-1 0,0 1 0,0 0 0,0 0 0,0 0 0,-1 1 0,1-1 0,-1 0 0,0 1 0,0-1 0,0 1 0,0-1 0,0 1 0,-1 4 0,0-3 0,-1-1 0,0 1 0,0 0 0,-1-1 0,1 1 0,-1-1 0,0 0 0,0 0 0,-5 8 0,-30 37 0,21-30 0,7-8 0,1 0 0,0 1 0,1 0 0,0 0 0,1 1 0,1 0 0,0 0 0,0 0 0,1 1 0,1-1 0,1 1 0,-3 22 0,5-12 0,-3 32 0,2-52 0,1 0 0,-1 0 0,-1 1 0,1-1 0,0 0 0,-1 0 0,0 0 0,0-1 0,0 1 0,-4 4 0,-5 1-1365,1-6-5461</inkml:trace>
</inkml:ink>
</file>

<file path=ppt/ink/ink4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06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24575,'1'6'0,"0"1"0,0 0 0,0 0 0,1 0 0,4 10 0,0 3 0,16 55 0,17 65 0,-33-112 0,-2 0 0,-1 0 0,0 35 0,-5-24 0,1-28 0,0 0 0,0 0 0,1 0 0,1-1 0,0 1 0,0 0 0,5 17 0,-5-26 0,1 1 0,-1-1 0,1 1 0,0-1 0,-1 0 0,1 0 0,0 1 0,0-1 0,1-1 0,-1 1 0,0 0 0,1 0 0,-1-1 0,1 1 0,-1-1 0,1 0 0,0 0 0,0 0 0,-1 0 0,1-1 0,6 2 0,5-1 0,0 1 0,1-2 0,16-1 0,-17 0 0,237-4 0,-231 4 0,0-2 0,0 0 0,0-1 0,27-9 0,-43 12-124,-1 0 0,0 0 0,0 0 0,0-1 0,0 0 0,0 0-1,0 0 1,0 0 0,0 0 0,4-5 0,4-8-6702</inkml:trace>
</inkml:ink>
</file>

<file path=ppt/ink/ink4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11.1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24575,'3'1'0,"-1"-1"0,0 1 0,0-1 0,0 1 0,0-1 0,0 1 0,0 0 0,0 0 0,0 0 0,-1 1 0,1-1 0,0 0 0,2 2 0,24 26 0,-11-11 0,49 50 0,-43-43 0,32 28 0,-40-39 0,0 0 0,16 22 0,-4-4 0,4-2 0,-23-24 0,-1 0 0,-1 1 0,1 0 0,9 12 0,-7-4 0,18 27 0,1-1 0,2-2 0,46 48 0,42 36 0,-44-32 0,36 31 0,-47-51 0,42 42 0,-76-85 0,-10-9 0,0-2 0,31 22 0,-26-21 0,-1 1 0,29 31 0,-29-28 0,4 6 0,-20-19 0,1-1 0,0 0 0,0 0 0,1-1 0,0 0 0,1-1 0,-1 0 0,15 7 0,-9-7-136,0 0-1,-1 2 1,0 0-1,0 0 1,-1 2-1,0-1 1,-1 2-1,0-1 0,12 15 1,-14-11-6690</inkml:trace>
</inkml:ink>
</file>

<file path=ppt/ink/ink4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13.4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372 1 24575,'0'400'0,"0"-394"0,0 0 0,-1-1 0,1 1 0,-1-1 0,0 0 0,0 1 0,0-1 0,-1 0 0,-3 6 0,4-8 0,-1-1 0,1 1 0,-1-1 0,0 0 0,0 0 0,0 0 0,0 0 0,0 0 0,-1-1 0,1 1 0,-1-1 0,1 1 0,-1-1 0,1 0 0,-1 0 0,0 0 0,1 0 0,-1 0 0,-5 0 0,-113 12 0,70-6-682,-74 1-1,112-8-6143</inkml:trace>
</inkml:ink>
</file>

<file path=ppt/ink/ink4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6:57:15.8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1 526 24575,'0'-431'0,"0"426"0,0-1 0,0 1 0,1-1 0,-1 1 0,1-1 0,1 1 0,-1 0 0,1 0 0,2-6 0,-2 8 0,-1 1 0,1 0 0,0-1 0,0 1 0,0 0 0,0 0 0,0 0 0,0 1 0,0-1 0,1 0 0,-1 1 0,0 0 0,1-1 0,0 1 0,-1 0 0,1 0 0,0 0 0,-1 1 0,6-1 0,13-1 0,1 1 0,-1 1 0,0 1 0,1 0 0,-1 2 0,34 9 0,-23-5 0,61 4 0,-76-10 0,-1 0 0,0 1 0,0 1 0,17 5 0,-29-7 0,1 0 0,0 1 0,-1 0 0,1 0 0,-1 0 0,0 0 0,0 1 0,1 0 0,-2-1 0,1 2 0,0-1 0,-1 0 0,1 1 0,-1-1 0,0 1 0,0 0 0,4 8 0,-7-11 15,1 1 0,-1-1 0,1 1 0,-1-1-1,0 1 1,0-1 0,0 1 0,0-1 0,0 1 0,0 0-1,0-1 1,0 1 0,0-1 0,-1 1 0,1-1 0,-1 1 0,1-1-1,-1 0 1,0 1 0,0-1 0,1 1 0,-2 0 0,-1 2-259,0-1 0,0 1 0,0-1 0,-1 0 1,1 0-1,-6 3 0,-8 4-6582</inkml:trace>
</inkml:ink>
</file>

<file path=ppt/ink/ink4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48.35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39 161 24575,'-1'-25'0,"0"14"0,1 1 0,0-1 0,1 0 0,0 0 0,4-14 0,-4 22 0,0 1 0,0-1 0,0 0 0,1 0 0,-1 1 0,1-1 0,0 1 0,-1-1 0,1 1 0,0 0 0,0 0 0,1 0 0,-1 0 0,0 0 0,1 0 0,-1 0 0,1 1 0,0 0 0,-1-1 0,1 1 0,0 0 0,0 0 0,5-1 0,12-1 0,0 1 0,1 0 0,-1 2 0,0 0 0,31 5 0,-48-5 0,-1 0 0,1 0 0,0 1 0,0 0 0,-1-1 0,1 1 0,0 0 0,-1 0 0,1 0 0,-1 1 0,1-1 0,-1 0 0,1 1 0,-1 0 0,0-1 0,0 1 0,0 0 0,0 0 0,0 0 0,-1 1 0,1-1 0,0 0 0,-1 1 0,0-1 0,1 1 0,-1-1 0,0 1 0,-1 0 0,1-1 0,0 1 0,-1 0 0,1 0 0,-1-1 0,0 6 0,0-2 0,-1-1 0,0 1 0,0-1 0,0 1 0,-1-1 0,0 0 0,0 1 0,0-1 0,0 0 0,-1 0 0,0-1 0,0 1 0,-1 0 0,1-1 0,-1 0 0,-7 7 0,-11 5 0,-46 27 0,63-40 0,-6 2 0,-1 0 0,0-1 0,-1 0 0,1-1 0,0 0 0,-1-1 0,0 0 0,0-1 0,0 0 0,-17-2 0,43 0 0,1 1 0,23 3 0,-22 1 0,0-1 0,-1 2 0,24 10 0,-34-13 0,0 0 0,0 1 0,-1-1 0,1 1 0,-1-1 0,0 1 0,1 0 0,-2 0 0,1 1 0,0-1 0,0 1 0,-1-1 0,0 1 0,0 0 0,0 0 0,0-1 0,2 9 0,0 10 0,-1 1 0,-2 0 0,0-1 0,-1 1 0,-5 43 0,4-63 0,1 0 0,-1 0 0,1 0 0,-1 0 0,0 0 0,0 0 0,0-1 0,0 1 0,-1 0 0,1 0 0,-1-1 0,0 1 0,0-1 0,0 1 0,0-1 0,0 0 0,0 0 0,0 0 0,-6 4 0,4-5 0,0 1 0,1 0 0,-1-1 0,0 0 0,-1 0 0,1 0 0,0-1 0,0 1 0,0-1 0,0 0 0,-1 0 0,1 0 0,-6-1 0,4 0 0,0-1 0,-1 1 0,1-1 0,0 0 0,0 0 0,0-1 0,0 0 0,1 0 0,-1 0 0,1-1 0,0 0 0,0 0 0,0 0 0,0-1 0,1 1 0,-1-1 0,1 0 0,1 0 0,-5-8 0,4 3 0,1 0 0,0-1 0,0 0 0,2 1 0,-1-1 0,1-14 0,4-70 0,-1 44 0,-2 46 97,0 4-160,0 0-1,0 0 1,0 0-1,0 0 0,0 0 1,0 0-1,0 0 1,0 0-1,0 0 1,0 0-1,0 0 0,1 0 1,-1 0-1,0 0 1,1 0-1,-1 1 0,1-1 1,-1 0-1,1 0 1,-1 0-1,1 0 1,1 0-1</inkml:trace>
</inkml:ink>
</file>

<file path=ppt/ink/ink4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00.4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23 24575,'4'78'0,"4"-1"0,32 135 0,-27-148 0,9 30 0,-12-58 0,-1 1 0,-2 0 0,-2 0 0,1 48 0,-8-181 0,2-75 0,0 168 0,1 0 0,-1 0 0,1 0 0,-1 0 0,1 0 0,0 0 0,0 1 0,1-1 0,-1 0 0,0 1 0,1-1 0,0 1 0,-1-1 0,1 1 0,0 0 0,0 0 0,1 0 0,-1 0 0,0 0 0,1 0 0,-1 1 0,1-1 0,-1 1 0,1-1 0,0 1 0,-1 0 0,1 0 0,0 1 0,4-2 0,8 0 0,0 0 0,-1 1 0,1 1 0,25 2 0,-16 0 0,-12-2 0,-3 1 0,1 0 0,-1-1 0,0-1 0,0 1 0,18-5 0,-25 4 0,1 0 0,-1 0 0,0 0 0,1 0 0,-1 0 0,0-1 0,1 0 0,-1 1 0,0-1 0,0 0 0,0 0 0,-1 0 0,1 0 0,0 0 0,-1 0 0,1 0 0,-1-1 0,0 1 0,0-1 0,0 1 0,0-1 0,0 1 0,-1-1 0,2-5 0,0-15 0,0-1 0,-1 0 0,-4-39 0,0 13 0,1 28 0,-1 0 0,-9-33 0,6 31 0,-4-37 0,10 53 0,-1-5 0,1 11 0,0 7 0,1 18 0,2 0 0,9 37 0,-6-32 0,4 41 0,-8 241 192,-4-161-1749,2-122-5269</inkml:trace>
</inkml:ink>
</file>

<file path=ppt/ink/ink4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35.78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24575,'0'4'0,"1"1"0,-1 0 0,1 0 0,0-1 0,0 1 0,0 0 0,1-1 0,0 1 0,0-1 0,0 1 0,0-1 0,0 0 0,1 0 0,0 0 0,4 4 0,5 4 0,0-1 0,1-1 0,17 12 0,-19-15 0,-1 0 0,0 1 0,0 0 0,0 1 0,-1 0 0,8 10 0,4 12 0,2-2 0,28 29 0,-47-54 0,-1 0 0,1 1 0,0-1 0,-1 1 0,0 0 0,0 0 0,4 10 0,-8-9 0,-6-8 0,-8-8 0,5-1 0,-1 0 0,1-1 0,1-1 0,0 1 0,1-1 0,-10-21 0,7 13 0,-22-31 0,21 35 169,-14-30-1,18 32-735,-1 0-1,-19-27 1,13 25-6259</inkml:trace>
</inkml:ink>
</file>

<file path=ppt/ink/ink4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42.6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4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12.5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0 249 24575,'1'-6'0,"-1"0"0,1 0 0,1 0 0,-1 0 0,1 1 0,0-1 0,0 0 0,1 1 0,0-1 0,0 1 0,0 0 0,0 0 0,1 0 0,0 1 0,0-1 0,0 1 0,0 0 0,1 0 0,8-6 0,2 0 0,0 1 0,1 0 0,0 1 0,0 1 0,25-8 0,6 2 0,0 2 0,1 2 0,80-5 0,149 11 0,-148 5 0,-106-4 0,-1 0 0,41-10 0,-38 6 0,0 1 0,34-2 0,-52 7 0,0 0 0,0 0 0,1 1 0,-1 0 0,0 0 0,0 1 0,0 0 0,0 0 0,0 1 0,-1-1 0,1 1 0,9 7 0,-9-5 0,-1 0 0,0 1 0,0 0 0,-1 0 0,7 9 0,-7-8 0,0-1 0,0 0 0,0 0 0,1-1 0,-1 0 0,11 7 0,-3-2-195,-1-1 0,-1 2 0,1-1 0,-2 2 0,1-1 0,11 19 0,-11-14-6631</inkml:trace>
</inkml:ink>
</file>

<file path=ppt/ink/ink4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15.3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373 155 24575,'-8'0'0,"0"-1"0,0 0 0,0 0 0,0-1 0,0 0 0,0-1 0,1 1 0,-1-1 0,1-1 0,-1 0 0,1 0 0,0 0 0,1-1 0,-1 0 0,1 0 0,0 0 0,-11-13 0,7 7 0,-1 1 0,0 0 0,-1 0 0,0 1 0,-24-12 0,32 18 0,1 2 0,-1-1 0,0 0 0,1 1 0,-1 0 0,0 0 0,0 0 0,0 0 0,0 0 0,0 1 0,0 0 0,0 0 0,0 0 0,0 0 0,0 1 0,0-1 0,0 1 0,0 0 0,1 0 0,-1 1 0,0-1 0,0 1 0,1-1 0,-1 1 0,1 1 0,0-1 0,-4 3 0,4-2 0,0 1 0,0-1 0,1 1 0,-1 0 0,1 0 0,0 0 0,0 0 0,0 0 0,1 0 0,0 1 0,-1-1 0,1 1 0,0 8 0,-1 7 0,3 37 0,0-38 0,-2 21 0,0-27 0,1 0 0,0 0 0,1 0 0,0 0 0,1 0 0,6 20 0,-6-29 0,0-1 0,0 1 0,0-1 0,1 1 0,-1-1 0,1 0 0,0 0 0,0 0 0,0 0 0,0 0 0,0-1 0,1 0 0,-1 1 0,1-1 0,7 3 0,5 1 0,0-1 0,27 6 0,-8-3 0,-21-4 0,-1 0 0,1-1 0,0-1 0,0-1 0,0 0 0,17-1 0,-28 0 0,1 0 0,0 0 0,-1-1 0,1 0 0,0 1 0,-1-1 0,1-1 0,-1 1 0,0 0 0,1-1 0,-1 0 0,0 0 0,0 0 0,0 0 0,0 0 0,0-1 0,0 1 0,-1-1 0,1 0 0,-1 1 0,0-1 0,0 0 0,0-1 0,0 1 0,0 0 0,-1-1 0,1 1 0,0-5 0,1-10-67,0-1-1,-2 1 0,0-1 0,-3-32 1,1 28-960,0-5-5799</inkml:trace>
</inkml:ink>
</file>

<file path=ppt/ink/ink4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16.9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227 0 24575,'-5'5'0,"-2"7"0,-5 7 0,-6 5 0,-4-2 0,0 2 0,0 1 0,4 1 0,4 2 0,-1-3 0,3-2 0,-2-5 0,1 1 0,3 1 0,-2-1 0,1-5-8191</inkml:trace>
</inkml:ink>
</file>

<file path=ppt/ink/ink4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20.3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51 24575,'0'-49'0,"18"92"0,-7 38 0,-9-57 0,1 0 0,6 24 0,-3-22 0,4 41 0,-7-40 0,9 37 0,-2-2 0,-9-51 0,0 0 0,0 0 0,1 0 0,1 0 0,0 0 0,6 13 0,-9-23 0,0-1 0,0 0 0,0 0 0,0 1 0,0-1 0,0 0 0,0 0 0,1 0 0,-1 1 0,0-1 0,0 0 0,0 0 0,0 0 0,0 1 0,0-1 0,0 0 0,1 0 0,-1 0 0,0 0 0,0 1 0,0-1 0,0 0 0,1 0 0,-1 0 0,0 0 0,0 0 0,0 0 0,1 0 0,-1 0 0,0 1 0,0-1 0,1 0 0,-1 0 0,0 0 0,0 0 0,0 0 0,1 0 0,-1 0 0,0 0 0,0 0 0,1 0 0,-1-1 0,0 1 0,0 0 0,0 0 0,1 0 0,-1 0 0,5-13 0,0-19 0,-4 1 0,-1 1 0,-1-1 0,-10-57 0,11 87 0,-1-1 0,1 0 0,0 1 0,0-1 0,0 1 0,0-1 0,0 0 0,0 1 0,0-1 0,1 1 0,-1-1 0,0 0 0,1 1 0,0-1 0,-1 1 0,1 0 0,0-1 0,0 1 0,-1-1 0,1 1 0,0 0 0,1 0 0,-1-1 0,0 1 0,0 0 0,0 0 0,1 0 0,-1 0 0,0 1 0,1-1 0,-1 0 0,1 1 0,-1-1 0,1 0 0,-1 1 0,1 0 0,-1-1 0,1 1 0,2 0 0,8-2 0,1 1 0,-1 0 0,1 1 0,13 2 0,-8-1 0,-12 0 0,1-1 0,-1 0 0,0-1 0,1 1 0,-1-1 0,0-1 0,12-3 0,-15 4 0,-1 0 0,0 0 0,1-1 0,-1 1 0,0-1 0,0 0 0,0 0 0,0 0 0,0 0 0,0 0 0,-1 0 0,1 0 0,-1 0 0,1-1 0,-1 1 0,0-1 0,0 1 0,0-1 0,0 1 0,0-1 0,0-4 0,2-21 0,0 0 0,-2-1 0,-2 1 0,-3-31 0,0-3 0,5 314 0,-2-115 0,1-132-91,1-1 0,-1 1 0,0 0 0,-1-1 0,1 1 0,-1 0 0,0-1 0,0 1 0,0-1 0,-1 0 0,0 1 0,0-1 0,0 0 0,-4 6 0,-7 4-6735</inkml:trace>
</inkml:ink>
</file>

<file path=ppt/ink/ink4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22.3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1 153 24575,'0'-12'0,"-1"-1"0,1 0 0,1 1 0,0-1 0,1 0 0,5-19 0,-7 29 0,1 1 0,0-1 0,0 1 0,1-1 0,-1 1 0,0 0 0,1 0 0,0-1 0,-1 1 0,1 0 0,0 0 0,0 1 0,0-1 0,0 0 0,0 1 0,1-1 0,-1 1 0,0 0 0,1 0 0,-1-1 0,1 2 0,-1-1 0,1 0 0,-1 0 0,1 1 0,0 0 0,-1-1 0,1 1 0,0 0 0,-1 0 0,1 1 0,5 0 0,-1 1 0,0 0 0,0 0 0,-1 1 0,1 0 0,-1 0 0,0 1 0,1-1 0,-1 1 0,-1 1 0,1-1 0,-1 1 0,8 9 0,-4-6 0,0 0 0,1 0 0,13 9 0,12 2 0,-8-5 0,1 2 0,25 21 0,-21-8 255,-26-22-486,1 0-1,0-1 1,1 0-1,0 0 1,0-1-1,14 8 1,0-4-6595</inkml:trace>
</inkml:ink>
</file>

<file path=ppt/ink/ink4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25.5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24575,'7'19'0,"-2"-8"0,1 14 0,-1 1 0,-1-1 0,-1 1 0,-1 0 0,-3 46 0,2 35 0,1-95 0,-1-1 0,1 1 0,1-1 0,0 0 0,8 19 0,-8-29 0,-1-8 0,0-11 0,-1 3 0,-1 6 0,0 0 0,0 0 0,2 0 0,-1 1 0,5-15 0,-5 20 0,0 0 0,0 1 0,1-1 0,-1 1 0,1-1 0,0 1 0,0-1 0,0 1 0,0 0 0,0 0 0,0 0 0,1 0 0,-1 1 0,1-1 0,-1 0 0,1 1 0,-1 0 0,1 0 0,0 0 0,0 0 0,4-1 0,6 0 0,-1 0 0,1 1 0,-1 1 0,24 2 0,-25-1 0,0-1 0,0 0 0,0 0 0,0-1 0,0 0 0,15-4 0,-24 4 0,0 1 0,0-1 0,0 0 0,0 0 0,0 0 0,0 0 0,0 0 0,-1-1 0,1 1 0,0-1 0,-1 1 0,1-1 0,-1 0 0,1 1 0,-1-1 0,0 0 0,1 0 0,-1 0 0,0 0 0,0-2 0,0 0 0,0 0 0,0 0 0,0 0 0,-1 0 0,0 0 0,0-1 0,0 1 0,0 0 0,-1 0 0,-1-5 0,0-2 0,-2 0 0,1 0 0,-2 1 0,1-1 0,-2 1 0,1 0 0,-8-10 0,-45-50 0,44 54 0,15 26 0,17 30 0,-13-33 0,0 0 0,0 0 0,1 0 0,-1-1 0,13 11 0,2 1 0,-16-13 0,0 0 0,0 0 0,-1 0 0,0 1 0,0 0 0,0 0 0,0 0 0,-1 0 0,0 0 0,0 0 0,-1 0 0,0 1 0,1 10 0,0 11 0,-5 53 0,1-38 0,0 171 0,2-212 8,-2 17 323,2-18-379,0-1-1,-1 1 0,1-1 1,0 0-1,0 1 0,-1-1 1,1 0-1,-1 1 0,1-1 0,0 0 1,-1 1-1,1-1 0,-1 0 1,1 0-1,0 1 0,-1-1 1,1 0-1,-1 0 0,1 0 0,-1 0 1,1 0-1,-1 0 0,1 0 1,-1 0-1,1 0 0,-1 0 1,1 0-1,-1 0 0,1 0 0,-1 0 1,1 0-1,-1 0 0,1 0 1,-1-1-1,-12-4-6777</inkml:trace>
</inkml:ink>
</file>

<file path=ppt/ink/ink4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27.5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24575,'5'0'0,"7"0"0,7 0 0,5 0 0,4 0 0,-3 5 0,-6 7 0,-6 1-8191</inkml:trace>
</inkml:ink>
</file>

<file path=ppt/ink/ink4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29.3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33 24575,'0'-5'0,"5"-2"0,7 0 0,7 2 0,5 1 0,4 1 0,2 2 0,2 1 0,-1-1 0,1 2 0,0-1 0,-6 0-8191</inkml:trace>
</inkml:ink>
</file>

<file path=ppt/ink/ink4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31.5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24575,'0'5'0,"0"7"0,0 7 0,5 0 0,2 2 0,0 2 0,-2-7 0</inkml:trace>
</inkml:ink>
</file>

<file path=ppt/ink/ink4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47.3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586 127 24575,'-10'-8'0,"-1"-1"0,0 1 0,-20-11 0,6 4 0,10 6 0,0 0 0,0 1 0,0 1 0,-1 0 0,0 1 0,-1 1 0,1 0 0,-1 2 0,0-1 0,0 2 0,-27-1 0,42 3 0,-21 0 0,-46 5 0,61-4 0,0 1 0,1 0 0,-1 0 0,1 1 0,-1 0 0,1 0 0,0 1 0,1-1 0,-12 9 0,-1 2 0,9-6 0,-1 0 0,2 1 0,-11 10 0,17-15 0,0 0 0,0 0 0,0 1 0,0-1 0,1 1 0,0 0 0,0-1 0,0 1 0,1 0 0,0 0 0,-2 8 0,2 1 0,0 1 0,1-1 0,0 1 0,1 0 0,1-1 0,3 17 0,3 0 0,21 52 0,-15-47 0,-5-12 0,0-1 0,2 0 0,19 32 0,-23-45 0,0 0 0,0-1 0,1 1 0,17 14 0,-20-20 0,0 0 0,1-1 0,-1 0 0,1 0 0,0 0 0,0 0 0,0-1 0,1 0 0,-1-1 0,11 3 0,-6-3 0,0 0 0,-1-1 0,1 0 0,-1-1 0,1 0 0,0 0 0,-1-1 0,0 0 0,1-1 0,-1 0 0,0-1 0,-1 0 0,1-1 0,-1 0 0,1 0 0,-2-1 0,1 0 0,-1-1 0,9-7 0,0-3 0,0 0 0,-1-1 0,26-39 0,-36 47 0,0 0 0,-1-1 0,0 1 0,-1-1 0,0-1 0,0 1 0,-2 0 0,1-1 0,1-23 0,-6-117-1365,2 126-5461</inkml:trace>
</inkml:ink>
</file>

<file path=ppt/ink/ink4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48.6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24575,'5'0'0,"8"0"0,5 0 0,6 0 0,4 0 0,2 0 0,-3 6 0,-2 1 0,0 0 0,-4-2-8191</inkml:trace>
</inkml:ink>
</file>

<file path=ppt/ink/ink4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50.1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 0 24575,'0'5'0,"0"8"0,0 5 0,0 6 0,0 4 0,0 2 0,0 1 0,0 1 0,-5-5 0,-2-7-8191</inkml:trace>
</inkml:ink>
</file>

<file path=ppt/ink/ink4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51.6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58 0 24575,'0'5'0,"0"8"0,0 6 0,0 5 0,0 4 0,-5-3 0,-1-1 0,-1 2 0,2 0 0,2 2 0,0 1 0,2 1 0,-5-5 0,-1-1 0,1 0 0,1 2 0,1-5-8191</inkml:trace>
</inkml:ink>
</file>

<file path=ppt/ink/ink4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53.1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24575,'644'0'-1365,"-618"0"-5461</inkml:trace>
</inkml:ink>
</file>

<file path=ppt/ink/ink4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55.4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24575,'1'3'0,"0"1"0,1-1 0,-1 1 0,1-1 0,0 1 0,0-1 0,0 0 0,1 0 0,-1 0 0,1 0 0,0 0 0,3 2 0,0 1 0,1 1 0,1 0 0,16 11 0,10 8 0,29 36 0,-44-42 0,1 0 0,0-1 0,1-1 0,1-1 0,47 27 0,-48-33 0,0 0 0,-1 1 0,-1 1 0,0 1 0,-1 1 0,20 21 0,-27-26 0,0 1 0,1-1 0,0-1 0,0 0 0,1-1 0,0-1 0,0 1 0,1-2 0,0 0 0,0-1 0,22 5 0,-25-6 0,0-1 0,-1 2 0,1-1 0,10 7 0,-11-5 0,1-1 0,0 0 0,18 5 0,78 13 0,-82-17 74,0-1-1,0-2 0,32 1 1,78-5-415,-54-1-977,-54 2-5508</inkml:trace>
</inkml:ink>
</file>

<file path=ppt/ink/ink4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5:57.43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24575,'24'26'0,"-1"0"0,-1 2 0,23 39 0,0-1 0,-31-45 0,21 46 0,-25-46 0,0-1 0,2-1 0,15 21 0,-24-36 0,0-1 0,0 1 0,-1 0 0,1 0 0,-1 1 0,0-1 0,0 0 0,0 1 0,-1 0 0,3 9 0,-4-11 0,0 0 0,0 0 0,-1 0 0,1 1 0,-1-1 0,1 0 0,-1 0 0,0 0 0,0 0 0,0 0 0,-1 0 0,1 0 0,-1 0 0,0-1 0,1 1 0,-1 0 0,-3 2 0,-5 5 0,1-1 0,-1 0 0,-1 0 0,0-1 0,0 0 0,0-1 0,-1-1 0,0 0 0,0 0 0,-1-1 0,1-1 0,-1 0 0,-23 4 0,30-7 0,-1 0 0,1 1 0,-1-1 0,1 2 0,-1-1 0,1 1 0,-7 4 0,10-2-1365</inkml:trace>
</inkml:ink>
</file>

<file path=ppt/ink/ink4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02.8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1 150 24575,'16'0'0,"4"-1"0,-1 2 0,22 3 0,-34-3 0,0 1 0,0 0 0,0 0 0,0 1 0,0 0 0,-1 0 0,1 0 0,-1 1 0,6 5 0,14 9 0,68 57 0,-90-71 0,1 0 0,0 0 0,-1-1 0,2 1 0,-1-1 0,0 0 0,1 0 0,-1-1 0,1 0 0,0 0 0,9 2 0,-12-4 0,1 1 0,0-1 0,0 0 0,-1-1 0,1 1 0,0-1 0,0 0 0,-1 0 0,1 0 0,-1 0 0,1 0 0,-1-1 0,1 0 0,-1 1 0,0-1 0,0 0 0,0-1 0,0 1 0,0-1 0,2-2 0,2-3 0,-1 0 0,0 0 0,0 0 0,-1 0 0,-1-1 0,1 0 0,-1 0 0,4-16 0,17-80 0,-25 102 0,2-1-76,-1 0 1,-1 0-1,1 0 0,0 0 0,-1 0 0,0 0 0,0 0 0,0 0 1,-1 0-1,1 0 0,-1 0 0,0 0 0,0 0 0,0 0 1,-1 1-1,1-1 0,-3-4 0,-9-5-6750</inkml:trace>
</inkml:ink>
</file>

<file path=ppt/ink/ink4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05.51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1 184 24575,'-1'-6'0,"2"-1"0,-1 1 0,1 0 0,0-1 0,0 1 0,1 0 0,0 0 0,0 0 0,0 0 0,1 0 0,0 1 0,0-1 0,0 1 0,1 0 0,5-6 0,-3 3 0,0-1 0,1 2 0,0-1 0,1 1 0,-1 0 0,2 1 0,-1 0 0,15-8 0,-19 12 0,-1 0 0,2 0 0,-1 1 0,0 0 0,0 0 0,0 0 0,0 0 0,1 1 0,-1 0 0,0 0 0,1 0 0,-1 0 0,0 1 0,1-1 0,-1 1 0,0 0 0,0 1 0,0-1 0,0 1 0,0-1 0,0 1 0,0 0 0,4 4 0,24 16 0,-1 2 0,43 43 0,-58-53 0,1 0 0,20 12 0,8 7 0,-29-22 0,0 0 0,1-1 0,19 8 0,-18-10 0,0 2 0,25 17 0,-33-17-1365</inkml:trace>
</inkml:ink>
</file>

<file path=ppt/ink/ink4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10.1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674 189 24575,'-1'-3'0,"0"0"0,0 0 0,0 0 0,-1 0 0,1 0 0,-1 1 0,1-1 0,-1 0 0,0 1 0,-4-4 0,0-2 0,-2-2 0,0 0 0,-1 0 0,-1 1 0,1 0 0,-1 1 0,-1 0 0,0 1 0,-16-8 0,6 4 0,-1 2 0,0 0 0,-42-9 0,32 12 0,-1 2 0,0 2 0,1 1 0,-38 3 0,6 0 0,55-2 0,1 0 0,-1 1 0,1 0 0,-1 0 0,1 1 0,-14 5 0,19-6 0,0 0 0,0 1 0,0-1 0,0 1 0,1 0 0,-1 0 0,1 0 0,-1 0 0,1 0 0,0 1 0,0-1 0,0 1 0,0 0 0,0-1 0,0 1 0,1 0 0,-1 0 0,1 0 0,0 0 0,-1 5 0,-2 11 0,2 0 0,0 0 0,1 19 0,1-15 0,-7 39 0,1-32 0,1 1 0,2 0 0,1 0 0,1 31 0,1-59 0,1 0 0,-1 0 0,1 0 0,0-1 0,0 1 0,-1 0 0,2 0 0,-1-1 0,0 1 0,1-1 0,-1 1 0,1-1 0,0 1 0,-1-1 0,1 0 0,0 0 0,1 0 0,-1 0 0,0 0 0,0-1 0,1 1 0,-1-1 0,1 1 0,0-1 0,-1 0 0,1 0 0,0 0 0,0 0 0,4 0 0,9 2 0,-1-2 0,0 0 0,1-1 0,22-2 0,-14 1 0,16 1 0,0 2 0,54 10 0,-59-6 0,0-2 0,0-1 0,57-3 0,-89 0 0,0 0 0,0-1 0,0 0 0,0 1 0,0-1 0,-1 0 0,1 0 0,0-1 0,-1 1 0,1-1 0,-1 1 0,1-1 0,-1 0 0,0 1 0,1-1 0,-1-1 0,0 1 0,0 0 0,-1 0 0,1-1 0,0 1 0,-1-1 0,0 1 0,1-1 0,-1 0 0,0 0 0,0 1 0,-1-1 0,2-4 0,0-8 0,-1-1 0,0 1 0,0 0 0,-4-24 0,2 15 0,-2-70-1365,2 67-5461</inkml:trace>
</inkml:ink>
</file>

<file path=ppt/ink/ink4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14.5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32 113 24575,'0'-22'0,"0"37"0,0 37 0,0 485 0,1-529 0,-1-4 0,0 0 0,0 0 0,0 0 0,0 0 0,0 0 0,-1-1 0,1 1 0,-1 0 0,0 0 0,0 0 0,-1-1 0,1 1 0,-4 5 0,5-8 0,0-1 0,-1 0 0,1 0 0,0 0 0,0 0 0,0 0 0,0 0 0,0 0 0,0 0 0,-1 0 0,1 1 0,0-1 0,0 0 0,0 0 0,0 0 0,0 0 0,-1 0 0,1 0 0,0 0 0,0 0 0,0 0 0,0 0 0,-1 0 0,1 0 0,0 0 0,0 0 0,0 0 0,0 0 0,0 0 0,-1-1 0,1 1 0,0 0 0,0 0 0,0 0 0,0 0 0,0 0 0,0 0 0,-1 0 0,1 0 0,0 0 0,0-1 0,0 1 0,0 0 0,0 0 0,-5-11 0,1-10 0,-1-51 0,5-98 0,2 67 0,-2 98 0,0-1 0,0 1 0,1-1 0,-1 1 0,1-1 0,1 1 0,-1 0 0,1-1 0,2-4 0,-3 8 0,1-1 0,-1 1 0,1 0 0,0 0 0,0 0 0,0 0 0,0 0 0,0 0 0,0 1 0,1-1 0,-1 1 0,1-1 0,-1 1 0,1 0 0,-1 0 0,1 0 0,-1 0 0,1 0 0,5 0 0,15-2 0,1 2 0,-1 0 0,0 2 0,1 0 0,37 7 0,-60-7 0,0-1 0,1 0 0,-1 1 0,1-1 0,-1 0 0,1 0 0,-1 0 0,1 0 0,-1-1 0,0 1 0,1 0 0,-1 0 0,1-1 0,-1 1 0,0-1 0,1 0 0,-1 1 0,0-1 0,0 0 0,1 0 0,-1 1 0,0-1 0,0 0 0,0 0 0,0 0 0,0 0 0,0-1 0,0 1 0,-1 0 0,1 0 0,0-1 0,-1 1 0,1 0 0,-1-1 0,1 1 0,-1 0 0,0-1 0,1 1 0,-1-3 0,1-7 0,0 0 0,-1 0 0,0 0 0,-2-15 0,0 5 0,-2-157 0,4 598 0,-1-403 0,-1 0 0,0 0 0,-7 22 0,-4 27 0,13-64 4,0 3-109,0 0 0,-1 0-1,1 0 1,-1 0 0,0-1-1,-1 1 1,1-1 0,-1 1-1,0-1 1,0 1 0,0-1-1,-6 7 1,-5 2-6721</inkml:trace>
</inkml:ink>
</file>

<file path=ppt/ink/ink4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16.7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85 24575,'1'-3'0,"0"0"0,0 0 0,0 1 0,0-1 0,0 0 0,0 1 0,1-1 0,-1 0 0,1 1 0,0 0 0,0-1 0,2-2 0,28-24 0,-29 27 0,-1 0 0,1 0 0,0 0 0,-1 1 0,1-1 0,0 1 0,0 0 0,0-1 0,0 2 0,0-1 0,1 0 0,-1 1 0,0-1 0,0 1 0,0 0 0,1 0 0,-1 0 0,5 1 0,-6 0 0,0 0 0,0 0 0,1 0 0,-1 0 0,0 1 0,0-1 0,0 1 0,0-1 0,0 1 0,-1 0 0,1-1 0,0 1 0,-1 0 0,1 0 0,-1 0 0,0 1 0,0-1 0,1 0 0,-1 0 0,-1 1 0,1-1 0,0 0 0,-1 1 0,1 3 0,0-3 0,0 0 0,-1 0 0,1 1 0,-1-1 0,0 0 0,0 0 0,0 1 0,0-1 0,-1 0 0,0 0 0,1 1 0,-1-1 0,0 0 0,0 0 0,-1 0 0,-1 4 0,-2-1 0,0 0 0,0-1 0,0 1 0,0-1 0,-1 0 0,-6 3 0,11-7 0,0 0 0,0-1 0,0 1 0,0 0 0,1-1 0,-1 1 0,0 0 0,1 0 0,-1 0 0,0 0 0,1 0 0,-1 0 0,0 1 0,1-1 0,0-1 0,0 0 0,0 1 0,0-1 0,0 0 0,0 1 0,0-1 0,0 0 0,0 1 0,1-1 0,-1 0 0,0 1 0,0-1 0,0 0 0,0 1 0,1-1 0,-1 0 0,0 0 0,0 1 0,0-1 0,1 0 0,-1 0 0,0 1 0,1-1 0,-1 0 0,0 0 0,1 1 0,3 0 0,0 1 0,1-1 0,-1 1 0,0-1 0,7 0 0,7 3 0,10 8 0,0 1 0,32 19 0,-6-2 0,-41-23 0,-1 1 0,0 1 0,-1 0 0,20 20 0,14 11 0,-40-35 0,0-1 0,-1 1 0,1 0 0,-1 0 0,0 1 0,0-1 0,-1 1 0,1 0 0,-1 0 0,-1 0 0,1 0 0,-1 0 0,0 1 0,-1-1 0,1 1 0,0 7 0,-2-9 0,1 0 0,-1 1 0,0-1 0,0 0 0,-1 1 0,0-1 0,0 0 0,0 0 0,0 0 0,-1 0 0,0 0 0,0 0 0,0 0 0,-1 0 0,1-1 0,-1 1 0,0-1 0,-1 0 0,1 0 0,-7 7 0,1-5 0,0 0 0,0 0 0,-1-1 0,0 0 0,0-1 0,0 0 0,0-1 0,0 0 0,-1 0 0,1-1 0,-13 1 0,-16 0 0,-69-5 0,51 0 0,49 2 0,4 0 0,0 1 0,1-1 0,-1 0 0,0-1 0,0 1 0,0-1 0,1 1 0,-1-1 0,0 0 0,1-1 0,-1 1 0,1 0 0,-1-1 0,-3-2 0,6-3-1365</inkml:trace>
</inkml:ink>
</file>

<file path=ppt/ink/ink4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18.1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64 24575,'6'-5'0,"6"-2"0,6 0 0,6 2 0,4-4 0,8 0 0,2 1 0,1 2 0,-2 2 0,-1 2 0,-3 1 0,0 1 0,-2 0 0,-6 1-8191</inkml:trace>
</inkml:ink>
</file>

<file path=ppt/ink/ink4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20.0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1 24575,'0'7'0,"-1"8"0,1 0 0,0-1 0,1 1 0,1-1 0,0 1 0,1-1 0,1 0 0,9 26 0,-5-21 0,-1-1 0,-1 2 0,0-1 0,-2 1 0,0-1 0,1 27 0,-5 122 0,-2-89 0,2-73 342,0-11-2049,0-7-5119</inkml:trace>
</inkml:ink>
</file>

<file path=ppt/ink/ink4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27.6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3 113 24575,'0'693'0,"-1"-747"0,0 11 0,1 0 0,13-84 0,5 5 0,-17 119 0,0 0 0,0-1 0,0 1 0,0 0 0,0 0 0,0 0 0,1 0 0,0 0 0,-1 0 0,1 1 0,0-1 0,0 0 0,1 1 0,-1 0 0,0-1 0,1 1 0,0 0 0,-1 0 0,1 1 0,0-1 0,0 0 0,0 1 0,0 0 0,0 0 0,0 0 0,1 0 0,-1 0 0,5 0 0,10-1 0,0 0 0,0 2 0,0 0 0,21 3 0,-5 0 0,-18-2 0,0 1 0,20 5 0,-23-3 0,-11-4 0,-1 0 0,0 1 0,1-1 0,-1 0 0,1 0 0,-1 0 0,1 0 0,-1 0 0,0 0 0,1-1 0,-1 1 0,1 0 0,-1-1 0,0 1 0,1-1 0,-1 1 0,0-1 0,0 0 0,1 1 0,1-3 0,-1 1 0,-1 1 0,1-1 0,-1 0 0,0 0 0,0 0 0,0 0 0,0 0 0,0 0 0,0-1 0,0 1 0,0-5 0,1-6 0,-1 0 0,-1 0 0,-1-25 0,0 22 0,-4-223 0,7 306 0,-4 131 0,-1-180 0,-1 1 0,0-1 0,-1 1 0,-8 17 0,5-17 0,2-1 0,1 1 0,-5 29 0,7-11 0,4 41 0,-2 22 0,0-97-124,1 0 0,0 1 0,-1-1 0,0 0 0,1 1 0,-1-1-1,0 0 1,-1 0 0,1 0 0,-2 3 0</inkml:trace>
</inkml:ink>
</file>

<file path=ppt/ink/ink4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31.8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1350 24575,'0'-797'0,"0"794"0,0-4 0,0-1 0,1 1 0,0 0 0,2-10 0,-3 16 0,0 0 0,0 0 0,0 0 0,1 0 0,-1 0 0,0 1 0,1-1 0,-1 0 0,1 0 0,-1 0 0,1 0 0,-1 0 0,1 1 0,0-1 0,-1 0 0,1 1 0,0-1 0,-1 0 0,1 1 0,0-1 0,0 1 0,0-1 0,0 1 0,-1-1 0,1 1 0,0 0 0,0 0 0,0-1 0,0 1 0,0 0 0,0 0 0,0 0 0,0 0 0,0 0 0,0 0 0,0 0 0,0 0 0,0 0 0,0 1 0,0-1 0,1 1 0,3 1 0,0 0 0,1 1 0,-1 0 0,0 0 0,-1 1 0,1-1 0,8 9 0,29 37 0,-22-26 0,-5-4 0,-1 2 0,-1-1 0,18 39 0,0-1 0,-26-49 0,8 12 0,-1 1 0,10 27 0,-15-33 0,1-1 0,19 30 0,-20-33 0,1-1 0,-2 1 0,1 0 0,-2 0 0,0 1 0,5 16 0,-7-17 0,0 1 0,1-1 0,1 0 0,0 0 0,1-1 0,0 0 0,0 0 0,1 0 0,11 13 0,-17-24 0,9 12 0,0 1 0,-1 0 0,0 0 0,12 27 0,-16-28 0,-3-6 0,0-1 0,0 1 0,1-1 0,0 0 0,0 0 0,4 5 0,-7-9 0,0-1 0,0 0 0,0 0 0,0 0 0,0 0 0,0 0 0,0 0 0,0 0 0,0 0 0,1 0 0,-1 0 0,0 1 0,0-1 0,0 0 0,0 0 0,0 0 0,0 0 0,0 0 0,1 0 0,-1 0 0,0 0 0,0 0 0,0 0 0,0 0 0,0 0 0,0 0 0,0 0 0,1 0 0,-1 0 0,0 0 0,0 0 0,0 0 0,0 0 0,0 0 0,0 0 0,0 0 0,1-1 0,-1 1 0,0 0 0,0 0 0,0 0 0,0 0 0,0 0 0,0 0 0,0 0 0,0 0 0,0 0 0,0 0 0,1-1 0,2-8 0,-1-10 0,-2-275 0,-2 131 0,2 134 0,0-102 0,24-206 0,-15 285 0,4-24 0,4-127 0,-17 197-1365</inkml:trace>
</inkml:ink>
</file>

<file path=ppt/ink/ink4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40.1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66 24575,'0'-2'0,"1"0"0,-1 0 0,1 0 0,-1-1 0,1 1 0,0 1 0,0-1 0,0 0 0,0 0 0,0 0 0,0 0 0,1 1 0,-1-1 0,1 0 0,-1 1 0,1-1 0,-1 1 0,1 0 0,0 0 0,0-1 0,-1 1 0,1 0 0,0 1 0,3-2 0,3-2 0,1 1 0,0 0 0,-1 1 0,12-2 0,27-1 0,1 2 0,78 5 0,-36 0 0,-30-2-1365,-33 0-5461</inkml:trace>
</inkml:ink>
</file>

<file path=ppt/ink/ink4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42.1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24575,'0'6'0,"0"6"0,0 6 0,0 7 0,0 2 0,0 3 0,0 2 0,0 0 0,0 0 0,6-6 0,1-1 0,0-1 0,3-3 0,1-1 0,-3 1 0,-1 3 0,-3-8 0</inkml:trace>
</inkml:ink>
</file>

<file path=ppt/ink/ink4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55.6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397 376 24575,'1'-99'0,"-3"-109"0,2 205 0,-1 0 0,1 0 0,-1 0 0,0 0 0,0 0 0,0 0 0,0 1 0,0-1 0,0 0 0,-1 1 0,1-1 0,-1 1 0,0 0 0,0-1 0,0 1 0,0 0 0,0 0 0,0 0 0,0 0 0,-1 1 0,1-1 0,-1 0 0,0 1 0,1 0 0,-1 0 0,0 0 0,0 0 0,1 0 0,-5 0 0,-8-2 0,0 2 0,0 0 0,0 0 0,-25 4 0,17-2 0,-6-1 0,17 0 0,1 0 0,0 1 0,0 0 0,-1 0 0,-12 4 0,22-4 0,-1 0 0,0 0 0,0 1 0,1-1 0,-1 1 0,1-1 0,-1 1 0,1 0 0,0 0 0,0 0 0,0 0 0,0 0 0,0 0 0,0 0 0,0 1 0,1-1 0,-1 1 0,1-1 0,0 1 0,0 0 0,0 0 0,0-1 0,0 1 0,-1 5 0,-1 22 0,1 1 0,2-1 0,4 46 0,0 4 0,-4 440 0,-1-504 0,-1 0 0,0 0 0,-8 26 0,-3 24 0,-2 7 0,10-57 0,2 0 0,-1 0 0,2 1 0,-1 25 0,3-40 0,1 1 0,-1-1 0,0 1 0,1-1 0,-1 1 0,1-1 0,0 1 0,0-1 0,0 0 0,0 1 0,0-1 0,1 0 0,-1 0 0,1 0 0,-1 0 0,1 0 0,3 3 0,-1-2 0,-1-1 0,1 0 0,0 1 0,0-1 0,0-1 0,0 1 0,0-1 0,0 0 0,8 2 0,0-2 0,-1 0 0,1 0 0,0-1 0,-1-1 0,1 0 0,-1-1 0,14-3 0,-15 3 0,-1-1 0,1 0 0,-1 0 0,0-1 0,0-1 0,0 1 0,0-1 0,-1-1 0,0 1 0,0-1 0,-1-1 0,1 1 0,-2-2 0,1 1 0,8-13 0,-7 9 0,-1 0 0,0-1 0,-1 0 0,-1 0 0,0-1 0,-1 0 0,6-23 0,1-8 0,-6 21 0,0 1 0,4-42 0,-8-178 219,-2 117-1803,1 99-5242</inkml:trace>
</inkml:ink>
</file>

<file path=ppt/ink/ink4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15.1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24575,'2'17'0,"0"0"0,1 1 0,1-2 0,1 1 0,0 0 0,1-1 0,12 23 0,-8-18 0,-1 0 0,-2 1 0,9 33 0,-15-47 0,1 4 0,0-1 0,1 0 0,0 0 0,5 12 0,-7-20 0,1 0 0,-1 0 0,1-1 0,0 1 0,0 0 0,0-1 0,0 1 0,1-1 0,-1 0 0,1 1 0,-1-1 0,1 0 0,0-1 0,-1 1 0,1 0 0,0-1 0,0 0 0,0 0 0,4 1 0,14 2 0,1-1 0,-1-1 0,1-1 0,-1-1 0,27-4 0,7 1 0,372 2 0,-241 1 0,-167 1 0,0 1 0,-1 1 0,25 7 0,-21-5 0,41 5 0,-25-7 0,57 13 0,-66-11 0,-1-2 0,59-1 0,2 1 0,-87-3 0,1 0 0,0 0 0,-1 1 0,1-1 0,-1 1 0,1 0 0,0 0 0,-1 0 0,0 0 0,1 0 0,-1 0 0,0 1 0,1-1 0,-1 1 0,0-1 0,0 1 0,0 0 0,-1 0 0,1 0 0,0 0 0,1 4 0,1 1 0,-1 1 0,0-1 0,-1 1 0,1 0 0,1 13 0,-4-15 0,1 0 0,0 0 0,1 0 0,-1 0 0,1 0 0,0-1 0,1 1 0,0-1 0,-1 1 0,2-1 0,-1 0 0,7 9 0,39 33 0,-29-26 0,26 20 0,-40-35 0,1 0 0,-1 1 0,-1 0 0,1 0 0,-1 0 0,0 1 0,-1 0 0,0 0 0,0 0 0,4 14 0,-4-11 0,0-1 0,1 1 0,0-1 0,13 18 0,-18-27 7,0-1 0,0 0 0,1 1 0,-1-1-1,0 0 1,0 1 0,0-1 0,1 0 0,-1 1 0,0-1-1,0 0 1,0 0 0,1 1 0,-1-1 0,0 0-1,1 0 1,-1 1 0,0-1 0,1 0 0,-1 0 0,0 0-1,1 0 1,-1 0 0,0 1 0,1-1 0,-1 0 0,0 0-1,1 0 1,-1 0 0,0 0 0,1 0 0,-1 0 0,1 0-1,-1 0 1,0-1 0,1 1 0,-1 0 0,0 0-1,1 0 1,-1 0 0,0 0 0,1 0 0,-1-1 0,0 1-1,1 0 1,-1 0 0,0-1 0,0 1 0,1-1 0,5-16-1714,-4-2-5119</inkml:trace>
</inkml:ink>
</file>

<file path=ppt/ink/ink4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17.8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345 2 24575,'-89'-1'0,"-98"3"0,184-2 0,0 1 0,0-1 0,0 1 0,0 0 0,0-1 0,0 1 0,1 1 0,-1-1 0,0 0 0,1 1 0,-1-1 0,1 1 0,-1 0 0,1 0 0,0-1 0,0 2 0,0-1 0,0 0 0,0 0 0,1 1 0,-1-1 0,0 1 0,1-1 0,0 1 0,0 0 0,0 0 0,0-1 0,0 1 0,0 4 0,-2 8 0,2 0 0,0 1 0,0-1 0,4 24 0,-2-16 0,0-13 0,0 0 0,0-1 0,1 1 0,0-1 0,0 0 0,1 0 0,1 0 0,-1 0 0,2 0 0,-1-1 0,12 16 0,-12-18 0,0-1 0,1 0 0,0 0 0,0-1 0,1 1 0,-1-1 0,1 0 0,0-1 0,0 1 0,0-1 0,1 0 0,-1-1 0,1 1 0,-1-1 0,1-1 0,0 1 0,9 0 0,1 0 0,0-1 0,0-1 0,1 0 0,-1-2 0,19-2 0,-30 2 0,0 0 0,0 0 0,0 0 0,0 0 0,0-1 0,0 0 0,-1 0 0,1-1 0,-1 0 0,0 1 0,0-2 0,0 1 0,-1-1 0,1 1 0,-1-1 0,6-10 0,-5 7 0,-1 0 0,-1-1 0,1 1 0,-1 0 0,-1-1 0,0 0 0,0 1 0,1-14 0,-1-9 0,-3-34 0,0 43 0,1 13-273,0-1 0,-1 1 0,-1 0 0,-2-10 0,-3-1-6553</inkml:trace>
</inkml:ink>
</file>

<file path=ppt/ink/ink4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19.5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79 24575,'0'-5'0,"0"-1"0,0 1 0,0 0 0,1-1 0,0 1 0,0 0 0,1 0 0,3-10 0,-4 13 0,0 1 0,0-1 0,0 1 0,0-1 0,1 1 0,-1 0 0,0-1 0,1 1 0,-1 0 0,1 0 0,0 0 0,-1 0 0,1 0 0,0 1 0,-1-1 0,1 0 0,0 1 0,0 0 0,0-1 0,0 1 0,-1 0 0,1 0 0,0 0 0,0 0 0,0 0 0,0 0 0,0 0 0,2 1 0,3 1 0,-1 0 0,1 0 0,-1 0 0,1 1 0,-1-1 0,0 2 0,0-1 0,-1 1 0,1-1 0,-1 2 0,1-1 0,-1 0 0,-1 1 0,1 0 0,-1 0 0,1 1 0,-1-1 0,-1 1 0,1 0 0,-1 0 0,0 0 0,-1 0 0,3 10 0,0 2-151,0 0-1,1 0 0,0 0 0,2-1 1,0 1-1,1-2 0,1 1 1,23 28-1,-20-31-6674</inkml:trace>
</inkml:ink>
</file>

<file path=ppt/ink/ink4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21.7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24575,'4'1'0,"0"-1"0,0 0 0,0 1 0,-1-1 0,1 1 0,0 0 0,-1 1 0,1-1 0,0 1 0,-1-1 0,0 1 0,1 0 0,-1 0 0,6 5 0,-1 2 0,1-1 0,-2 2 0,11 13 0,-2-1 0,10 19 0,-21-33 0,-1 0 0,1-1 0,0 1 0,1-1 0,0-1 0,0 1 0,10 8 0,-9-9-227,0 1-1,0-1 1,-1 1-1,0 0 1,7 11-1,1 2-6598</inkml:trace>
</inkml:ink>
</file>

<file path=ppt/ink/ink4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23.8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444 0 24575,'-5'1'0,"1"1"0,0-1 0,-1 1 0,1 0 0,0 0 0,0 1 0,0-1 0,1 1 0,-1-1 0,-5 7 0,-9 5 0,-143 101 0,132-92 0,2 2 0,0 1 0,-30 39 0,-5 17-1365,49-62-5461</inkml:trace>
</inkml:ink>
</file>

<file path=ppt/ink/ink4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25.5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29 24575,'0'-1'0,"0"0"0,1 0 0,-1 0 0,1 0 0,-1 0 0,1 0 0,-1 0 0,1 0 0,-1 0 0,1 0 0,0 1 0,-1-1 0,1 0 0,0 0 0,0 1 0,0-1 0,-1 0 0,1 1 0,0-1 0,0 1 0,0-1 0,0 1 0,0-1 0,0 1 0,0 0 0,0 0 0,2-1 0,31-5 0,-30 6 0,10-2 0,0 2 0,0 0 0,-1 0 0,1 2 0,0 0 0,0 0 0,16 6 0,8 5 0,44 21 0,-76-31 0,38 15 0,-31-14 0,0 1 0,0 1 0,-1 0 0,0 0 0,0 1 0,-1 1 0,15 12 0,-10-6-1365,-2-2-5461</inkml:trace>
</inkml:ink>
</file>

<file path=ppt/ink/ink4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28.0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710 433 24575,'-4'-5'0,"1"0"0,-1 0 0,1-1 0,1 1 0,-1-1 0,1 0 0,0 1 0,0-1 0,0-7 0,-13-30 0,-5 9 0,0 1 0,-2 1 0,-40-45 0,40 54 0,0 1 0,-37-29 0,50 44 0,-1 0 0,0 2 0,0-1 0,0 1 0,0 0 0,-1 1 0,0 1 0,0 0 0,0 0 0,-15-2 0,9 4 0,-1 0 0,-30 2 0,41-1 0,-1 1 0,1 1 0,0 0 0,0 0 0,0 0 0,0 0 0,0 1 0,0 1 0,-7 4 0,-15 11 0,12-9 0,1 0 0,-20 18 0,32-24 0,0 0 0,0 0 0,0 0 0,0 1 0,1 0 0,0 0 0,0 0 0,0 0 0,1 0 0,-1 0 0,1 1 0,-1 6 0,-2 17 0,2 1 0,1 0 0,2 0 0,6 59 0,-5-81 0,1 0 0,0 1 0,0-1 0,1 0 0,0-1 0,0 1 0,8 12 0,4 3 0,18 22 0,-11-16 0,-13-19 0,-1-1 0,1 1 0,1-2 0,11 9 0,20 19 0,-27-23 0,0-1 0,19 12 0,17 15 0,-40-31 0,-1-1 0,1 0 0,1 0 0,0-1 0,13 5 0,60 21 0,-61-24 0,-4-2 0,-1 0 0,1-2 0,-1 0 0,1-2 0,33 2 0,-43-4 0,-1 0 0,1-1 0,0 0 0,-1 0 0,1-1 0,0 0 0,-1 0 0,0-1 0,0 0 0,0-1 0,0 0 0,0 0 0,-1 0 0,12-10 0,-14 9 0,0 0 0,0 0 0,0-1 0,0 0 0,-1 0 0,0 0 0,0 0 0,-1-1 0,1 0 0,3-12 0,-4 6 0,0 0 0,-1-1 0,0 1 0,-1-1 0,-1-13 0,-2-65-1365,1 65-5461</inkml:trace>
</inkml:ink>
</file>

<file path=ppt/ink/ink4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01.2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1940 763 24575,'-7'0'0,"-1"1"0,1 1 0,-1-1 0,1 1 0,-12 5 0,-20 4 0,17-6 0,0 1 0,-37 16 0,-2 1 0,45-19 0,-2 0 0,-31 2 0,29-4 0,-35 8 0,28-4 0,-1 0 0,0-2 0,-32 0 0,-88-5 0,58-1 0,0 3 0,-95-3 0,173 1 0,1-1 0,-1 0 0,0-1 0,1 0 0,0 0 0,0-2 0,0 1 0,0-1 0,1-1 0,0 0 0,0 0 0,0-1 0,-17-16 0,19 15 0,-1 0 0,0 1 0,0 0 0,0 1 0,-1 0 0,0 0 0,-1 1 0,-12-4 0,8 2 0,0 0 0,1 0 0,-17-12 0,20 11 0,-1 1 0,0 0 0,-19-7 0,19 10 0,0-2 0,0 0 0,1 0 0,-15-11 0,-40-34 0,33 26 0,0-1 0,-33-35 0,36 29 0,10 12 0,1-1 0,-17-24 0,30 36 0,1 1 0,0-1 0,1 0 0,0 0 0,0-1 0,1 1 0,0-1 0,1 0 0,-3-14 0,2-29 0,2 33 0,0 0 0,-7-31 0,-11-25-1365,10 52-5461</inkml:trace>
</inkml:ink>
</file>

<file path=ppt/ink/ink4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04.2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2 359 24575,'-1'-40'0,"0"16"0,1-1 0,1 1 0,1 0 0,9-39 0,-9 55 0,-1 1 0,1 0 0,0 0 0,0 0 0,0 0 0,1 0 0,0 1 0,1-1 0,-1 1 0,1 0 0,0 0 0,1 0 0,-1 1 0,10-10 0,-7 9 0,0 0 0,1 1 0,-1 0 0,1 0 0,0 0 0,0 1 0,0 0 0,15-4 0,-17 6 0,-1 2 0,1-1 0,-1 0 0,1 1 0,-1 0 0,1 1 0,-1-1 0,1 1 0,-1 0 0,1 0 0,-1 1 0,0-1 0,0 1 0,1 1 0,7 4 0,-3-2 0,1 0 0,-1 0 0,1 1 0,-1 1 0,0-1 0,-1 2 0,0-1 0,0 1 0,0 1 0,-1-1 0,9 14 0,-10-12-227,1-1-1,0 0 1,0 0-1,1-1 1,11 9-1,-6-5-6598</inkml:trace>
</inkml:ink>
</file>

<file path=ppt/ink/ink4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08.0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ink/ink4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14.5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24575,'3'0'0,"-1"0"0,1 0 0,0 0 0,-1 1 0,1 0 0,0-1 0,-1 1 0,4 1 0,11 4 0,1763 533-2502,-1368-385 3725,10 2 56,-381-146-1279,0-2 0,73 6 0,-90-10-1365,-6 2-5461</inkml:trace>
</inkml:ink>
</file>

<file path=ppt/ink/ink4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16.1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471 1 24575,'1'28'0,"1"0"0,2 0 0,9 39 0,31 77 0,-33-111 0,1-1 0,2-1 0,1 0 0,35 52 0,-46-77 0,1 0 0,-1 1 0,0-1 0,-1 1 0,0 0 0,0 0 0,3 10 0,-5-14 0,-1-1 0,0 0 0,0 1 0,0-1 0,0 0 0,0 1 0,-1-1 0,1 0 0,-1 1 0,1-1 0,-1 0 0,0 1 0,0-1 0,0 0 0,0 0 0,0 0 0,0 0 0,-1 0 0,1 0 0,-1 0 0,1-1 0,-1 1 0,0 0 0,0-1 0,0 0 0,0 1 0,0-1 0,-2 1 0,-14 7 0,0 0 0,-1-2 0,0 0 0,-39 8 0,7-1 0,-6 3 0,-93 26 0,119-36 0,-1-2 0,-60 4 0,80-9-273,0 1 0,1 0 0,-1 1 0,-17 5 0,11-2-6553</inkml:trace>
</inkml:ink>
</file>

<file path=ppt/ink/ink4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19.5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1 100 24575,'531'-36'0,"-393"22"0,17-3 0,-34 3 0,136 1 0,195 15 0,-379-9 0,-72 7 0,-1 0 0,0 0 0,1 0 0,-1 0 0,0 0 0,1 0 0,-1 0 0,0 0 0,1 0 0,-1 0 0,0 0 0,1 1 0,-1-1 0,0 0 0,1 0 0,-1 0 0,0 1 0,0-1 0,1 0 0,-1 0 0,0 0 0,0 1 0,1-1 0,-1 0 0,0 1 0,0-1 0,0 0 0,0 1 0,1-1 0,-1 0 0,0 1 0,0-1 0,0 0 0,0 1 0,0-1 0,0 0 0,0 1 0,0-1 0,0 0 0,0 1 0,0-1 0,0 0 0,0 1 0,0-1 0,0 0 0,0 1 0,-1-1 0,1 0 0,0 1 0,0-1 0,0 0 0,0 0 0,-1 1 0,1-1 0,0 1 0,-12 20 0,11-20 0,-8 14 0,0 2 0,2-1 0,-10 27 0,10-22 0,-1-1 0,-12 20 0,-4 7 0,19-34 0,-1-1 0,0 0 0,-1-1 0,0 0 0,-1 0 0,0 0 0,-12 10 0,4-5 0,0 1 0,-17 23 0,-19 21 0,29-33 0,20-23 0,0 0 0,0-1 0,-1 1 0,0-1 0,0 0 0,0 0 0,0 0 0,0-1 0,-1 1 0,-5 2 0,0-7-1365</inkml:trace>
</inkml:ink>
</file>

<file path=ppt/ink/ink4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22.12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499 1 24575,'-400'0'0,"394"0"0,1 0 0,-1 0 0,1 0 0,-1 1 0,1 0 0,0 0 0,-1 1 0,1-1 0,-6 4 0,9-4 0,-1 1 0,1 0 0,0-1 0,0 1 0,0 0 0,0 0 0,0 0 0,0 0 0,0 1 0,1-1 0,-1 1 0,1-1 0,0 1 0,0-1 0,0 1 0,0-1 0,0 1 0,0 0 0,0 5 0,-2 11 0,1 1 0,1 1 0,1-1 0,1 0 0,0 0 0,9 39 0,-6-48 0,1 1 0,0-1 0,0 0 0,12 16 0,2 7 0,-10-17 0,0 0 0,1-1 0,23 28 0,-29-39 0,0-1 0,1 1 0,0-1 0,0 0 0,0 0 0,0-1 0,1 0 0,-1 0 0,1 0 0,0 0 0,0-1 0,0 0 0,0 0 0,0-1 0,9 1 0,-5-1 0,-1 0 0,1-1 0,0 0 0,-1-1 0,1 0 0,-1-1 0,0 0 0,1 0 0,-1-1 0,12-5 0,-10 2 0,0 0 0,0-1 0,0 0 0,-1-1 0,0 0 0,0-1 0,9-11 0,-9 9 0,6-5 0,24-34 0,-35 43 0,-1 0 0,0 0 0,-1-1 0,0 1 0,0-1 0,0 1 0,-1-1 0,2-15 0,-2-10-115,-3-58-1,0 63-1018,0 2-5692</inkml:trace>
</inkml:ink>
</file>

<file path=ppt/ink/ink4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24.41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446 591 24575,'0'-3'0,"-1"0"0,0 1 0,0-1 0,0 0 0,0 1 0,-1-1 0,1 1 0,-1 0 0,1-1 0,-1 1 0,0 0 0,0 0 0,-3-3 0,-8-11 0,-14-37 0,23 41 0,-2 0 0,1 1 0,-2 0 0,-9-13 0,8 13 0,-8-9 0,-1 0 0,0 1 0,-28-23 0,17 18 0,12 11 0,-25-18 0,34 26 0,1 1 0,0-1 0,0 0 0,1 0 0,0-1 0,0 0 0,-9-12 0,2-3 0,-12-26 0,15 28 0,0 2 0,-18-27 0,15 27-1365,1 1-5461</inkml:trace>
</inkml:ink>
</file>

<file path=ppt/ink/ink4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34.9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65 69 24575,'-1'9'0,"1"0"0,-1 1 0,-1-1 0,0-1 0,0 1 0,-1 0 0,0 0 0,0-1 0,-1 0 0,0 0 0,-7 10 0,6-9 0,1 1 0,0 0 0,0 1 0,1-1 0,-2 16 0,4-19 0,0 0 0,0-1 0,1 1 0,0 0 0,0 0 0,1 0 0,-1 0 0,2 0 0,2 10 0,-3-15 0,1 1 0,-1 0 0,1-1 0,0 0 0,0 1 0,0-1 0,0 0 0,0 0 0,0 0 0,0 0 0,1 0 0,-1 0 0,1-1 0,-1 1 0,1-1 0,0 0 0,0 0 0,-1 0 0,1 0 0,0 0 0,6 0 0,6 1 0,-1 0 0,1-2 0,18-1 0,-21 1 0,14 0 0,-10 0 0,0-1 0,0 0 0,0 0 0,17-5 0,-29 5 0,-1 0 0,1 0 0,-1 0 0,0-1 0,1 1 0,-1-1 0,0 0 0,0 0 0,0 0 0,0 0 0,-1 0 0,1-1 0,-1 1 0,1-1 0,-1 0 0,0 0 0,0 0 0,0 0 0,0 0 0,0 0 0,-1 0 0,1-1 0,0-5 0,2-13 0,-1 0 0,-2 0 0,0-1 0,-4-43 0,0 10 0,3 50 0,0 0 0,-1 1 0,1-1 0,-1 0 0,-1 0 0,1 0 0,-1 1 0,-3-9 0,3 11 0,1 1 0,-1 0 0,0-1 0,1 1 0,-1 0 0,0 0 0,-1 0 0,1 1 0,0-1 0,0 0 0,-1 1 0,1-1 0,-1 1 0,1 0 0,-1 0 0,0 0 0,0 0 0,1 0 0,-6 0 0,-12-2 0,0 1 0,0 1 0,0 1 0,0 1 0,0 0 0,0 2 0,-19 4 0,33-5-195,1-1 0,0 1 0,0 0 0,0 1 0,0-1 0,-8 6 0,-1 4-6631</inkml:trace>
</inkml:ink>
</file>

<file path=ppt/ink/ink4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37.26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24575,'0'5'0,"6"2"0,1 5 0,5 0 0,0 3 0,-2 5 0,3-1 0,4 1 0,0 2 0,1-2 0,-2 1 0,2-4 0,-3-4-8191</inkml:trace>
</inkml:ink>
</file>

<file path=ppt/ink/ink4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30.8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245 527 24575,'-1'-5'0,"1"0"0,-2-1 0,1 1 0,-1 0 0,1 0 0,-4-6 0,-3-8 0,1 2 0,-2-1 0,0 1 0,-1 1 0,0 0 0,-2 0 0,-23-26 0,18 24 0,1-2 0,2 0 0,-20-33 0,25 35 0,-1-2 0,-14-36 0,22 51 0,0 0 0,1 0 0,0 0 0,0 0 0,0 0 0,1 0 0,-1 0 0,1-1 0,0 1 0,1 0 0,-1 0 0,1 0 0,2-6 0,-2 8 0,1 1 0,0-1 0,0 0 0,0 1 0,0-1 0,0 1 0,0 0 0,1 0 0,-1 0 0,1 0 0,-1 0 0,1 0 0,0 1 0,0-1 0,0 1 0,0 0 0,0 0 0,0 0 0,0 0 0,0 1 0,0-1 0,5 0 0,6 0 0,0 0 0,0 1 0,24 3 0,-34-3 0,-1 1 0,0-1 0,1 1 0,-1 0 0,0 0 0,0 1 0,0-1 0,0 1 0,0-1 0,0 1 0,0 0 0,0 0 0,-1 0 0,1 1 0,-1-1 0,0 0 0,1 1 0,-1 0 0,0 0 0,-1-1 0,1 1 0,0 0 0,-1 0 0,0 0 0,1 1 0,-1-1 0,-1 0 0,1 0 0,0 5 0,2 10 0,-2 1 0,0-1 0,-1 1 0,-3 23 0,1-10 0,1-18 0,0-10 0,1 1 0,0-1 0,0 0 0,0 0 0,0 1 0,1-1 0,1 6 0,-2-9 0,1 0 0,0 0 0,-1 0 0,1 1 0,0-1 0,0 0 0,0 0 0,0 0 0,0 0 0,0-1 0,0 1 0,0 0 0,0 0 0,0-1 0,0 1 0,1 0 0,-1-1 0,0 1 0,0-1 0,1 0 0,-1 1 0,0-1 0,1 0 0,-1 0 0,0 0 0,1 0 0,-1 0 0,2 0 0,43-3 0,-31 1 0,0 1 0,-1 1 0,1 0 0,23 3 0,-35-2 0,0-1 0,0 1 0,1 0 0,-1 0 0,0 0 0,0 1 0,0-1 0,0 1 0,-1 0 0,1-1 0,0 1 0,-1 0 0,1 1 0,-1-1 0,0 0 0,1 1 0,-1-1 0,0 1 0,-1 0 0,1 0 0,0 0 0,-1 0 0,0 0 0,1 0 0,0 4 0,0 3 0,0 0 0,0-1 0,-1 1 0,-1 0 0,1 0 0,-2-1 0,1 1 0,-4 17 0,3-23 0,0 0 0,0 0 0,0 0 0,-1 0 0,1-1 0,-1 1 0,0-1 0,0 1 0,0-1 0,0 1 0,-1-1 0,1 0 0,-1 0 0,0 0 0,0-1 0,0 1 0,0-1 0,0 1 0,-1-1 0,1 0 0,-1 0 0,0-1 0,-6 3 0,-95 14 0,80-12-1365,4-1-5461</inkml:trace>
</inkml:ink>
</file>

<file path=ppt/ink/ink4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32.3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79 285 24575,'0'-5'0,"0"-7"0,-5-2 0,-2-3 0,1-5 0,1-3 0,1-2 0,2-3 0,-5 5 0,0 1 0,0-1 0,-3 4 0,0 1 0,1 3-8191</inkml:trace>
</inkml:ink>
</file>

<file path=ppt/ink/ink4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34.4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0 135 24575,'6'0'0,"6"0"0,6-5 0,1-7 0,2-7 0,3 0 0,2 4 0,-3-2 0,0 3 0,1 3 0,-4-1 0,-5 1-8191</inkml:trace>
</inkml:ink>
</file>

<file path=ppt/ink/ink4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10.7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1 339 24575,'3'-1'0,"0"0"0,0 0 0,1 0 0,-1-1 0,0 1 0,0-1 0,5-3 0,2-1 0,2-1 0,-1 0 0,-1 0 0,0-2 0,0 1 0,0-1 0,14-18 0,19-16 0,-39 38 0,1 0 0,-1-1 0,1 1 0,-2-1 0,1 0 0,0 0 0,-1 0 0,0 0 0,-1-1 0,0 1 0,1-1 0,-2 0 0,1 1 0,-1-1 0,0 0 0,-1 0 0,0 0 0,0 0 0,0 0 0,-1 0 0,0 1 0,0-1 0,-3-9 0,3 14-91,0-1 0,-1 1 0,1 0 0,-1-1 0,1 1 0,-1 0 0,0 0 0,1 0 0,-1 1 0,0-1 0,-1 0 0,1 1 0,0-1 0,-5-1 0,-13-5-6735</inkml:trace>
</inkml:ink>
</file>

<file path=ppt/ink/ink4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12.6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1 252 24575,'-1'-57'0,"3"-67"0,-2 121 0,1 0 0,-1 0 0,1 0 0,-1 0 0,1 0 0,0 0 0,0 0 0,1 1 0,-1-1 0,0 0 0,1 1 0,0-1 0,0 1 0,-1-1 0,1 1 0,1 0 0,2-3 0,-1 2 0,0 1 0,0 0 0,0 0 0,0 0 0,0 0 0,0 1 0,1-1 0,-1 1 0,1 0 0,7 0 0,2 0 0,0 1 0,0 1 0,0 0 0,0 1 0,0 1 0,22 6 0,9 2 325,11 4-2015,-37-7-5136</inkml:trace>
</inkml:ink>
</file>

<file path=ppt/ink/ink4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31.6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27 24575,'5'0'0,"7"0"0,7 0 0,5 0 0,4 0 0,-3-5 0,-1-1 0,2-1 0,0 2 0,-3 2-8191</inkml:trace>
</inkml:ink>
</file>

<file path=ppt/ink/ink4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33.3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24575,'0'5'0,"0"7"0,0 7 0,0 5 0,0 4 0,5-3 0,2-1 0,-1 2 0,-1 0 0,-1 2 0,-2-4-8191</inkml:trace>
</inkml:ink>
</file>

<file path=ppt/ink/ink4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35.33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31 24575,'5'0'0,"7"0"0,2-5 0,3-1 0,5-1 0,2 2 0,4 1 0,1 2 0,-3 1-8191</inkml:trace>
</inkml:ink>
</file>

<file path=ppt/ink/ink4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42.3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221 529 24575,'-1'-9'0,"0"1"0,0 0 0,0 0 0,-1 0 0,-1 0 0,1 1 0,-1-1 0,0 1 0,-5-9 0,-7-9 0,-21-27 0,23 34 0,-16-21 0,9 13 0,1-1 0,-16-33 0,30 52 0,1-2 0,0 1 0,1 0 0,0-1 0,0 1 0,1-1 0,0 0 0,1 0 0,0 0 0,1 0 0,1-14 0,-1 21 0,1 0 0,-1 0 0,1 1 0,0-1 0,0 0 0,0 0 0,1 0 0,-1 1 0,0-1 0,1 1 0,0-1 0,0 1 0,0 0 0,0-1 0,0 1 0,0 0 0,0 0 0,1 0 0,-1 1 0,1-1 0,-1 1 0,1-1 0,0 1 0,-1 0 0,1 0 0,0 0 0,0 0 0,0 1 0,3-1 0,11-2 0,0 2 0,-1 0 0,1 1 0,19 2 0,-13-1 0,-16-1 0,0 1 0,0-1 0,0 1 0,1 1 0,-1-1 0,0 1 0,0 1 0,-1-1 0,14 7 0,-17-6 0,1 0 0,-1-1 0,0 1 0,0 0 0,0 0 0,0 1 0,0-1 0,-1 1 0,0-1 0,0 1 0,0 0 0,0 0 0,0 0 0,-1 0 0,1 0 0,-1 0 0,0 0 0,0 5 0,0 0 0,0-1 0,0 0 0,-1 1 0,0-1 0,-1 1 0,1-1 0,-2 0 0,1 1 0,-1-1 0,-1 0 0,1 0 0,-1 0 0,-1 0 0,1-1 0,-1 1 0,-1-1 0,1 0 0,-1 0 0,-1-1 0,1 1 0,-1-1 0,0 0 0,0-1 0,-1 1 0,-7 4 0,11-9 0,0 1 0,-1-1 0,1 1 0,0-1 0,-1 0 0,1 0 0,-7 0 0,9-1 0,0 1 0,0-1 0,1 0 0,-1 0 0,0 0 0,0 0 0,1 0 0,-1 0 0,0 0 0,0 0 0,1 0 0,-1-1 0,0 1 0,1 0 0,-1 0 0,0-1 0,1 1 0,-1 0 0,0-1 0,1 1 0,-1 0 0,0-1 0,1 1 0,-1-1 0,1 1 0,-1-1 0,1 0 0,-1 1 0,1-1 0,0 1 0,-1-1 0,1 0 0,0 1 0,-1-1 0,1 0 0,0 0 0,0 1 0,-1-1 0,1 0 0,0 1 0,0-1 0,0 0 0,0-1 0,1 1 0,-1 0 0,1-1 0,-1 1 0,1 0 0,0-1 0,-1 1 0,1 0 0,0 0 0,0 0 0,0 0 0,0 0 0,0 0 0,0 0 0,0 0 0,0 0 0,0 0 0,1 1 0,-1-1 0,0 0 0,0 1 0,1-1 0,-1 1 0,0-1 0,1 1 0,1 0 0,39-8 0,-41 8 0,11-2 0,0 1 0,0 1 0,0 0 0,0 1 0,22 3 0,-30-3 0,-1 0 0,0 0 0,1 0 0,-1 0 0,0 1 0,1-1 0,-1 1 0,0 0 0,0 0 0,0 0 0,-1 0 0,1 1 0,0-1 0,-1 1 0,1 0 0,-1-1 0,0 1 0,0 0 0,0 0 0,-1 0 0,1 1 0,-1-1 0,3 7 0,-1 6 0,0 0 0,-1 0 0,-1 0 0,-1 0 0,0 0 0,-1 0 0,0 0 0,-8 31 0,7-41 29,-1 0-1,1 1 1,-1-2-1,0 1 0,-1 0 1,0-1-1,0 1 1,0-1-1,0 0 1,-1 0-1,-7 6 1,3-4-314,-1 0 1,1-1-1,-1 0 1,0 0-1,-20 7 1,9-6-6542</inkml:trace>
</inkml:ink>
</file>

<file path=ppt/ink/ink4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44.2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370 459 24575,'-7'-1'0,"0"0"0,1 0 0,-1 0 0,0-1 0,1 0 0,-1 0 0,1 0 0,-10-6 0,-46-30 0,59 35 0,-43-29 0,1-2 0,-64-64 0,105 93 0,0 0 0,0-1 0,1 0 0,0 1 0,0-1 0,0 0 0,1-1 0,0 1 0,0 0 0,0-1 0,1 1 0,0-1 0,0 1 0,1-10 0,-1 12 0,1 0 0,0-1 0,0 1 0,1-1 0,-1 1 0,1 0 0,0 0 0,0-1 0,1 1 0,-1 0 0,1 0 0,0 0 0,0 1 0,0-1 0,1 0 0,-1 1 0,1-1 0,0 1 0,0 0 0,0 0 0,0 0 0,6-4 0,5 0-227,0 0-1,0 2 1,0-1-1,1 2 1,30-6-1,-22 7-6598</inkml:trace>
</inkml:ink>
</file>

<file path=ppt/ink/ink4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45.6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1 185 24575,'0'-5'0,"5"-2"0,2-5 0,5-1 0,6 3 0,4-3 0,5-4 0,2 0 0,2-1 0,0 2 0,-4-1 0,-2 1 0,-1 5 0,2 3 0,-4 3-8191</inkml:trace>
</inkml:ink>
</file>

<file path=ppt/ink/ink4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48.1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220 2023 24575,'0'-5'0,"0"0"0,-1 0 0,0 0 0,1 0 0,-4-9 0,-2-9 0,-173-1018-876,179 1037 878,-25-196 467,22 158-334,2-1 0,7-71 0,-6 111-135,1 1 0,-1 0 0,0 0 0,1-1 0,0 1 0,-1 0 0,1 0 0,0 0 0,0 0 0,0 0 0,0 0 0,1 0 0,-1 0 0,0 0 0,3-1 0,-3 2 0,0 0 0,0 0 0,0 1 0,1-1 0,-1 0 0,0 1 0,1-1 0,-1 1 0,0 0 0,1-1 0,-1 1 0,1 0 0,-1 0 0,1 0 0,-1 0 0,0 0 0,1 0 0,1 1 0,1 0 0,0 0 0,0 1 0,0-1 0,0 1 0,-1 0 0,1 0 0,-1 0 0,1 1 0,-1-1 0,0 1 0,0 0 0,0 0 0,-1 0 0,1 0 0,3 6 0,37 65 0,-21-34 0,28 37 0,19 27 0,-43-63 0,2-2 0,52 60 0,-69-87 0,-1 0 0,-1 1 0,15 26 0,-4-7 0,24 29 0,-39-54 0,1-1 0,0 0 0,1 0 0,-1 0 0,1-1 0,11 7 0,-17-11 0,0-1 0,0 1 0,1-1 0,-1 1 0,0 0 0,1-1 0,-1 0 0,1 1 0,-1-1 0,1 0 0,-1 0 0,0 0 0,1 0 0,-1 0 0,1 0 0,-1 0 0,1-1 0,-1 1 0,0 0 0,1-1 0,-1 1 0,1-1 0,-1 0 0,0 1 0,0-1 0,1 0 0,-1 0 0,0 0 0,0 0 0,0 0 0,0 0 0,0 0 0,0 0 0,1-1 0,2-4 0,-1-1 0,1 1 0,-1-1 0,0 1 0,3-15 0,18-79 0,16-138 0,-29 165 0,52-556 0,-63 618 55,0-6-528,1-1-1,4-19 1,1 14-6353</inkml:trace>
</inkml:ink>
</file>

<file path=ppt/ink/ink4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50.5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96 0 24575,'-3'0'0,"1"0"0,0 1 0,-1-1 0,1 0 0,0 1 0,0 0 0,0-1 0,-1 1 0,1 0 0,0 0 0,0 0 0,0 0 0,0 1 0,0-1 0,1 0 0,-1 1 0,0-1 0,1 1 0,-1 0 0,1-1 0,-1 1 0,-1 4 0,-2 3 0,1 0 0,0 0 0,1 0 0,-3 12 0,0 0 0,-1 6 0,2 0 0,1 1 0,1-1 0,1 1 0,4 52 0,-1-34 0,-1-40 0,0 1 0,1 0 0,0-1 0,1 1 0,-1-1 0,1 1 0,0-1 0,5 8 0,-7-12 0,1-1 0,0 0 0,-1 1 0,1-1 0,0 0 0,0 0 0,0 0 0,0 1 0,0-1 0,0 0 0,0 0 0,1-1 0,-1 1 0,0 0 0,0 0 0,1-1 0,-1 1 0,1 0 0,-1-1 0,0 0 0,1 1 0,-1-1 0,1 0 0,-1 1 0,1-1 0,-1 0 0,1 0 0,-1 0 0,1-1 0,-1 1 0,1 0 0,-1 0 0,1-1 0,-1 1 0,0-1 0,1 0 0,-1 1 0,0-1 0,1 0 0,-1 1 0,0-1 0,0 0 0,2-2 0,3-1 0,0-1 0,0 0 0,0 0 0,0-1 0,-1 0 0,0 0 0,0 0 0,-1 0 0,1-1 0,-2 0 0,1 0 0,-1 0 0,0 0 0,0 0 0,2-12 0,-1-4 0,-1 0 0,-1 0 0,-2-42 0,1-15 0,-1 76 0,1 0 0,-1 0 0,1 1 0,0-1 0,0 0 0,2-4 0,-3 8 0,0-1 0,0 1 0,0 0 0,1-1 0,-1 1 0,0 0 0,0-1 0,1 1 0,-1 0 0,0-1 0,0 1 0,1 0 0,-1 0 0,0 0 0,1-1 0,-1 1 0,0 0 0,1 0 0,-1 0 0,0-1 0,1 1 0,-1 0 0,0 0 0,1 0 0,0 0 0,0 0 0,-1 1 0,1-1 0,0 0 0,0 1 0,-1-1 0,1 1 0,0-1 0,-1 1 0,1-1 0,0 1 0,-1-1 0,1 1 0,-1 0 0,1-1 0,-1 1 0,1 0 0,-1 1 0,6 8 0,-1 1 0,0 0 0,-1 0 0,5 22 0,8 23 0,-6-29 103,-5-10-348,1 0 1,0 0-1,1-1 0,1 0 1,16 20-1,-12-22-6581</inkml:trace>
</inkml:ink>
</file>

<file path=ppt/ink/ink4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52.2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90 24575,'5'-5'0,"7"-2"0,7 0 0,5 2 0,3 1 0,4 2 0,0 0 0,-4-3 0,-2-2 0,0 1 0,-4-4 0,-1-1 0,2 3 0,2 1 0,-3 3-8191</inkml:trace>
</inkml:ink>
</file>

<file path=ppt/ink/ink4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8:53.94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24575,'0'5'0,"0"12"0,0 14 0,0 12 0,5 3 0,7 0 0,1-3 0,4-9 0,-1-5 0,-3-2 0,-4-1 0,-3 1 0,-3 1 0,-2-5-8191</inkml:trace>
</inkml:ink>
</file>

<file path=ppt/ink/ink4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10:14.0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0 890,'0'-1,"0"0,1 0,-1 0,0 1,0-1,1 0,-1 0,1 0,-1 1,0-1,1 0,0 0,-1 1,1-1,-1 0,1 1,0-1,-1 1,1-1,0 1,0-1,-1 1,1 0,0-1,0 1,0 0,1-1,27-5,-24 6,61-6,87 3,-89 3,599 16,-370-6,385 22,-3 37,-226-16,-321-45,195-13,110-54,-126 13,6 26,-26 2,1-24,-245 35,208-36,166-25,546-24,-772 77,1138-167,-952 110,-136 27,474-66,9 71,-612 41,356-10,201-68,-186 17,3 26,80 34,-475 7,0 3,-1 5,-1 3,0 5,144 56,-181-58,323 121,-255-102,147 27,-5-24,1-12,444-5,-643-28,0 4,0 2,72 14,-4 11,213 38,-26-5,-281-54,18 3,-1-3,73 1,116-10,-84-2,203 5,452-4,-629-8,-1-9,301-68,-372 63,0 5,223-9,124 29,-160 2,-269-5,0-1,34-7,37-4,-95 14,0-1,-1 0,1 0,0 0,-1-1,0 0,1 0,-1-1,0 0,13-7,-6-2</inkml:trace>
</inkml:ink>
</file>

<file path=ppt/ink/ink4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10:16.82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95,'62'2,"0"3,0 2,75 20,537 104,-408-90,13 3,2-24,706-22,-914 2,-1-4,1-3,133-30,-57 5,282-51,-347 70,190-20,69-11,-264 32,119-3,79 17,-118 0,2193-1,-2001-17,21 1,-297 16,101-2,-138-1,0-2,59-13,-34 3,0 3,108-5,131 16,-130 3,190-3,-336 0</inkml:trace>
</inkml:ink>
</file>

<file path=ppt/ink/ink4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19.4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 24575,'47'-1'0,"-7"0"0,1 2 0,77 11 0,-83-4 0,0 1 0,56 23 0,-59-20 0,1-2 0,52 9 0,-13-3 0,187 56 0,-228-64 0,1-2 0,-1-1 0,50 1 0,-38-3 0,-11 2 0,0 1 0,0 1 0,-1 2 0,-1 1 0,44 20 0,-60-24-195,1-2 0,0 0 0,0-1 0,0 0 0,1-1 0,26-1 0,-16-1-6631</inkml:trace>
</inkml:ink>
</file>

<file path=ppt/ink/ink4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21.1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0 523 24575,'1'-2'0,"0"-1"0,-1 0 0,1 0 0,1 0 0,-1 1 0,0-1 0,0 1 0,3-4 0,4-8 0,-2 3 0,1 1 0,0 0 0,0 1 0,1-1 0,1 1 0,-1 1 0,2 0 0,-1 0 0,18-11 0,7-8 0,62-47 0,126-74 0,-104 65 0,-95 66 0,-17 13-124,0 0 0,0 1 0,0 0 0,1 0 0,0 0 0,0 1-1,-1 0 1,1 0 0,1 1 0,10-1 0,-7 1-6702</inkml:trace>
</inkml:ink>
</file>

<file path=ppt/ink/ink4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22.34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24575,'4'5'0,"-1"-1"0,1 1 0,-1 0 0,0 0 0,0 0 0,0 0 0,2 8 0,5 8 0,16 29 0,84 175 0,-92-181 0,-2 0 0,-1 1 0,10 62 0,-20-82 0,1 0 0,0-1 0,2 0 0,18 39 0,-16-40 0,-2 1 0,-1 0 0,0 0 0,5 49 0,-4-26 0,7 64-1365,-13-82-5461</inkml:trace>
</inkml:ink>
</file>

<file path=ppt/ink/ink4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24.7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 1105 24575,'-32'-422'0,"3"105"0,29 316 0,-2-15 0,2 1 0,0-1 0,0 0 0,1 1 0,1-1 0,1 1 0,5-19 0,24-81 0,-25 94 0,-5 13 0,0 1 0,0 0 0,1 0 0,0 0 0,6-10 0,-7 14 0,0 1 0,1-1 0,-1 1 0,0 0 0,1 0 0,-1 0 0,1 0 0,0 0 0,0 1 0,0-1 0,0 1 0,0 0 0,0-1 0,0 1 0,0 1 0,6-2 0,-6 1 0,0 1 0,0-1 0,0 1 0,0-1 0,0 1 0,0 0 0,0 0 0,0 0 0,0 1 0,0-1 0,0 1 0,0 0 0,0 0 0,0 0 0,0 0 0,0 0 0,-1 0 0,1 1 0,0 0 0,-1-1 0,1 1 0,-1 0 0,0 0 0,0 0 0,0 1 0,0-1 0,0 0 0,0 1 0,0-1 0,-1 1 0,1 0 0,-1 0 0,0-1 0,0 1 0,0 0 0,0 0 0,0 0 0,0 3 0,2 20 0,0 1 0,-2-1 0,-4 53 0,0-19 0,3-51 0,-1 0 0,1 0 0,-2 0 0,1-1 0,-1 1 0,-1 0 0,1-1 0,-7 14 0,6-18 0,0 1 0,1-1 0,-1 0 0,-1 0 0,1-1 0,-1 1 0,1 0 0,-1-1 0,0 0 0,0 0 0,0 0 0,-1-1 0,1 1 0,-1-1 0,1 0 0,-7 1 0,-7 6 0,28-4 0,7 2 0,7 2 0,-7-2 0,-1 0 0,1 0 0,-1 2 0,0 0 0,-1 1 0,17 14 0,-9 0 0,-1 0 0,-2 2 0,27 42 0,-19-27 0,-9-15 0,-1 1 0,-1 1 0,-1 1 0,-1 1 0,13 40 0,-27-66 0,0 0 0,0-1 0,0 1 0,0 0 0,-1 0 0,0 0 0,0 0 0,0 0 0,0 0 0,0 0 0,-1 0 0,0 0 0,-1 4 0,1-6 0,0 1 0,-1-1 0,1 0 0,-1 0 0,1 0 0,-1 0 0,0-1 0,1 1 0,-1 0 0,0-1 0,0 1 0,0-1 0,-1 0 0,1 1 0,0-1 0,0 0 0,-1 0 0,1-1 0,-1 1 0,1 0 0,0-1 0,-4 1 0,-14 2 0,1-1 0,-1-1 0,0-1 0,0-1 0,0 0 0,1-2 0,-1 0 0,1-1 0,0-1 0,0-1 0,-34-15 0,-11-2 0,59 20-1365</inkml:trace>
</inkml:ink>
</file>

<file path=ppt/ink/ink4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26.0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0 341 24575,'0'-6'0,"0"-6"0,0-7 0,0-5 0,0-4 0,0-2 0,0-1 0,0-1 0,0 0 0,0 0 0,0 1 0,0 0 0,0 10 0,0 10-8191</inkml:trace>
</inkml:ink>
</file>

<file path=ppt/ink/ink4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27.7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0 189 24575,'0'-6'0,"0"-5"0,6-8 0,1-5 0,5 1 0,0 0 0,3 3 0,0 1 0,2 2 0,3 5 0,4 4 0,3 4 0,1 2 0,-3 2-8191</inkml:trace>
</inkml:ink>
</file>

<file path=ppt/ink/ink4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31.8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0 142 24575,'0'61'0,"19"490"0,-5-328 0,-14-211 0,0 0 0,2 0 0,-1-1 0,1 1 0,1 0 0,0-1 0,7 17 0,-7-28 0,-1-7 0,0-11 0,-3-166 0,-10 137 0,9 42 0,0-1 0,0 0 0,1 0 0,0 0 0,0 0 0,0 0 0,1 0 0,0 0 0,0 0 0,1-11 0,0 16 0,0-1 0,-1 1 0,1 0 0,0-1 0,0 1 0,0 0 0,-1 0 0,2 0 0,-1 0 0,0 0 0,0 0 0,0 0 0,0 0 0,1 0 0,-1 0 0,0 0 0,1 1 0,-1-1 0,0 0 0,1 1 0,-1 0 0,1-1 0,-1 1 0,1 0 0,-1 0 0,1-1 0,-1 1 0,3 1 0,7-1 0,-1 1 0,0 0 0,13 3 0,-6 0 0,29 2 0,0-1 0,0-3 0,68-4 0,-111 2 0,0 0 0,0-1 0,-1 0 0,1 1 0,0-1 0,0 0 0,0 0 0,-1-1 0,1 1 0,0-1 0,-1 1 0,0-1 0,1 0 0,-1 0 0,0 0 0,0 0 0,0 0 0,0 0 0,0-1 0,0 1 0,-1-1 0,1 1 0,-1-1 0,0 0 0,1 1 0,-1-1 0,-1 0 0,1 0 0,0-3 0,2-9 0,-2-1 0,0 1 0,-1 0 0,-2-24 0,1 16 0,0-65 0,-3-42 0,1 109 0,-9-31 0,7 33 0,1 0 0,-2-24 0,5-127 0,1 139 0,-1 789 0,3-363 0,-2-381-195,1 1 0,1-1 0,0 0 0,1 0 0,1-1 0,8 22 0,-8-26-6631</inkml:trace>
</inkml:ink>
</file>

<file path=ppt/ink/ink4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33.7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62 24575,'1'-2'0,"-1"-1"0,1 0 0,-1 0 0,1 1 0,0-1 0,0 0 0,1 1 0,-1-1 0,0 1 0,1-1 0,0 1 0,-1 0 0,1-1 0,0 1 0,0 0 0,0 0 0,3-2 0,-3 3 0,0-1 0,0 0 0,0 1 0,1 0 0,-1-1 0,0 1 0,1 0 0,-1 0 0,1 0 0,-1 0 0,1 1 0,-1-1 0,1 1 0,-1-1 0,1 1 0,0 0 0,-1 0 0,5 1 0,-2 1 0,0 0 0,0 0 0,0 1 0,-1-1 0,1 1 0,-1 1 0,1-1 0,-1 1 0,0-1 0,0 1 0,-1 0 0,1 1 0,-1-1 0,0 1 0,3 5 0,0 1 0,0 1 0,-1-1 0,0 1 0,-1 0 0,5 19 0,-5 1 0,-1-1 0,-2 0 0,-3 48 0,0-31 0,2-41 0,0 0 0,-1-1 0,0 1 0,0 0 0,-1-1 0,1 0 0,-2 1 0,1-1 0,-1 0 0,1 0 0,-2 0 0,1 0 0,-1-1 0,0 1 0,0-1 0,0 0 0,-1 0 0,1 0 0,-1-1 0,-1 0 0,1 0 0,0 0 0,-1-1 0,0 1 0,0-1 0,0-1 0,0 1 0,0-1 0,-12 3 0,1-2 0,35-4 0,5 0 0,35-1 0,167 3 0,-200 4-1365,-5 2-5461</inkml:trace>
</inkml:ink>
</file>

<file path=ppt/ink/ink4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36.58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893 1 24575,'-46'-1'0,"-54"2"0,89 0 0,-1 1 0,0 0 0,1 1 0,-1 0 0,1 0 0,-14 7 0,7-2 0,0 0 0,0-2 0,0 0 0,-1-2 0,-20 4 0,22-4 0,1 0 0,-1 1 0,2 1 0,-1 1 0,0 0 0,1 1 0,1 0 0,-18 14 0,24-16 0,3-2 0,0 0 0,0 1 0,1 0 0,-1 0 0,2 0 0,-1 0 0,0 1 0,1-1 0,0 1 0,0 0 0,1 0 0,0 0 0,0 1 0,-2 6 0,2-3 0,-2-1 0,1 1 0,-1-1 0,0 0 0,-10 14 0,-10 5 0,18-21 0,0 0 0,0 0 0,1 0 0,0 1 0,0 0 0,1 0 0,-6 14 0,-91 231 0,28-78 0,67-157 0,0 1 0,2 0 0,0 0 0,1 0 0,-1 24 0,6 99 0,1-54 0,-3-83 0,0 1 0,0-1 0,0 1 0,1 0 0,0-1 0,1 0 0,-1 1 0,5 9 0,-5-12 0,1-1 0,0 0 0,-1 1 0,1-1 0,0 0 0,0 0 0,0 0 0,0-1 0,1 1 0,-1 0 0,0-1 0,1 1 0,-1-1 0,1 0 0,0 0 0,-1 0 0,1 0 0,0-1 0,5 2 0,22 1 0,1-1 0,0-1 0,45-5 0,3 0 0,47 5 0,85-3 0,-88-19 0,-94 15 0,-7-1 0,0 0 0,0-2 0,0 0 0,-2-2 0,1 0 0,28-21 0,-36 22 0,-1 0 0,0-1 0,0-1 0,10-12 0,8-9 0,-22 24 0,-1-1 0,0-1 0,0 1 0,-1-1 0,-1 0 0,0 0 0,0-1 0,-1 1 0,0-1 0,1-13 0,15-38 0,26-67 0,-40 109 0,-1-1 0,-1 0 0,-1 0 0,1-26 0,-4 12 0,-3-142 0,1 169 0,0-1 0,0 1 0,-1 0 0,0 0 0,0 0 0,-7-13 0,7 16 0,-1 1 0,1-1 0,-1 1 0,0-1 0,0 1 0,0 0 0,-1 1 0,0-1 0,0 1 0,-7-5 0,10 8-105,-1-1 0,1 1 0,-1 0 0,0 0 0,0 0 0,0 1 0,0-1 0,1 0 0,-1 1 0,0 0 0,0 0 0,-4 0 0,-10 4-6721</inkml:trace>
</inkml:ink>
</file>

<file path=ppt/ink/ink4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39.4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4990 178 24575,'-1'8'0,"0"0"0,0 1 0,-1-1 0,0 0 0,-1 0 0,-6 14 0,-3 11 0,-68 202 0,-18 62 0,90-272 0,-2-1 0,0 0 0,-2 0 0,0-1 0,-20 28 0,-85 97 0,116-147 0,-69 77 0,-4-3 0,-162 128 0,220-190 0,0-1 0,0-1 0,-1-1 0,-1 0 0,0-2 0,0 0 0,0 0 0,-1-2 0,0 0 0,-28 4 0,-18 2 0,-91 31 0,-29 6 0,100-32 0,0-4 0,-115 3 0,-118-25 0,-414-63 0,593 46 0,-167-54 0,272 70 0,-115-37 0,-270-125 0,-114-126 0,436 235 0,3-4 0,-103-95 0,178 143 0,0-1 0,1-1 0,1-1 0,1 0 0,1-1 0,-15-31 0,21 29 0,0 0 0,1 0 0,2 0 0,0-1 0,2 0 0,0 0 0,2-51 0,2 68 0,0-1 0,1 1 0,1 0 0,-1-1 0,1 1 0,1 0 0,5-14 0,3 0 0,21-32 0,-28 48 0,1-2 0,0-1 0,-1 0 0,0 0 0,0-1 0,-2 1 0,1-1 0,-1 0 0,-1 1 0,1-19 0,-2 23 342,0 12-2049,-1 5-5119</inkml:trace>
</inkml:ink>
</file>

<file path=ppt/ink/ink4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41.1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0 244 24575,'8'-1'0,"0"-1"0,0 0 0,0 0 0,0 0 0,0-1 0,0 0 0,-1 0 0,0-1 0,11-7 0,12-5 0,15-5 0,112-60 0,-139 70 0,73-41 0,-81 47 0,1 0 0,0 1 0,1 0 0,-1 0 0,1 2 0,17-3 0,-27 5 0,0-1 0,1 1 0,-1 0 0,0 1 0,0-1 0,1 0 0,-1 1 0,0-1 0,0 1 0,0 0 0,0 0 0,0 0 0,0 0 0,0 0 0,0 0 0,0 0 0,0 1 0,0-1 0,0 1 0,-1-1 0,1 1 0,-1 0 0,1-1 0,-1 1 0,0 0 0,0 0 0,0 0 0,0 0 0,0 0 0,0 0 0,0 0 0,-1 1 0,1 3 0,2 7 0,-1 1 0,-1-1 0,-1 1 0,-1 20 0,0-21 0,-2 83-1365,2-69-5461</inkml:trace>
</inkml:ink>
</file>

<file path=ppt/ink/ink4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43.3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24575,'23'0'-6049,"0"1"3809,1 0 3456,-1 1-1,33 7 1,-8-1-55,0-2-1,1-2 1,56-2-1,-82-1-1160,-1 1 0,42 9 0,11 2 0,26 2 0,35 2 0,-71-17 0,-44 0 0,1 0 0,-1 1 0,1 0 0,37 10 0,-33-5 0,0-2 0,0 0 0,50-1 0,-5 0 0,9 11 0,-6-1 0,26 6 0,-44-7 0,31 9-1365,-61-15-5461</inkml:trace>
</inkml:ink>
</file>

<file path=ppt/ink/ink4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45.1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24575,'1'3'0,"0"-1"0,-1 0 0,1 0 0,0 0 0,1 1 0,-1-1 0,0 0 0,1 0 0,-1-1 0,1 1 0,-1 0 0,1 0 0,0-1 0,0 1 0,3 1 0,6 7 0,15 21 0,-1 2 0,-2 1 0,37 73 0,-34-60 0,5-2 0,-25-38 0,-1 0 0,0 0 0,0 1 0,-1-1 0,0 1 0,0 0 0,0 0 0,-1 1 0,3 15 0,-2-1-682,9 28-1,-7-31-6143</inkml:trace>
</inkml:ink>
</file>

<file path=ppt/ink/ink4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51.4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1 333 24575,'-1'14'0,"1"0"0,1-1 0,0 1 0,1-1 0,1 1 0,-1-1 0,2 0 0,0 0 0,1 0 0,0-1 0,1 1 0,14 22 0,-19-34 0,0 0 0,-1 0 0,1 0 0,0 0 0,0 0 0,-1 0 0,1 0 0,0 0 0,0 0 0,0 0 0,0 0 0,1-1 0,-1 1 0,0 0 0,0-1 0,0 1 0,0-1 0,1 1 0,-1-1 0,0 0 0,2 1 0,-2-2 0,0 1 0,0-1 0,0 1 0,0-1 0,0 0 0,0 1 0,0-1 0,-1 0 0,1 0 0,0 0 0,-1 0 0,1 1 0,0-1 0,-1 0 0,1 0 0,-1 0 0,0 0 0,1 0 0,-1 0 0,0 0 0,1 0 0,-1-1 0,0 1 0,0 0 0,0-1 0,2-13 0,-1 0 0,0 1 0,-1-1 0,-1 0 0,0 0 0,-1 1 0,-1-1 0,0 1 0,-1 0 0,0 0 0,-1 0 0,-10-18 0,9 18 0,1-1 0,0-1 0,1 1 0,0-1 0,2 1 0,0-1 0,0 0 0,2 0 0,0 0 0,0 0 0,2 0 0,0 0 0,1 0 0,6-21 0,-7 33 23,-1 0 0,1 0 0,0 1-1,1-1 1,-1 1 0,0-1 0,1 1-1,0 0 1,0 0 0,0 0 0,0 0-1,0 0 1,1 1 0,6-4 0,-9 5-67,1 0 0,-1 1 0,1-1 1,-1 0-1,1 1 0,-1 0 0,1-1 1,0 1-1,-1 0 0,1 0 0,0 0 0,-1 0 1,1 0-1,0 0 0,-1 0 0,1 1 1,0-1-1,-1 1 0,1-1 0,-1 1 1,1-1-1,-1 1 0,1 0 0,-1 0 1,1 0-1,-1 0 0,0 0 0,1 0 1,-1 0-1,0 0 0,0 1 0,0-1 1,0 0-1,0 1 0,0-1 0,0 1 1,-1-1-1,2 3 0,6 15-6782</inkml:trace>
</inkml:ink>
</file>

<file path=ppt/ink/ink4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44.0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24575,'5'0'0,"7"0"0,7 0 0,5 0 0,4 0 0,2 0 0,1 0 0,1 0 0,0 0 0,0 0 0,-1 0 0,-5 0-8191</inkml:trace>
</inkml:ink>
</file>

<file path=ppt/ink/ink4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05.1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24575,'16'0'0,"0"1"0,0 0 0,0 1 0,0 1 0,0 0 0,-1 1 0,1 1 0,-1 1 0,0 0 0,-1 0 0,1 2 0,15 10 0,-21-11 0,0 1 0,-1 0 0,0 1 0,10 14 0,-10-13 0,0-1 0,0 0 0,1 0 0,10 8 0,11 11 0,-24-21 0,0-1 0,1 0 0,9 7 0,6 2 0,4 2 0,-1 0 0,28 27 0,-38-27-1365,-8-3-5461</inkml:trace>
</inkml:ink>
</file>

<file path=ppt/ink/ink4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07.5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158 708 24575,'-1'-22'0,"0"-1"0,-2 1 0,-1 0 0,0 0 0,-12-31 0,-5-42 0,18 75 0,-1 1 0,-1-1 0,0 1 0,-1 0 0,-1 0 0,-17-31 0,16 38 0,1 0 0,1 0 0,0-1 0,1 0 0,0 0 0,1 0 0,1 0 0,0-1 0,0 1 0,1-1 0,1 0 0,1 0 0,0 1 0,2-22 0,-1 32 0,-1 0 0,1 0 0,-1 0 0,1 0 0,0 1 0,0-1 0,0 0 0,0 0 0,1 1 0,-1-1 0,1 0 0,0 1 0,0 0 0,0-1 0,0 1 0,0 0 0,0 0 0,0 0 0,1 0 0,-1 1 0,1-1 0,-1 1 0,1-1 0,0 1 0,0 0 0,-1 0 0,1 0 0,0 0 0,0 1 0,4-1 0,-3 0 0,1 1 0,0 0 0,0 0 0,0 0 0,0 1 0,-1 0 0,1 0 0,0 0 0,-1 0 0,1 1 0,-1-1 0,1 1 0,-1 1 0,0-1 0,0 0 0,0 1 0,0 0 0,4 4 0,5 5 0,-2 1 0,1 0 0,-2 1 0,12 18 0,-17-23 0,-1 0 0,0 0 0,-1 0 0,0 0 0,0 0 0,-1 1 0,0-1 0,0 1 0,-1 10 0,1 26 0,-6 61 0,3-102 0,0-1 0,0 1 0,0 0 0,-1-1 0,0 0 0,-3 7 0,5-10 0,0-1 0,0 1 0,-1 0 0,1-1 0,0 1 0,-1 0 0,1-1 0,0 1 0,-1-1 0,1 1 0,-1 0 0,1-1 0,-1 1 0,1-1 0,-1 1 0,0-1 0,1 0 0,-1 1 0,0-1 0,1 0 0,-1 1 0,0-1 0,1 0 0,-1 0 0,0 1 0,1-1 0,-1 0 0,0 0 0,0 0 0,1 0 0,-1 0 0,0 0 0,0 0 0,1 0 0,-1 0 0,0-1 0,1 1 0,-1 0 0,0 0 0,0-1 0,1 1 0,-1 0 0,1-1 0,-1 1 0,0-1 0,1 1 0,-1-1 0,0 0 0,0 0 0,0 0 0,0 0 0,0 0 0,0-1 0,0 1 0,0 0 0,0 0 0,1-1 0,-1 1 0,0-1 0,1 1 0,-1-1 0,1 1 0,0-1 0,-1 1 0,1-1 0,0 1 0,0-1 0,0 1 0,0-3 0,1 1 0,0 1 0,0-1 0,0 1 0,0-1 0,0 1 0,0 0 0,0 0 0,1-1 0,-1 1 0,1 0 0,2-2 0,1-1 0,0 0 0,1 1 0,-1 0 0,1 0 0,0 1 0,0-1 0,0 1 0,11-4 0,-6 4 0,0 0 0,0 1 0,1 0 0,-1 1 0,0 0 0,1 1 0,-1 0 0,1 1 0,-1 0 0,14 4 0,-19-4 0,0 1 0,0 0 0,-1 1 0,1-1 0,0 1 0,-1 0 0,0 1 0,1-1 0,-1 1 0,-1 0 0,1 0 0,-1 1 0,1-1 0,-1 1 0,0 0 0,-1 0 0,1 1 0,-1-1 0,4 12 0,-2-4 0,-1 0 0,-1 0 0,0 1 0,-1-1 0,0 1 0,-1 0 0,-1-1 0,0 1 0,-1 0 0,-1 0 0,0-1 0,0 1 0,-1-1 0,-1 0 0,-7 16 0,9-24 15,-1 0 0,0 0 0,0 0-1,-1 0 1,1 0 0,-1-1 0,0 0 0,-1 0 0,1 0-1,-1 0 1,1-1 0,-1 1 0,0-1 0,0 0-1,-1-1 1,1 1 0,0-1 0,-1 0 0,0-1-1,1 1 1,-9 0 0,-12 2-222,0-2 0,0-1 0,-40-3 1,29 1-658,10 0-5962</inkml:trace>
</inkml:ink>
</file>

<file path=ppt/ink/ink4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09.1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62 343 24575,'-1'-9'0,"0"0"0,-1-1 0,0 1 0,0 1 0,-1-1 0,-1 0 0,1 1 0,-7-11 0,4 7 0,1 1 0,0-1 0,-5-21 0,7 21 0,1 0 0,1 0 0,0 0 0,0 0 0,1 0 0,3-16 0,-3 24 0,1 0 0,0 0 0,0 1 0,0-1 0,1 0 0,-1 1 0,1-1 0,0 1 0,0 0 0,0-1 0,0 1 0,0 0 0,1 0 0,0 0 0,-1 1 0,1-1 0,0 0 0,0 1 0,1 0 0,-1 0 0,0 0 0,1 0 0,4-1 0,1 0-273,0 1 0,0 0 0,0 0 0,13 0 0,5 1-6553</inkml:trace>
</inkml:ink>
</file>

<file path=ppt/ink/ink4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11.6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1 155 24575,'0'-1'0,"0"0"0,1 0 0,-1 0 0,0 0 0,1 0 0,-1 0 0,1 0 0,0 0 0,-1 0 0,1 0 0,0 0 0,-1 1 0,1-1 0,0 0 0,0 0 0,0 1 0,0-1 0,0 0 0,-1 1 0,1-1 0,0 1 0,1-1 0,-1 1 0,0-1 0,0 1 0,2-1 0,33-5 0,-33 5 0,81-12 0,34-4 0,-52 14 0,0-3 0,122-28 0,-156 27 0,-1 1 0,1 2 0,34 0 0,-12 1 0,-31 0 0,28-7 0,-30 5 0,38-4 0,-45 8 0,0 0 0,1 1 0,-1 0 0,1 1 0,-1 1 0,0 0 0,0 1 0,23 7 0,29 15 0,-43-17 0,-1 0 0,0 1 0,0 1 0,-1 1 0,26 19 0,-34-21-273,0-1 0,1 0 0,0 0 0,17 5 0,-8-4-6553</inkml:trace>
</inkml:ink>
</file>

<file path=ppt/ink/ink4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14.4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404 1 24575,'-16'0'0,"0"0"0,1 1 0,-1 1 0,-27 7 0,-23 4 0,54-12 0,0 0 0,0 2 0,1-1 0,-1 2 0,0-1 0,1 1 0,-17 10 0,2 1 0,14-9 0,1 1 0,-19 14 0,27-18 0,0 0 0,0 0 0,0 1 0,0-1 0,0 1 0,1 0 0,0-1 0,-1 1 0,1 0 0,1 0 0,-1 0 0,-1 6 0,0 1 0,1 1 0,0 0 0,0 0 0,1 0 0,1 0 0,0 0 0,2 12 0,-1-20 0,-1-1 0,1 0 0,-1 1 0,1-1 0,0 0 0,1 1 0,-1-1 0,0 0 0,1 0 0,0 0 0,0 0 0,0 0 0,0-1 0,0 1 0,0 0 0,1-1 0,-1 0 0,1 1 0,0-1 0,0 0 0,0-1 0,0 1 0,0 0 0,0-1 0,0 0 0,0 1 0,1-1 0,3 0 0,19 2 0,1-1 0,-1-1 0,47-4 0,-9-1 0,-57 4 0,1 0 0,0-1 0,0 0 0,0 0 0,-1-1 0,1 0 0,0 0 0,11-6 0,-14 5 0,-1 0 0,1 0 0,-1 0 0,0-1 0,0 1 0,0-1 0,0 0 0,-1-1 0,0 1 0,1 0 0,-2-1 0,1 0 0,3-7 0,-1-2 0,0-1 0,-1 0 0,0 0 0,1-17 0,3-12 0,-7 37-227,1-1-1,-1 0 1,0 0-1,-1 0 1,0-8-1,-3-4-6598</inkml:trace>
</inkml:ink>
</file>

<file path=ppt/ink/ink4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16.7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1 425 24575,'0'-425'0,"1"432"0,1-1 0,1 0 0,-1 0 0,1 0 0,0 0 0,1 0 0,-1-1 0,1 1 0,0-1 0,5 5 0,0 1 0,-1 0 0,0-1 0,1 0 0,0-1 0,1 0 0,17 13 0,-21-18 0,1-1 0,-1 1 0,1-1 0,0 0 0,0 0 0,0-1 0,0 0 0,0 0 0,0-1 0,1 0 0,9 1 0,-13-2 0,-1-1 0,0 1 0,1-1 0,-1 1 0,0-1 0,0 0 0,1 0 0,-1 0 0,0-1 0,0 1 0,0-1 0,0 0 0,0 1 0,-1-2 0,1 1 0,-1 0 0,1 0 0,-1-1 0,0 1 0,0-1 0,0 0 0,0 1 0,0-1 0,0 0 0,1-5 0,2-4 0,0 0 0,-1-1 0,-1 1 0,4-27 0,-10 221 0,4-104 0,0-20 0,-3 68 0,2-123-105,-1 0 0,1 1 0,-1-1 0,0 0 0,0 0 0,0 0 0,0 0 0,0 0 0,-1 0 0,1 0 0,-1 0 0,-3 3 0,-8 7-6721</inkml:trace>
</inkml:ink>
</file>

<file path=ppt/ink/ink4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18.6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0 272 24575,'43'-42'0,"-38"36"0,1 0 0,0 1 0,0 0 0,0 0 0,1 0 0,-1 0 0,1 1 0,8-3 0,-7 3 0,-1 0 0,0 0 0,0-1 0,0 0 0,0 0 0,-1-1 0,8-8 0,-4 3 0,0 0 0,23-17 0,12-13 0,-44 40 0,0 0 0,0 0 0,0-1 0,0 1 0,0 0 0,0-1 0,-1 1 0,1-1 0,0 1 0,-1-1 0,1 0 0,-1 1 0,0-1 0,1 0 0,-1 1 0,0-1 0,0-2 0,0 3 0,-1 0 0,1 0 0,-1 0 0,1 1 0,0-1 0,-1 0 0,1 0 0,-1 1 0,1-1 0,-1 1 0,0-1 0,1 0 0,-1 1 0,0-1 0,1 1 0,-1-1 0,0 1 0,0 0 0,1-1 0,-1 1 0,0 0 0,0-1 0,0 1 0,0 0 0,1 0 0,-1 0 0,0 0 0,0 0 0,0 0 0,0 0 0,0 0 0,1 0 0,-1 0 0,-2 1 0,-6 0 0,-1 2 0,0-1 0,1 1 0,0 1 0,-1-1 0,1 2 0,1-1 0,-1 1 0,1 1 0,-1-1 0,2 1 0,-1 1 0,1-1 0,0 1 0,0 1 0,1-1 0,0 1 0,0 0 0,-5 10 0,-2 2 0,7-11 0,0 0 0,1 0 0,0 0 0,1 1 0,-7 17 0,11-24 0,-1 0 0,1 0 0,-1 0 0,1 1 0,0-1 0,0 0 0,1 0 0,-1 0 0,1 0 0,-1 0 0,1 1 0,0-1 0,0 0 0,1-1 0,-1 1 0,0 0 0,1 0 0,0 0 0,0-1 0,-1 1 0,2-1 0,-1 0 0,4 4 0,0 0-170,0-1-1,0 0 0,0-1 1,1 0-1,0 0 0,0 0 1,12 5-1,3-3-6655</inkml:trace>
</inkml:ink>
</file>

<file path=ppt/ink/ink4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21.6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1321 1869 24575,'-7'0'0,"0"-1"0,0 0 0,0-1 0,0 0 0,-11-4 0,-2 0 0,-475-172 0,239 80 0,47 2 0,167 75 0,12 5 0,1-1 0,0-1 0,2-2 0,0 0 0,-36-37 0,59 52 0,0-1 0,0 1 0,0 0 0,1-1 0,0 0 0,0 0 0,0 0 0,1 0 0,0 0 0,0-1 0,1 1 0,-1-1 0,1-7 0,-1-13 0,3-53 0,1 41 0,-2-53 0,3-62 0,-1 137 0,2 0 0,0 0 0,12-29 0,5-23 0,-12 8 0,-7 39 0,8-31 0,-8 46 0,1-1 0,-1 1 0,1 0 0,0 1 0,1-1 0,0 1 0,0-1 0,6-6 0,16-16 0,40-32 0,-9 9 0,-44 40 0,-1 2 0,1 0 0,1 0 0,0 1 0,16-7 0,78-30 0,-45 21 0,3-3 0,124-57 0,-166 73 0,-1 2 0,2 1 0,-1 1 0,1 1 0,0 1 0,1 2 0,-1 0 0,1 1 0,47 2 0,-57 1 0,10 1 0,45 4 0,-62-3 0,0 0 0,-1 0 0,1 1 0,-1 0 0,1 0 0,-1 1 0,0 0 0,14 10 0,-7-3 0,0 0 0,0 2 0,-1-1 0,0 2 0,-1 0 0,17 23 0,-17-20 0,1 0 0,0-1 0,33 28 0,-16-16 0,-14-12 0,-1 1 0,0 0 0,-1 2 0,16 26 0,6 8 0,-26-39 0,0 1 0,-2-1 0,1 2 0,-2-1 0,11 28 0,-10-11 0,0-2 0,21 47 0,8 19 0,-14-31 0,-18-53 0,0-1 0,15 22 0,-15-25 0,0 1 0,-1 0 0,0 1 0,0-1 0,5 15 0,-5 1 0,-1 0 0,-2 0 0,0 0 0,-1 0 0,-4 36 0,1-6 0,1-45 0,0 0 0,0-1 0,-1 1 0,0-1 0,0 0 0,-1 0 0,-1 0 0,1 0 0,-1 0 0,-1-1 0,-5 9 0,-24 52 0,24-47 0,-25 41 0,19-39 0,-1-1 0,-1 0 0,-36 34 0,46-50 0,0 0 0,0-1 0,-1 0 0,0 0 0,0-1 0,-1-1 0,1 1 0,-1-2 0,0 1 0,0-1 0,0-1 0,-1 0 0,-15 2 0,-79-5-366,86 0-633,-7 0-5827</inkml:trace>
</inkml:ink>
</file>

<file path=ppt/ink/ink4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25.1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1624 1 24575,'-834'0'0,"784"3"0,-1 2 0,1 2 0,0 2 0,1 3 0,-53 19 0,66-20 0,22-8 0,1 1 0,-1 0 0,1 1 0,0 0 0,0 1 0,1 1 0,0 0 0,0 0 0,-19 17 0,-25 28 0,53-50 0,-1 2 0,0-1 0,1 0 0,0 1 0,0-1 0,0 1 0,1 0 0,-1 0 0,1 0 0,0 0 0,-2 5 0,-1 4 0,2 1 0,-4 18 0,-8 26 0,-94 220 0,104-264 0,1 0 0,0 0 0,0 0 0,2 1 0,0-1 0,0 1 0,1-1 0,2 18 0,0-22 0,0 1 0,1-1 0,0 0 0,1 0 0,0 0 0,0-1 0,1 1 0,1-1 0,-1 0 0,1 0 0,1 0 0,9 11 0,31 39 0,-31-37 0,1-2 0,1 0 0,1-1 0,20 17 0,-32-32 0,0 0 0,0-1 0,0 1 0,0-2 0,0 1 0,0 0 0,1-1 0,8 1 0,57 7 0,-14-4 0,-28 1 0,-1 1 0,38 17 0,5 1 0,-50-21 0,1 0 0,0-2 0,1 0 0,33-2 0,45 6 0,-38 2 0,66 12 0,-55-7 0,18 4 0,-64-11 0,1-2 0,0 0 0,35-1 0,94-5 0,-57-2 0,-23 5 0,86-4 0,-143-1 0,0-1 0,-1-1 0,0-1 0,0-1 0,0 0 0,29-17 0,-8-2 0,-29 17 0,0 1 0,23-11 0,-31 17 0,-1-1 0,0 1 0,1-1 0,-2 0 0,1-1 0,0 1 0,0-1 0,-1 1 0,0-1 0,0 0 0,0 0 0,0-1 0,-1 1 0,0 0 0,1-1 0,1-7 0,2-5 0,-2 1 0,1-1 0,2-26 0,-2-29 0,-5-110 0,-2 72 0,2 89 0,1 6 0,-1 0 0,0 0 0,-1 0 0,-1 0 0,0 0 0,-1 0 0,-1 1 0,-9-25 0,-12-18 0,-16-30 0,35 78 0,0-1 0,-1 1 0,0 1 0,0-1 0,-1 1 0,-14-12 0,-4 1 0,-1 1 0,-30-15 0,35 23 0,-1 0 0,1 2 0,-2 1 0,1 0 0,-1 2 0,0 1 0,-1 0 0,1 2 0,0 1 0,-1 1 0,-33 4 0,49-3 57,-1 1 0,0 0 0,1 0 0,0 1 0,-14 5 0,19-6-158,1-1 1,-1 1-1,1 0 1,0 0 0,0 1-1,0-1 1,0 1-1,0-1 1,1 1 0,-1 0-1,1 0 1,0 0 0,-1 0-1,1 0 1,1 1-1,-3 4 1,-2 13-6726</inkml:trace>
</inkml:ink>
</file>

<file path=ppt/ink/ink4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28.1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496 0 24575,'0'1'0,"0"0"0,0 0 0,-1 0 0,1 1 0,-1-1 0,1 0 0,-1 0 0,1 0 0,-1 0 0,0-1 0,1 1 0,-1 0 0,0 0 0,0 0 0,0 0 0,0-1 0,-1 2 0,-21 13 0,10-7 0,0 5 0,0 0 0,1 1 0,1 0 0,0 1 0,-12 22 0,10-17 0,0 3 0,-2 0 0,0-1 0,-2-1 0,-23 24 0,-3 5 0,34-38 0,-1-1 0,0 0 0,-20 18 0,16-18 0,1 2 0,0 0 0,-15 20 0,-8 10 0,31-38 0,1 1 0,-1 0 0,1 0 0,1 0 0,-1 1 0,1-1 0,0 1 0,1 0 0,-1 0 0,1 0 0,1 0 0,-2 11 0,1 8 0,1 0 0,2 31 0,1-22 0,-2-25 0,1 0 0,0-1 0,1 1 0,1 0 0,-1-1 0,1 0 0,1 1 0,0-1 0,0 0 0,10 15 0,19 42 0,-25-46 0,2-1 0,12 20 0,34 61 0,-35-58 0,-12-27 0,1 0 0,1-1 0,13 15 0,16 20 0,-27-31 0,1-1 0,0 0 0,2-1 0,25 21 0,76 44 0,-79-52 0,-29-22 0,-1 0 0,1-1 0,1 0 0,9 5 0,-1-2 0,1-1 0,-1-1 0,1-1 0,1-1 0,-1 0 0,1-1 0,26 1 0,198-7 0,-233 1 0,-1-1 0,0 0 0,0-1 0,0 0 0,0 0 0,-1-1 0,11-5 0,6-6 0,26-21 0,-34 23 0,11-5 0,-23 15 0,0-1 0,0 0 0,0 0 0,0 0 0,0 0 0,-1-1 0,0 0 0,0 0 0,0-1 0,-1 1 0,0-1 0,0 0 0,0 0 0,5-12 0,-4-3 0,-1 0 0,-1 0 0,-1 0 0,-1 0 0,0 0 0,-5-34 0,2 1 0,2 32 0,-1 0 0,-5-25 0,4 39 0,0-1 0,-1 1 0,0-1 0,0 1 0,-1 0 0,0 0 0,0 0 0,-7-8 0,-25-34 0,-43-60 0,-129-137 0,163 201 0,-68-53 0,-15-9 0,120 101-119,0 0 0,1 0 0,-12-14-1,13 13-768,-1 0-5938</inkml:trace>
</inkml:ink>
</file>

<file path=ppt/ink/ink4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53.8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24575,'3'1'0,"1"-1"0,0 2 0,0-1 0,-1 0 0,1 1 0,-1-1 0,1 1 0,-1 0 0,1 0 0,-1 1 0,3 2 0,9 5 0,6 2 0,0 1 0,-1 1 0,0 0 0,33 34 0,-37-32 0,26 22 0,0-1 0,-23-17 0,-1 2 0,-1 0 0,22 36 0,-26-37 0,3 1 52,2-1 0,0 0 0,1-2 0,1 0 0,32 23 1,-23-19-892,50 51 0,-67-59-5987</inkml:trace>
</inkml:ink>
</file>

<file path=ppt/ink/ink4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4:56.1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373 21 24575,'-89'-2'0,"-98"5"0,183-3 0,-1 1 0,0-1 0,1 1 0,-1 0 0,1 0 0,-1 1 0,1 0 0,-1-1 0,1 1 0,0 1 0,0-1 0,0 1 0,-5 4 0,6-4 0,0 0 0,0 1 0,1-1 0,0 1 0,0 0 0,0-1 0,0 1 0,0 0 0,1 0 0,-1 0 0,1 1 0,0-1 0,0 0 0,0 7 0,-1 41 0,1-1 0,8 63 0,-7-110 0,1 0 0,-1 1 0,1-1 0,0 0 0,0 0 0,1 0 0,-1 0 0,1 0 0,0-1 0,0 1 0,0 0 0,0-1 0,1 1 0,-1-1 0,1 0 0,0 0 0,6 5 0,-4-4 0,1-1 0,0 0 0,-1-1 0,1 1 0,0-1 0,0 0 0,0-1 0,1 1 0,-1-1 0,0 0 0,9-1 0,9 2 0,-1-2 0,1 0 0,35-6 0,-52 5 0,0-1 0,-1 1 0,1-1 0,-1-1 0,1 1 0,-1-1 0,0 0 0,0-1 0,0 1 0,0-1 0,-1 0 0,0-1 0,1 1 0,-2-1 0,1 0 0,6-9 0,4-8 0,-7 12 0,-1 0 0,0 0 0,-1-1 0,0 0 0,-1 0 0,0-1 0,-1 1 0,0-1 0,4-19 0,-5 3 0,-2 0 0,0 0 0,-5-41 0,4 67-52,0-1-1,0 1 1,0 0-1,-1-1 1,1 1-1,-1 0 1,0-1-1,1 1 1,-1 0-1,0 0 1,0 0-1,0 0 1,-1 0-1,1 0 1,0 0-1,-1 0 1,1 1-1,-1-1 1,0 0-1,1 1 0,-1-1 1,0 1-1,0 0 1,0-1-1,-3 0 1,-8 1-6774</inkml:trace>
</inkml:ink>
</file>

<file path=ppt/ink/ink4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01.4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587 162 24575,'0'-7'0,"-1"1"0,0 0 0,0-1 0,-1 1 0,0 0 0,0 0 0,0 0 0,-6-8 0,2 2 0,-1 1 0,0 1 0,-11-14 0,14 21 0,0-1 0,0 0 0,-1 1 0,1 0 0,-1 0 0,0 0 0,0 1 0,0-1 0,0 1 0,0 0 0,-1 1 0,1-1 0,-1 1 0,-9-1 0,-9 0 0,0 2 0,-29 2 0,20 0 0,-52-2 0,-46 3 0,127-2 0,0-1 0,-1 1 0,1-1 0,1 1 0,-1 0 0,0 1 0,0-1 0,0 1 0,1 0 0,-1-1 0,0 1 0,1 1 0,0-1 0,0 1 0,-1-1 0,1 1 0,1 0 0,-5 5 0,3-2 0,1-1 0,0 1 0,1 0 0,-1 0 0,1 1 0,0-1 0,1 0 0,-1 1 0,1-1 0,0 13 0,3 164 0,1-66 0,-3 477 0,0-589 0,0 1 0,0-1 0,1 0 0,0 1 0,0-1 0,0 0 0,0 1 0,1-1 0,2 6 0,-2-8 0,0-1 0,-1 0 0,1 1 0,0-1 0,0 0 0,0 0 0,0 0 0,0-1 0,1 1 0,-1 0 0,0-1 0,1 0 0,0 1 0,-1-1 0,1 0 0,0 0 0,-1 0 0,1-1 0,4 1 0,24 3 0,0-2 0,0-2 0,44-4 0,4 0 0,-69 4 0,0 0 0,-1-1 0,1 0 0,-1-1 0,1 0 0,-1-1 0,0 0 0,1 0 0,-1-1 0,-1 0 0,1 0 0,-1-1 0,0 0 0,0-1 0,0 0 0,-1 0 0,1-1 0,-2 0 0,1 0 0,-1 0 0,0-1 0,0 0 0,6-14 0,12-20 0,-17 32 0,0-1 0,-2 0 0,1 0 0,-1-1 0,-1 0 0,0 0 0,5-22 0,-5-60 0,-4 67 0,1 1 0,7-41 0,1 18-455,-3-1 0,-1-96 0,-5 120-6371</inkml:trace>
</inkml:ink>
</file>

<file path=ppt/ink/ink4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46.9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 50 24575,'9'0'0,"0"-1"0,0 1 0,-1 0 0,1 1 0,0 0 0,0 1 0,8 2 0,-14-3 0,-1 0 0,1 1 0,-1-1 0,1 1 0,-1-1 0,1 1 0,-1 0 0,0 0 0,0 0 0,0 0 0,0 0 0,0 1 0,-1-1 0,1 1 0,-1-1 0,1 1 0,-1-1 0,0 1 0,0 0 0,0 0 0,0-1 0,0 5 0,0-3 0,0-1 0,-1 1 0,0-1 0,1 1 0,-1 0 0,0-1 0,-1 1 0,1 0 0,-1-1 0,1 1 0,-1 0 0,0-1 0,-1 1 0,1-1 0,-1 0 0,-2 6 0,2-7 0,1 0 0,-1-1 0,1 1 0,-1-1 0,1 1 0,-1-1 0,0 0 0,0 1 0,0-1 0,0 0 0,0 0 0,0 0 0,0-1 0,0 1 0,0 0 0,0-1 0,0 1 0,0-1 0,-1 0 0,1 0 0,0 0 0,0 0 0,0 0 0,-1 0 0,1-1 0,0 1 0,0-1 0,0 1 0,-3-2 0,2 0 0,0 1 0,0-1 0,0 1 0,0-1 0,0 0 0,1-1 0,-1 1 0,1 0 0,-1-1 0,1 1 0,0-1 0,0 0 0,0 1 0,0-1 0,1 0 0,-1 0 0,1-1 0,0 1 0,0 0 0,0 0 0,-1-5 0,0-2 0,0-1 0,1 1 0,0-1 0,0 0 0,2-15 0,0 22 0,0 0 0,0 0 0,0 1 0,0-1 0,0 1 0,1-1 0,0 1 0,-1-1 0,1 1 0,1 0 0,2-4 0,-5 6 0,1 1 0,-1-1 0,1 1 0,0-1 0,-1 0 0,1 1 0,0-1 0,-1 1 0,1 0 0,0-1 0,0 1 0,-1-1 0,1 1 0,0 0 0,0 0 0,0 0 0,0-1 0,0 1 0,-1 0 0,1 0 0,1 0 0,-1 1 0,0-1 0,0 1 0,0-1 0,1 1 0,-1 0 0,0-1 0,-1 1 0,1 0 0,0 0 0,0 0 0,0 0 0,0 0 0,-1 0 0,1 0 0,0 0 0,-1 0 0,1 0 0,-1 0 0,1 3 0,0-1 0,0 0 0,0 0 0,0 0 0,0 1 0,-1-1 0,0 1 0,1-1 0,-1 0 0,-1 1 0,1-1 0,0 0 0,-2 7 0,1-9 0,1 0 0,0 1 0,-1-1 0,1 0 0,-1 1 0,0-1 0,1 0 0,-1 0 0,0 0 0,0 0 0,0 0 0,0 1 0,0-2 0,0 1 0,0 0 0,0 0 0,0 0 0,0 0 0,0-1 0,-1 1 0,1 0 0,0-1 0,-1 1 0,1-1 0,0 0 0,-1 1 0,1-1 0,0 0 0,-1 0 0,1 0 0,-1 0 0,1 0 0,-3 0 0,2-1-49,1 1 1,-1-1-1,0 1 0,1-1 0,-1 0 1,0 1-1,1-1 0,-1 0 0,1 0 1,-1 0-1,1-1 0,0 1 0,-1 0 1,1 0-1,0-1 0,0 1 0,0-1 1,0 1-1,0-1 0,0 1 0,0-1 1,1 0-1,-1 1 0,0-1 0,1 0 0,-1 0 1,1-2-1,0-12-6777</inkml:trace>
</inkml:ink>
</file>

<file path=ppt/ink/ink4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6:49.3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60 51 24575,'1'38'0,"0"-23"0,-1 0 0,0 1 0,-1-1 0,-6 29 0,0-31 0,7-12 0,0-1 0,0 0 0,0 0 0,-1 0 0,1 0 0,0 0 0,0 0 0,0 0 0,-1 0 0,1 0 0,0 0 0,0 0 0,0 0 0,-1 0 0,1 0 0,0 0 0,0 0 0,0 0 0,0 0 0,-1 0 0,1 0 0,0 0 0,0 0 0,0-1 0,-1 1 0,1 0 0,0 0 0,0 0 0,0 0 0,0 0 0,0 0 0,-1-1 0,1 1 0,0 0 0,0 0 0,0 0 0,0-1 0,-1-1 0,0 0 0,0 0 0,0 0 0,0 0 0,1-1 0,-1 1 0,1 0 0,-1 0 0,1-5 0,0 2 0,0 1 0,1-1 0,-1 1 0,1-1 0,0 1 0,1 0 0,-1-1 0,1 1 0,2-4 0,-3 6 0,0-1 0,0 1 0,1 0 0,-1 0 0,0 0 0,1 1 0,0-1 0,-1 0 0,1 1 0,0-1 0,0 1 0,0-1 0,0 1 0,0 0 0,0 0 0,0 0 0,1 0 0,3-1 0,-5 2 0,0-1 0,0 1 0,0 0 0,0 0 0,0 0 0,0 0 0,0 0 0,0 0 0,0 1 0,0-1 0,0 0 0,0 0 0,0 1 0,0-1 0,0 1 0,0-1 0,0 1 0,0-1 0,0 1 0,-1-1 0,1 1 0,0 0 0,0-1 0,-1 1 0,1 0 0,0 0 0,-1 0 0,1 0 0,-1-1 0,1 1 0,-1 0 0,1 0 0,-1 0 0,0 0 0,0 0 0,1 0 0,-1 0 0,0 0 0,0 0 0,0 0 0,0 0 0,0 0 0,0 0 0,0 1 0,0 1 0,0 0 0,-1-1 0,1 1 0,0-1 0,-1 1 0,0-1 0,1 1 0,-1-1 0,0 1 0,0-1 0,-1 1 0,1-1 0,0 0 0,-1 0 0,1 0 0,-1 0 0,-2 2 0,3-3 0,0 0 0,0 0 0,-1 0 0,1-1 0,0 1 0,0 0 0,-1-1 0,1 1 0,-1-1 0,1 0 0,0 1 0,-1-1 0,1 0 0,-1 0 0,1 0 0,0 0 0,-1 0 0,1 0 0,-1-1 0,1 1 0,0 0 0,-2-1 0,0 0 0,1-1 0,-1 1 0,1 0 0,0-1 0,0 0 0,0 0 0,0 1 0,0-1 0,0-1 0,-3-3 0,0-1 0,1-1 0,0 1 0,0-1 0,0 0 0,1-1 0,-3-10 0,5 12 0,0 1 0,0 0 0,1 0 0,0 0 0,0-1 0,0 1 0,2-8 0,-2 12 0,1 1 0,-1 0 0,0-1 0,0 1 0,1 0 0,-1-1 0,1 1 0,-1 0 0,1 0 0,0-1 0,-1 1 0,1 0 0,0 0 0,0 0 0,0 0 0,0 0 0,0 0 0,0 0 0,0 0 0,0 0 0,0 1 0,1-1 0,-1 0 0,0 1 0,0-1 0,1 1 0,-1-1 0,0 1 0,1-1 0,-1 1 0,0 0 0,1 0 0,-1 0 0,1 0 0,-1 0 0,0 0 0,1 0 0,2 1 0,-2 0 15,1 0 0,-1 0 0,0 0 0,0 0-1,0 0 1,0 1 0,0-1 0,0 1 0,0-1 0,0 1-1,0 0 1,-1 0 0,1 0 0,-1 0 0,1 0 0,-1 0 0,0 0-1,0 0 1,0 0 0,0 1 0,0-1 0,1 4 0,1 5-442,-1 1 0,0-1 1,1 16-1,-2 0-6399</inkml:trace>
</inkml:ink>
</file>

<file path=ppt/ink/ink5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04.2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644 55 24575,'0'-2'0,"1"0"0,-1 0 0,-1 0 0,1 0 0,0 0 0,0 0 0,-1-1 0,1 1 0,-1 0 0,0 0 0,1 0 0,-1 0 0,0 1 0,0-1 0,0 0 0,-1 0 0,1 0 0,0 1 0,-1-1 0,1 1 0,-1-1 0,1 1 0,-1 0 0,0-1 0,0 1 0,1 0 0,-1 0 0,0 0 0,0 0 0,0 1 0,0-1 0,0 0 0,0 1 0,0 0 0,-1-1 0,-1 1 0,-9 0 0,1 0 0,-1 1 0,1 0 0,-1 1 0,-12 4 0,2-2 0,2 1 0,0 1 0,1 1 0,-1 1 0,-21 12 0,16-8 0,22-10 0,1 0 0,-1 0 0,0 0 0,1 0 0,-1 1 0,1-1 0,0 1 0,0 0 0,0 0 0,0 0 0,1 0 0,-1 1 0,1-1 0,-1 1 0,1-1 0,1 1 0,-1 0 0,-2 7 0,1 1 0,1 1 0,1-1 0,0 1 0,1 22 0,0-24 0,0-1 0,0 1 0,-1 0 0,0-1 0,0 1 0,-2-1 0,-5 20 0,-5-1 0,-13 44 0,21-62 0,1 1 0,-1-1 0,-9 13 0,9-14 0,-1 0 0,1 0 0,1 1 0,-4 12 0,-3 9 0,0 1 0,-3-1 0,0-1 0,-23 35 0,17-31 0,11-17-195,1 0 0,0 0 0,1 1 0,1 0 0,1 0 0,-5 37 0,8-32-6631</inkml:trace>
</inkml:ink>
</file>

<file path=ppt/ink/ink5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06.7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0 24575,'-1'78'0,"3"88"0,-2-164 0,0 0 0,0 0 0,0-1 0,0 1 0,1 0 0,-1-1 0,0 1 0,1 0 0,0-1 0,-1 1 0,1-1 0,0 1 0,0-1 0,0 1 0,-1-1 0,2 1 0,-1-1 0,0 0 0,0 1 0,0-1 0,1 0 0,1 1 0,0-1 0,-1 0 0,1-1 0,0 1 0,-1-1 0,1 0 0,-1 0 0,1 0 0,0 0 0,-1 0 0,1-1 0,0 1 0,-1-1 0,1 0 0,2-1 0,42-10 0,89-11 0,-110 18-1365,-6-2-5461</inkml:trace>
</inkml:ink>
</file>

<file path=ppt/ink/ink5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09.99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24575,'926'0'0,"-919"0"40,-3-1-141,0 1 1,-1 0 0,1 0-1,0 0 1,0 1 0,0-1-1,-1 1 1,1 0 0,0 0-1,0 0 1,-1 1 0,1-1-1,5 4 1</inkml:trace>
</inkml:ink>
</file>

<file path=ppt/ink/ink5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07:11.4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35 24575,'0'-1'0,"0"0"0,0-1 0,0 1 0,0-1 0,0 1 0,0-1 0,0 1 0,0 0 0,0-1 0,1 1 0,-1-1 0,1 1 0,-1 0 0,1 0 0,-1-1 0,1 1 0,0 0 0,0 0 0,0-1 0,-1 1 0,1 0 0,0 0 0,0 0 0,1 0 0,0-1 0,0 2 0,0 0 0,0 0 0,0 0 0,0 0 0,0 0 0,0 0 0,0 0 0,0 1 0,0-1 0,0 1 0,0-1 0,0 1 0,0 0 0,0 0 0,-1 0 0,1 0 0,0 0 0,1 1 0,14 11 0,-1-1 0,-1 2 0,0 0 0,-1 1 0,-1 1 0,0 0 0,-1 0 0,19 36 0,-20-35 0,20 23 0,-24-32 0,0 1 0,0 0 0,0 0 0,-1 0 0,-1 0 0,0 1 0,0 0 0,-1 0 0,4 14 0,-5-8 0,0 0 0,-1 0 0,-1 1 0,-1 16 0,0-25 0,0 0 0,-1 0 0,-1 0 0,1-1 0,-1 1 0,-1 0 0,1-1 0,-1 1 0,-1-1 0,-5 9 0,-39 58-1365,38-57-5461</inkml:trace>
</inkml:ink>
</file>

<file path=ppt/ink/ink5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1:32.0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1656 312 24575,'-16'-1'0,"0"-1"0,0 0 0,0-1 0,0-1 0,-24-9 0,2 1 0,-599-135 0,601 140 0,-47-9 0,23 6 0,1-3 0,-76-27 0,104 30 0,0 1 0,0 2 0,-1 1 0,0 2 0,0 1 0,0 1 0,0 2 0,-48 5 0,76-5 0,0 1 0,0-1 0,0 1 0,0-1 0,0 1 0,0 0 0,0 1 0,1-1 0,-1 1 0,0-1 0,1 1 0,-1 0 0,1 1 0,0-1 0,0 0 0,0 1 0,0 0 0,0 0 0,0 0 0,1 0 0,-1 0 0,1 0 0,0 1 0,0-1 0,0 1 0,1-1 0,-1 1 0,1 0 0,0 0 0,0 0 0,0 0 0,0 0 0,1-1 0,-1 5 0,-2 46 0,3-36 0,-1-1 0,0 1 0,-2-1 0,-6 26 0,0-16 0,1-4 0,1 0 0,1 1 0,1-1 0,-3 29 0,7 251 0,3-144 0,-2-150 0,1 0 0,0-1 0,0 1 0,1 0 0,0 0 0,1-1 0,0 1 0,0-1 0,1 0 0,0 0 0,9 13 0,25 56 0,-30-57 0,2 0 0,0-1 0,23 32 0,-13-28 0,37 32 0,-7-8 0,-23-22 0,2-1 0,1-1 0,1-2 0,60 32 0,-88-52 0,34 18 0,-21-12 0,27 18 0,-1 5 0,1-2 0,68 32 0,-86-49 0,11 6 0,0-2 0,2-1 0,42 9 0,-67-19 0,-1 0 0,1 0 0,22 13 0,-25-12 0,1 0 0,-1 0 0,1-1 0,0-1 0,19 4 0,-1-4 0,39-2 0,-48-2 0,1 1 0,-1 1 0,1 1 0,30 7 0,-22-2 0,1-2 0,-1 0 0,37 0 0,92-6 0,-60-1 0,361 2 0,-450-1 0,0 1 0,0-1 0,0 0 0,0-1 0,0 0 0,-1 0 0,1-1 0,-1 0 0,12-7 0,-9 4 0,0-1 0,0-1 0,-1 0 0,0 0 0,16-19 0,6-2 0,-26 24 0,0 0 0,0-1 0,0 1 0,-1-1 0,0 0 0,0 0 0,0-1 0,-1 0 0,0 1 0,4-12 0,0-5 0,2 0 0,0 1 0,17-28 0,-20 36 0,0 0 0,-1 0 0,-1-1 0,0 1 0,-1-1 0,0 0 0,-2 0 0,2-19 0,-1-18 0,-6-57 0,1 26 0,3-10 0,-3-88 0,0 173 0,1 0 0,-1 0 0,0 0 0,-1 0 0,0 0 0,0 0 0,0 1 0,-1-1 0,-1 1 0,1 0 0,-1 1 0,0-1 0,0 1 0,-7-6 0,-10-8 0,0 1 0,-42-25 0,36 25 0,1 3 0,0 0 0,-46-17 0,48 23 0,0-1 0,0-2 0,1 0 0,-23-18 0,34 22 0,1 2 0,-1-1 0,0 2 0,-28-11 0,27 12 0,0 0 0,0-2 0,0 0 0,-20-14 0,20 12 0,-1 0 0,0 1 0,0 1 0,0 0 0,-1 1 0,-21-5 0,-85-19-1365,101 25-5461</inkml:trace>
</inkml:ink>
</file>

<file path=ppt/ink/ink5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2:55.8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0 499 24575,'1'-4'0,"0"0"0,-1 1 0,1-1 0,1 1 0,-1 0 0,1-1 0,-1 1 0,1 0 0,0 0 0,4-6 0,6-10 0,-3-1 0,1 1 0,1-1 0,1 2 0,1 0 0,18-21 0,-17 22 0,0-1 0,-2-1 0,20-37 0,8-13 0,10-20-443,-42 74-479,2-4-5904</inkml:trace>
</inkml:ink>
</file>

<file path=ppt/ink/ink5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2:58.8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79 24575,'2'24'0,"0"0"0,2 0 0,1-1 0,1 0 0,1 0 0,14 30 0,-11-29 0,-2 1 0,0 0 0,-1 0 0,6 52 0,-11-36 0,-2-22 0,1 0 0,0 0 0,6 24 0,7 20 0,-10-108 0,-5-271 0,1 310 0,0 1 0,0 0 0,1-1 0,0 1 0,-1 0 0,2-1 0,-1 1 0,1 0 0,2-7 0,-2 10 0,0 0 0,-1-1 0,1 1 0,0 0 0,0 0 0,0 0 0,0 0 0,0 0 0,1 1 0,-1-1 0,1 0 0,-1 1 0,1 0 0,-1 0 0,1 0 0,0 0 0,-1 0 0,1 0 0,4 0 0,7 0 0,-1 0 0,0 1 0,13 1 0,-16 0 0,1-1 0,-1 0 0,0 0 0,0-1 0,0-1 0,10-2 0,-17 3 0,0 0 0,0-1 0,-1 1 0,1-1 0,-1 0 0,1 0 0,-1 0 0,0 0 0,0 0 0,0 0 0,0-1 0,0 1 0,0-1 0,0 1 0,-1-1 0,0 0 0,1 0 0,-1 0 0,0 0 0,0 0 0,-1 1 0,1-2 0,-1 1 0,1-4 0,1-10 0,-2 0 0,1 0 0,-4-20 0,2 18 0,-1-2 0,1 20 0,1 4 0,-2 33 0,3 342-1365,-1-352-5461</inkml:trace>
</inkml:ink>
</file>

<file path=ppt/ink/ink5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3:09.3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492 0 24575,'-1'4'0,"0"-1"0,0 1 0,0-1 0,0 1 0,-1-1 0,0 0 0,1 1 0,-1-1 0,0 0 0,0 0 0,-1 0 0,1-1 0,-3 4 0,-6 6 0,-9 16 0,6-10 0,0 0 0,1 2 0,1-1 0,1 2 0,1-1 0,-10 28 0,19-45 0,-1 6 0,0 0 0,-1-1 0,0 1 0,-1 0 0,0-1 0,0 0 0,-1 0 0,0 0 0,-8 10 0,3-7 0,1 1 0,1-1 0,-9 17 0,-6 9 0,12-21 0,-13 31 0,17-32 0,-1 0 0,-17 26 0,20-36 0,-1 0 0,1-1 0,-1 1 0,1-1 0,-1 0 0,-13 6 0,-6 4 0,9-3 161,6-5-542,1 0-1,-1 1 1,-9 9-1,8-4-6444</inkml:trace>
</inkml:ink>
</file>

<file path=ppt/ink/ink5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3:12.0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1 176 24575,'0'339'0,"2"-301"0,2 0 0,2-1 0,14 54 0,-10-52 0,-2 0 0,6 79 0,-13-98 0,0 8 0,-1-28 0,0 0 0,0 0 0,0-1 0,0 1 0,0 0 0,0 0 0,0 0 0,0 0 0,0 0 0,0 0 0,0 0 0,0 0 0,-1 0 0,1 0 0,0 0 0,0 0 0,0 0 0,0 0 0,0 0 0,0 0 0,0 0 0,0 0 0,-3-18 0,-10-53 0,6 37 0,-3-46 0,10 76 0,-1-5 0,0-1 0,1 0 0,0 0 0,1 0 0,3-18 0,-3 26 0,0-1 0,0 0 0,1 1 0,-1-1 0,0 1 0,1 0 0,-1-1 0,1 1 0,0 0 0,0 0 0,0 0 0,0 0 0,0 1 0,0-1 0,0 0 0,1 1 0,-1-1 0,1 1 0,-1 0 0,1 0 0,-1 0 0,1 0 0,0 0 0,-1 1 0,5-1 0,11-1 0,-1 1 0,1 1 0,29 3 0,-35-2 0,0 1 0,1-2 0,0 0 0,-1 0 0,1-1 0,-1-1 0,0 0 0,24-7 0,-32 7 0,0-1 0,0 1 0,0-1 0,0 0 0,0-1 0,-1 1 0,1-1 0,-1 1 0,0-1 0,0 0 0,0 0 0,-1 0 0,1-1 0,-1 1 0,0-1 0,0 1 0,1-8 0,2-4 0,-1 0 0,-1 0 0,2-33 0,-4-274 0,-3 195 0,2 733 0,2-574 0,1 0 0,2 0 0,1-1 0,13 36 0,0 8 0,-10-35 119,0-4-614,-1 0 1,3 53-1,-10-62-6331</inkml:trace>
</inkml:ink>
</file>

<file path=ppt/ink/ink5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3:13.86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13 24575,'5'0'0,"13"0"0,12 0 0,13 0 0,3 0 0,5 0 0,-1 0 0,-4 0 0,-4 0 0,-5 0 0,-3 0 0,-2 0 0,-7-6 0,-7-1-8191</inkml:trace>
</inkml:ink>
</file>

<file path=ppt/ink/ink5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3:17.0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0 24575,'-1'54'0,"2"61"0,0-102 0,1 0 0,0-1 0,1 1 0,1-1 0,0 1 0,9 20 0,-1-8-151,-2 0-1,-1 0 0,0 1 0,-2 1 1,-1-1-1,-2 1 0,0 0 1,-1 37-1,-2-37-6674</inkml:trace>
</inkml:ink>
</file>

<file path=ppt/ink/ink5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3:19.8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33 24575,'0'-5'0,"5"-2"0,7 0 0,7 2 0,5 1 0,4 2 0,2 0 0,1 2 0,1 0 0,0 0 0,0 0 0,-1 1 0,-5-1-8191</inkml:trace>
</inkml:ink>
</file>

<file path=ppt/ink/ink5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4:24.6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24575,'1'2'0,"-1"1"0,1-1 0,0 0 0,-1 0 0,1 0 0,0 0 0,0 0 0,0 0 0,1 0 0,-1 0 0,0 0 0,3 2 0,23 24 0,-17-18 0,31 24 0,-30-26 0,-1 0 0,13 14 0,-15-14 0,1-1 0,-1 0 0,1 0 0,1-1 0,-1 0 0,1-1 0,0 0 0,17 6 0,29 15 0,-52-23 0,0-1 0,-1 1 0,1 1 0,-1-1 0,0 0 0,0 1 0,0-1 0,0 1 0,0 0 0,-1 0 0,0 0 0,0 1 0,0-1 0,0 0 0,-1 1 0,1-1 0,-1 1 0,-1 0 0,2 6 0,0 11 0,-2 1 0,-3 41 0,1-25 0,2 30 241,1-40-776,-1 1-1,-8 57 1,1-61-6291</inkml:trace>
</inkml:ink>
</file>

<file path=ppt/ink/ink5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18.4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1 618 24575,'0'-5'0,"1"0"0,-1 0 0,1 0 0,1-1 0,-1 1 0,1 1 0,0-1 0,0 0 0,0 0 0,0 1 0,1-1 0,0 1 0,0 0 0,0 0 0,1 0 0,-1 0 0,1 0 0,6-4 0,8-5 0,0 0 0,2 1 0,20-9 0,-14 7 0,41-21 0,135-48 0,81-4 0,-235 73 0,46-22 0,-27 9 0,-62 25 0,-1 1 0,1-1 0,0 1 0,0 0 0,0 1 0,0-1 0,0 1 0,0 0 0,0 0 0,0 1 0,0-1 0,0 1 0,0 0 0,0 0 0,-1 1 0,1 0 0,0-1 0,-1 2 0,1-1 0,-1 0 0,0 1 0,0 0 0,5 4 0,4 5 0,-2 0 0,1 1 0,-2 1 0,0 0 0,12 22 0,-19-32 0,13 24 0,2 0 0,1-1 0,1 0 0,32 31 0,-28-32 0,-1 1 0,-1 1 0,-2 0 0,18 33 0,-22-32 0,-7-14 0,0 0 0,21 27 0,-12-18 0,-15-18 0,1-2 0,0 1 0,0 0 0,0-1 0,0 1 0,9 6 0,-11-10 0,-1 0 0,1-1 0,0 1 0,0 0 0,-1-1 0,1 1 0,0-1 0,0 0 0,0 0 0,0 1 0,0-1 0,-1 0 0,1-1 0,0 1 0,0 0 0,0 0 0,0-1 0,0 1 0,-1-1 0,1 0 0,0 0 0,0 1 0,-1-1 0,1 0 0,-1 0 0,3-2 0,12-9 0,-1-1 0,-1 0 0,22-27 0,5-4 0,6-4 0,-27 26 0,0 1 0,2 1 0,0 1 0,41-26 0,292-135 0,-196 104 0,-49 10 0,-17 9 0,-50 38 0,-35 16 0,0 0 0,0 0 0,-1-1 0,0 0 0,1 0 0,-2 0 0,1-1 0,9-9 0,-9 8 0,-1-1 0,1 1 0,0 1 0,1-1 0,-1 1 0,1 1 0,10-6 0,-15 9 0,0 0 0,0 0 0,0 0 0,1 0 0,-1 0 0,0 1 0,0-1 0,1 1 0,-1 0 0,1 0 0,-1 0 0,0 0 0,0 1 0,1 0 0,-1-1 0,0 1 0,0 0 0,1 0 0,-1 1 0,0-1 0,0 1 0,3 2 0,113 85 0,-45-33 0,91 54 0,-114-80 0,66 34 0,-99-54 0,-1 0 0,0 1 0,18 16 0,-19-14 0,2 0 0,29 16 0,-3-2 0,6 3 0,-46-28 0,1-1 0,-1 1 0,1-1 0,-1 0 0,1 0 0,-1 0 0,1-1 0,0 1 0,0-1 0,6-1 0,-4 0 0,0 0 0,1 0 0,-1-1 0,0 0 0,0 0 0,0-1 0,0 0 0,0 0 0,0-1 0,-1 0 0,0 0 0,0 0 0,8-8 0,1 1 0,0 1 0,0 0 0,1 1 0,1 0 0,-1 2 0,1 0 0,0 1 0,1 0 0,0 2 0,0 0 0,21-2 0,9-1 0,1-2 0,-2-2 0,1-3 0,59-25 0,179-91 0,-146 64 0,-42 13 313,-71 36-733,0 2 1,2 1-1,30-11 1,-48 21-6407</inkml:trace>
</inkml:ink>
</file>

<file path=ppt/ink/ink5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27.7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24575,'0'479'0,"0"-502"0,1 1 0,1 0 0,7-35 0,-2 20 0,-6 27 0,1 1 0,0-1 0,1 1 0,0 0 0,4-11 0,-5 17 0,-1 1 0,1-1 0,0 0 0,0 1 0,0-1 0,0 1 0,1 0 0,-1 0 0,0 0 0,1 0 0,0 0 0,-1 0 0,1 1 0,0-1 0,0 1 0,0 0 0,0 0 0,0 0 0,0 0 0,3 0 0,7 0 0,0 0 0,0 0 0,14 2 0,-17 0 0,0-1 0,0 0 0,0 0 0,0-1 0,19-4 0,-26 3 0,0 1 0,-1 0 0,1-1 0,-1 1 0,1-1 0,-1 0 0,1 0 0,-1 0 0,0 0 0,0-1 0,0 1 0,-1 0 0,1-1 0,0 1 0,-1-1 0,1 0 0,-1 1 0,0-1 0,0 0 0,0 0 0,-1 0 0,1 0 0,-1 0 0,1-4 0,1-10 0,-2 0 0,1-1 0,-4-18 0,2 14 0,-2-29 0,3 188 0,-1-42 0,2-27 0,-3 79 0,1-136 86,-1 0-1,0 0 0,-5 16 1,5-23-229,1 0 1,-1 0 0,0 0 0,0 0-1,0 0 1,0-1 0,-1 1 0,0-1 0,1 1-1,-1-1 1,-5 4 0,-8 3-6684</inkml:trace>
</inkml:ink>
</file>

<file path=ppt/ink/ink5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2:37.9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1807 24575,'1'-10'0,"0"0"0,1 1 0,0 0 0,1-1 0,5-11 0,0-3 0,-2 1 0,2 1 0,0 1 0,1 0 0,1 0 0,2 0 0,14-20 0,3 0 0,-17 22 0,2 1 0,19-21 0,-6 12 0,189-201 0,-91 95 0,-107 114 0,17-15 0,0 2 0,3 1 0,0 1 0,45-24 0,54-37 0,-1 0 0,-21 25 0,2 5 0,3 5 0,208-67 0,-250 104 0,-52 14 0,0-2 0,0 0 0,32-15 0,-6 0 0,1 3 0,1 2 0,0 2 0,1 3 0,99-10 0,-61 8 0,132-39 0,-95 20 0,-62 17 0,10-5 0,1 5 0,133-12 0,386 25 0,-311 5 0,662-2 0,-937 0 0,1 1 0,-1 0 0,1 1 0,-1 0 0,0 1 0,1 0 0,-1 1 0,-1 0 0,1 1 0,19 11 0,-16-7 0,2-1 0,-1 0 0,1-2 0,0 0 0,0 0 0,35 4 0,-37-8 0,1 1 0,0 0 0,-1 1 0,1 1 0,-1 0 0,0 1 0,17 10 0,-9-3 0,1-2 0,0 0 0,1-2 0,37 10 0,6 2 0,-9 0 0,-2 0 0,63 14 0,-62-18 0,0 2 0,-2 2 0,81 43 0,-67-29 0,94 56 0,7 5 0,-157-89 0,0 1 0,0 0 0,-1 2 0,24 19 0,-27-21 0,1 0 0,0-1 0,15 6 0,-14-6 0,0-1 0,19 15 0,68 63 0,38 24 327,-28-23-2019,-85-65-5134</inkml:trace>
</inkml:ink>
</file>

<file path=ppt/ink/ink5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2:40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0 549 24575,'0'-2'0,"0"-1"0,0 1 0,1 0 0,-1 0 0,0-1 0,1 1 0,0 0 0,-1 0 0,1 0 0,0 0 0,0 0 0,0 0 0,0 0 0,1 0 0,-1 0 0,1 0 0,2-2 0,-1 1 0,0 1 0,0 0 0,1-1 0,-1 2 0,1-1 0,0 0 0,-1 1 0,1 0 0,6-2 0,8 0 0,0 1 0,0 1 0,31 1 0,-29 1 0,-20-1 0,33 0 0,1 1 0,-1 2 0,36 8 0,-14-2 0,0-3 0,0-2 0,75-3 0,-125-1 0,1 0 0,-1-1 0,1 1 0,-1-1 0,1 0 0,-1 0 0,0-1 0,1 0 0,4-2 0,-7 2 0,-1 1 0,0-1 0,0 0 0,1 1 0,-1-1 0,0-1 0,0 1 0,-1 0 0,1 0 0,0-1 0,-1 1 0,0-1 0,1 1 0,-1-1 0,0 1 0,0-1 0,0 0 0,-1 0 0,1-4 0,3-24 0,-2 0 0,-2-1 0,-4-44 0,0-6 0,4-115 0,0 190 342,0 12-2049,0 7-5119</inkml:trace>
</inkml:ink>
</file>

<file path=ppt/ink/ink5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2:49.8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497 617 24575,'0'-462'0,"0"455"0,0 0 0,-1 0 0,0 0 0,0-1 0,0 1 0,-1 0 0,0 0 0,0 1 0,-1-1 0,0 0 0,-4-7 0,4 10 0,-1 0 0,1-1 0,-1 1 0,0 0 0,0 1 0,0-1 0,-1 1 0,1 0 0,-1 0 0,0 0 0,0 0 0,0 1 0,0 0 0,0 0 0,-7-1 0,-12-2 0,1 2 0,-1 0 0,0 2 0,-44 3 0,25-1 0,30 0 0,-1 0 0,1 0 0,1 1 0,-1 1 0,0 0 0,-18 7 0,27-8 0,-1 0 0,1 0 0,-1 0 0,1 1 0,0-1 0,0 1 0,0 0 0,0 0 0,1 1 0,-1-1 0,1 1 0,0 0 0,0 0 0,0 0 0,0 0 0,1 0 0,-1 1 0,1-1 0,0 1 0,-1 4 0,-1 18 0,1-1 0,1 1 0,1 0 0,5 41 0,-1-1 0,-3-54 0,0-4 0,0 0 0,0 0 0,1-1 0,0 1 0,5 17 0,-5-24 0,0 1 0,0-1 0,1 1 0,-1-1 0,1 0 0,0 1 0,-1-1 0,1 0 0,0 0 0,0 0 0,0-1 0,1 1 0,-1 0 0,0-1 0,1 0 0,-1 1 0,1-1 0,-1 0 0,1 0 0,-1 0 0,1 0 0,0-1 0,4 1 0,23 2 0,1-1 0,0-1 0,44-5 0,4 0 0,-49 4 0,-20 1 0,1-1 0,-1 0 0,1 0 0,0-1 0,-1-1 0,0 0 0,1 0 0,-1-1 0,14-6 0,23-15-1365,-26 14-5461</inkml:trace>
</inkml:ink>
</file>

<file path=ppt/ink/ink5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2:52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556 182 24575,'-2'0'0,"-1"-1"0,0 0 0,1 0 0,-1 0 0,1 0 0,-1 0 0,1-1 0,0 1 0,-1-1 0,-2-2 0,-7-5 0,-38-22 0,-43-24 0,83 49 0,-1-1 0,-17-13 0,21 14 0,0 1 0,-1-1 0,0 1 0,-16-7 0,21 11 0,-1 0 0,1 0 0,-1 0 0,1 1 0,-1-1 0,0 1 0,1 0 0,-1 0 0,0 0 0,1 1 0,-1-1 0,0 1 0,1 0 0,-1 0 0,1 0 0,-6 3 0,5-2 0,0 0 0,-1 0 0,1 0 0,0 1 0,1 0 0,-1-1 0,0 2 0,1-1 0,0 0 0,0 1 0,0-1 0,0 1 0,-3 4 0,2 2 0,-1 1 0,1-1 0,-5 22 0,1-4 0,5-21 0,0 1 0,-1-1 0,0 1 0,-1-1 0,1-1 0,-1 1 0,0-1 0,-10 10 0,8-9 0,0 1 0,0 0 0,1 0 0,0 1 0,-6 12 0,6-6 0,1 0 0,1 1 0,1-1 0,0 1 0,1 0 0,0 0 0,1 0 0,1 0 0,3 22 0,-3-35 0,1 0 0,-1 0 0,1 0 0,0 0 0,0 0 0,0 0 0,0 0 0,0 0 0,1-1 0,-1 1 0,1 0 0,0-1 0,0 0 0,0 1 0,0-1 0,0 0 0,0 0 0,1 0 0,-1 0 0,1 0 0,-1-1 0,1 1 0,0-1 0,0 0 0,-1 1 0,1-1 0,0-1 0,6 2 0,6 1 0,1-2 0,-1 0 0,1 0 0,24-4 0,-18 2 0,52 0 0,39-3 0,-107 3 15,1 0 0,-1 0 0,0-1 0,1 0-1,-1 0 1,0 0 0,0-1 0,0 0 0,-1 0 0,1 0-1,-1-1 1,0 0 0,1 0 0,-2-1 0,1 1 0,0-1 0,-1 0-1,0 0 1,0 0 0,-1-1 0,1 1 0,3-9 0,-1-1-205,-1 1 0,0-1 1,-1 1-1,0-1 0,-2 0 1,1-1-1,-2 1 1,0-20-1,-1 8-6636</inkml:trace>
</inkml:ink>
</file>

<file path=ppt/ink/ink5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3:04.0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1 154 24575,'4'0'0,"0"-1"0,0 0 0,-1 0 0,1-1 0,0 1 0,0-1 0,-1 0 0,1 0 0,-1 0 0,6-5 0,6-3 0,8-2 0,1 0 0,1 1 0,0 2 0,40-11 0,108-9 0,-135 22 0,43-12 0,-81 17 171,-7 1 0,-8 0-1878,-5 2-5119</inkml:trace>
</inkml:ink>
</file>

<file path=ppt/ink/ink5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3:05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24575,'0'5'0,"6"13"0,6 7 0,2 6 0,-2 2 0,2 1 0,5 0 0,-2-1 0,-4-1 0,-3 0 0,-4-6-8191</inkml:trace>
</inkml:ink>
</file>

<file path=ppt/ink/ink5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4:28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1 158 24575,'5'0'0,"-1"0"0,1-1 0,0 0 0,0 0 0,0 0 0,-1-1 0,1 1 0,-1-1 0,1 0 0,-1 0 0,0-1 0,8-4 0,1-4 0,-1 0 0,17-19 0,-22 21 0,0 1 0,1 0 0,0 1 0,1 0 0,-1 0 0,1 0 0,12-5 0,-14 9 0,-1 0 0,1 0 0,1 1 0,-1 0 0,0 0 0,0 1 0,1 0 0,-1 0 0,14 1 0,-15 1 0,0 0 0,0 0 0,-1 1 0,1 0 0,0 0 0,0 0 0,-1 1 0,0-1 0,1 2 0,-1-1 0,0 0 0,6 6 0,87 63 284,-72-55-614,0 0 0,-2 2 0,0 1 1,35 39-1,-46-41-6496</inkml:trace>
</inkml:ink>
</file>

<file path=ppt/ink/ink5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4:31.5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1 24575,'2'67'0,"-4"79"0,0-136 0,0 1 0,-1 0 0,-7 19 0,6-21 0,1 0 0,0 0 0,1 1 0,-2 13 0,4-21 0,0 1 0,0-1 0,1 0 0,-1 0 0,1 0 0,-1 0 0,1 0 0,0 0 0,0 0 0,0 0 0,0 0 0,0 0 0,0-1 0,0 1 0,1 0 0,1 1 0,29 25 0,-19-18 0,3 5-227,0 0-1,-1 1 1,-1 0-1,-1 1 1,21 34-1,-23-31-6598</inkml:trace>
</inkml:ink>
</file>

<file path=ppt/ink/ink5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21.4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24575,'0'889'-1365,"0"-863"-5461</inkml:trace>
</inkml:ink>
</file>

<file path=ppt/ink/ink5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24.1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24575,'-1'67'0,"3"78"0,0-128 0,10 33 0,1 12 0,3 29 0,-9-57 0,5 52 0,2 29 0,-7-76 0,2 52 0,-8-76 0,1 0 0,0 0 0,1-1 0,1 1 0,0-1 0,1 0 0,0 0 0,9 14 0,-9-15 60,0 0 1,-1 1-1,-1-1 0,3 21 0,6 26-1726,-6-40-5160</inkml:trace>
</inkml:ink>
</file>

<file path=ppt/ink/ink5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30.3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33 24575,'5'0'0,"2"-5"0,4-2 0,7 0 0,4 1 0,5 3 0,2 0 0,2 2 0,0 0 0,1 1 0,0 1 0,-1-1 0,-5 0-8191</inkml:trace>
</inkml:ink>
</file>

<file path=ppt/ink/ink5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32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24575,'0'5'0,"0"7"0,0 7 0,0 5 0,0 4 0,0 2 0,0 2 0,0 0 0,0-1 0,0 1 0,0 0 0,0-1 0,0 0 0,0-6-8191</inkml:trace>
</inkml:ink>
</file>

<file path=ppt/ink/ink5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37.5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0 870 24575,'2'1'0,"-1"-1"0,1 1 0,-1 0 0,0 0 0,1 0 0,-1 0 0,0 1 0,0-1 0,0 0 0,0 1 0,0-1 0,0 0 0,0 1 0,0-1 0,0 1 0,-1-1 0,1 1 0,0 2 0,4 6 0,105 141 0,-19-28 0,15 21 0,-61-75 0,4-1 0,103 111 0,101 65 0,-159-171 0,-8-8 0,18 13 0,-24-19 0,-45-33 0,59 32 0,-27-19 0,-18-11 0,2-3 0,73 26 0,-22-9 0,-68-30 0,-1-1 0,69 12 0,-59-15 0,56 19 0,-14 2 0,2-4 0,151 23 0,73 19 0,-75-13 0,-122-33 0,241 48 0,-270-53 0,0-4 0,1-4 0,93-3 0,-50 0 0,222 39 0,-166-16 0,-50-17 0,204-8 0,-175-5 0,-25 2 0,151-2 0,-3-21 0,-131-1 0,88-12 0,-57 6 0,329-99 0,-377 88 0,-3-7 0,174-84 0,137-80 0,-312 153 0,115-46 0,-143 66 0,96-37 0,-144 51 0,77-46 0,-21 9 0,-70 39 0,-8 6 0,0 1 0,1 2 0,1 1 0,72-12 0,-81 17 0,0-2 0,-1 0 0,-1-2 0,0-1 0,37-23 0,11-4 0,-49 25 0,47-36 0,-16 11 0,-45 32 0,27-18 0,56-27 0,-80 45 0,-1 0 0,0-1 0,0-1 0,-1 0 0,0-1 0,-1-1 0,0 0 0,-1-1 0,0 0 0,16-25 0,7-7 0,-26 35 0,-1 0 0,14-23 0,47-97 0,-63 116 0,-1-1 0,0 0 0,-1-1 0,0 1 0,2-27 0,2-7 0,1-19 0,-2 1 0,-4-1 0,-5-75 0,0 29 0,3 46 0,-3-78 0,0 132 0,-2-1 0,1 0 0,-2 1 0,0 0 0,-9-18 0,-6-17 0,10 25-1365,0 5-5461</inkml:trace>
</inkml:ink>
</file>

<file path=ppt/ink/ink5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39.5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24575,'1'-3'0,"0"-1"0,0 1 0,1-1 0,-1 1 0,0 0 0,1 0 0,3-5 0,1-3 0,5-11 0,-6 11 0,0 0 0,0 0 0,1 0 0,1 1 0,0 0 0,0 0 0,1 1 0,17-16 0,-18 19 0,-1-1 0,1 1 0,-1-1 0,0 0 0,-1-1 0,7-10 0,-6 9 0,0-1 0,1 1 0,13-13 0,3-5 0,-18 21 0,0 0 0,0 1 0,0-1 0,1 1 0,10-8 0,-14 12 0,0 0 0,0 0 0,0 1 0,0-1 0,0 0 0,0 1 0,0-1 0,0 1 0,0 0 0,0-1 0,1 1 0,-1 0 0,0 0 0,0 1 0,0-1 0,0 0 0,0 1 0,0-1 0,1 1 0,-1 0 0,0-1 0,-1 1 0,1 0 0,4 3 0,7 5 0,-1 0 0,17 17 0,8 6 0,23 17-1365,-46-34-5461</inkml:trace>
</inkml:ink>
</file>

<file path=ppt/ink/ink5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41.9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64 24575,'1'-2'0,"-1"-1"0,0 1 0,0-1 0,1 1 0,0-1 0,-1 1 0,1 0 0,0-1 0,0 1 0,0 0 0,1 0 0,-1 0 0,0 0 0,1 0 0,-1 0 0,1 0 0,0 0 0,0 0 0,-1 1 0,1-1 0,0 1 0,1-1 0,-1 1 0,0 0 0,0 0 0,0 0 0,1 0 0,-1 0 0,1 1 0,3-2 0,9 0 0,-1-1 0,1 2 0,0 0 0,14 1 0,-16 0 0,297 2-1365,-284-2-5461</inkml:trace>
</inkml:ink>
</file>

<file path=ppt/ink/ink5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46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24575,'31'2'0,"-1"1"0,1 1 0,-1 2 0,37 12 0,-10-3 0,-33-11 0,0 0 0,27 0 0,-28-2 0,-1 0 0,38 8 0,32 8 0,-21-5 0,83 23-1365,-128-30-5461</inkml:trace>
</inkml:ink>
</file>

<file path=ppt/ink/ink5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48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62 1 24575,'0'4'0,"1"1"0,0 0 0,0-1 0,0 1 0,1-1 0,2 6 0,4 14 0,1 31 0,-7-39 0,0 0 0,2 0 0,-1-1 0,2 1 0,7 16 0,7 3 0,-8-16 0,10 27 0,-19-41 0,0 0 0,-1 0 0,1-1 0,-1 1 0,-1 0 0,1 0 0,0 0 0,-1 0 0,0 0 0,0 0 0,-2 6 0,2-9 0,-1 0 0,0 0 0,1 0 0,-1 0 0,0 0 0,0-1 0,0 1 0,-1 0 0,1-1 0,0 1 0,-1-1 0,1 1 0,-1-1 0,1 1 0,-1-1 0,0 0 0,1 0 0,-1 0 0,0 0 0,0 0 0,-3 1 0,-5 1 0,0-1 0,1 0 0,-15 1 0,0 0 0,-28 9-1365,38-8-5461</inkml:trace>
</inkml:ink>
</file>

<file path=ppt/ink/ink5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52.6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0 740 24575,'165'-83'0,"231"-154"0,-262 137 0,-74 53 0,1 3 0,68-36 0,-89 58 0,-23 12 0,0 0 0,1 2 0,31-12 0,-43 19 0,0-1 0,1 1 0,-1 0 0,1 0 0,0 1 0,-1 0 0,1 0 0,-1 1 0,1-1 0,-1 1 0,1 1 0,-1-1 0,0 1 0,1 1 0,6 2 0,-1 2 0,0 1 0,-1 0 0,1 0 0,13 14 0,-11-10 0,28 20 0,-27-22 0,0 0 0,-1 2 0,26 24 0,63 59 0,-5-4 0,-81-75 0,31 21 0,-19-16 0,6 3 0,-26-19 0,0 1 0,-1-1 0,1 2 0,7 7 0,-6-5 0,1 0 0,0 0 0,0-2 0,14 8 0,27 19 0,-46-29 0,0 0 0,0 0 0,1-1 0,0 0 0,-1-1 0,2 1 0,-1-1 0,0-1 0,1 1 0,13 2 0,-16-5 0,-1 0 0,1 0 0,-1 0 0,1 0 0,-1-1 0,1 0 0,-1 0 0,1 0 0,-1 0 0,1-1 0,-1 0 0,0 0 0,0 0 0,0 0 0,0-1 0,0 1 0,-1-1 0,1 0 0,5-6 0,0-2 0,-1 0 0,0 0 0,-1 0 0,10-20 0,3-6 0,1 2 0,-9 14 0,0 0 0,27-30 0,239-296 0,-274 341 0,0 0 0,0 1 0,0-1 0,1 1 0,0 0 0,0 0 0,1 1 0,-1 0 0,1 0 0,0 0 0,0 0 0,0 1 0,0 0 0,1 1 0,0-1 0,-1 1 0,1 0 0,0 1 0,0 0 0,0 0 0,0 0 0,9 1 0,16 1 0,-1 1 0,54 11 0,19 3 0,23-1 0,4 2 0,-14-1 0,-78-9 0,63 4 0,-72-10 0,1-1 0,0 1 0,41 8 0,6 3 0,-47-9 0,50 13 0,-65-11 0,-8-4 0,0 1 0,-1 1 0,1 0 0,-1 0 0,12 6 0,-16-7 0,-1 0 0,1 0 0,-1 1 0,0-1 0,0 1 0,0-1 0,0 1 0,0 0 0,0-1 0,-1 1 0,1 0 0,-1 0 0,0 0 0,0 0 0,0 1 0,0-1 0,0 5 0,5 67 0,-5-55 0,1 1 0,7 38 0,3-15 0,-2 1 0,-1-1 0,-3 2 0,1 62 0,-8-49-1365,0-33-5461</inkml:trace>
</inkml:ink>
</file>

<file path=ppt/ink/ink5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54.1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1 624 24575,'0'-5'0,"1"1"0,0-1 0,0 1 0,0 0 0,0 0 0,1 0 0,0-1 0,0 2 0,3-6 0,24-35 0,-22 35 0,20-25 0,3 2 0,0 1 0,2 1 0,58-42 0,-80 65 0,34-27 0,61-34 0,-64 50 0,-30 13 0,0 1 0,15-10 0,201-131 0,-220 140-227,0 1-1,0 0 1,1 0-1,-1 1 1,10-3-1,3 2-6598</inkml:trace>
</inkml:ink>
</file>

<file path=ppt/ink/ink5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55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24575,'22'-1'0,"-1"1"0,1 1 0,-1 2 0,0 0 0,0 0 0,33 12 0,8 8 0,-2 4 0,78 45 0,-128-66-170,1-1-1,0 0 0,0 0 1,1-1-1,-1-1 0,1 1 1,19 1-1,-5-2-6655</inkml:trace>
</inkml:ink>
</file>

<file path=ppt/ink/ink5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5:59.1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458 63 24575,'-15'-1'0,"-1"-1"0,1 0 0,-27-8 0,-24-3 0,-3-2 0,48 9 0,-1 1 0,-24-3 0,41 8 0,-1-1 0,1 1 0,0 0 0,0 1 0,0-1 0,-1 1 0,1 0 0,0 0 0,0 1 0,0-1 0,0 1 0,1 0 0,-10 6 0,10-5 0,0 1 0,0 0 0,1 0 0,-1 0 0,1 1 0,0-1 0,0 1 0,0 0 0,1 0 0,0 0 0,0 0 0,-2 6 0,-2 12 0,-6 31 0,11-50 0,-1 7 0,0 1 0,1-1 0,1 1 0,-1 0 0,2-1 0,0 1 0,0-1 0,5 20 0,-4-26 0,-1-1 0,1 0 0,0 1 0,0-1 0,0 0 0,1 0 0,-1 0 0,1 0 0,0 0 0,0-1 0,0 1 0,1-1 0,-1 0 0,1 0 0,0 0 0,0 0 0,0-1 0,0 0 0,0 0 0,1 0 0,-1 0 0,1 0 0,8 1 0,19 1 0,0-1 0,1-2 0,-1-1 0,50-6 0,-75 5 0,0 0 0,0 0 0,0-1 0,0 0 0,-1 0 0,1 0 0,-1-1 0,1 0 0,-1-1 0,0 1 0,0-1 0,0 0 0,-1-1 0,0 1 0,1-1 0,6-9 0,-7 7 0,0-1 0,0 1 0,0-1 0,-1-1 0,-1 1 0,0 0 0,0-1 0,0 0 0,-1 1 0,0-1 0,-1 0 0,1-14 0,-2-7-1365,0 3-5461</inkml:trace>
</inkml:ink>
</file>

<file path=ppt/ink/ink5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02.5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1 303 24575,'0'-2'0,"0"-1"0,1 1 0,0 0 0,-1 0 0,1 0 0,0 0 0,0 0 0,0 0 0,0 0 0,0 1 0,1-1 0,2-3 0,22-22 0,-14 16 0,191-192 0,-199 199-227,0 0-1,1 1 1,0-1-1,0 1 1,7-4-1,6 0-6598</inkml:trace>
</inkml:ink>
</file>

<file path=ppt/ink/ink5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06.2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51 24575,'-1'56'0,"2"69"0,1-114 0,1 1 0,0-1 0,0 0 0,1 0 0,0 0 0,7 12 0,-4-10 0,-1 0 0,-1 1 0,4 15 0,-5-13 0,-4-16 0,0 0 0,0 0 0,0-1 0,0 1 0,0 0 0,0 0 0,0 0 0,0 0 0,0 0 0,0 0 0,0 0 0,0 0 0,0 0 0,0 0 0,0 0 0,0 0 0,0 0 0,0 0 0,0 0 0,0 0 0,0 0 0,0 0 0,1 0 0,-1 0 0,0-1 0,0 1 0,0 0 0,0 0 0,0 0 0,0 0 0,0 0 0,0 0 0,0 0 0,0 0 0,0 0 0,0 0 0,0 0 0,0 0 0,0 0 0,0 0 0,0 0 0,1 0 0,-1 0 0,0 0 0,0 0 0,0 0 0,0 0 0,0-28 0,-1 15 0,-1-24 0,1 24 0,0 0 0,0-1 0,2 1 0,-1 0 0,2 0 0,5-24 0,-6 35 0,1-1 0,-1 0 0,1 0 0,0 1 0,0-1 0,0 1 0,0-1 0,0 1 0,0 0 0,1 0 0,-1 0 0,1 0 0,0 1 0,-1-1 0,1 0 0,0 1 0,0 0 0,0 0 0,0 0 0,0 0 0,0 0 0,1 1 0,3-1 0,10-1 0,0 2 0,1 0 0,19 2 0,-14-1 0,-12 0 0,-1 0 0,0-1 0,-1 0 0,1 0 0,0-1 0,14-3 0,-21 3 0,-1 1 0,0-1 0,0 0 0,0 0 0,1 0 0,-1 0 0,0-1 0,0 1 0,-1-1 0,1 1 0,0-1 0,0 0 0,-1 1 0,1-1 0,-1 0 0,1 0 0,-1 0 0,0 0 0,0 0 0,0 0 0,0-1 0,0 1 0,-1 0 0,1-1 0,0 1 0,-1 0 0,0-1 0,0-1 0,0-10 0,-2 1 0,0-1 0,0 1 0,-1 0 0,-1-1 0,-8-19 0,12 33 0,0 0 0,0 0 0,0 0 0,0 0 0,0 0 0,0 0 0,0 1 0,0-1 0,0 0 0,0 0 0,0 0 0,0 0 0,-1 0 0,1 0 0,0 0 0,0 0 0,0 0 0,0 0 0,0 0 0,0 0 0,0 0 0,0 0 0,0 0 0,0 0 0,0 0 0,0 0 0,0 0 0,0 0 0,0 0 0,0 0 0,0 0 0,-1 0 0,1 0 0,0 0 0,0 0 0,0 0 0,0 0 0,0 0 0,0 0 0,0 0 0,0 0 0,0 0 0,0 0 0,0 0 0,0 0 0,0 0 0,0 0 0,-1 0 0,1 0 0,0 0 0,0 0 0,0 0 0,0 0 0,0 0 0,-2 12 0,0 18 0,4 80 0,-4 95 0,2-202-105,0 1 0,-1-1 0,0 0 0,1 1 0,-1-1 0,-1 0 0,1 0 0,0 0 0,-1 0 0,1 0 0,-1 0 0,-2 3 0,-10 7-6721</inkml:trace>
</inkml:ink>
</file>

<file path=ppt/ink/ink5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08.3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24575,'0'5'0,"1"-1"0,0 0 0,0 1 0,0-1 0,1 0 0,2 7 0,5 13 0,-4 2 0,1 28 0,-3-30 0,9 44 0,-10-60 0,8 32 0,2 0 0,2-1 0,21 42 0,-23-52 0,-9-22 0,-1-1 0,1 1 0,0-1 0,5 7 0,1-7-1365,0-7-5461</inkml:trace>
</inkml:ink>
</file>

<file path=ppt/ink/ink5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11.2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0 24575,'0'602'0,"-1"-664"0,3-77 0,-2 136 0,0 0 0,0 0 0,0 1 0,1-1 0,-1 0 0,1 1 0,0-1 0,0 0 0,0 1 0,0-1 0,0 1 0,1-1 0,-1 1 0,1 0 0,-1 0 0,1 0 0,0-1 0,0 1 0,0 1 0,0-1 0,0 0 0,1 1 0,-1-1 0,0 1 0,4-2 0,2 1 0,0 0 0,1 0 0,-1 1 0,1 0 0,0 0 0,12 1 0,-11 0 0,0 0 0,0 0 0,0-2 0,13-2 0,-20 3 0,0 0 0,-1 0 0,1-1 0,0 0 0,-1 1 0,0-1 0,1 0 0,-1 0 0,0 0 0,0 0 0,0-1 0,0 1 0,-1 0 0,1-1 0,0 1 0,-1-1 0,0 0 0,0 0 0,0 1 0,0-1 0,0 0 0,0 0 0,-1 0 0,1-5 0,1-8 0,-1-1 0,-1 0 0,-2-20 0,0 15 0,0-29 0,2 188 0,-2-41 0,0-56 0,-11 65 0,-2 26 0,15-127 6,0 4 61,-1-1 0,1 1-1,-1-1 1,-3 10 0,4-15-133,-1-1 1,1 1-1,-1-1 1,1 1-1,-1-1 0,0 1 1,0-1-1,0 1 1,0-1-1,0 0 1,0 1-1,0-1 0,0 0 1,-1 0-1,1 0 1,0 0-1,-1 0 1,1 0-1,-1 0 0,1-1 1,-1 1-1,1 0 1,-1-1-1,1 1 1,-3-1-1,-14 1-6760</inkml:trace>
</inkml:ink>
</file>

<file path=ppt/ink/ink5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13.2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82 1 24575,'0'5'0,"0"7"0,0 6 0,-6 1 0,-1 2 0,1 3 0,0 2 0,2 2 0,-3-4 0,-1 0 0,1 0 0,2 2 0,-4-4 0,0 0 0,1-4-8191</inkml:trace>
</inkml:ink>
</file>

<file path=ppt/ink/ink5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14.8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 24575,'6'-5'0,"6"-2"0,1-5 0,4 0 0,4 2 0,4 2 0,3 3 0,1 3 0,2 0 0,0 2 0,1-5 0,-6-1-8191</inkml:trace>
</inkml:ink>
</file>

<file path=ppt/ink/ink5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17.3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24575,'0'5'0,"0"7"0,0 6 0,0 6 0,0 4 0,0 2 0,0 2 0,0 0 0,0 0 0,0 0 0,0-1 0,5-5 0,2-2 0,-1-5-8191</inkml:trace>
</inkml:ink>
</file>

<file path=ppt/ink/ink5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20.3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24575,'2'22'0,"0"-1"0,2 0 0,1 0 0,0 0 0,2 0 0,0-1 0,12 23 0,15 44 0,-13-25 0,-11-35 0,-1 1 0,-1 0 0,-1 1 0,-1 0 0,2 43 0,-8-51 152,0-9-531,0 0 0,1 0-1,3 17 1,2-8-6447</inkml:trace>
</inkml:ink>
</file>

<file path=ppt/ink/ink5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23.5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51 24575,'0'50'0,"12"94"0,-2-69 0,0 149 0,-10-216 0,-1-5 0,1 1 0,0 0 0,0-1 0,0 1 0,0 0 0,1-1 0,-1 1 0,1-1 0,0 1 0,0-1 0,0 1 0,0-1 0,1 0 0,3 6 0,-5-9 0,0 0 0,0 0 0,0 0 0,0 1 0,0-1 0,1 0 0,-1 0 0,0 0 0,0 0 0,0 0 0,0 0 0,0 0 0,1 0 0,-1 0 0,0 0 0,0 0 0,0 0 0,0 0 0,1 0 0,-1 0 0,0 0 0,0 0 0,0 0 0,1 0 0,-1 0 0,0 0 0,0 0 0,0 0 0,0 0 0,0 0 0,1 0 0,-1 0 0,0-1 0,0 1 0,0 0 0,0 0 0,0 0 0,0 0 0,1 0 0,-1 0 0,0-1 0,0 1 0,5-10 0,-1-13 0,-1-16 0,-3-59 0,1-16 0,-1 111 0,1 0 0,-1 1 0,0-1 0,1 0 0,-1 1 0,1-1 0,0 0 0,0 1 0,0-1 0,0 1 0,0 0 0,1-1 0,-1 1 0,1 0 0,-1 0 0,1 0 0,0 0 0,0 0 0,0 0 0,0 0 0,0 1 0,0-1 0,1 1 0,-1-1 0,0 1 0,1 0 0,-1 0 0,4-1 0,5 0 0,0 0 0,1 1 0,-1 0 0,1 1 0,17 1 0,-19 0 0,1-1 0,-1 0 0,0 0 0,1-1 0,11-3 0,-19 3 0,-1 0 0,1-1 0,0 1 0,-1-1 0,1 1 0,-1-1 0,0 0 0,0 0 0,1 0 0,-1-1 0,-1 1 0,1 0 0,0-1 0,0 1 0,-1-1 0,0 0 0,1 1 0,-1-1 0,0 0 0,0 0 0,-1 0 0,1 0 0,0 0 0,-1-4 0,2-10 0,-1 0 0,-1 0 0,-2-21 0,0 16 0,-1-60 0,3 329 0,-1-106 0,1-50-1365,0-65-5461</inkml:trace>
</inkml:ink>
</file>

<file path=ppt/ink/ink5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29.1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555 1 24575,'-36'-1'0,"1"3"0,-60 9 0,81-8 0,0 0 0,1 1 0,-1 1 0,1 1 0,0 0 0,0 0 0,1 1 0,0 1 0,-18 14 0,19-14 0,1-1 0,-2 0 0,1-1 0,-15 6 0,14-7 0,0 1 0,0 1 0,-21 14 0,27-16 0,1 0 0,-1 0 0,1 0 0,0 1 0,0 0 0,0 0 0,1 0 0,0 1 0,0-1 0,1 1 0,-1 0 0,2 0 0,-1 0 0,1 0 0,0 0 0,0 1 0,1-1 0,0 1 0,0 14 0,1-7 0,-1 4 0,0 0 0,-1 0 0,-5 20 0,-1 3 0,2 0 0,2 1 0,2-1 0,3 51 0,0-36 0,-1-48 0,0-1 0,1 1 0,0-1 0,0 1 0,1-1 0,5 14 0,-6-18 0,0-1 0,1-1 0,0 1 0,-1 0 0,1 0 0,0-1 0,0 1 0,1-1 0,-1 1 0,0-1 0,1 0 0,0 0 0,-1 0 0,1 0 0,0 0 0,0-1 0,0 1 0,0-1 0,0 0 0,5 1 0,14 2 0,0-2 0,1 0 0,-1-1 0,44-4 0,-10 0 0,-44 2 0,-1 0 0,0 0 0,1-2 0,-1 1 0,0-1 0,0-1 0,0 0 0,-1 0 0,0-1 0,13-8 0,-3 0 0,-2-1 0,0-1 0,0 0 0,16-19 0,-23 20 0,0-1 0,-1 0 0,-1-1 0,15-32 0,1-1 0,-14 31 0,-2-1 0,0 0 0,-1 0 0,-1-1 0,-1 1 0,-1-1 0,-1-1 0,0 1 0,1-39 0,-7-94-1365,2 127-5461</inkml:trace>
</inkml:ink>
</file>

<file path=ppt/ink/ink5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32.2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0 108 24575,'5'0'0,"7"0"0,12 0 0,22-5 0,20-2 0,14 0 0,8-4 0,6 0 0,-4 2 0,-11 2 0,-14-2 0,-13 0 0,-10 1 0,-7 3 0,-9-4 0,-4 1 0,-7 5 0,-4 5-8191</inkml:trace>
</inkml:ink>
</file>

<file path=ppt/ink/ink5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33.3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24575,'0'6'0,"0"6"0,0 6 0,0 7 0,0 8 0,0 4 0,0 1 0,0 4 0,0 1 0,0-3 0,0-2 0,0-2 0,0-3 0,0-1 0,0-1 0,0-6-8191</inkml:trace>
</inkml:ink>
</file>

<file path=ppt/ink/ink5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35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0 579 24575,'0'-308'0,"0"299"0,1-1 0,-1 1 0,1 0 0,5-16 0,-5 21 0,0 1 0,1-1 0,-1 0 0,1 0 0,0 0 0,1 1 0,-1-1 0,1 1 0,-1 0 0,1 0 0,0 0 0,6-5 0,5-4 81,-1 0 0,-1-1 0,14-17 0,-18 19-292,1 1 0,-1 0 0,2 0-1,0 1 1,0 0 0,0 1 0,15-8 0,-7 7-6615</inkml:trace>
</inkml:ink>
</file>

<file path=ppt/ink/ink5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37.2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24575,'4'1'0,"-1"-1"0,0 2 0,1-1 0,-1 0 0,0 1 0,0-1 0,4 4 0,4 1 0,14 7 0,35 12 0,-57-24 0,1 1 0,0-1 0,-1 1 0,1 0 0,-1 1 0,0-1 0,0 0 0,1 1 0,-2 0 0,1 0 0,0 0 0,0 0 0,-1 0 0,0 0 0,0 1 0,0-1 0,0 1 0,0-1 0,-1 1 0,1 0 0,-1 0 0,0 0 0,1 6 0,0 8 0,-1 1 0,0 0 0,-3 35 0,0-22 0,2 10 0,1-29 0,0-1 0,-1 0 0,-1 0 0,0 1 0,-1-1 0,-5 21 0,6-31 31,0 0 0,0 0 0,0 0 0,0 0 0,0-1 0,-1 1 0,1 0 0,0-1 1,-1 1-1,-1 1 0,3-3-86,-1 0-1,0 1 1,1-1 0,-1 1 0,0-1 0,1 0 0,-1 0 0,0 1 0,0-1 0,1 0 0,-1 0 0,0 0 0,1 0 0,-1 0 0,0 0 0,0 0 0,1 0 0,-1 0 0,0 0 0,0 0-1,1 0 1,-1 0 0,0-1 0,0 1 0,1 0 0,-1-1 0,0 1 0,1 0 0,-1-1 0,0 0 0,-9-9-6771</inkml:trace>
</inkml:ink>
</file>

<file path=ppt/ink/ink5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40.2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401 526 24575,'-98'1'0,"-110"-3"0,205 2 0,0-1 0,0 1 0,1-1 0,-1 1 0,0-1 0,1 0 0,-1 0 0,0 0 0,1 0 0,-1-1 0,1 1 0,0-1 0,-1 1 0,1-1 0,0 0 0,0 0 0,0 0 0,0 0 0,1 0 0,-1 0 0,0-1 0,1 1 0,-1 0 0,1-1 0,-1-2 0,-1-6 0,0-1 0,0 1 0,1 0 0,-1-23 0,-2-14 0,-2 9 0,2 0 0,2-1 0,1 1 0,5-63 0,-2 98 18,-1 0 0,1 0 0,0 0 0,0 0 0,0 0 0,0 1 0,1-1 0,0 0 0,-1 1 0,1-1 0,1 1 0,-1 0 0,0 0 0,1 0 0,0 0 0,-1 0 0,1 0 0,6-4 0,-3 4-189,1-1 0,-1 1 1,1 0-1,0 1 0,0-1 1,0 1-1,0 1 0,0-1 1,9 0-1,11 0-6655</inkml:trace>
</inkml:ink>
</file>

<file path=ppt/ink/ink5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42.5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24575,'67'-1'0,"78"3"0,-142-2 0,0 1 0,0-1 0,0 1 0,0-1 0,0 1 0,-1 0 0,1 0 0,0 1 0,0-1 0,-1 0 0,1 1 0,-1 0 0,1-1 0,-1 1 0,0 0 0,1 0 0,-1 1 0,0-1 0,-1 0 0,1 1 0,0-1 0,-1 1 0,1 0 0,-1-1 0,0 1 0,0 0 0,0 0 0,0 0 0,1 3 0,0 9 0,0 0 0,-1 0 0,-1 0 0,-2 26 0,0-19 0,2 9 139,-2 27 7,2-54-296,-1 0 0,0 0 0,0 0 0,0 0 0,0 0 0,-1 0 0,1 0 0,-1 0 0,0-1 0,-5 8 0,-6 1-6676</inkml:trace>
</inkml:ink>
</file>

<file path=ppt/ink/ink5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44.1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482 1421 24575,'-9'-20'0,"1"0"0,-5-25 0,1 6 0,-201-580 0,144 428 0,13 48 0,-11-34 0,62 156 170,-6-38-1,-2-11-1873,8 53-5122</inkml:trace>
</inkml:ink>
</file>

<file path=ppt/ink/ink5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45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0 270 24575,'0'-7'0,"1"0"0,0 0 0,0 1 0,1-1 0,0 0 0,0 1 0,0-1 0,5-8 0,32-49 0,-17 30 0,-17 27 0,0-1 0,1 2 0,12-12 0,6-8 0,-21 23 0,-1-1 0,1 2 0,0-1 0,0 0 0,0 0 0,0 1 0,0 0 0,1 0 0,-1 0 0,1 0 0,-1 0 0,1 1 0,0-1 0,0 1 0,-1 0 0,1 0 0,0 1 0,0-1 0,0 1 0,0 0 0,0 0 0,0 0 0,0 0 0,6 2 0,5 2 0,1 1 0,-1 0 0,-1 1 0,28 15 0,-20-9 0,36 14 0,2-3 0,1-3 0,74 15 0,77 25 0,-184-51 292,17 7-1949,-30-7-5169</inkml:trace>
</inkml:ink>
</file>

<file path=ppt/ink/ink5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50.75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1 940 24575,'0'-8'0,"1"0"0,0 0 0,1 0 0,-1 0 0,2 0 0,-1 0 0,5-9 0,30-52 0,-31 59 0,6-9 0,1 1 0,1 0 0,26-25 0,-2 3 0,354-336 0,-147 153 0,-235 213 0,-6 5 0,2 0 0,-1 0 0,0 0 0,1 1 0,0 0 0,7-4 0,-11 7 0,0 0 0,1 1 0,-1-1 0,0 1 0,1-1 0,-1 1 0,0 0 0,1 0 0,-1 0 0,1 0 0,-1 0 0,0 1 0,1-1 0,-1 1 0,0-1 0,0 1 0,1 0 0,-1 0 0,0 0 0,0 0 0,0 0 0,3 3 0,1 0 0,-1 1 0,0-1 0,-1 1 0,1 0 0,-1 1 0,0-1 0,0 1 0,0 0 0,-1 0 0,0 0 0,2 6 0,-1-4 0,-1 0 0,1-1 0,0 0 0,1 0 0,0 0 0,0 0 0,9 8 0,11 11 0,0 0 0,41 60 0,3 4 0,55 66 0,-120-151 0,0-1 0,1 1 0,-1-1 0,9 5 0,-9-6 0,1 1 0,-1-1 0,0 1 0,-1 0 0,1-1 0,5 8 0,-1 3 0,0 0 0,2-1 0,-1 0 0,2-1 0,18 17 0,1-1 0,-13-12 0,24 17 0,-38-31 0,0-1 0,-1 1 0,1-1 0,0 0 0,-1 0 0,1 0 0,0-1 0,0 1 0,0-1 0,0 1 0,0-1 0,-1 0 0,1 0 0,0-1 0,0 1 0,0 0 0,0-1 0,0 0 0,-1 1 0,1-1 0,5-3 0,5-2 0,0-1 0,0-1 0,14-11 0,-7 5 0,223-162 0,-166 119 0,5-4 0,125-74 0,-166 106 0,-35 23 0,0 1 0,1 0 0,0 0 0,0 1 0,1 0 0,-1 0 0,1 1 0,0 0 0,0 0 0,14-3 0,32 2 0,1 2 0,83 7 0,-104-3 0,0 2 0,0 1 0,0 1 0,-1 3 0,0 0 0,0 2 0,-1 2 0,31 16 0,-49-22 0,1-1 0,0 0 0,1 0 0,22 3 0,-35-8 0,0 0 0,0 0 0,0 0 0,0 0 0,0 0 0,-1 1 0,1-1 0,0 1 0,-1 0 0,1 0 0,-1 0 0,0 0 0,1 0 0,-1 0 0,0 1 0,0-1 0,-1 1 0,1-1 0,0 1 0,-1 0 0,0 0 0,1-1 0,-1 1 0,1 5 0,0 5 0,0 0 0,0 1 0,-1-1 0,-2 22 0,0-20 0,1-1 0,3 22 0,3-13 84,0 0 1,2-1-1,12 26 0,-11-29-424,-1-1-1,-1 2 1,-1-1-1,7 39 1,-10-32-6486</inkml:trace>
</inkml:ink>
</file>

<file path=ppt/ink/ink5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52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1 442 24575,'0'-9'0,"2"0"0,-1 0 0,1 0 0,0 0 0,1 0 0,0 0 0,0 1 0,1-1 0,0 1 0,1 0 0,0 0 0,10-13 0,4-1 0,1 0 0,38-32 0,30-13 0,4 3 0,-70 47 0,1 2 0,0 0 0,48-21 0,-69 35-72,0 1 1,0-1-1,0 0 0,0 1 0,-1-1 0,1 1 0,0 0 0,0 0 1,0 0-1,0 0 0,0 0 0,0 0 0,0 0 0,0 0 0,0 1 1,0-1-1,0 1 0,1 0 0,9 8-6754</inkml:trace>
</inkml:ink>
</file>

<file path=ppt/ink/ink5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54.0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24575,'5'0'0,"7"0"0,7 0 0,0 5 0,2 2 0,-3 5 0,1 0 0,3 3 0,2 0 0,3-3 0,-4 1 0,0-1 0,1-2 0,2-4 0,-4 3 0,0 0 0,-5-2-8191</inkml:trace>
</inkml:ink>
</file>

<file path=ppt/ink/ink5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6:56.5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22 24575,'-4'0'0,"0"1"0,-1-1 0,1 0 0,0 1 0,0 0 0,0 0 0,0 0 0,0 1 0,0-1 0,0 1 0,1 0 0,-1 0 0,1 0 0,-6 5 0,5-3 0,-1 0 0,1 1 0,0 0 0,1 0 0,-1 0 0,1 0 0,0 0 0,0 1 0,-2 5 0,0 5 0,0 0 0,1 1 0,1-1 0,1 1 0,0 0 0,1 21 0,0-17 0,1-5 0,0-1 0,0 1 0,2 0 0,3 18 0,-4-30 0,0-1 0,0 1 0,0-1 0,0 0 0,1 1 0,-1-1 0,1 0 0,0 0 0,0 0 0,0 0 0,0 0 0,1-1 0,-1 1 0,1-1 0,0 1 0,-1-1 0,1 0 0,0 0 0,0 0 0,1-1 0,-1 1 0,0-1 0,1 1 0,2 0 0,4 0 0,-1 0 0,1-1 0,-1 0 0,1 0 0,-1-1 0,1-1 0,0 1 0,-1-2 0,1 1 0,-1-1 0,13-4 0,-17 4 0,0 0 0,0 0 0,-1-1 0,1 1 0,-1-1 0,1 0 0,-1 0 0,0 0 0,0-1 0,0 1 0,0-1 0,-1 0 0,0 0 0,1 0 0,-2-1 0,1 1 0,0-1 0,-1 0 0,0 0 0,0 0 0,0 0 0,1-5 0,1-22 0,-1 1 0,-2-1 0,-1 0 0,-6-51 0,5 76-85,0 0 0,-1 1-1,1-1 1,-1 0 0,0 1-1,-1 0 1,1-1 0,-1 1-1,-1 0 1,1 0 0,-1 1-1,0-1 1,0 1 0,-1 0-1,-5-6 1,-5 0-6741</inkml:trace>
</inkml:ink>
</file>

<file path=ppt/ink/ink5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7:00.0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1 517 24575,'0'419'0,"0"-424"0,0-4 0,0 0 0,0-1 0,4-16 0,-3 23 0,0 1 0,0-1 0,0 0 0,0 1 0,0-1 0,1 1 0,-1-1 0,1 1 0,0-1 0,-1 1 0,1 0 0,0 0 0,0 0 0,1 0 0,-1 0 0,0 1 0,4-3 0,14-6 0,-16 8 0,0 1 0,0-1 0,-1 0 0,1 0 0,0 0 0,-1 0 0,0-1 0,0 1 0,0-1 0,0 0 0,0 0 0,0 0 0,-1 0 0,1 0 0,-1-1 0,0 1 0,0-1 0,0 1 0,0-1 0,-1 0 0,2-4 0,2-43 0,-5 44 0,0 0 0,0 1 0,1-1 0,-1 0 0,2 1 0,-1-1 0,1 1 0,0-1 0,0 1 0,5-8 0,13-18 0,23-36 0,48-102 0,21-105 0,-104 253 0,6-36 0,-13 56 0,-2 16 0,1-1 0,-1-1 0,-4 22 0,-11 30 0,8-30 0,-1 1 0,-22 51 0,25-72 0,2 0 0,-1 1 0,2 0 0,0 0 0,-1 19 0,1-11 0,-7 29 0,-2-4 0,5-19 0,0-1 0,-2 0 0,-19 40 0,20-51 46,0 2 0,1-1 0,2 1 0,-1 0 1,2 1-1,-3 32 0,5 121-799,3-116-182,-1-31-5891</inkml:trace>
</inkml:ink>
</file>

<file path=ppt/ink/ink5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7:02.1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24575,'0'11'0,"1"-1"0,0 1 0,1-1 0,0 0 0,0 0 0,8 18 0,-1-7 0,1-1 0,14 21 0,15 35 0,-28-51 0,24 37 0,-10-17-1365,-17-25-5461</inkml:trace>
</inkml:ink>
</file>

<file path=ppt/ink/ink5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7:04.9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82 24575,'18'325'0,"-11"-259"0,-2 85 0,-5-202 0,1-60 0,0 99 0,0 0 0,1-1 0,1 1 0,0 0 0,1 0 0,0 1 0,6-13 0,-7 19 0,37-79 0,-35 72 0,-1 0 0,-1 0 0,0 0 0,-1 0 0,2-20 0,-5-17 0,0 38 0,0 0 0,1-1 0,0 1 0,1 0 0,0 0 0,6-20 0,-7 30 0,0 0 0,0 0 0,1-1 0,-1 1 0,1 0 0,-1 0 0,1-1 0,-1 1 0,1 0 0,0 0 0,0 0 0,-1 0 0,1 0 0,0 0 0,0 0 0,0 0 0,0 0 0,0 1 0,0-1 0,0 0 0,1 1 0,-1-1 0,0 1 0,0-1 0,1 1 0,-1-1 0,0 1 0,0 0 0,1-1 0,-1 1 0,0 0 0,1 0 0,-1 0 0,0 0 0,1 0 0,-1 1 0,0-1 0,0 0 0,1 1 0,-1-1 0,0 1 0,0-1 0,1 1 0,0 0 0,2 2 0,1 0 0,-1 0 0,0 0 0,0 1 0,0-1 0,-1 1 0,1 0 0,-1 0 0,0 0 0,3 6 0,-1 1 0,0 0 0,-1 1 0,0-1 0,0 1 0,-2 0 0,1 0 0,0 24 0,-4 92 0,-2-63 0,2 26-1365,1-65-5461</inkml:trace>
</inkml:ink>
</file>

<file path=ppt/ink/ink5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7:09.7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1 142 24575,'0'492'0,"0"-480"0,0 0 0,1 0 0,1 0 0,0 0 0,0 0 0,1 0 0,6 14 0,-9-26 0,0 0 0,0 0 0,0 0 0,0 1 0,0-1 0,0 0 0,0 0 0,0 0 0,0 0 0,0 0 0,0 1 0,0-1 0,0 0 0,0 0 0,0 0 0,0 0 0,0 0 0,0 0 0,0 1 0,1-1 0,-1 0 0,0 0 0,0 0 0,0 0 0,0 0 0,0 0 0,0 0 0,0 0 0,1 1 0,-1-1 0,0 0 0,0 0 0,0 0 0,0 0 0,0 0 0,0 0 0,1 0 0,-1 0 0,0 0 0,0 0 0,0 0 0,0 0 0,0 0 0,1 0 0,-1 0 0,0 0 0,0 0 0,0 0 0,0 0 0,0 0 0,1 0 0,-1 0 0,0 0 0,0-1 0,0 1 0,0 0 0,0 0 0,0 0 0,0 0 0,1 0 0,3-13 0,-2-18 0,-4 16 0,-1 0 0,-7-24 0,-4-21 0,13 54 0,1 1 0,-1-1 0,1 1 0,0 0 0,1-1 0,-1 1 0,1 0 0,3-11 0,-3 14 0,0-1 0,0 1 0,1-1 0,-1 1 0,1 0 0,0-1 0,-1 1 0,1 0 0,0 0 0,0 0 0,1 0 0,-1 1 0,0-1 0,0 0 0,1 1 0,-1 0 0,1 0 0,-1 0 0,1 0 0,0 0 0,0 0 0,-1 0 0,1 1 0,0-1 0,0 1 0,-1 0 0,1 0 0,3 0 0,10 1 0,-1 1 0,1 0 0,27 8 0,-24-5 0,-14-4 0,0 0 0,0 0 0,1 0 0,-1 0 0,0-1 0,1 0 0,-1 0 0,1-1 0,6-1 0,-10 1 0,1 1 0,-1-1 0,0 0 0,0-1 0,0 1 0,0 0 0,-1 0 0,1-1 0,0 1 0,-1-1 0,1 0 0,0 1 0,-1-1 0,0 0 0,1 0 0,-1 0 0,0 0 0,0 0 0,0 0 0,0 0 0,-1 0 0,1-1 0,-1 1 0,1-4 0,1-7 0,0 1 0,-1-1 0,-1 0 0,0 1 0,-3-18 0,-16-62 0,16 77 0,0-4 0,1 0 0,1 0 0,1 0 0,1 0 0,0 0 0,2 0 0,5-24 0,3-32 0,-12 250 0,2-84 0,-1 571-1365,0-649-5461</inkml:trace>
</inkml:ink>
</file>

<file path=ppt/ink/ink5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7:11.9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98 24575,'0'-4'0,"0"1"0,1-1 0,-1 1 0,1-1 0,-1 1 0,1-1 0,0 1 0,0 0 0,1-1 0,-1 1 0,1 0 0,-1 0 0,1 0 0,0 0 0,0 0 0,4-4 0,-2 3 0,0 1 0,1 0 0,-1 0 0,0 0 0,1 1 0,0-1 0,-1 1 0,1 0 0,0 1 0,7-2 0,5 0 0,0 0 0,0 2 0,1 0 0,-1 1 0,31 3 0,-45-2 0,0-1 0,0 1 0,-1-1 0,1 1 0,0 0 0,0 0 0,0 0 0,0 1 0,-1-1 0,1 1 0,-1-1 0,1 1 0,-1 0 0,0 0 0,1 0 0,-1 0 0,2 3 0,-1 0 0,-1-1 0,1 0 0,-1 1 0,0-1 0,0 1 0,0 0 0,-1 0 0,0-1 0,2 10 0,-2-4 0,-1 1 0,0-1 0,0 0 0,-1 0 0,0 1 0,-1-1 0,0 0 0,-1 0 0,-7 18 0,7-22 0,0 0 0,-1-1 0,0 1 0,0-1 0,-1 0 0,1 0 0,-1 0 0,0 0 0,0-1 0,-10 6 0,-6 6 0,20-16 0,1 1 0,-1-1 0,1 1 0,0-1 0,-1 1 0,1-1 0,-1 1 0,1-1 0,0 1 0,-1-1 0,1 1 0,0-1 0,-1 1 0,1 0 0,0-1 0,0 1 0,0 0 0,0-1 0,0 1 0,0 0 0,0-1 0,0 1 0,0-1 0,0 1 0,0 1 0,11 16 0,-3-10 0,1-1 0,15 11 0,-8-7 0,-10-5 0,-1 0 0,1 0 0,-1 1 0,0-1 0,-1 1 0,1 0 0,-1 0 0,-1 1 0,1-1 0,-1 1 0,-1 0 0,1 0 0,-2 0 0,3 12 0,-2 2 0,0 0 0,-2 1 0,0-1 0,-5 26 0,5-43 0,-1-1 0,0 0 0,0 0 0,0 0 0,0 0 0,-1 0 0,1 0 0,-1 0 0,0 0 0,0 0 0,-1-1 0,1 1 0,-1-1 0,0 1 0,0-1 0,0 0 0,0 0 0,0-1 0,-1 1 0,1-1 0,-5 3 0,1-2 0,0 0 0,-1 0 0,1-1 0,-1 0 0,1-1 0,-1 1 0,1-1 0,-1-1 0,0 0 0,1 0 0,-10-1 0,15 1-40,-1 0 0,0 0 0,1-1 0,-1 1-1,1-1 1,-1 0 0,0 1 0,1-1 0,0 0 0,-1 0 0,1-1-1,0 1 1,-1 0 0,1-1 0,0 1 0,0-1 0,0 0-1,0 0 1,0 0 0,1 0 0,-1 0 0,1 0 0,-1 0 0,1 0-1,0-1 1,0 1 0,0-1 0,0 1 0,0-1 0,0 1-1,1-1 1,-1 1 0,0-5 0,4-10-6786</inkml:trace>
</inkml:ink>
</file>

<file path=ppt/ink/ink5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7:14.8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432 2 24575,'-26'0'0,"18"-1"0,0 0 0,-1 1 0,1 0 0,0 1 0,-1 0 0,1 0 0,0 1 0,0 0 0,0 0 0,0 1 0,-13 6 0,-6 9 0,1 2 0,1 1 0,-30 31 0,51-46 0,0-1 0,0 1 0,0 0 0,1 0 0,0 0 0,0 1 0,0-1 0,1 1 0,0-1 0,0 1 0,1 0 0,0 0 0,-1 10 0,1-7 0,0 0 0,-1 0 0,-1 0 0,0 0 0,-5 11 0,1-7 0,1 0 0,0 0 0,1 1 0,0 0 0,2 0 0,-5 29 0,5-20 0,-2 0 0,0 0 0,-12 29 0,9-28 0,1 1 0,-7 41 0,10-22 0,1 1 0,6 81 0,-2-120 0,1 1 0,0-1 0,0 0 0,0 1 0,1-1 0,0 0 0,0 0 0,1-1 0,0 1 0,0-1 0,0 0 0,1 0 0,0 0 0,0 0 0,1-1 0,-1 0 0,1 0 0,0-1 0,0 1 0,1-1 0,0-1 0,-1 1 0,1-1 0,0 0 0,1-1 0,-1 1 0,0-2 0,14 3 0,2-3 0,-1 0 0,1-1 0,0-2 0,-1 0 0,1-2 0,41-11 0,-23 1 0,0-2 0,63-34 0,-69 33 0,-26 13 0,0 0 0,0 0 0,0-2 0,0 1 0,-1-1 0,8-7 0,-5 4 0,-1-1 0,-1-1 0,0 0 0,0 0 0,-1 0 0,0-1 0,-1-1 0,10-22 0,-10 18 0,1 0 0,18-26 0,-18 31 0,0 0 0,-2-1 0,1 1 0,-1-1 0,-1 0 0,4-14 0,-5-3 0,0 0 0,-2 0 0,-1 0 0,-1 0 0,-5-35 0,3 57 0,-1 0 0,1 1 0,-1-1 0,0 1 0,-1 0 0,0 0 0,0 1 0,-1-1 0,1 1 0,-1 0 0,-7-7 0,-9-12 0,-21-25 0,-73-68 0,86 90 0,5 6-1365,1 5-5461</inkml:trace>
</inkml:ink>
</file>

<file path=ppt/ink/ink5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7:17.4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24575,'5'0'0,"7"0"0,7 0 0,5 0 0,4 0 0,-3 6 0,0 1 0,0 4 0,2 2 0,0-3 0,3-3 0,-1-2 0,2-2 0,-1-2 0,-4-1-8191</inkml:trace>
</inkml:ink>
</file>

<file path=ppt/ink/ink5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7:19.4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24575,'0'5'0,"0"7"0,0 7 0,0 5 0,0 3 0,0 3 0,0 2 0,0 0 0,0 0 0,0-1 0,0 1 0,0-1 0,0 0 0,0 0 0,0-6-8191</inkml:trace>
</inkml:ink>
</file>

<file path=ppt/ink/ink5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06.7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63 24575,'0'-2'0,"0"-1"0,0 1 0,0 0 0,1 0 0,-1 0 0,1-1 0,-1 1 0,1 0 0,0 0 0,0 0 0,0 0 0,0 0 0,0 0 0,0 1 0,1-1 0,-1 0 0,3-2 0,-1 1 0,0 1 0,0 0 0,1 0 0,-1 0 0,0 0 0,1 1 0,-1 0 0,1-1 0,6 0 0,1 0 0,-1 1 0,1 0 0,0 1 0,0 0 0,-1 0 0,18 4 0,28 7 0,0-3 0,83 3 0,-129-11-341,0 0 0,0 1-1,15 2 1,-6 4-6485</inkml:trace>
</inkml:ink>
</file>

<file path=ppt/ink/ink5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0:00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916 451 24575,'-4'-1'0,"0"0"0,0 0 0,0 0 0,1 0 0,-1-1 0,0 1 0,1-1 0,-1 0 0,1 0 0,-6-5 0,-6-3 0,-75-37 0,49 27 0,-41-28 0,69 40 0,-1 1 0,-19-8 0,-17-9 0,-100-58 0,81 56 0,53 21 0,0-1 0,1-1 0,-1 0 0,-20-13 0,25 13 0,0 0 0,0 1 0,-1 1 0,0 0 0,0 0 0,-15-3 0,16 4 73,0 0 0,0-1 0,-15-9 1,-11-5-1732,15 10-5168</inkml:trace>
</inkml:ink>
</file>

<file path=ppt/ink/ink5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0:04.1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24575,'0'17'0,"-1"34"0,3 0 0,8 50 0,5 42 0,-10-74 0,11 29 0,-3-25 0,-20-86 0,-3-16 0,4 1 0,2 1 0,0-1 0,2 0 0,4-53 0,-2 78 0,0 0 0,0 1 0,0-1 0,1 1 0,-1-1 0,1 1 0,0-1 0,0 1 0,-1-1 0,2 1 0,-1-1 0,0 1 0,0 0 0,1 0 0,-1 0 0,1 0 0,0 0 0,0 0 0,0 0 0,0 0 0,0 1 0,0-1 0,0 1 0,0 0 0,1-1 0,-1 1 0,0 0 0,1 0 0,-1 0 0,1 1 0,-1-1 0,1 1 0,3-1 0,8 1 0,0 0 0,0 1 0,0 1 0,-1 0 0,20 6 0,22 2 0,-52-9 0,-1-1 0,1 0 0,-1 0 0,1 0 0,-1-1 0,1 1 0,-1-1 0,1 1 0,-1-1 0,1 0 0,-1 0 0,0 0 0,1 0 0,-1 0 0,0-1 0,0 1 0,0-1 0,0 1 0,0-1 0,0 0 0,0 1 0,-1-1 0,1 0 0,0 0 0,-1-1 0,0 1 0,1 0 0,-1 0 0,0-1 0,0 1 0,-1-1 0,1 1 0,1-5 0,0-8 0,-1 0 0,0 0 0,0 0 0,-4-26 0,2 19 0,-1-30 0,1 189 0,0-41 0,3 1 0,-5 113 0,-2-185-1365,-1-6-5461</inkml:trace>
</inkml:ink>
</file>

<file path=ppt/ink/ink5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0:08.4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24575,'6'0'0,"6"0"0,7 0 0,5 0 0,4 0 0,2 0 0,2 0 0,-6 5 0,-6 7 0,-12 7 0,-8 0-8191</inkml:trace>
</inkml:ink>
</file>

<file path=ppt/ink/ink5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0:11.0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24575,'0'5'0,"0"7"0,6 7 0,1 5 0,-1 3 0,0 3 0,-2 2 0,-2 0 0,-1 0 0,0-1 0,-1 1 0,0-1 0,5 0 0,1 0 0,1-6-8191</inkml:trace>
</inkml:ink>
</file>

<file path=ppt/ink/ink5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0:14.1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196 1 24575,'1'14'0,"-1"0"0,-1-1 0,0 1 0,-1 0 0,0 0 0,-1 0 0,-1-1 0,-8 21 0,0-10 0,1 0 0,1 1 0,1 1 0,2-1 0,0 1 0,2 0 0,-4 53 0,7-57 0,0 1 0,-2-1 0,0 0 0,-2 0 0,-10 27 0,4-13 0,-15 91 0,22-103 0,0 1 0,2-1 0,1 0 0,1 32 0,-2 17 0,-1-47-1365,-2-6-5461</inkml:trace>
</inkml:ink>
</file>

<file path=ppt/ink/ink5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0:17.7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72 24575,'-1'87'0,"20"160"0,-10-172 0,-4 0 0,-5 83 0,-1-77 0,-1-159 0,5-140 0,-3 215 0,0 0 0,1 1 0,-1-1 0,1 0 0,0 1 0,0-1 0,0 0 0,0 1 0,0 0 0,0-1 0,1 1 0,-1-1 0,1 1 0,0 0 0,0 0 0,-1 0 0,4-2 0,-2 2 0,1-1 0,0 1 0,0 0 0,0 0 0,0 0 0,0 1 0,0-1 0,0 1 0,8-1 0,5 0 0,0 1 0,0 1 0,-1 1 0,26 4 0,-21-1 0,0 1 0,40 14 0,-18-4 0,-42-14 0,0-1 0,0 0 0,0 1 0,1-1 0,-1 0 0,0 0 0,1 0 0,-1 0 0,0 0 0,0 0 0,1 0 0,-1 0 0,0 0 0,0-1 0,1 1 0,-1 0 0,0-1 0,0 1 0,0-1 0,0 0 0,1 1 0,-1-1 0,0 0 0,0 0 0,0 1 0,0-1 0,-1 0 0,1 0 0,0 0 0,0 0 0,-1 0 0,1 0 0,0 0 0,-1-1 0,1 1 0,-1 0 0,1 0 0,-1 0 0,0-1 0,1 1 0,-1-2 0,2-7 0,-1 1 0,0-1 0,0 0 0,-2-13 0,1 14 0,-4-307 0,4 308 0,0 5 0,1-1 0,-1 0 0,0 0 0,0 1 0,-1-1 0,1 0 0,-1 0 0,0 1 0,0-1 0,0 0 0,0 1 0,0-1 0,-1 1 0,-2-4 0,4 7 0,0 0 0,0 0 0,0 0 0,0 0 0,-1-1 0,1 1 0,0 0 0,0 0 0,0 0 0,0 0 0,0 0 0,-1 0 0,1 0 0,0 0 0,0 0 0,0 0 0,0 0 0,0 0 0,-1 0 0,1 0 0,0 0 0,0 0 0,0 0 0,0 0 0,-1 0 0,1 0 0,0 0 0,0 0 0,0 0 0,0 0 0,0 0 0,-1 0 0,1 0 0,0 1 0,0-1 0,0 0 0,0 0 0,0 0 0,0 0 0,0 0 0,-1 0 0,1 1 0,0-1 0,0 0 0,-4 10 0,-1 12 0,0 51 0,5 96 0,2-66 0,0-78 46,1 0 1,1-1-1,1 1 0,13 40 0,5 21-1642,-18-63-5230</inkml:trace>
</inkml:ink>
</file>

<file path=ppt/ink/ink5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0:5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139 119 24575,'-3'0'0,"1"0"0,-1-1 0,0 1 0,1-1 0,-1 0 0,1 0 0,-1 0 0,1 0 0,-1 0 0,1 0 0,-1 0 0,1-1 0,0 0 0,0 1 0,0-1 0,0 0 0,0 0 0,0 0 0,1 0 0,-1 0 0,1 0 0,-1-1 0,1 1 0,0 0 0,-1-1 0,2 1 0,-1-1 0,0 1 0,0-1 0,1 0 0,-1 1 0,1-1 0,0 0 0,0 1 0,0-1 0,0 0 0,0 1 0,1-1 0,-1 0 0,2-3 0,-2 4 0,1 0 0,0 0 0,0 0 0,0 0 0,0 1 0,0-1 0,0 0 0,0 1 0,0-1 0,1 1 0,-1-1 0,0 1 0,1 0 0,-1 0 0,1-1 0,0 1 0,-1 0 0,1 0 0,0 1 0,0-1 0,0 0 0,-1 0 0,1 1 0,0 0 0,0-1 0,0 1 0,0 0 0,0 0 0,4 0 0,-4 0 0,1 0 0,0 1 0,0-1 0,0 1 0,0 0 0,-1-1 0,1 1 0,0 1 0,-1-1 0,1 0 0,-1 1 0,1-1 0,-1 1 0,0 0 0,0 0 0,0-1 0,0 2 0,0-1 0,0 0 0,2 3 0,-1 2 0,1 0 0,-1 1 0,-1 0 0,1-1 0,-2 1 0,1 0 0,-1 0 0,1 11 0,-2-15 0,1 1 0,-1-1 0,0 1 0,0-1 0,-1 1 0,0-1 0,1 1 0,-2-1 0,1 0 0,0 1 0,-1-1 0,0 0 0,0 0 0,0 0 0,-5 7 0,6-10 0,-1 0 0,0 0 0,1-1 0,-1 1 0,0 0 0,0-1 0,1 1 0,-1-1 0,0 1 0,0-1 0,0 0 0,0 0 0,0 0 0,1 0 0,-1 0 0,0 0 0,0-1 0,0 1 0,0 0 0,1-1 0,-1 0 0,0 1 0,0-1 0,-2-2 0,-8-2 0,0-2 0,-14-9 0,21 13 0,-2-2 0,1 0 0,-1 0 0,1-1 0,0 0 0,0 0 0,1-1 0,0 1 0,-7-12 0,11 16 0,0 0 0,-1 0 0,1-1 0,0 1 0,0-1 0,0 1 0,0-1 0,1 1 0,-1-1 0,1 0 0,-1 1 0,1-1 0,0 0 0,0 0 0,0 1 0,0-1 0,1 0 0,-1 1 0,1-1 0,0 1 0,-1-1 0,1 0 0,0 1 0,1 0 0,-1-1 0,0 1 0,1 0 0,-1-1 0,1 1 0,2-2 0,-3 2 0,1 1 0,0-1 0,-1 1 0,1 0 0,0 0 0,0-1 0,-1 1 0,1 0 0,0 1 0,0-1 0,0 0 0,0 0 0,1 1 0,-1 0 0,0-1 0,0 1 0,0 0 0,0 0 0,0 0 0,4 0 0,-3 1 0,1 0 0,-1 0 0,1 1 0,-1-1 0,0 1 0,0 0 0,0-1 0,0 1 0,0 0 0,0 1 0,3 3 0,0 0 0,-1 0 0,0 0 0,0 1 0,-1-1 0,0 1 0,0 0 0,0 0 0,-1 0 0,0 1 0,3 12 0,-6-18 0,1 0 0,-1 1 0,0-1 0,0 1 0,0-1 0,0 0 0,0 1 0,0-1 0,0 0 0,-1 1 0,1-1 0,-1 0 0,0 0 0,0 0 0,0 1 0,0-1 0,0 0 0,0 0 0,-1 0 0,1 0 0,0-1 0,-1 1 0,0 0 0,1 0 0,-1-1 0,0 1 0,0-1 0,0 0 0,0 0 0,0 1 0,0-1 0,0-1 0,0 1 0,-1 0 0,1 0 0,-3 0 0,2-1 0,-1 1 0,1-1 0,-1 1 0,1-1 0,-1 0 0,1-1 0,-1 1 0,1-1 0,-1 1 0,1-1 0,-1 0 0,1 0 0,0-1 0,0 1 0,0-1 0,-1 1 0,1-1 0,0 0 0,1 0 0,-1 0 0,0-1 0,1 1 0,-4-5 0,5 7 0,0-1 0,0 0 0,1 0 0,-1 0 0,0 0 0,0 0 0,1 0 0,-1 0 0,1 0 0,-1 0 0,1 0 0,-1 0 0,1 0 0,0 0 0,0 0 0,-1-1 0,1 1 0,0 0 0,0 0 0,0 0 0,0 0 0,0-1 0,1 1 0,-1 0 0,0 0 0,0 0 0,1 0 0,-1 0 0,1-1 0,-1 1 0,1 0 0,-1 0 0,1 0 0,0 0 0,-1 1 0,1-1 0,0 0 0,0 0 0,0 0 0,0 0 0,0 1 0,0-1 0,0 0 0,0 1 0,0-1 0,1 0 0,1 0 0,-1 1 0,1-1 0,0 0 0,-1 1 0,1-1 0,0 1 0,-1 0 0,1 0 0,0 0 0,-1 0 0,1 1 0,0-1 0,-1 1 0,1-1 0,-1 1 0,1 0 0,-1 0 0,1 0 0,-1 0 0,3 3 0,-3-4 0,-1 1 0,0 0 0,0 0 0,1 0 0,-1 0 0,0 0 0,0 0 0,0 1 0,0-1 0,-1 0 0,1 0 0,0 1 0,0-1 0,-1 1 0,1-1 0,-1 0 0,1 1 0,-1-1 0,0 1 0,1-1 0,-1 1 0,0 0 0,0-1 0,0 1 0,0-1 0,0 1 0,-1-1 0,1 3 0,-1-3 0,0 1 0,0-1 0,0 1 0,0-1 0,0 0 0,-1 1 0,1-1 0,0 0 0,0 0 0,-1 0 0,1 0 0,-1 0 0,1 0 0,-1 0 0,1-1 0,-1 1 0,1 0 0,-1-1 0,0 0 0,1 1 0,-1-1 0,0 0 0,0 0 0,1 0 0,-4 0 0,-1 0 0,1-1 0,-1 1 0,1-1 0,-1 0 0,1-1 0,0 0 0,-6-2 0,9 3 0,0 1 0,0-1 0,0 0 0,0-1 0,0 1 0,1 0 0,-1 0 0,0-1 0,1 1 0,-1-1 0,1 0 0,-1 1 0,1-1 0,0 0 0,0 0 0,0 0 0,0 0 0,0 0 0,0 0 0,-1-3 0,2 4 0,0 0 0,0 0 0,0 0 0,0 0 0,0 0 0,0 0 0,0 0 0,0 0 0,0 0 0,0 0 0,1 0 0,-1 1 0,0-1 0,1 0 0,-1 0 0,1 0 0,-1 0 0,1 0 0,-1 1 0,1-1 0,-1 0 0,1 1 0,1-2 0,0 1 0,0 0 0,0-1 0,0 1 0,0 1 0,0-1 0,0 0 0,0 0 0,0 1 0,0-1 0,3 1 0,0-1 0,1 1 0,0 0 0,0 0 0,-1 0 0,1 1 0,0 0 0,6 2 0,-9-2 0,0 1 0,0-1 0,-1 0 0,1 1 0,-1 0 0,1 0 0,-1 0 0,0 0 0,1 0 0,-1 0 0,0 0 0,0 1 0,-1-1 0,3 5 0,-3-6 0,-1 0 0,1 0 0,-1 0 0,1 0 0,-1 1 0,0-1 0,0 0 0,1 0 0,-1 0 0,0 0 0,0 0 0,0 0 0,0 0 0,0 1 0,-1-1 0,1 0 0,0 0 0,0 0 0,-1 0 0,1 0 0,-1 0 0,1 0 0,-1 0 0,1 0 0,-1 0 0,1 0 0,-1 0 0,0-1 0,0 1 0,0 0 0,1 0 0,-1-1 0,0 1 0,0 0 0,0-1 0,0 1 0,0-1 0,0 1 0,0-1 0,0 1 0,-2-1 0,0 1-72,1 0 1,-1-1-1,0 0 0,0 1 0,0-1 0,0 0 0,0 0 0,0-1 1,0 1-1,0-1 0,1 1 0,-1-1 0,0 0 0,0 0 0,1 0 1,-1 0-1,0-1 0,-4-2 0,-8-8-6754</inkml:trace>
</inkml:ink>
</file>

<file path=ppt/ink/ink5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1:03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31 24575,'0'-1'0,"1"0"0,-1 0 0,0 0 0,1 0 0,-1 0 0,1 0 0,-1 0 0,1 0 0,-1 0 0,1 0 0,0 0 0,0 0 0,-1 1 0,1-1 0,0 0 0,0 0 0,0 1 0,0-1 0,0 1 0,0-1 0,0 1 0,0-1 0,0 1 0,0 0 0,0-1 0,2 1 0,33-6 0,-33 5 0,12-1 0,0 1 0,1 1 0,-1 0 0,28 4 0,-35-3 0,-1 1 0,0 0 0,1 1 0,-1 0 0,0 0 0,-1 0 0,1 1 0,-1 0 0,1 0 0,-1 1 0,9 8 0,-9-8 0,-1 1 0,0 0 0,-1 0 0,1 0 0,-1 1 0,0-1 0,-1 1 0,0 0 0,0 0 0,0 0 0,-1 1 0,0-1 0,2 10 0,-4-13 0,1-1 0,0 1 0,1-1 0,-1 0 0,1 0 0,-1 0 0,1 0 0,0 0 0,0 0 0,0 0 0,1 0 0,-1-1 0,1 1 0,-1-1 0,1 0 0,0 0 0,0 0 0,0 0 0,0 0 0,0-1 0,0 1 0,1-1 0,-1 0 0,0 0 0,1 0 0,5 0 0,8 2 0,1-2 0,0 0 0,0-1 0,20-3 0,-6 1 0,-26 2 0,0 0 0,0-1 0,0 0 0,0 0 0,0 0 0,0-1 0,0 0 0,-1 0 0,1 0 0,6-4 0,-6 1 0,0 0 0,1 0 0,-2 0 0,1-1 0,0 0 0,-1 0 0,6-10 0,41-59-1365,-36 55-5461</inkml:trace>
</inkml:ink>
</file>

<file path=ppt/ink/ink5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1:07.7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 24575,'54'-1'0,"-28"0"0,0 1 0,1 0 0,-1 2 0,48 10 0,-20 5 0,-31-9 0,1-1 0,0-1 0,48 5 0,-66-11 0,1 1 0,-1-1 0,0 1 0,0 0 0,0 1 0,0 0 0,10 4 0,-13-5 0,-1 1 0,0-1 0,0 1 0,1 0 0,-1 0 0,0 0 0,0 0 0,-1 0 0,1 0 0,0 1 0,-1-1 0,1 1 0,-1-1 0,0 1 0,0-1 0,0 1 0,0 0 0,0-1 0,0 6 0,2 21 0,0 0 0,-2 0 0,-6 53 0,2-5 0,3 1 0,-2 57 0,-2-110 342,-1-14-684,5-10 305,0-1 0,-1 0 1,1 0-1,0 0 0,0 0 0,0 1 0,0-1 0,0 0 0,-1 0 0,1 0 0,0 0 0,0 0 1,0 1-1,-1-1 0,1 0 0,0 0 0,0 0 0,0 0 0,-1 0 0,1 0 0,0 0 0,0 0 1,0 0-1,-1 0 0,1 0 0,0 0 0,0 0 0,-1 0 0,1 0 0,0 0 0,0 0 0,0 0 1,-1 0-1,1 0 0,0 0 0,-1-1 0</inkml:trace>
</inkml:ink>
</file>

<file path=ppt/ink/ink5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1:43.965"/>
    </inkml:context>
    <inkml:brush xml:id="br0">
      <inkml:brushProperty name="width" value="0.05" units="cm"/>
      <inkml:brushProperty name="height" value="0.05" units="cm"/>
      <inkml:brushProperty name="color" value="#004F8B"/>
    </inkml:brush>
  </inkml:definitions>
  <inkml:trace contextRef="#ctx0" brushRef="#br0">858 35 24575,'-2'-1'0,"-1"1"0,1-1 0,0 1 0,-1-1 0,1 0 0,-1 0 0,1 0 0,-3-3 0,-13-4 0,-14 2 0,0 1 0,0 2 0,0 1 0,0 1 0,-34 4 0,-5-1 0,11-3 0,35-1 0,0 2 0,0 0 0,-49 9 0,71-8 0,-1 0 0,0 0 0,1 0 0,0 1 0,-1-1 0,1 1 0,0 0 0,0 0 0,0 0 0,0 1 0,0-1 0,0 1 0,1 0 0,-1-1 0,1 1 0,-3 4 0,-1 4 0,1-1 0,0 1 0,-6 20 0,-6 14 0,-37 85 0,51-124 0,0 0 0,0 0 0,0 0 0,-1 0 0,0-1 0,0 0 0,-1 0 0,-9 10 0,9-11 0,0 1 0,0 0 0,0 1 0,1-1 0,0 1 0,0 0 0,0 0 0,-4 11 0,-5 30 0,-14 85 0,14-72 0,7-39 0,2 1 0,-3 31 0,6 152 193,2-105-1751,-1-74-5268</inkml:trace>
</inkml:ink>
</file>

<file path=ppt/ink/ink5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1:46.058"/>
    </inkml:context>
    <inkml:brush xml:id="br0">
      <inkml:brushProperty name="width" value="0.05" units="cm"/>
      <inkml:brushProperty name="height" value="0.05" units="cm"/>
      <inkml:brushProperty name="color" value="#004F8B"/>
    </inkml:brush>
  </inkml:definitions>
  <inkml:trace contextRef="#ctx0" brushRef="#br0">0 240 24575,'5'0'0,"8"0"0,5 0 0,6 0 0,-1-5 0,0-7 0,-3-7 0,0 0 0,-4-2 0,1 3 0,-2-1 0,1 3 0,-2-2 0,2-2 0,-2-3 0,-3-3 0,-4 2-8191</inkml:trace>
</inkml:ink>
</file>

<file path=ppt/ink/ink5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2:36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24575,'10'0'0,"0"0"0,0 1 0,0 0 0,0 1 0,0 0 0,-1 0 0,1 1 0,8 4 0,-14-5 0,0 0 0,0 0 0,-1 0 0,1 1 0,-1 0 0,0-1 0,1 1 0,-1 0 0,0 0 0,-1 1 0,1-1 0,-1 1 0,1-1 0,-1 1 0,0 0 0,0 0 0,-1 0 0,1 0 0,-1 0 0,2 7 0,12 98 0,-1-32 324,6 24-2013,-14-80-5137</inkml:trace>
</inkml:ink>
</file>

<file path=ppt/ink/ink5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11.255"/>
    </inkml:context>
    <inkml:brush xml:id="br0">
      <inkml:brushProperty name="width" value="0.05" units="cm"/>
      <inkml:brushProperty name="height" value="0.05" units="cm"/>
      <inkml:brushProperty name="color" value="#004F8B"/>
    </inkml:brush>
  </inkml:definitions>
  <inkml:trace contextRef="#ctx0" brushRef="#br0">2 680 24575,'0'4'0,"1"0"0,-1 0 0,1 0 0,0 0 0,0 0 0,0 0 0,1 0 0,-1 0 0,1-1 0,0 1 0,0 0 0,0-1 0,3 4 0,5 4 0,0 0 0,16 13 0,-3-2 0,82 74 0,-97-88 0,0 0 0,1 0 0,0 0 0,0-1 0,0-1 0,1 1 0,0-2 0,0 1 0,1-1 0,-1-1 0,1 0 0,0 0 0,0-1 0,1-1 0,-1 0 0,0 0 0,23 0 0,120-7 0,-149 4 0,1-1 0,0 0 0,-1 1 0,1-2 0,-1 1 0,1-1 0,-1 1 0,0-2 0,0 1 0,0 0 0,-1-1 0,1 0 0,3-5 0,3-2 0,0-1 0,-2-1 0,15-23 0,-19 24 0,1 0 0,-2-1 0,0 1 0,0-1 0,2-22 0,1 2 0,0-3 0,-1 0 0,0-53 0,-7-75 0,-1 58 0,2 78 0,-1 0 0,-5-32 0,4 50 0,0 1 0,-1-1 0,0 1 0,0 0 0,-1 0 0,0 0 0,-1 1 0,0 0 0,0-1 0,-7-6 0,4 5 0,-1 0 0,0 1 0,0 0 0,-12-8 0,15 13 0,0 0 0,0 1 0,0 0 0,-1 0 0,1 0 0,-1 1 0,0 0 0,0 0 0,-7 0 0,-31-2 0,0 2 0,-57 5 0,15-1 0,79-2 0,-1 1 0,0 0 0,0 0 0,1 0 0,-1 1 0,1 1 0,-13 4 0,16-5 0,0 1 0,0 0 0,0 0 0,1 0 0,-1 1 0,1-1 0,0 1 0,0 0 0,0 1 0,0-1 0,1 0 0,-5 9 0,-25 38 0,23-39 0,1 1 0,1 1 0,0-1 0,1 1 0,1 1 0,-10 29 0,4 10 0,2 1 0,-5 112 0,15-107-1365,1-33-5461</inkml:trace>
</inkml:ink>
</file>

<file path=ppt/ink/ink5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23.2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1595 24575,'82'-98'0,"29"-29"0,11-12 0,-79 95 0,117-115 0,-104 104 0,-32 31 0,1 0 0,38-27 0,-60 49 0,0 0 0,-1 0 0,1 0 0,0-1 0,-1 1 0,0-1 0,1 0 0,-1 0 0,0 0 0,-1 0 0,1 0 0,0 0 0,-1 0 0,0 0 0,0-1 0,0 1 0,0-1 0,1-5 0,-2 3 0,0 1 0,0 0 0,-1-1 0,0 1 0,0 0 0,0-1 0,0 1 0,-1 0 0,0 0 0,0 0 0,-6-9 0,-86-122 0,65 98 0,1-2 0,-24-45 0,29 38 0,-30-55 0,-42-96 0,53 121-1365,35 59-5461</inkml:trace>
</inkml:ink>
</file>

<file path=ppt/ink/ink5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35.8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63 0 24575,'0'559'0,"1"-542"0,1 1 0,1-1 0,7 26 0,-5-23 0,-1 1 0,2 21 0,-5 66 0,-1-136 0,-7-53 0,4 67 0,0-1 0,0 1 0,-1-1 0,-1 1 0,0 1 0,-11-21 0,6 18 0,1 0 0,-10-26 0,17 38 0,0-1 0,0 0 0,1 0 0,0 0 0,0 0 0,1 0 0,-1 0 0,1 0 0,0 0 0,0 0 0,1 0 0,-1 0 0,1 0 0,2-5 0,-2 7 0,1 1 0,-1-1 0,1 1 0,0-1 0,0 1 0,0-1 0,0 1 0,1 0 0,-1 0 0,1 0 0,-1 0 0,1 1 0,-1-1 0,1 1 0,0 0 0,0-1 0,0 1 0,0 0 0,0 1 0,0-1 0,0 0 0,6 1 0,0-1 0,0 0 0,0 1 0,0 0 0,0 1 0,0 0 0,15 3 0,-6 2 0,30 15 0,-29-12 0,38 12 0,-52-20 0,0 1 0,0-1 0,1-1 0,-1 1 0,0-1 0,1 0 0,-1 0 0,0 0 0,0-1 0,1 1 0,-1-1 0,7-3 0,-10 3 0,1-1 0,0 1 0,-1-1 0,0 1 0,1-1 0,-1 0 0,0 0 0,0 0 0,0 0 0,0-1 0,0 1 0,-1-1 0,1 1 0,-1-1 0,1 1 0,-1-1 0,0 0 0,0 0 0,0 1 0,0-1 0,-1 0 0,1-3 0,1-9 0,-1 0 0,0 0 0,-2-17 0,1 19 0,-6-224 0,7 808-1365,-1-545-5461</inkml:trace>
</inkml:ink>
</file>

<file path=ppt/ink/ink5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23:51.05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1504 1,'-26'1,"-1"2,-35 7,30-4,-34 3,36-8,4 0,-50 8,67-7,0 0,1 1,-1 0,0 1,1 0,0 0,-1 1,2 0,-9 6,1 0,0 0,-1-2,0 0,0 0,-1-2,-35 11,24-7,0 1,1 1,0 1,1 2,-32 24,31-23,-35 18,-18 10,40-21,24-14,1 0,-27 21,-15 17,36-32,1 1,1 1,-22 25,40-41,-9 10,0 0,1 1,1 0,0 0,-10 24,11-22,0 0,-1 0,0-1,-17 22,16-25,5-4,0 0,0 0,0 1,1-1,0 1,0-1,1 1,0 0,-1 10,1 6,2 43,1-52,-1-1,0 0,0 1,-2-1,0 0,0 0,-1 0,-10 26,-13 6,20-37,1 0,-1 0,1 1,1 0,0 0,1 0,-5 19,4 7,-7 35,3-24,2 1,2 0,2 0,5 52,-2-10,-1-3,0-88</inkml:trace>
</inkml:ink>
</file>

<file path=ppt/ink/ink5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59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81 24575,'0'59'0,"12"103"0,-1-78 0,-2 167 0,-8-225 0,2 0 0,7 38 0,4 31 0,-13 76 0,-2-278 0,3-114 0,-2 217 0,0 0 0,1 0 0,0 0 0,0 0 0,0 0 0,0 1 0,0-1 0,1 0 0,0 0 0,0 1 0,0-1 0,0 1 0,0 0 0,1-1 0,-1 1 0,1 0 0,0 0 0,5-3 0,-2 2 0,0 1 0,0 0 0,0 0 0,0 1 0,0 0 0,0 0 0,1 1 0,-1-1 0,1 1 0,12 0 0,-6 0 0,0 1 0,0 1 0,0 0 0,0 1 0,0 0 0,24 8 0,-34-9 0,0 0 0,0 0 0,0 0 0,0 0 0,0-1 0,1 1 0,-1-1 0,0 0 0,0 0 0,0 0 0,1-1 0,-1 1 0,5-2 0,-6 1 0,0 0 0,0 0 0,-1 0 0,1-1 0,-1 1 0,1-1 0,-1 1 0,1-1 0,-1 1 0,0-1 0,0 0 0,0 1 0,0-1 0,0 0 0,0 0 0,0 0 0,0 0 0,-1 0 0,1 0 0,-1 0 0,0 0 0,1-3 0,2-31 0,-1 0 0,-6-61 0,1 18 0,3-245 0,0 1435-1365,0-1122-5461</inkml:trace>
</inkml:ink>
</file>

<file path=ppt/ink/ink5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01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0 756 24575,'16'-1'0,"0"2"0,0-1 0,0 2 0,0 0 0,0 1 0,-1 1 0,1 0 0,-1 1 0,23 11 0,-17-6 0,-1 1 0,0 1 0,0 0 0,-1 1 0,25 24 0,107 105 0,-129-124 0,1-2 0,1 0 0,40 19 0,-31-18 0,43 31 0,-46-25 0,-3-2 0,54 31 0,-74-47 0,1-1 0,0-1 0,0 0 0,0 0 0,0 0 0,0-1 0,0 0 0,1-1 0,-1 0 0,1 0 0,0-1 0,13-1 0,-18 0 0,0 1 0,0-2 0,0 1 0,0 0 0,0-1 0,0 0 0,0 0 0,-1 0 0,1 0 0,0-1 0,2-2 0,4-5 0,0 0 0,9-12 0,-5 6 0,48-53-190,4 3 1,76-60-1,157-101-912,-264 201 981,244-179-257,292-212 353,-529 386 17,26-16 7,-67 46-2,-1 0 1,1 1-1,0-1 0,0 1 1,-1-1-1,1 1 0,0 0 1,0-1-1,0 1 0,-1 0 1,1-1-1,0 1 0,0 0 1,0 0-1,0 0 0,0 0 1,0 0-1,0 0 0,0 0 1,-1 0-1,3 0 1,-3 1 9,0-1 1,0 1-1,1 0 1,-1-1 0,0 1-1,0-1 1,0 1 0,0-1-1,0 1 1,0 0 0,0-1-1,0 1 1,0-1 0,0 1-1,0 0 1,0-1 0,0 1-1,0-1 1,0 1 0,-1 0-1,1-1 1,-1 1-1,-18 36 1663,1-15-2668,0-4-5778</inkml:trace>
</inkml:ink>
</file>

<file path=ppt/ink/ink5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03.7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24575,'1'3'0,"-1"1"0,2-1 0,-1 1 0,0-1 0,1 0 0,-1 0 0,1 1 0,0-1 0,3 3 0,2 6 0,17 28 0,-13-22 0,0 0 0,-1 1 0,10 28 0,1 23 0,-14-44 0,1 0 0,1 0 0,1 0 0,1-1 0,1-1 0,16 24 0,-20-35 0,0 1 0,-1 1 0,0-1 0,-1 1 0,6 25 0,-8-24 0,1-1 0,0 0 0,1 0 0,1-1 0,11 19 0,-9-18 0,0-1 0,-2 2 0,9 21 0,-10-22 0,0 0 0,1 0 0,17 26 0,-14-25-51,0 1 1,-1 0-1,10 28 0,-9-22-1111,-2-3-5664</inkml:trace>
</inkml:ink>
</file>

<file path=ppt/ink/ink5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06.4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34 671 24575,'1'-29'0,"-3"-1"0,0 1 0,-7-33 0,-1-2 0,3 0 0,3 0 0,5-85 0,0 56 0,-1 86 0,0 0 0,1 0 0,0 0 0,0 0 0,1 0 0,2-9 0,-3 14 0,-1 0 0,1 1 0,0-1 0,-1 1 0,1-1 0,0 1 0,0 0 0,0-1 0,0 1 0,0 0 0,1-1 0,-1 1 0,0 0 0,0 0 0,1 0 0,-1 0 0,1 0 0,-1 1 0,1-1 0,-1 0 0,1 1 0,-1-1 0,1 1 0,0-1 0,-1 1 0,1 0 0,0-1 0,-1 1 0,1 0 0,0 0 0,0 1 0,-1-1 0,3 0 0,1 2 0,0-1 0,0 0 0,0 1 0,-1 0 0,1 0 0,0 1 0,-1-1 0,1 1 0,-1 0 0,0 0 0,0 0 0,0 1 0,-1 0 0,1-1 0,-1 1 0,0 0 0,0 1 0,0-1 0,0 1 0,-1-1 0,0 1 0,0 0 0,0-1 0,0 1 0,-1 0 0,1 6 0,2 12 0,-1 1 0,-1 0 0,-1 1 0,-3 30 0,1-32 0,1-16 0,-1 0 0,1 0 0,-1 0 0,-1 0 0,-1 7 0,2-11 0,0 0 0,-1-1 0,1 1 0,0-1 0,-1 0 0,1 1 0,-1-1 0,0 0 0,0 0 0,0 0 0,0 0 0,0 0 0,0 0 0,-1-1 0,-2 3 0,4-4 0,0 0 0,1 0 0,-1 0 0,0 1 0,1-1 0,-1 0 0,0 1 0,1-1 0,-1 1 0,0-1 0,1 1 0,-1-1 0,1 1 0,-1-1 0,1 1 0,-1-1 0,1 1 0,0 0 0,-1-1 0,1 1 0,0 0 0,-1-1 0,1 1 0,0 0 0,0-1 0,-1 2 0,2-1 0,0 1 0,0-1 0,0 0 0,0 0 0,0 0 0,0 0 0,0 0 0,0 0 0,0 0 0,0 0 0,2 1 0,3 2 0,-1 0 0,0 1 0,0-1 0,0 1 0,-1 0 0,1 0 0,-1 1 0,-1-1 0,1 1 0,-1 0 0,0 0 0,0 0 0,-1 0 0,1 0 0,1 13 0,23 59 0,-19-60 0,-1 0 0,-1 0 0,-1 1 0,-1 0 0,3 27 0,-5-24 0,-1-9 0,0 0 0,0 1 0,-1-1 0,-1 0 0,0 0 0,-1 0 0,-5 20 0,6-31 0,0 0 0,0 0 0,0 1 0,-1-1 0,1 0 0,0 0 0,-1 0 0,0 0 0,1-1 0,-1 1 0,0 0 0,0-1 0,0 1 0,0-1 0,0 1 0,0-1 0,0 0 0,-1 0 0,1 0 0,0 0 0,-1-1 0,1 1 0,0 0 0,-1-1 0,1 0 0,-1 0 0,1 1 0,-1-1 0,1-1 0,-1 1 0,-3-1 0,-1 0 0,1-1 0,-1 0 0,1-1 0,0 1 0,0-1 0,0 0 0,0 0 0,0-1 0,1 0 0,-8-7 0,8 7 18,-4-3 61,1-1 1,1 0 0,-10-12 0,16 18-143,0 1-1,0-1 1,0 1 0,0-1 0,0 0 0,0 1 0,0-1 0,0 0 0,1 0 0,-1 0 0,1 0 0,0 0 0,-1 1 0,1-1 0,0 0 0,0 0 0,0 0 0,0 0 0,0 0 0,1 0 0,-1 0 0,1 0 0,-1 0 0,1 1 0,0-1 0,1-2 0,8-8-6763</inkml:trace>
</inkml:ink>
</file>

<file path=ppt/ink/ink5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08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50 397 24575,'-1'-7'0,"0"-1"0,0 1 0,0 0 0,-1-1 0,-5-10 0,-4-21 0,6 9 0,-11-47 0,15 74 0,0 0 0,0-1 0,1 1 0,-1 0 0,1 0 0,0-1 0,0 1 0,0 0 0,0-1 0,0 1 0,1 0 0,0 0 0,-1-1 0,3-3 0,-1 3 0,0 0 0,1 0 0,0 0 0,0 0 0,0 1 0,0-1 0,0 1 0,1-1 0,5-3 0,10-7 0,1 1 0,0 0 0,40-17 0,-45 23 0,-1 2 0,1 0 0,-1 1 0,1 1 0,0 0 0,1 0 0,15 1 0,-6 5-1365,-5 3-5461</inkml:trace>
</inkml:ink>
</file>

<file path=ppt/ink/ink5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51.3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45 24575,'0'-2'0,"0"0"0,1 1 0,-1-1 0,1 0 0,-1 0 0,1 0 0,-1 1 0,1-1 0,0 0 0,0 1 0,0-1 0,0 1 0,0-1 0,0 1 0,1-1 0,-1 1 0,0 0 0,1 0 0,-1-1 0,1 1 0,-1 0 0,1 0 0,-1 1 0,1-1 0,3-1 0,-1 1 0,-1-1 0,1 1 0,0 0 0,-1 1 0,1-1 0,0 1 0,0-1 0,0 1 0,-1 0 0,1 1 0,7 0 0,-6 1 0,0 0 0,1 0 0,-1 0 0,0 1 0,0 0 0,0 0 0,0 0 0,-1 1 0,7 5 0,34 42 0,-32-36 0,153 215 0,-18 14 0,-134-220 0,1-2 0,2 1 0,0-2 0,2 0 0,26 23 0,-38-38 0,0 1 0,0 0 0,-1 0 0,0 1 0,0 0 0,6 11 0,-10-15 0,0 0 0,-1 1 0,1-1 0,-1 1 0,0-1 0,0 1 0,-1-1 0,1 1 0,-1 0 0,0-1 0,-1 1 0,1-1 0,-1 1 0,0 0 0,-2 6 0,-3 7 0,-1 0 0,0 0 0,-2-1 0,0 0 0,-21 30 0,-68 71 0,89-108 0,1-2 0,1 0 0,0 0 0,0 0 0,1 1 0,0 0 0,1 1 0,-6 11 0,-19 69 0,27-81 42,-1 0-1,0 0 0,-1 0 1,0-1-1,0 1 1,-12 12-1,-14 25-1696,19-22-5171</inkml:trace>
</inkml:ink>
</file>

<file path=ppt/ink/ink5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53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57 24575,'0'-1'0,"0"0"0,1 0 0,-1 0 0,0 0 0,1 0 0,-1 0 0,1 0 0,0 0 0,-1 0 0,1 0 0,0 0 0,-1 1 0,1-1 0,0 0 0,0 0 0,0 1 0,0-1 0,-1 0 0,1 1 0,0-1 0,0 1 0,0-1 0,1 1 0,-1-1 0,0 1 0,2-1 0,33-5 0,-33 5 0,21-2 0,1 2 0,0 0 0,44 4 0,-56-1 0,-1 0 0,1 1 0,-1 1 0,0 0 0,0 0 0,0 1 0,-1 1 0,1 0 0,12 9 0,34 18 0,-45-27 0,-2 0 0,1 1 0,-1 0 0,0 0 0,13 12 0,-10-5 0,0 0 0,1-2 0,1 0 0,30 19 0,94 52 0,38 20 0,-115-75 0,-40-19 0,0 1 0,-1 1 0,31 22 0,-35-22 0,1 1 0,25 10 0,-27-15 0,0 2 0,-1 0 0,20 16 0,-35-25 0,4 5 0,1 0 0,0-1 0,1 1 0,-1-1 0,14 5 0,-18-8 0,0 0 0,0-1 0,0 0 0,1 1 0,-1-1 0,0 0 0,0 0 0,0 0 0,0 0 0,1-1 0,-1 1 0,0-1 0,0 1 0,0-1 0,0 0 0,0 1 0,0-1 0,0 0 0,0 0 0,-1-1 0,1 1 0,0 0 0,0-1 0,-1 1 0,2-2 0,7-8 0,-1 0 0,0 0 0,12-22 0,-14 20 0,1 2 0,0-1 0,17-18 0,19-17 0,-27 29 0,0-1 0,26-19 0,71-62 0,-76 64 0,-18 21 0,0-1 0,34-18 0,-28 18 0,29-22 0,-3 2 0,-36 27 0,24-19 0,-28 17 142,-5 4-519,1 1 0,0 0 1,14-8-1,-4 5-6449</inkml:trace>
</inkml:ink>
</file>

<file path=ppt/ink/ink5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56.2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212 1165 24575,'0'-2'0,"-3"-164"0,0 130 0,-2 1 0,-13-57 0,-15-70 0,30 150 0,0 1 0,-1 0 0,-1 1 0,0-1 0,0 1 0,-1 0 0,-8-13 0,-18-31 0,7 2 0,11 28 0,-11-33 0,18 28 0,7 27 0,-1 1 0,1 0 0,0-1 0,0 1 0,0 0 0,0-1 0,0 1 0,0 0 0,0-1 0,1 1 0,-1 0 0,0-1 0,1 1 0,-1 0 0,1 0 0,-1-1 0,1 1 0,0 0 0,1-1 0,0 2 0,0 1 0,1-1 0,-1 1 0,1 0 0,-1 0 0,0 0 0,0 0 0,0 0 0,1 1 0,-1-1 0,0 1 0,1 1 0,0-1 0,11 8 0,-1 1 0,1 1 0,-2 0 0,16 20 0,37 59 0,-44-60 0,1-1 0,30 33 0,9-5 0,-31-31 0,32 39 0,135 163 0,-183-211 0,2 0 0,0-1 0,1-1 0,31 23 0,-46-38 0,-1 0 0,0 0 0,1 0 0,-1 0 0,0 0 0,1-1 0,-1 1 0,1 0 0,-1-1 0,1 0 0,-1 1 0,1-1 0,0 0 0,-1 0 0,1 0 0,-1 0 0,1 0 0,-1 0 0,3 0 0,-3-1 0,0 1 0,0-1 0,0 0 0,0 0 0,0 1 0,0-1 0,0 0 0,0 0 0,0 0 0,0 0 0,-1 0 0,1 0 0,0 0 0,-1 0 0,1 0 0,-1 0 0,1-1 0,0-1 0,1-6 0,0 0 0,-1 0 0,0 0 0,0-19 0,-1 25 0,-5-252 0,4 239 0,-1 0 0,0 0 0,-7-25 0,-5-25 0,13 54 0,-1 0 0,-1 1 0,0-1 0,-1 0 0,0 1 0,-1 0 0,-7-14 0,2 4 0,1 1 0,0-2 0,2 1 0,1-1 0,-7-43 0,8 16 0,2-81 0,4 97 0,0 16 0,0 1 0,-1-1 0,-1 0 0,-1 1 0,0-1 0,-6-20 0,8 37 16,0-1-1,-1 0 1,1 0-1,0 1 1,0-1-1,0 0 1,-1 1-1,1-1 1,0 1-1,-1-1 1,1 0-1,0 1 1,-1-1-1,1 1 1,-1-1-1,1 1 1,-1-1 0,1 1-1,-1-1 1,1 1-1,-2-1 1,1 1-102,1 1 1,-1-1 0,1 1-1,-1-1 1,1 1 0,-1 0-1,1-1 1,0 1 0,-1-1-1,1 1 1,0 0 0,-1-1-1,1 1 1,0 0 0,0 0-1,0-1 1,0 1 0,0 0-1,0 1 1,-3 19-6741</inkml:trace>
</inkml:ink>
</file>

<file path=ppt/ink/ink5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10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1071 1 24575,'-976'0'0,"973"0"6,-2 0-104,0-1 0,0 1 0,-1 0 0,1 1 0,0-1 0,0 1 0,0 0 0,0 1 1,0-1-1,0 1 0,1 0 0,-1 0 0,-8 5 0,0 6-6728</inkml:trace>
</inkml:ink>
</file>

<file path=ppt/ink/ink5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12.9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0 24575,'0'662'0,"-1"-745"0,3-99 0,-2 179 0,0 0 0,0 1 0,1-1 0,-1 1 0,1-1 0,-1 0 0,1 1 0,0-1 0,0 1 0,0 0 0,0-1 0,0 1 0,1 0 0,-1-1 0,1 1 0,-1 0 0,1 0 0,0 0 0,0 1 0,0-1 0,0 0 0,0 1 0,0-1 0,0 1 0,1 0 0,-1 0 0,1-1 0,-1 2 0,1-1 0,-1 0 0,1 0 0,-1 1 0,1-1 0,2 1 0,8 0 0,0 1 0,1 0 0,-1 1 0,0 0 0,20 7 0,-1-1 0,84 26 0,-87-25 0,-28-8 0,0-1 0,0 0 0,0 1 0,0-1 0,0 0 0,0 0 0,0 1 0,0-1 0,0 0 0,1 0 0,-1 0 0,0 0 0,0-1 0,0 1 0,0 0 0,0 0 0,0-1 0,0 1 0,0 0 0,0-1 0,0 1 0,0-1 0,0 0 0,0 1 0,0-1 0,0 0 0,-1 1 0,1-1 0,0 0 0,0 0 0,-1 0 0,1 0 0,0 1 0,-1-1 0,1 0 0,-1 0 0,1 0 0,-1 0 0,0-1 0,0 1 0,1 0 0,-1-1 0,1-7 0,0 0 0,0 1 0,-1-1 0,-1-13 0,1 10 0,-5-198 0,5 783 0,0-565 39,1-5-110,-1 0 1,0 0 0,1 0 0,-2 0 0,1 0 0,0 0-1,0 0 1,-1 0 0,0 0 0,1 0 0,-1 0-1,0-1 1,-1 1 0,1 0 0,0 0 0,-1-1 0,1 1-1,-1-1 1,-4 5 0,-7-1-6756</inkml:trace>
</inkml:ink>
</file>

<file path=ppt/ink/ink5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15.6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24575,'3'42'0,"1"0"0,11 49 0,-7-50 0,90 351 0,-96-384 0,7 27 0,-2 1 0,-1-1 0,1 53 0,-9 112 0,0-76 0,2 110-1365,0-221-5461</inkml:trace>
</inkml:ink>
</file>

<file path=ppt/ink/ink5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13.2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89 24575,'0'907'0,"0"-1265"0,-1 352 0,2 1 0,-1-1 0,0 1 0,1 0 0,0-1 0,0 1 0,1 0 0,-1 0 0,4-7 0,-4 10 0,1-1 0,0 1 0,0 0 0,-1 0 0,1 0 0,0 0 0,1 0 0,-1 0 0,0 0 0,1 1 0,-1-1 0,1 1 0,-1 0 0,1 0 0,-1 0 0,1 0 0,0 0 0,0 0 0,4 0 0,21-2 0,0 1 0,1 2 0,37 4 0,-1-1 0,-51-2 0,0 1 0,23 5 0,2 1 0,-37-8 0,-1 0 0,1 0 0,0 0 0,0 0 0,0 0 0,0 0 0,-1 0 0,1-1 0,0 1 0,0-1 0,0 1 0,-1-1 0,1 0 0,0 0 0,-1 0 0,1 0 0,-1 0 0,1 0 0,-1 0 0,0 0 0,1 0 0,-1-1 0,0 1 0,0-1 0,0 1 0,0-1 0,0 1 0,0-1 0,0 1 0,0-1 0,-1 0 0,1 0 0,-1 1 0,1-1 0,-1 0 0,1-3 0,1-9 0,-1 1 0,0-1 0,-2-26 0,0 25 0,-3-298 0,4 301 0,-1-1 0,0 0 0,-1 1 0,0-1 0,-1 1 0,-1-1 0,-6-15 0,7 27 0,1 9 0,0 9 0,1 389 0,3-195 0,-3-163 0,0-10 0,2 1 0,1 0 0,8 41 0,-2-46-455,0 0 0,20 46 0,-24-71-6371</inkml:trace>
</inkml:ink>
</file>

<file path=ppt/ink/ink5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14.5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65 24575,'30'-2'0,"53"-9"0,2-1 0,205 6 0,-61 4 0,-90-13 337,-88 7-1188,56 0 0,-82 8-5975</inkml:trace>
</inkml:ink>
</file>

<file path=ppt/ink/ink5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16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1458 24575,'1'-105'0,"0"-22"0,-15-129 0,-6 21 0,19 181 0,3 0 0,10-72 0,-5 80 0,18-87 0,-20 114 0,1 0 0,1 0 0,1 1 0,19-34 0,-13 30 0,1 0 0,1 1 0,26-27 0,-22 24 0,15-15 0,-33 37 0,0 0 0,-1 1 0,1-1 0,0 1 0,0-1 0,1 1 0,-1 0 0,0 0 0,0 0 0,1 0 0,-1 0 0,0 0 0,1 1 0,-1-1 0,5 1 0,-6 0 0,1 0 0,-1 1 0,0-1 0,1 0 0,-1 1 0,0 0 0,0-1 0,1 1 0,-1 0 0,0-1 0,0 1 0,0 0 0,0 0 0,0 0 0,0 0 0,0 0 0,-1 0 0,1 0 0,0 0 0,0 1 0,-1-1 0,1 0 0,-1 0 0,1 1 0,-1-1 0,0 0 0,1 3 0,5 38 0,-6-39 0,1 27 0,-1-1 0,-2 0 0,-1 1 0,-1-1 0,-16 55 0,16-69 0,-1 1 0,-1-1 0,-1 0 0,0 0 0,-12 19 0,-14 23 0,23-38 0,0-1 0,-24 31 0,22-35 0,1 0 0,1 0 0,0 1 0,1 1 0,0-1 0,-11 33 0,17-40 0,1-1 0,-1 0 0,-1 1 0,1-1 0,-1 0 0,-1-1 0,1 1 0,-1-1 0,0 0 0,-1 0 0,1 0 0,-1-1 0,0 0 0,0 0 0,-10 5 0,16-10 0,-1 1 0,1-1 0,-1 0 0,1 0 0,-1 1 0,1-1 0,-1 0 0,1 1 0,-1-1 0,1 0 0,-1 1 0,1-1 0,0 1 0,-1-1 0,1 0 0,-1 1 0,1-1 0,0 1 0,0-1 0,-1 1 0,1 0 0,0-1 0,0 1 0,0-1 0,-1 2 0,13 5 0,-2-2 0,27 17 0,-1 1 0,55 46 0,-34-23 0,-34-29 0,-1 0 0,29 32 0,-48-46 0,19 22 0,31 45 0,-47-61 0,-1 1 0,0-1 0,0 1 0,-1 0 0,-1 0 0,0 1 0,0-1 0,-1 1 0,2 12 0,-3-12 0,-1 0 0,0 0 0,0-1 0,-1 1 0,0 0 0,-4 13 0,4-21 0,0 0 0,0 1 0,0-1 0,-1 0 0,1 0 0,-1 0 0,0 0 0,0 0 0,0 0 0,0 0 0,-1-1 0,1 1 0,-1-1 0,0 0 0,1 1 0,-1-1 0,0-1 0,0 1 0,0 0 0,-1-1 0,1 1 0,-7 1 0,-12 1 3,0-2 0,-1 0 0,1-1 0,-1-1-1,-23-3 1,-7 0-1385,26 2-5444</inkml:trace>
</inkml:ink>
</file>

<file path=ppt/ink/ink5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18.4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1 254 24575,'-1'-57'0,"3"-67"0,-2 121 0,1 0 0,-1 0 0,1 0 0,0-1 0,0 1 0,0 0 0,0 1 0,0-1 0,1 0 0,-1 0 0,1 0 0,0 1 0,0-1 0,0 1 0,0-1 0,0 1 0,0 0 0,1 0 0,-1 0 0,1 0 0,0 0 0,-1 1 0,1-1 0,0 1 0,0 0 0,0 0 0,0 0 0,0 0 0,0 0 0,4 0 0,11-1 0,0 0 0,0 2 0,-1 0 0,26 3 0,-10-1 0,-3 0-1365,-2-1-5461</inkml:trace>
</inkml:ink>
</file>

<file path=ppt/ink/ink5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21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24575,'11'7'0,"1"0"0,-1 1 0,-1 0 0,1 0 0,-1 1 0,-1 1 0,0 0 0,0 0 0,10 17 0,-8-11 0,-2 0 0,0 1 0,0 0 0,-2 0 0,0 1 0,4 22 0,-9-32 0,0 0 0,-1 0 0,0 0 0,0 0 0,-1 0 0,0 0 0,-1 0 0,-2 15 0,2-21 0,0 0 0,1 0 0,-1 0 0,0-1 0,0 1 0,0 0 0,0 0 0,0-1 0,0 1 0,0-1 0,-1 1 0,1-1 0,0 1 0,-1-1 0,1 0 0,-4 2 0,2-2 0,1 0 0,0 0 0,-1-1 0,1 1 0,-1-1 0,0 0 0,1 1 0,-1-1 0,1 0 0,-1-1 0,1 1 0,-1 0 0,1-1 0,-1 1 0,1-1 0,-5-2 0,2 1-36,0 0 0,1-1 0,-1 0 1,0 0-1,1 0 0,0-1 0,0 0 0,0 1 0,0-1 0,0-1 0,1 1 0,0 0 0,0-1 0,0 0 0,0 0 0,1 0 0,0 0 1,0 0-1,0 0 0,1 0 0,-1-1 0,1 1 0,1 0 0,-1-1 0,1 1 0,0-1 0,0 1 0,0-1 0,1 1 0,0-1 0,0 1 1,0-1-1,1 1 0,0 0 0,0 0 0,0 0 0,4-6 0,7-4-6790</inkml:trace>
</inkml:ink>
</file>

<file path=ppt/ink/ink5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23.1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33 24575,'5'0'0,"3"-5"0,3-2 0,7 0 0,4 2 0,5 1 0,2 2 0,1 0 0,2 2 0,-6 0-8191</inkml:trace>
</inkml:ink>
</file>

<file path=ppt/ink/ink6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24.6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24575,'0'5'0,"0"7"0,0 7 0,0 5 0,0 4 0,5 2 0,2 1 0,0 1 0,-1 0 0,3-6 0,0-1 0,-2-6-8191</inkml:trace>
</inkml:ink>
</file>

<file path=ppt/ink/ink6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27.2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24575,'0'8'0,"1"-1"0,0 0 0,0 1 0,1-1 0,0 0 0,0 0 0,1 0 0,0 0 0,6 10 0,3 4 0,25 30 0,-21-30 0,-5-5 0,-1 1 0,-1 0 0,-1 1 0,8 23 0,-7-16 0,17 30 0,-20-42 0,0 0 0,0 0 0,-2 1 0,0 0 0,0-1 0,-1 2 0,2 23 0,-3 8 0,-4 49 0,0-27 0,2-62 0,0 0 0,0-1 0,-1 1 0,0 0 0,0-1 0,0 1 0,-1-1 0,-4 10 0,5-12 0,-1-1 0,1 0 0,-1 1 0,0-1 0,0 0 0,0 0 0,0 0 0,0-1 0,0 1 0,-1 0 0,1-1 0,-1 1 0,1-1 0,-1 0 0,1 0 0,-1 0 0,0 0 0,0 0 0,-4 0 0,3 0 0,1-1 0,0 1 0,0-1 0,-1 0 0,1 0 0,0 0 0,-1 0 0,1-1 0,0 1 0,0-1 0,-1 0 0,1 0 0,0 0 0,0 0 0,0 0 0,-4-3 0,3 1 0,1 0 0,0 0 0,0 0 0,1 0 0,-1 0 0,1-1 0,-1 1 0,1-1 0,0 0 0,0 0 0,1 1 0,-3-8 0,0 0 0,-5-15 0,-7-34 0,15 54 0,0-1 0,0 0 0,0 1 0,1-1 0,0 0 0,0 0 0,1 1 0,0-1 0,0 0 0,3-10 0,-2 14 17,-1 1-1,0-1 0,1 1 0,-1 0 0,1-1 1,0 1-1,0 0 0,0 0 0,0 0 1,0 1-1,0-1 0,1 0 0,-1 1 1,0-1-1,1 1 0,-1 0 0,1 0 1,0 0-1,-1 0 0,5 0 0,5-2-423,0 2 0,-1 0 0,18 0-1,-28 1 331,26 1-6749</inkml:trace>
</inkml:ink>
</file>

<file path=ppt/ink/ink6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28.8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34 24575,'0'-6'0,"5"-1"0,8 0 0,5 2 0,7 1 0,3 2 0,2 0 0,1 2 0,1 0 0,0 0 0,0 0 0,-1 1 0,-5-1-8191</inkml:trace>
</inkml:ink>
</file>

<file path=ppt/ink/ink6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37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24575,'5'1'0,"-1"-1"0,1 1 0,-1 0 0,1 0 0,-1 0 0,0 1 0,1-1 0,-1 1 0,5 3 0,38 27 0,-22-15 0,-7-5 0,1 0 0,0-2 0,24 10 0,-40-18 0,1-1 0,0 1 0,-1 0 0,0 0 0,1 1 0,-1-1 0,0 1 0,0 0 0,0-1 0,-1 1 0,1 1 0,-1-1 0,1 0 0,-1 1 0,0-1 0,0 1 0,-1-1 0,1 1 0,-1 0 0,0 0 0,1 0 0,-1 7 0,2 7 0,-2 1 0,0-1 0,-4 34 0,1-17 0,-1 240-816,3-253 267,0-9-6277</inkml:trace>
</inkml:ink>
</file>

<file path=ppt/ink/ink6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39.8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2 372 24575,'-2'-78'0,"4"-87"0,-1 159 0,-1 1 0,1-1 0,0 1 0,0-1 0,0 1 0,1 0 0,-1 0 0,2 0 0,-1 0 0,0 0 0,1 0 0,0 0 0,0 1 0,0-1 0,1 1 0,-1 0 0,1 0 0,0 0 0,0 1 0,1-1 0,-1 1 0,1 0 0,0 0 0,-1 1 0,1-1 0,0 1 0,1 0 0,-1 1 0,0-1 0,0 1 0,1 0 0,10-1 0,2 0-227,1 1-1,0 0 1,0 2-1,0 0 1,34 7-1,-33-1-6598</inkml:trace>
</inkml:ink>
</file>

<file path=ppt/ink/ink6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41.8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24575,'0'5'0,"1"0"0,0 0 0,0 0 0,0 0 0,0 0 0,1 0 0,0 0 0,4 7 0,24 37 0,-16-28 0,1 2 0,-7-12 0,-1-1 0,-1 1 0,0 1 0,0-1 0,4 13 0,-9-19 0,0-1 0,0 0 0,-1 0 0,1 1 0,-1-1 0,0 0 0,0 1 0,-1-1 0,1 0 0,-1 1 0,0-1 0,0 0 0,0 0 0,-1 0 0,0 1 0,1-2 0,-1 1 0,-1 0 0,-2 4 0,-20 25 0,18-24 0,0-1 0,1 1 0,0 0 0,-8 15 0,13-20-170,0-1-1,-1 0 0,0 1 1,0-1-1,0 0 0,0 0 1,-5 5-1,-1-3-6655</inkml:trace>
</inkml:ink>
</file>

<file path=ppt/ink/ink6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44.9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34 856 24575,'-16'-233'0,"0"25"0,17-88 0,-1 289 0,0 0 0,1 0 0,0 0 0,0 0 0,0 0 0,1 0 0,0 0 0,1 0 0,-1 1 0,1-1 0,5-6 0,-6 11 0,-1-1 0,1 1 0,0 0 0,0 0 0,0 0 0,0 0 0,0 0 0,0 1 0,1-1 0,-1 1 0,1-1 0,-1 1 0,1 0 0,-1 0 0,1 0 0,0 0 0,0 1 0,-1-1 0,1 1 0,0 0 0,0-1 0,0 1 0,-1 0 0,1 1 0,0-1 0,0 0 0,-1 1 0,1 0 0,0-1 0,0 1 0,2 2 0,0-1 0,1 1 0,-1 0 0,0 0 0,0 1 0,0-1 0,0 1 0,0 0 0,-1 1 0,0-1 0,0 1 0,0 0 0,-1 0 0,1 0 0,-1 0 0,0 1 0,-1-1 0,4 10 0,1 5 0,-1 1 0,-1 0 0,4 36 0,-5-21 0,-1 1 0,-3-1 0,-3 41 0,3-74 0,-1 0 0,1-1 0,-1 1 0,1 0 0,-1 0 0,0-1 0,0 1 0,0 0 0,-1-1 0,1 1 0,-1-1 0,1 0 0,-1 0 0,0 1 0,0-1 0,0 0 0,-4 3 0,2-3 0,0 1 0,0-1 0,0 0 0,-1 0 0,1-1 0,-1 1 0,1-1 0,-1 0 0,-6 1 0,11-2 0,0 0 0,0 0 0,0 0 0,-1 0 0,1 0 0,0 0 0,0 0 0,0 0 0,0 0 0,0 0 0,0 0 0,0 0 0,0 0 0,0 0 0,-1 0 0,1 0 0,0 0 0,0 0 0,0 0 0,0 0 0,0 0 0,0 0 0,0 1 0,0-1 0,0 0 0,0 0 0,0 0 0,0 0 0,0 0 0,0 0 0,0 0 0,-1 0 0,1 0 0,0 1 0,0-1 0,0 0 0,0 0 0,0 0 0,0 0 0,0 0 0,0 0 0,0 0 0,0 0 0,1 1 0,-1-1 0,0 0 0,0 0 0,0 0 0,0 0 0,0 0 0,0 0 0,0 0 0,0 0 0,0 0 0,7 8 0,17 11 0,-15-12 0,-7-5 0,13 10 0,-1 1 0,20 23 0,-30-31 0,0 0 0,0 1 0,-1 0 0,1 0 0,-1 0 0,-1 0 0,1 0 0,-1 0 0,0 1 0,-1-1 0,1 9 0,1 21 0,-1 1 0,-7 72 0,4-105 0,1 1 0,-1 0 0,0 0 0,0 0 0,0-1 0,-1 1 0,0-1 0,0 1 0,0-1 0,0 0 0,-1 1 0,-5 6 0,5-8 0,-1 0 0,1-1 0,-1 1 0,1-1 0,-1 0 0,0 0 0,1 0 0,-1 0 0,0-1 0,0 0 0,0 1 0,-1-1 0,1-1 0,-8 1 0,-30 1-85,-56-4 0,64 0-1110,20 2-5631</inkml:trace>
</inkml:ink>
</file>

<file path=ppt/ink/ink6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46.4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25 285 24575,'0'-8'0,"1"-13"0,-2 0 0,0 0 0,-1 0 0,-7-25 0,9 45 0,-3-9 0,0-1 0,1 0 0,0 0 0,1 0 0,0-19 0,1 27 0,0 1 0,1-1 0,-1 1 0,1-1 0,0 1 0,0 0 0,0-1 0,0 1 0,0 0 0,0-1 0,0 1 0,1 0 0,-1 0 0,1 0 0,0 0 0,-1 1 0,1-1 0,0 0 0,0 1 0,0-1 0,0 1 0,1 0 0,-1-1 0,0 1 0,0 0 0,1 1 0,-1-1 0,1 0 0,-1 1 0,5-1 0,10-2 86,0 1-1,0 0 0,19 2 1,-30 0-218,0 0 1,0 1 0,0-1-1,0 1 1,-1 1 0,1-1 0,0 1-1,-1 0 1,1 0 0,-1 1 0,0-1-1,8 6 1,1 6-6695</inkml:trace>
</inkml:ink>
</file>

<file path=ppt/ink/ink6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47.7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24575,'5'0'0,"7"0"0,12 0 0,7 0 0,3 0 0,1 0 0,1 0 0,-2 0 0,-1 0 0,-1 0 0,0 0 0,-6 5 0,-8 2-8191</inkml:trace>
</inkml:ink>
</file>

<file path=ppt/ink/ink6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49.1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24575,'584'0'-1365,"-558"0"-5461</inkml:trace>
</inkml:ink>
</file>

<file path=ppt/ink/ink6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50.2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24575,'0'5'0,"0"17"0,0 26 0,0 21 0,10 18 0,4 11 0,-1 4 0,-2-5 0,-4-8 0,-2-14 0,-3-15 0,-1-12 0,-1-10 0,5-10 0,6-11 0,2-8-8191</inkml:trace>
</inkml:ink>
</file>

<file path=ppt/ink/ink6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51.5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24575,'10'0'0,"299"12"0,-179 1-682,130-6-1,-234-7-6143</inkml:trace>
</inkml:ink>
</file>

<file path=ppt/ink/ink6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53.1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24575,'0'2'0,"1"1"0,0-1 0,0 0 0,0 0 0,0 0 0,1 0 0,-1 0 0,1 0 0,-1 0 0,1 0 0,-1-1 0,1 1 0,0 0 0,0-1 0,2 2 0,7 6 0,19 24 0,29 30 0,5-6 0,-2 3 0,57 72 0,-58-47 0,81 150 0,-123-197 0,-15-27 0,1-1 0,1 0 0,-1 0 0,2 0 0,-1 0 0,2-1 0,10 11 0,-11-14-341,0 1 0,-1 1-1,8 9 1,-3 1-6485</inkml:trace>
</inkml:ink>
</file>

<file path=ppt/ink/ink6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57.2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24575,'5'0'0,"8"0"0,5 0 0,6 0 0,4 0 0,2 0 0,2 0 0,0 0 0,0 0 0,-6 0-8191</inkml:trace>
</inkml:ink>
</file>

<file path=ppt/ink/ink6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19:59.0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24575,'-1'60'0,"0"-19"0,1-1 0,2 0 0,10 56 0,-4-53-341,-2 1 0,-2 0-1,-2 58 1,-2-89-6485</inkml:trace>
</inkml:ink>
</file>

<file path=ppt/ink/ink6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41.8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24575,'5'0'0,"8"0"0,6 0 0,5 0 0,4 0 0,2 0 0,1 0 0,1 0 0,0 0 0,0 0 0,-1 0 0,0 0 0,0 0 0,0 0 0,-6 0-8191</inkml:trace>
</inkml:ink>
</file>

<file path=ppt/ink/ink6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43.5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24575,'0'6'0,"0"6"0,0 6 0,0 7 0,0 2 0,0 4 0,0 0 0,0 1 0,0 0 0,0 0 0,0-1 0,0 0 0,0 0 0,0 0 0,0-1 0,0 1 0,0-6-8191</inkml:trace>
</inkml:ink>
</file>

<file path=ppt/ink/ink6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26.4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24575,'8'0'0,"-1"1"0,0-1 0,0 1 0,1 0 0,-1 1 0,0 0 0,0 0 0,0 0 0,9 6 0,-6-2 0,0 0 0,-1 1 0,0 0 0,0 0 0,10 13 0,-4-7 0,0-1 0,1 0 0,0-1 0,1-1 0,1 0 0,-1-1 0,29 9 0,13 8 0,-39-15 0,-1 1 0,29 23 0,-8-5 0,22 14 0,106 68 0,-121-92 0,-35-16 0,-1 0 0,17 10 0,3 5 0,1-2 0,1-1 0,0-1 0,39 11 0,-63-24 0,0 0 0,0 0 0,0-1 0,0 0 0,0-1 0,0 0 0,0 0 0,1-1 0,-1 0 0,0 0 0,0-1 0,13-5 0,-6 1 0,0-2 0,-1 0 0,0-1 0,0 0 0,23-19 0,78-55 0,0 1 0,-99 71 0,-1 0 0,2 1 0,-1 1 0,37-13 0,-23 9 0,-18 7 0,-1 0 0,1-2 0,-2 1 0,23-19 0,37-43 0,-63 61 0,-1 3 0,1-1 0,-1 1 0,1 1 0,0-1 0,1 1 0,-1 1 0,1-1 0,-1 1 0,1 1 0,17-3 0,34-12 0,-56 13-1365</inkml:trace>
</inkml:ink>
</file>

<file path=ppt/ink/ink6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29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0 972 24575,'0'-493'0,"0"491"0,0-6 0,0 0 0,1 0 0,2-12 0,-3 19 0,0 0 0,0 0 0,0 1 0,0-1 0,0 0 0,1 0 0,-1 0 0,0 0 0,1 1 0,-1-1 0,0 0 0,1 0 0,-1 1 0,1-1 0,-1 0 0,1 0 0,-1 1 0,1-1 0,-1 1 0,1-1 0,0 0 0,-1 1 0,1-1 0,0 1 0,0 0 0,-1-1 0,1 1 0,0 0 0,0-1 0,0 1 0,0 0 0,-1 0 0,1-1 0,0 1 0,0 0 0,0 0 0,0 0 0,0 0 0,-1 0 0,1 1 0,0-1 0,0 0 0,1 1 0,7 3 0,-1 1 0,0 1 0,0-1 0,-1 1 0,0 0 0,0 1 0,11 13 0,-9-10 0,0 0 0,0-1 0,19 13 0,90 65 0,-19-12 0,-40-39 0,-42-27 0,-1 1 0,0 0 0,0 1 0,-1 1 0,14 14 0,37 39 0,-65-64 0,-1-1 0,1 1 0,-1-1 0,1 1 0,-1-1 0,1 0 0,-1 1 0,1-1 0,0 0 0,-1 1 0,1-1 0,0 0 0,-1 0 0,1 1 0,0-1 0,-1 0 0,1 0 0,0 0 0,-1 0 0,1 0 0,0 0 0,0 0 0,-1 0 0,1-1 0,0 1 0,-1 0 0,1 0 0,0 0 0,-1-1 0,1 1 0,0 0 0,-1-1 0,2 0 0,0-1 0,0-1 0,0 1 0,0-1 0,0 0 0,0 0 0,-1 0 0,2-3 0,12-29 0,-1-1 0,-3 0 0,12-55 0,11-118 0,-10-117 0,-22 262 0,3 35 342,-1 16-684,-4 13 319,0 0-1,0 0 1,0-1-1,0 1 1,0 0-1,0 0 0,0 0 1,0 0-1,0 0 1,0 0-1,0 0 1,0-1-1,0 1 1,1 0-1,-1 0 1,0 0-1,0 0 1,0 0-1,0 0 0,0 0 1,0 0-1,0 0 1,0 0-1,0-1 1,1 1-1,-1 0 1,0 0-1,0 0 1,0 0-1,0 0 0,0 0 1,0 0-1,0 0 1,1 0-1,-1 0 1,0 0-1,0 0 1,0 0-1,0 0 1,0 0-1,0 0 1,1 0-1,-1 0 0,0 0 1,0 0-1,0 0 1,0 1-1,0-1 1,0 0-1,0 0 1,0 0-1,1 0 1,-1 0-1,0 0 1,0 0-1,0 0 0,0 0 1,4 10-6803</inkml:trace>
</inkml:ink>
</file>

<file path=ppt/ink/ink6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30.4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62 24575,'21'-1'0,"-1"-1"0,1-1 0,20-6 0,29-5 0,-11 7 0,36-6 0,97 0 0,-34 14-1365,-132 0-5461</inkml:trace>
</inkml:ink>
</file>

<file path=ppt/ink/ink6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3:32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885 93 24575,'-7'0'0,"-14"1"0,-1-2 0,1 0 0,0-1 0,-24-7 0,-124-22 0,-5 0 0,102 21-181,0 4-1,-117 3 0,143 4-638,20-1-6006</inkml:trace>
</inkml:ink>
</file>

<file path=ppt/ink/ink6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00.3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895 0 24575,'-5'5'0,"-1"-1"0,0-1 0,-1 1 0,1-1 0,-1 0 0,1 0 0,-11 2 0,-11 5 0,-45 25 0,-46 17 0,-4 1 0,81-33 0,-63 20 0,71-29 0,1 1 0,1 1 0,0 2 0,-47 29 0,65-34 0,1 1 0,0 1 0,1 0 0,0 1 0,1 0 0,-13 20 0,18-24 0,2 0 0,-1 0 0,1 1 0,1 0 0,0-1 0,0 1 0,1 0 0,0 0 0,0 16 0,0 12 0,5 47 0,0-23 0,-3 28 0,2 64 0,0-145 0,0 0 0,0 0 0,1 0 0,0 0 0,0-1 0,1 1 0,7 10 0,-6-10 0,0 0 0,-1 0 0,0 0 0,-1 1 0,0-1 0,2 11 0,-1 18-231,-3-1 0,-2 41 0,1-62-441,-1-3-6154</inkml:trace>
</inkml:ink>
</file>

<file path=ppt/ink/ink6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02.3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99 24575,'2'0'0,"0"0"0,0 1 0,0 0 0,1-1 0,-1 1 0,0 0 0,0 0 0,0 0 0,0 1 0,-1-1 0,1 0 0,3 3 0,22 23 0,-17-17 0,-2-3 0,0-1 0,0 0 0,11 5 0,20 17 0,-9 0 0,-17-15 0,30 23 0,-42-35 0,1 0 0,-1 0 0,0-1 0,1 1 0,-1 0 0,1-1 0,-1 1 0,1-1 0,-1 0 0,1 1 0,0-1 0,-1 0 0,1 0 0,-1 0 0,1 0 0,0 0 0,-1 0 0,1-1 0,-1 1 0,1 0 0,-1-1 0,1 1 0,-1-1 0,1 0 0,-1 1 0,1-1 0,-1 0 0,0 0 0,0 0 0,1 0 0,-1 0 0,0 0 0,0 0 0,1-2 0,5-5 0,-1-1 0,0 0 0,0 0 0,5-12 0,-2 3 0,12-13 0,-15 23 0,0-1 0,0 0 0,-1 0 0,0-1 0,-1 0 0,6-17 0,9-44-1365,-12 52-5461</inkml:trace>
</inkml:ink>
</file>

<file path=ppt/ink/ink6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03.6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533 1 24575,'-1'3'0,"1"0"0,-1 1 0,0-1 0,0 0 0,0 1 0,0-1 0,0 0 0,-3 4 0,-4 11 0,-234 587-843,64-91 660,151-413 186,5 1 1,4 1 0,-6 129 0,23-207-110,-1 54 328,2-71-409,1 1-1,0 0 0,1 0 1,-1-1-1,2 1 0,3 9 1,3-2-5796</inkml:trace>
</inkml:ink>
</file>

<file path=ppt/ink/ink6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05.4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359 0 24575,'3'1'0,"-1"0"0,0 0 0,1 0 0,-1 1 0,0-1 0,0 0 0,0 1 0,0 0 0,0-1 0,-1 1 0,1 0 0,0 0 0,-1 0 0,1 0 0,-1 0 0,2 4 0,1 0 0,49 77 0,43 92 0,0 2 0,-1-29 0,33 58 0,-126-202 0,0 0 0,0 0 0,0 0 0,0 0 0,0 0 0,-1 0 0,0 1 0,0-1 0,0 0 0,0 1 0,-1-1 0,0 1 0,0-1 0,0 1 0,0-1 0,-1 1 0,1-1 0,-1 0 0,0 1 0,-1-1 0,1 0 0,-1 0 0,0 0 0,0 0 0,0 0 0,0 0 0,-1 0 0,1-1 0,-1 1 0,0-1 0,-6 5 0,-241 180 0,154-122 0,-52 35 0,-105 80 0,167-112-1365,74-58-5461</inkml:trace>
</inkml:ink>
</file>

<file path=ppt/ink/ink6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07.3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24575,'9'1'0,"-1"0"0,1 1 0,-1 0 0,1 0 0,-1 1 0,0 0 0,0 1 0,13 7 0,10 4 0,-6-4 0,1 2 0,-2 1 0,0 1 0,42 34 0,-52-38 0,1-1 0,0 0 0,21 9 0,-18-9 0,0 0 0,17 13 0,14 13 0,20 15 0,-50-35-1365,-2-3-5461</inkml:trace>
</inkml:ink>
</file>

<file path=ppt/ink/ink6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09.5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24575,'27'355'0,"-7"-155"0,-5 288 0,-17-671 0,-9 135 0,8 42 0,1 1 0,1-1 0,-1 0 0,1 0 0,0 0 0,0 0 0,1 0 0,-1 0 0,2 0 0,-1 0 0,1-6 0,0 11 0,0-1 0,-1 1 0,1 0 0,0-1 0,0 1 0,0 0 0,0 0 0,0-1 0,0 1 0,0 0 0,0 0 0,0 0 0,1 0 0,-1 1 0,0-1 0,1 0 0,-1 0 0,1 1 0,-1-1 0,1 1 0,-1-1 0,1 1 0,-1 0 0,1 0 0,-1-1 0,1 1 0,-1 0 0,3 1 0,6-1 0,1 1 0,-1 0 0,13 3 0,-6-1 0,-10-2 0,1 0 0,0 0 0,0-1 0,11-1 0,-16 1 0,-1 0 0,0-1 0,0 1 0,0-1 0,0 0 0,0 0 0,0 0 0,0 0 0,0 0 0,0 0 0,0 0 0,0 0 0,-1-1 0,1 1 0,0-1 0,-1 1 0,1-1 0,-1 0 0,0 0 0,0 1 0,2-3 0,4-14 0,-1 1 0,-1-1 0,0 0 0,-1-1 0,2-26 0,1 0 0,5-38 0,-3 0 0,-3-119 0,-6 195 0,1-26 0,-1 32 0,0-1 0,0 1 0,1-1 0,-1 1 0,0-1 0,1 1 0,-1-1 0,1 1 0,0-1 0,-1 1 0,1 0 0,0-1 0,0 1 0,0 0 0,0 0 0,2-2 0,-3 2 0,1 1 0,0 0 0,-1 0 0,1 0 0,0-1 0,-1 1 0,1 0 0,0 0 0,-1 0 0,1 0 0,0 0 0,-1 0 0,1 1 0,0-1 0,-1 0 0,1 0 0,-1 0 0,1 1 0,0-1 0,-1 0 0,1 0 0,-1 1 0,1-1 0,-1 1 0,1-1 0,-1 0 0,1 1 0,-1-1 0,1 1 0,-1-1 0,1 1 0,-1 0 0,0-1 0,1 1 0,-1 0 0,13 23 0,-9-9 0,0 0 0,-1 0 0,0 0 0,1 28 0,-5 64 0,0-56 0,-1 279-1365,2-305-5461</inkml:trace>
</inkml:ink>
</file>

<file path=ppt/ink/ink6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11.8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81 24575,'10'2'0,"-1"-1"0,1 1 0,-1 1 0,0-1 0,1 2 0,-1-1 0,0 1 0,-1 1 0,13 7 0,14 7 0,69 21 0,-3-1 0,-15-1 0,111 57 0,-100-47 0,-6-4 0,-67-31 0,0-1 0,2-1 0,-1-1 0,40 10 0,-44-14 0,38 17 0,-1-1 0,-53-20 0,0-1 0,1 1 0,-1-1 0,0 0 0,1-1 0,-1 1 0,1-1 0,9-1 0,-11 0 0,-1 1 0,0-1 0,1-1 0,-1 1 0,0 0 0,0-1 0,0 0 0,0 0 0,0 0 0,0 0 0,0 0 0,-1 0 0,1-1 0,-1 1 0,2-4 0,15-17 0,1 1 0,40-35 0,139-103 0,-94 69 0,-63 46 0,-37 37 0,2 1 0,-1 0 0,1 0 0,0 0 0,1 1 0,-1 0 0,1 0 0,17-9 0,8 1-682,46-29-1,-63 33-6143</inkml:trace>
</inkml:ink>
</file>

<file path=ppt/ink/ink6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13.5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1 399 24575,'0'-6'0,"1"1"0,0-1 0,0 0 0,0 0 0,1 1 0,0-1 0,0 1 0,0 0 0,1-1 0,-1 1 0,1 0 0,6-7 0,6-6 0,32-30 0,-18 19 0,-23 22 0,97-94 0,-86 87 0,0 1 0,1 0 0,1 1 0,30-14 0,-47 25 2,11-6-230,1 1 0,0 0 0,0 1 1,0 1-1,26-4 0,-16 5-6598</inkml:trace>
</inkml:ink>
</file>

<file path=ppt/ink/ink6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16.8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3 426 24575,'-2'-99'0,"5"-109"0,-4 205 0,1 1 0,1 0 0,-1 0 0,0 0 0,0 0 0,1 0 0,0 0 0,-1 0 0,1 0 0,0 0 0,0 0 0,0 0 0,0 0 0,0 0 0,0 1 0,0-1 0,1 0 0,-1 1 0,1-1 0,-1 1 0,1 0 0,0-1 0,-1 1 0,1 0 0,3-1 0,-3 1 0,1 1 0,-1 0 0,1 0 0,-1 0 0,1 0 0,-1 0 0,1 0 0,-1 1 0,1-1 0,-1 1 0,1 0 0,-1 0 0,0 0 0,1 0 0,-1 0 0,0 0 0,0 1 0,0-1 0,0 1 0,3 3 0,15 12 0,25 32 0,-26-27 0,24 21 0,-13-16 0,-15-13 0,0-1 0,0-1 0,1 0 0,23 12 0,-36-22 0,5 2 0,0 0 0,0 0 0,0 1 0,0 0 0,-1 1 0,1 0 0,-1 0 0,7 9 0,7 6 0,-20-21 0,-1 0 0,1 0 0,-1 1 0,0-1 0,1 0 0,0 0 0,-1 0 0,1 0 0,-1 1 0,1-1 0,-1 0 0,1 0 0,-1 0 0,1 0 0,-1 0 0,1-1 0,-1 1 0,1 0 0,-1 0 0,1 0 0,-1 0 0,1 0 0,-1-1 0,1 1 0,-1 0 0,1-1 0,-1 1 0,1 0 0,-1-1 0,0 1 0,1 0 0,-1-1 0,0 1 0,1-1 0,-1 1 0,0 0 0,1-1 0,-1 1 0,0-1 0,0 1 0,0-1 0,1 1 0,-1-1 0,0 1 0,0-1 0,0 0 0,0 1 0,0-1 0,0 1 0,0-1 0,4-21 0,-2 0 0,0 0 0,-1 0 0,-4-41 0,0 7 0,2-99-1365,1 129-5461</inkml:trace>
</inkml:ink>
</file>

<file path=ppt/ink/ink6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18.2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24575,'5'0'0,"8"0"0,5 0 0,6 0 0,5 0 0,1 0 0,1 0 0,-4 0-8191</inkml:trace>
</inkml:ink>
</file>

<file path=ppt/ink/ink6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19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24575,'0'5'0,"0"7"0,0 6 0,0 6 0,0 4 0,0 2 0,0 1 0,0 1 0,0 0 0,0 0 0,0-1 0,0 1 0,0-7-8191</inkml:trace>
</inkml:ink>
</file>

<file path=ppt/ink/ink6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37.4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12221 1 24575,'18'17'0,"-8"-8"0,-1 1 0,11 13 0,-12-13 0,-2-2 0,0 0 0,0 0 0,0 0 0,-1 0 0,0 1 0,-1 0 0,0 0 0,0 0 0,-1 1 0,0-1 0,1 12 0,-2 5 0,-1 27 0,-2-38 0,0-1 0,2 1 0,0-1 0,0 1 0,2-1 0,0 0 0,6 20 0,16 21 0,-17-39 0,0 1 0,-1 0 0,0 0 0,-2 1 0,0 0 0,-1 0 0,2 21 0,-6 137 0,-2-77 0,1-73 0,-2 1 0,-1-1 0,-2 0 0,0 0 0,-1-1 0,-2 0 0,0 0 0,-20 34 0,20-44 0,-1 1 0,-15 17 0,15-21 0,1 0 0,0 1 0,1 0 0,-8 18 0,4-6 0,0-1 0,-1-1 0,-2 0 0,-23 29 0,-79 79 0,63-74 0,23-26 0,-42 33 0,-6 5 0,13-6 0,-4-3 0,-1-4 0,-124 76 0,111-83 0,-41 25 0,-179 77 0,234-122 0,-332 118 0,186-84 0,-259 63 0,-259-8 0,124-23 0,424-66 0,-1-7 0,-239-3 0,339-19 0,-546-14 0,-388-5 0,452 18 0,88-31 0,355 13 0,-217-59 0,164 33 0,151 41 0,1 1 0,-1 1 0,0 1 0,-46 6 0,-88 9-294,-1-8 0,-307-26 0,-315-94-589,712 101 930,-413-77-539,11-37 231,444 115 681,1-2-1,0-1 1,-43-29 0,-25-14 372,11 8-792,-20-10 0,64 42 0,33 15 0,0-1 0,0 0 0,0-1 0,1 0 0,0-1 0,-15-11 0,11 8 0,0 0 0,0 0 0,-1 2 0,0-1 0,-1 2 0,-17-6 0,8 3 0,-26-14 0,39 16 0,-22-11 0,0 1 0,-44-15 0,67 28 0,0 1 0,0-2 0,1 1 0,0-1 0,0-1 0,0 1 0,-13-12 0,-62-46 0,63 48 0,0 2 0,-1 0 0,-32-13 0,30 15 0,0-1 0,1-1 0,-21-16 0,27 16-1365,1 3-5461</inkml:trace>
</inkml:ink>
</file>

<file path=ppt/ink/ink6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4:39.2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33 702 24575,'0'-57'0,"-13"-98"0,2 51 0,3-196 0,8 243 0,0 56 0,0 0 0,0-1 0,0 1 0,0 0 0,0-1 0,0 1 0,0 0 0,0-1 0,1 1 0,-1 0 0,0 0 0,1-1 0,-1 1 0,1 0 0,-1 0 0,1 0 0,0-1 0,0 1 0,-1 0 0,3-1 0,-2 1 0,0 1 0,1 0 0,-1 0 0,1 0 0,-1 0 0,1 0 0,-1 0 0,1 0 0,-1 0 0,0 0 0,1 1 0,-1-1 0,1 0 0,-1 1 0,0 0 0,1-1 0,-1 1 0,2 1 0,4 2 0,-1 0 0,1 0 0,-1 1 0,0 0 0,0 1 0,0 0 0,8 10 0,-9-10 0,0 0 0,0 0 0,1-1 0,-1 0 0,1 0 0,0 0 0,1-1 0,-1 0 0,8 4 0,0-4 75,1 0 0,-1 0 0,30 2 0,-25-4-153,30 8 1,-43-8-91,0 0 0,0 0 1,0 1-1,0 0 0,-1 0 0,1 0 0,-1 1 1,9 7-1,-1 2-6658</inkml:trace>
</inkml:ink>
</file>

<file path=ppt/ink/ink6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34.1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4852 768 24575,'-3'0'0,"-1"-1"0,1 0 0,-1 0 0,1 0 0,0-1 0,-1 1 0,1-1 0,0 0 0,0 0 0,0 0 0,0 0 0,0-1 0,-2-2 0,-8-5 0,-14-8 0,-43-21 0,2 2 0,-10-11 0,-91-75 0,3-14 0,128 103 0,26 22 0,0 0 0,-1 2 0,0-1 0,-1 2 0,-15-9 0,-6 1 0,1-2 0,1-1 0,-38-30 0,45 29 0,0 2 0,-38-21 0,52 34 0,-1 0 0,0 1 0,0 0 0,0 1 0,0 0 0,0 1 0,-1 1 0,-16-1 0,-243 3 0,117 2 0,-2937-2 0,3082 0-136,0 1-1,1 0 1,-1 0-1,1 1 1,-1 0-1,1 1 1,0 0-1,0 1 0,-18 9 1,12-2-6690</inkml:trace>
</inkml:ink>
</file>

<file path=ppt/ink/ink6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5:36.8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24575,'7'2'0,"0"-1"0,0 1 0,0 0 0,0 1 0,0-1 0,0 1 0,-1 1 0,7 3 0,7 4 0,10 3 0,53 38 0,-52-33 0,58 27 0,10 6 0,-68-35 0,0-2 0,49 18 0,-46-20 0,0 1 0,38 22 0,-42-18 0,1-3 0,55 21 0,67 11 0,-22-8 0,-111-32 0,67 23 0,1-4 0,116 19 0,-174-39 0,-1 2 0,1 0 0,29 14 0,-29-10 0,1-2 0,46 10 0,21-4 0,193 7 0,439-25 0,-680 5 0,57 9 0,16 1 0,380-8 0,-286-6 0,-68 2 0,166-3 0,-260-3 0,86-19 0,52-25 0,-73 17 0,-12 1 0,50-12 0,-129 36 0,-1-1 0,53-24 0,23-7 0,-80 31 0,0-1 0,0-1 0,-1 0 0,0-2 0,-1-1 0,-1-1 0,0 0 0,34-32 0,-52 43 0,0 0 0,0 0 0,0 0 0,0-1 0,-1 1 0,0-1 0,1 1 0,-1-1 0,-1 0 0,1 0 0,0 0 0,-1 0 0,0 0 0,0-1 0,0 1 0,-1 0 0,1 0 0,-1-1 0,0 1 0,0 0 0,-1-1 0,1 1 0,-1 0 0,0 0 0,0 0 0,0 0 0,-1 0 0,-3-8 0,-3-3 0,-1 0 0,0 1 0,-2 0 0,1 0 0,-23-21 0,27 30 0,0 0 0,-1 0 0,1 1 0,-1 0 0,0 0 0,0 0 0,-8-2 0,5 2 0,0-1 0,-17-11 0,-28-19 297,35 23-851,0-1 0,-25-22 0,31 21-6272</inkml:trace>
</inkml:ink>
</file>

<file path=ppt/ink/ink6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25:53.47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3066 1229,'7'0,"5"0,0 0,23-4,-30 3,-1-1,0 1,1-1,-1 1,0-2,0 1,0 0,0-1,0 1,6-7,13-13,-7 6,2 0,0 1,33-21,143-65,-125 66,-42 23,47-30,42-32,-105 69,-1 0,1 1,0 0,0 0,0 1,1 1,-1 0,0 1,1 0,17 1,32-5,54-7,136 2,-246 9,0 2,0-1,1 0,-1 1,0 0,0 0,0 1,0-1,7 4,-10-3,0-1,1 1,-1 0,0 0,0 0,0 0,-1 0,1 0,0 0,-1 1,0-1,1 0,-1 1,0 0,0-1,0 1,-1 0,1-1,0 5,2 26,-1 0,-2 1,-4 32,0 16,4-68,0 0,0 0,-1 0,-3 14,3-24,0 0,0 0,-1 0,1 0,-1 0,0 0,0-1,-1 1,1 0,-1-1,1 0,-1 0,0 0,-5 4,-10 7,-3 3,-43 26,55-38,0-1,0 0,-1-1,1 1,-1-2,1 0,-1 0,-16 1,12-3,0 0,0-1,0-1,1 0,-1-1,0 0,1-1,0-1,-1 0,2-1,-23-13,6 4,-47-36,64 41,1 1,1-2,-1 1,2-2,0 1,-12-19,12 14,1 1,1-1,0 0,1-1,1 0,0 0,1 0,1 0,1 0,0-1,2-19,1 28,0 0,1 1,0 0,0-1,1 1,0 0,0 0,1 0,0 1,1-1,-1 1,2 0,-1 1,1-1,0 1,10-9,-5 6,0 0,1 1,0 1,1 0,0 0,0 1,0 1,0 0,19-4,-15 5,0 1,0 1,1 1,-1 0,0 1,1 1,-1 0,30 7,-43-6,0 0,0 0,0 0,0 0,0 1,-1 0,1 0,-1 0,0 0,0 0,0 1,0-1,-1 1,1 0,-1 0,0 0,0 0,0 0,-1 0,0 1,1-1,-1 0,0 9,1 4,-1 1,0 0,-1-1,-5 31,4-43,0 0,0-1,-1 1,0-1,1 0,-1 0,-1 1,1-1,-1 0,1-1,-1 1,0 0,-1-1,1 0,0 0,-1 0,0 0,0 0,0-1,0 1,-8 2,-5 2,0-1,0-1,-1-1,-23 3,4-3,-1-1,1-3,0 0,-1-3,1-1,0-1,-71-22,23-1,2-4,-96-51,68 25,-146-103,188 110,2-2,-118-124,164 153,-33-46,48 61,1 1,0-1,1-1,0 1,0 0,1-1,0 0,1 0,-2-12,4 18,0-1,1 1,-1 0,1 0,0 0,0-1,0 1,1 0,-1 0,1 1,0-1,0 0,1 1,-1-1,1 1,0 0,-1 0,1 0,1 0,-1 0,0 0,1 1,-1 0,6-3,1-1,1 1,-1 1,1-1,0 2,1-1,-1 2,20-3,-21 4,0 0,-1 1,1 0,0 1,0 0,0 0,12 4,-16-3,-1 1,1-1,-1 1,1 0,-1 0,0 1,0-1,-1 1,1 0,-1 1,0-1,0 1,4 5,4 8,-1 0,-1 1,15 39,12 62,7 18,-35-116,-2 0,0 0,-2 1,6 41,-10-53,-1 1,1 0,-2 0,0 0,0-1,-1 1,-1 0,0-1,0 0,-1 1,-7 12,8-19,0 0,-1-1,0 1,1-1,-2 0,1 0,0 0,-1 0,1-1,-1 0,0 0,0 0,-1-1,1 0,0 0,-1 0,0 0,1-1,-1 0,0 0,1-1,-1 1,-9-2,11 1,0 0,-1-1,1 1,0-1,0 0,0 0,0-1,0 1,0-1,0 0,1 0,-1 0,1 0,-1-1,1 1,0-1,0 0,0 0,0 0,0-1,1 1,-1-1,1 1,0-1,0 0,1 1,-1-1,1 0,0 0,0-1,0 1,-1-5,2 6,0 0,0 1,1-1,-1 0,0 0,1 1,-1-1,1 1,0-1,0 0,0 1,0 0,1-1,-1 1,1 0,-1-1,1 1,0 0,0 0,0 0,0 1,0-1,4-2,4-2,1 0,0 0,0 2,13-5,-4 2,5-1,0 1,1 1,0 1,44-2,-51 5,-14 2,0-1,1 0,-1 0,0 0,-1-1,1 0,0 0,5-2,-9 3,1 0,-1 0,0 0,0 0,1 0,-1 0,0 0,0 0,0 0,0-1,0 1,-1 0,1-1,0 1,0-1,-1 1,1-1,-1 1,0-1,1 1,-1-1,0 1,0-1,0 1,0-1,0 0,0 1,0-1,-1 1,1-3,-2-1,0 0,0 0,-1 0,1 0,-1 1,0-1,0 1,-1 0,1-1,-1 1,0 1,0-1,0 1,-1-1,1 1,-1 0,-5-2,-10-4,0 1,-42-12,21 8,17 4,-1 1,0 2,0 0,0 2,-1 1,1 0,-1 2,0 1,1 2,-1 0,-41 12,-104 38,-270 124,426-170,1 1,1-1,-26 21,34-24,0 0,1 1,-1 0,1 0,0 0,1 1,-1-1,1 1,0 0,0-1,1 2,-3 7,-1 5,-1-1,0 0,-16 26,11-22,-12 33,18-40,-1 0,-1-1,0 0,-1 0,0-1,-1 0,-1-1,-19 18,-12 7,-53 35,92-69,-30 18,-1-2,-72 31,-21 10,-92 47,122-62,55-28,-2-1,0-3,0-1,-1-2,-48 4,12-7,-1-3,-92-9,159 4,1-1,-1 0,1-1,0-1,0 0,0-1,1-1,-1 0,1-1,1 0,-24-18,28 19,0-2,0 1,0-1,1 0,1 0,-1-1,1 0,1 0,0 0,0-1,1 0,0 0,0 0,1 0,1-1,-3-20,3 14,2-1,0 0,1 0,1 0,4-18,-4 26,1 1,0 0,0 0,1 1,0-1,1 1,0-1,0 2,1-1,0 0,8-7,156-155,-147 150,0 0,2 2,0 1,34-17,-8 4,-33 20,-1 2,35-12,14-7,13-13,-35 16,2 2,0 2,66-20,-48 26,34-9,209-79,-271 93,0 2,0 2,1 1,64 1,-46 3,57-9,-6-2,168 3,-97-5,-46 0,316 9,-272 5,-117 1,1 2,-1 2,68 17,-87-14,79 21,-50-10,58 21,-34 0,43 17,38 11,-99-37,98 28,-162-57,0 0,-1 1,1 0,-1 0,0 1,0 0,-1 0,0 1,12 10,-16-11,1 0,0 0,-1 1,0-1,0 1,-1 0,0 0,0 0,0 1,-1-1,1 1,-2-1,1 1,1 12,-3-8,1 1,-2-1,1 1,-2-1,1 0,-2 1,0-1,0 0,-1 0,0 0,0-1,-2 0,1 0,-1 0,-1 0,1-1,-2 0,1 0,-1-1,-1 0,1-1,-1 0,-12 8,7-6,5-3,1 0,-1 0,0-1,-1-1,1 1,-1-1,0-1,0 0,-17 3,-13-3,0-2,0-2,0-1,1-3,-67-14,89 13,0 0,0-1,1 0,0-1,-24-17,23 14,0 1,-1 0,0 2,-23-9,0 5,-2 1,-78-34,89 32,0 2,-1 2,1 1,-68-8,85 14,-83-7,-174 7,139 4,-4-3,-133 3,231 3,1 2,0 1,0 2,-39 17,51-18,-9 1,-1-2,-66 7,48-8,-96 5,-26 4,57 1,-29 4,62-9,-5 0,12 1,49-9,1 1,-48 15,28-2,23-7,0-2,-1-1,1-1,-1-1,-35 3,52-8,-5 0,0 0,-1-1,1-1,-17-3,29 3,0 1,0-1,0 0,0 0,0 0,0-1,1 1,-1-1,1 1,-1-1,-3-4,5 5,-1-1,1 1,0-1,0 0,1 1,-1-1,0 0,0 0,1 0,-1 0,1 1,0-1,-1 0,1 0,0 0,0 0,0 0,1 0,-1 0,1-2,0 0,0 0,1-1,-1 1,1 0,0 0,1 0,-1 0,1 1,-1-1,1 1,0-1,0 1,1 0,-1 0,1 0,5-3,9-4,-1 0,29-10,-12 6,0-5,-1-2,57-46,-71 53,26-24,-27 23</inkml:trace>
</inkml:ink>
</file>

<file path=ppt/ink/ink6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26:05.07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5145 2544,'-16'-2,"0"0,0 0,0-1,0-1,-25-11,-17-3,48 16,0-1,1-1,-1 0,0 0,1-1,0 0,0 0,1-1,-1 0,1-1,0 0,1 0,-12-14,-2-4,14 18,0 0,1 0,0-1,0 0,1 0,0-1,1 1,-1-1,-2-10,-23-74,-6-27,35 115,-1-1,0 0,0 1,-1-1,1 1,-1 0,0 0,-1 0,1 0,-1 1,0-1,0 1,-1 0,1 0,-1 0,0 1,0 0,-7-4,-2 1,0 0,-1 0,0 2,0 0,-27-3,21 2,1 0,-1-2,1 0,-35-19,-27-9,66 28,0-1,0 0,1-1,-16-12,-21-13,35 24,-10-4,0-1,1-2,1 0,-31-29,48 36,0 1,1-2,-9-15,-18-22,18 30,-2 2,0 0,-39-26,40 30,-3-4,-31-31,0-1,24 24,-36-43,38 39,-36-31,44 43,1 0,0 0,2-2,0 0,1-1,-21-38,22 38,-1 1,0 0,-2 1,-31-29,34 34,3 2,0-1,0 0,-7-13,11 15,-1 0,0 1,-1-1,1 2,-2-1,1 1,-9-7,2 3,1-1,1 0,0 0,-10-15,-13-13,12 10,19 24,0 0,-1 0,0 0,0 1,-8-7,-56-51,50 45,-1 0,-37-26,15 19,-1 2,-54-22,-22-15,51 23,-30-20,-19-9,64 39,39 18,-1 1,0 1,-1 0,1 2,-1-1,-22-3,-115-13,83 14,0 3,-105 6,61 1,95-1,-1 1,1 1,-21 5,15-2,-27 2,-129-4,119-5,-113 13,92-2,-150-2,193-6,1 2,-50 11,33-5,-6 4,43-9,-1-1,-32 4,-87-7,125-2</inkml:trace>
</inkml:ink>
</file>

<file path=ppt/ink/ink6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27:26.24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272 97,'553'0,"-512"-5,-40 5,0 0,-1-1,1 1,0 0,0-1,0 1,0-1,0 1,0-1,0 1,-1-1,1 1,0-1,-1 0,1 1,0-2,0 1,-1 1,0-1,0 0,0 1,0-1,0 0,0 1,-1-1,1 0,0 1,0-1,0 0,0 1,-1-1,1 1,0-1,-1 1,1-1,-1 1,1-1,0 1,-1-1,1 1,-1-1,1 1,-1-1,1 1,-2-1,-4-3,-1-1,0 1,0 0,0 1,-1 0,1 0,-12-3,-59-10,75 15,-79-9,0 4,-135 7,82 2,87-4,-55 2,100 0,0-1,0 1,0-1,0 1,0 0,0 0,0 0,0 1,0-1,0 1,1-1,-5 4,-6 9</inkml:trace>
</inkml:ink>
</file>

<file path=ppt/ink/ink6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27:29.73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155 0,'0'2,"1"0,-1 1,1-1,-1 0,1 0,0 0,0 0,0 0,0 0,0-1,0 1,1 0,-1 0,1-1,-1 1,1-1,-1 1,1-1,0 0,0 1,0-1,0 0,3 1,4 2,-1-1,1 0,0-1,11 3,23 1,28 6,-41-7,0-1,0-1,46-1,16 1,-57 1,0 2,44 14,-46-11,-1-1,62 6,-18-13,-46-1,-1 1,56 8,-38-1,0-2,0-2,50-3,-76 1,-1 0,1 1,-1 2,0 0,0 1,24 11,51 14,-42-18,-3 0,96 11,-135-23,1 1,-1-1,0 2,-1-1,18 8,-25-9,-1 0,1 0,-1 0,0 0,0 0,1 1,-1-1,0 1,0 0,0-1,-1 1,1 0,0 0,-1 0,1 0,-1 1,0-1,0 0,0 1,0-1,0 1,0-1,0 1,-1-1,1 1,-1-1,0 1,0-1,0 1,-1 3,0-2,0 0,0 0,-1 0,0 0,0 0,0-1,0 1,0-1,-1 1,0-1,0 0,0 0,-3 3,-6 4,0 0,-16 8,-7 4,-48 21,66-35,0-2,-1 0,0 0,0-2,-22 3,-48 7,56-8,-62 4,58-9,6 1,1-2,0 0,-1-3,-50-9,9-3,44 11,-26-9,30 7,0 1,0 2,-41-3,-72 7,54 1,-460-2,530 0,0 0,0-1,-1-1,1 0,0 0,0-1,-15-6,22 7,0-1,1 1,-1-1,1 0,-1 0,1-1,0 1,0-1,0 0,1 0,-1 0,1 0,0-1,0 0,1 1,-1-1,1 0,0 0,-1-6,1 5,1 0,-1 0,1 0,1 0,-1-1,1 1,0 0,0-1,1 1,1-7,5-6</inkml:trace>
</inkml:ink>
</file>

<file path=ppt/ink/ink6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31:49.35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918 1,'-2'2,"0"0,0 0,1 0,-1 0,1 1,-1-1,-1 5,-5 8,-328 563,24 17,263-488,4 1,-43 159,69-187,3 0,3 1,4 1,2 102,16 450,25-138,-28-456,1 0,2 0,2-1,2-1,21 47,-20-50,-1 0,16 71,-3-8,54 119,6 20,-46-102,62 200,-86-277,-12-42,-1-1,2 0,0 0,1-1,0 0,1 0,1 0,10 14,60 61,204 177,21-21,-44-39,-232-186,1-2,1-1,0-1,2-1,-1-2,55 16,203 33,-224-50,1448 233,-657-112,-785-122,555 74,-400-77,-24-2,113 26,214 7,-513-39,76-1,91 11,96 9,0-1,101 34,-22-3,472 85,-749-114,-25-6,71 9,-123-22,0-1,0 1,0-1,0 0,0 0,0-1,0 1,0 0,-1-1,1 0,5-2,-6 2,-1 1,0-1,0 0,0-1,0 1,0 0,0 0,0 0,-1-1,1 1,0 0,-1-1,1 1,-1 0,1-1,-1 1,0-1,1 1,-1-1,0 1,0-3,0 2,0 0,0 1,0-1,1 0,-1 0,1 1,-1-1,1 0,0 1,0-1,-1 1,1-1,0 1,0-1,1 1,-1-1,0 1,0 0,1 0,-1 0,1 0,-1 0,1 0,1-1,3 0,-1 0,0 1,1-1,-1 1,1 1,-1-1,9 1,24 2,0 2,-1 1,64 18,792 236,-562-156,-121-48,-174-49,0-1,0-2,71-2,-69-2,-1 1,1 2,0 2,58 13,145 53,-46-12,484 128,-72-19,8-21,-445-116,2-8,236 1,1062 30,-1204-41,484-2,-552-10,-121-3,85-12,75-25,-105 18,1 7,158 1,698 15,-446 41,-356-21,217-2,-316-26,1-3,113-29,-43 7,768-72,-789 97,244-46,-382 53,606-127,4 21,82 21,88-12,-583 58,-165 31,-1-3,0 0,56-31,-19 2,80-40,-128 71,0 2,0 0,1 1,-1 1,2 1,21-1,9 4,-1 3,0 2,1 3,54 13,496 129,-6 34,79 22,-208-78,584 173,-481-110,-505-170,1-3,0-3,2-3,70 2,273-10,-209-6,-18 4,189-3,-343 1,0-2,0-1,0-2,0 0,-1-2,0-2,0 0,33-19,143-97,-106 62,-18 13,253-168,-288 183,-1-2,-3-1,-1-3,-2-1,49-71,-13 1,72-148,-63 88,115-340,-17-205,-155 559,10-260,-40-162,-18-1069,49 1210,26 1,24-332,-72 625,-14-176,3 275,-1 1,-3-1,-1 1,-3 1,-1 0,-3 1,-40-78,42 97,-30-59,37 68,2 1</inkml:trace>
</inkml:ink>
</file>

<file path=ppt/ink/ink6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31:53.39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2408 162,'-4'-4,"-1"0,0 0,0 0,-1 1,1 0,-1 0,1 0,-11-3,-52-12,21 6,-19-10,38 12,-1 0,1 2,-2 1,1 2,-49-4,0 10,23 0,-108-12,114 3,1 2,-2 3,-92 4,115 4,0 1,1 2,0 0,-47 24,27-13,-14 4,-1-3,-99 18,134-31,1 0,-40 18,23-7,-301 146,320-151,-41 17,45-22,0 0,0 2,1 1,-18 12,30-17,1-1,-1 1,1 0,0 0,1 1,-6 9,-20 45,25-50,-11 25,3 0,0 1,2 0,2 1,2 0,1 1,2-1,2 67,2-89,8 275,-2-216,29 139,-33-202,1-1,0 1,1 0,0-1,1 0,1 0,-1-1,2 1,-1-1,1 0,11 11,-12-15,0 1,0 1,-1-1,0 1,0 0,-1 1,5 12,-4-10,0 1,1-1,10 14,36 40,-23-30,26 42,-41-55,1-1,0 0,28 28,-34-40,0-1,1-1,-1 1,1-1,1-1,-1 0,1-1,0 0,20 6,-11-4,0 1,-1 1,20 12,-16-9,34 14,-31-19,0 0,0-2,31 3,-25-4,55 13,17 11,60 19,-142-38,1-2,1 0,-1-2,1 0,0-2,34 1,-2-3,209-6,-256 5,0-1,-1 0,1 0,0-1,-1 0,1-1,-1 0,1 0,-1-1,0 0,-1-1,1 1,7-8,44-32,-40 31,35-30,13-27,48-44,-70 76,61-57,-93 81,0-1,0 0,-2-1,0 0,11-21,9-16,-23 41,-1 0,0 0,-1-1,0 0,5-16,55-189,-57 191,9-46,-1 1,-7 34,-2-1,-2 0,2-55,-8-123,-2 107,2-331,-2 415,-1 1,-1 0,-2 0,0 0,-11-25,-16-32,7 21,25 58,0 0,0 0,-1 1,1-1,-1 0,1 1,-1-1,0 1,0-1,0 1,0 0,0 0,-1 0,1 0,-1 0,1 1,-1-1,0 1,1-1,-1 1,0 0,-4-1,1 1,-1 1,0 0,1 0,-1 0,1 1,-1 0,1 0,-1 0,-7 3,-4 2</inkml:trace>
</inkml:ink>
</file>

<file path=ppt/ink/ink6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11T17:28:28.32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1084 2654,'0'-4,"-1"1,0 0,-1 0,1 0,-1 0,1 1,-4-6,-3-5,-57-114,19 41,0 3,-7-16,38 71,11 23,1 0,0-1,0 1,1-1,-1 1,-1-8,0-3,-2 0,1 1,-10-17,7 15,-12-35,10 22,-24-49,19 31,12 38,1 1,-1-1,-1 1,-7-14,8 15,-1 1,2 0,-1-1,1 1,0-1,1 1,-1-10,0 7,1 0,-1 1,-1-1,-3-10,-46-116,51 132,-59-151,51 129,3 7,-2 0,-15-30,9 21,1 1,2-2,-12-41,-17-45,11 37,8 18,6 8,11 36,0 1,-9-18,6 15,1 0,-6-32,-8-20,-11-27,23 71,-12-27,3 10,2 9,11 27,1-1,0 1,0-1,0 1,1-1,0 0,0-10,0 7,-1-1,1 1,-2 0,0 0,0 1,-1-1,0 1,-1 0,-10-14,-4-9,-14-31,33 62,0 1,0 0,0-1,0 1,0 0,-1 0,1-1,0 1,0 0,-1 0,1 1,-1-1,1 0,-1 0,-3 0,-4-2</inkml:trace>
</inkml:ink>
</file>

<file path=ppt/ink/ink6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43.2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 24575,'-1'83'0,"3"89"0,-2-167-273,1 1 0,0 0 0,0-1 0,4 9 0</inkml:trace>
</inkml:ink>
</file>

<file path=ppt/ink/ink6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44.9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24575,'3'1'0,"0"0"0,0 0 0,-1 1 0,1-1 0,0 1 0,-1-1 0,1 1 0,3 3 0,10 6 0,7 2 0,-1 0 0,-1 1 0,33 30 0,-52-43 0,-1 0 0,1 1 0,-1-1 0,1 0 0,-1 0 0,1 0 0,-1 0 0,1 0 0,0-1 0,0 1 0,-1 0 0,1-1 0,0 1 0,0-1 0,0 0 0,0 1 0,0-1 0,0 0 0,-1 0 0,1 0 0,0-1 0,0 1 0,0 0 0,3-2 0,-3 1 0,1-1 0,-1 1 0,0-1 0,0 0 0,0 0 0,0 0 0,0 0 0,0 0 0,0-1 0,0 1 0,-1-1 0,0 1 0,1-1 0,-1 1 0,1-5 0,6-9 0,0 0 0,1 0 0,0 1 0,12-14 0,-17 25 0,4-15-1365,-5 9-5461</inkml:trace>
</inkml:ink>
</file>

<file path=ppt/ink/ink6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46.7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1 197 24575,'-1'-8'0,"1"1"0,1 0 0,0-1 0,0 1 0,0-1 0,1 1 0,0 0 0,0 0 0,1 0 0,-1 0 0,2 0 0,-1 1 0,1-1 0,0 1 0,0 0 0,1 0 0,0 1 0,0-1 0,0 1 0,10-7 0,-6 5 0,1 1 0,17-9 0,-3 2 0,-22 12 0,0-1 0,0 1 0,0 0 0,0 0 0,0 1 0,1-1 0,-1 0 0,0 1 0,0-1 0,1 1 0,-1 0 0,0 0 0,0 0 0,1 0 0,-1 0 0,0 0 0,0 0 0,1 1 0,-1-1 0,4 2 0,-1 1 0,1 1 0,-1-1 0,0 1 0,0 0 0,9 8 0,-9-7 0,0 0 0,0-1 0,1 1 0,0-1 0,8 4 0,28 11 0,57 24 0,-94-41-195,1 0 0,-1 0 0,0 1 0,0 0 0,0 0 0,9 6 0</inkml:trace>
</inkml:ink>
</file>

<file path=ppt/ink/ink6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48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24575,'6'103'0,"1"7"0,-7-102 110,0-5-224,0-1 1,-1 1-1,1 0 1,0-1-1,1 1 1,-1 0 0,0-1-1,1 1 1,0-1-1,-1 1 1,1-1-1,2 4 1</inkml:trace>
</inkml:ink>
</file>

<file path=ppt/ink/ink6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49.9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61 24575,'0'-1'0,"0"-1"0,0 0 0,0 1 0,0-1 0,0 0 0,0 1 0,1-1 0,-1 1 0,1-1 0,-1 0 0,1 1 0,0-1 0,-1 1 0,1-1 0,0 1 0,0 0 0,0-1 0,2-1 0,0 1 0,0 0 0,-1 1 0,1-1 0,0 1 0,0 0 0,0 0 0,6-1 0,4-1 0,13-3 0,1 2 0,-1 1 0,1 2 0,0 0 0,32 4 0,8-2 0,17-1-1365,-72 0-5461</inkml:trace>
</inkml:ink>
</file>

<file path=ppt/ink/ink6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53.3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13 174 24575,'0'-5'0,"0"1"0,1 0 0,0 0 0,0 0 0,0-1 0,1 1 0,-1 0 0,1 0 0,0 1 0,0-1 0,0 0 0,3-3 0,-1 3 0,-2-1 0,1 1 0,-1-1 0,1 0 0,-1 1 0,0-1 0,1-7 0,-1 0 0,-1 5 0,0 0 0,0 0 0,1 0 0,0 0 0,1 0 0,3-7 0,-6 13 0,0 1 0,0 0 0,1-1 0,-1 1 0,0 0 0,0-1 0,1 1 0,-1 0 0,0-1 0,1 1 0,-1 0 0,1 0 0,-1 0 0,0-1 0,1 1 0,-1 0 0,1 0 0,-1 0 0,1 0 0,-1 0 0,0 0 0,1-1 0,-1 1 0,1 0 0,-1 0 0,1 1 0,-1-1 0,1 0 0,-1 0 0,0 0 0,2 0 0,13 12 0,9 19 0,-23-31 0,31 58 0,-21-41 0,-7-12 0,0 0 0,-1 0 0,1 1 0,-1-1 0,3 10 0,-6-14 0,1 0 0,-1 0 0,0 0 0,0 0 0,0 0 0,0 0 0,0-1 0,0 1 0,0 0 0,0 0 0,0 0 0,0 0 0,-1 0 0,1 0 0,0 0 0,-1 0 0,1 0 0,0-1 0,-1 1 0,1 0 0,-1 0 0,0 0 0,1-1 0,-1 1 0,1 0 0,-1-1 0,0 1 0,0-1 0,1 1 0,-1-1 0,0 1 0,0-1 0,0 1 0,0-1 0,1 0 0,-1 1 0,0-1 0,0 0 0,0 0 0,0 0 0,0 1 0,0-1 0,-1 0 0,-11 1 0,0 0 0,0-1 0,-1 0 0,-17-2 0,18 0 0,0 1 0,0 1 0,0 0 0,-17 2 0,26 0-1365</inkml:trace>
</inkml:ink>
</file>

<file path=ppt/ink/ink6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55.6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24575,'0'269'0,"0"-267"0,0 0 0,0-1 0,0 1 0,0 0 0,0 0 0,0-1 0,1 1 0,-1 0 0,1-1 0,-1 1 0,1 0 0,0-1 0,0 1 0,-1-1 0,1 1 0,0-1 0,0 0 0,0 1 0,1-1 0,-1 0 0,0 0 0,0 1 0,1-1 0,-1 0 0,3 1 0,-1-1 0,1 0 0,-1 0 0,1 0 0,0 0 0,-1-1 0,1 0 0,0 1 0,0-1 0,-1 0 0,1-1 0,4 0 0,35-7 0,-27 5 0,0 0 0,24 0 0,-31 3 140,22-2-1645,-22-1-5321</inkml:trace>
</inkml:ink>
</file>

<file path=ppt/ink/ink6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57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24575,'3'0'0,"2"0"0,4 0 0,2 0 0,2 0 0,1 0 0,-2 0-8191</inkml:trace>
</inkml:ink>
</file>

<file path=ppt/ink/ink6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8:58.3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0 183 24575,'1'-4'0,"-1"1"0,1-1 0,0 1 0,0 0 0,0-1 0,0 1 0,0 0 0,1-1 0,0 1 0,-1 0 0,1 0 0,0 0 0,1 1 0,-1-1 0,0 0 0,1 1 0,-1 0 0,1-1 0,0 1 0,0 0 0,4-2 0,9-5 0,0 1 0,33-12 0,-34 14 0,50-18-682,102-23-1,-156 45-6143</inkml:trace>
</inkml:ink>
</file>

<file path=ppt/ink/ink6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00.4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12 24575,'-15'-1'0,"10"1"0,-1 0 0,1 0 0,-1 0 0,1 1 0,-1-1 0,-8 3 0,13-2 0,-1 0 0,1 0 0,-1-1 0,1 1 0,0 0 0,-1 0 0,1 0 0,0 1 0,0-1 0,-1 0 0,1 0 0,0 1 0,0-1 0,1 0 0,-1 1 0,0-1 0,0 1 0,1-1 0,-1 1 0,1 0 0,-1-1 0,1 1 0,0 0 0,-1-1 0,1 1 0,0 2 0,0 3 0,0 0 0,0 0 0,0 0 0,1 0 0,2 9 0,-3-15 0,0 0 0,0 0 0,0 0 0,1-1 0,-1 1 0,0 0 0,0 0 0,1 0 0,-1 0 0,1 0 0,-1 0 0,1-1 0,-1 1 0,1 0 0,0 0 0,-1-1 0,1 1 0,0 0 0,-1-1 0,1 1 0,0-1 0,0 1 0,0-1 0,-1 1 0,1-1 0,0 0 0,0 1 0,0-1 0,0 0 0,0 0 0,0 0 0,0 1 0,0-1 0,0 0 0,0 0 0,-1 0 0,1-1 0,0 1 0,0 0 0,0 0 0,0 0 0,0-1 0,0 1 0,0 0 0,0-1 0,-1 1 0,1-1 0,0 1 0,1-2 0,1 0 0,-1 0 0,1 0 0,-1 0 0,0 0 0,0-1 0,0 1 0,0-1 0,0 0 0,0 1 0,-1-1 0,1 0 0,-1 0 0,0 0 0,0 0 0,0 0 0,0 0 0,0 0 0,-1-1 0,0 1 0,1 0 0,-1 0 0,-1-4 0,8-30 0,-7 36 0,0 0 0,0 1 0,0-1 0,0 1 0,0-1 0,1 0 0,-1 1 0,0-1 0,0 1 0,1-1 0,-1 0 0,0 1 0,1-1 0,-1 1 0,1-1 0,-1 1 0,1-1 0,-1 1 0,1 0 0,-1-1 0,1 1 0,-1 0 0,1-1 0,0 1 0,-1 0 0,1 0 0,0-1 0,-1 1 0,2 0 0,-1 0 0,0 1 0,0-1 0,0 0 0,0 1 0,0-1 0,0 1 0,0-1 0,0 1 0,0 0 0,0 0 0,-1-1 0,1 1 0,0 0 0,0 0 0,0 1 0,22 35 0,-23-37 0,3 6-170,1 1-1,-1-1 0,1-1 1,0 1-1,1-1 0,-1 1 1,8 5-1</inkml:trace>
</inkml:ink>
</file>

<file path=ppt/ink/ink6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03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24575,'2'3'0,"1"-1"0,-1 1 0,0-1 0,0 1 0,1-1 0,-2 1 0,1 0 0,0 0 0,-1 0 0,1 0 0,-1 1 0,0-1 0,0 0 0,0 0 0,0 1 0,0 5 0,1 49 0,-2-43 0,0 0 0,1 0 0,1-1 0,0 1 0,1 0 0,6 18 0,-5-21 236,-4-10-382,0 0 1,1 0-1,0 0 1,-1 0-1,1 0 1,0 0-1,0 0 0,0 0 1,0 0-1,3 3 1</inkml:trace>
</inkml:ink>
</file>

<file path=ppt/ink/ink6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04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83 24575,'5'1'0,"1"0"0,-1 1 0,0-1 0,0 1 0,0 1 0,0-1 0,0 1 0,0-1 0,6 6 0,6 3 0,42 29 0,-58-40 0,0 0 0,0 1 0,1-1 0,-1 0 0,0 0 0,1 0 0,-1 0 0,0 0 0,0 0 0,1 0 0,-1-1 0,0 1 0,0 0 0,1-1 0,-1 1 0,0-1 0,0 1 0,0-1 0,0 0 0,1 1 0,-1-1 0,0 0 0,0 0 0,0 0 0,-1 0 0,1 0 0,0 0 0,1-1 0,24-39 0,-17 26 0,0 1 109,-2 4-404,0 0 0,-1 0 1,0-1-1,5-13 0,-8 13-6531</inkml:trace>
</inkml:ink>
</file>

<file path=ppt/ink/ink6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06.5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0 170 24575,'1'-6'0,"-1"0"0,1 0 0,0 0 0,0 0 0,1 0 0,0 0 0,0 0 0,0 0 0,1 1 0,-1-1 0,1 1 0,1 0 0,-1 0 0,1 0 0,0 0 0,0 0 0,0 1 0,1 0 0,7-6 0,9-9 0,-15 14 0,-1-1 0,2 1 0,-1 1 0,7-5 0,-10 7 0,0 1 0,0 0 0,0 0 0,-1 0 0,1 0 0,0 1 0,0-1 0,0 1 0,0-1 0,0 1 0,0 0 0,1 0 0,-1 1 0,4 0 0,-1 1 0,-1 0 0,1 1 0,-1-1 0,0 1 0,0 1 0,-1-1 0,1 0 0,0 1 0,6 7 0,14 11 0,-3-8-1365,-11-9-5461</inkml:trace>
</inkml:ink>
</file>

<file path=ppt/ink/ink6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09.9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24575,'1'15'0,"1"-1"0,1 1 0,0 0 0,1-1 0,10 25 0,-3-10 0,-7-16 89,-1-6-271,0 0 1,-1 0-1,0 0 0,-1 1 0,1-1 1,-1 0-1,0 12 0</inkml:trace>
</inkml:ink>
</file>

<file path=ppt/ink/ink6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12.2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0 185 24575,'1'-4'0,"-1"0"0,0 0 0,1 0 0,0 0 0,0 1 0,0-1 0,0 0 0,1 0 0,0 1 0,-1-1 0,1 1 0,4-6 0,3-2 0,0 1 0,15-13 0,-3 2 0,-13 15 0,0-1 0,1 2 0,0-1 0,-1 1 0,2 0 0,10-4 0,4-2 0,-19 9-170,0 0-1,0 0 0,0 1 1,1 0-1,-1 0 0,0 0 1,8 0-1,-2 0-6655</inkml:trace>
</inkml:ink>
</file>

<file path=ppt/ink/ink6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17.4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424 27 24575,'-283'0'0,"280"0"0,0 0 0,0 1 0,0-1 0,0 1 0,0-1 0,0 1 0,0 0 0,0 0 0,0 0 0,1 1 0,-1-1 0,0 0 0,1 1 0,-1 0 0,1 0 0,0 0 0,-1 0 0,1 0 0,0 0 0,0 0 0,-2 5 0,-3 3 0,2 1 0,0 0 0,0 0 0,-4 16 0,5-15 0,0 1 0,-9 15 0,9-20 0,0 0 0,0 0 0,1 1 0,0-1 0,0 1 0,-2 16 0,3-4 0,1 39 0,1-15 0,3 46 0,-2-80 0,1 0 0,1 0 0,-1-1 0,1 1 0,1-1 0,6 13 0,5 10 0,-11-22 0,1-1 0,0 1 0,1-1 0,9 13 0,-13-20 0,0-1 0,1 1 0,-1-1 0,1 1 0,0-1 0,0 0 0,0 0 0,0 0 0,0 0 0,0-1 0,1 1 0,-1-1 0,0 0 0,1 0 0,-1 0 0,1 0 0,-1-1 0,6 1 0,176-3 0,-176 1 0,1 0 0,-1-1 0,0-1 0,0 1 0,0-1 0,0-1 0,0 0 0,-1 0 0,13-8 0,6-5 0,-14 10 0,-1-1 0,0 0 0,0-1 0,20-20 0,-30 26 0,2 0 0,0 0 0,0-1 0,-1 0 0,0 0 0,0 0 0,0 0 0,0-1 0,-1 1 0,1-1 0,-1 1 0,-1-1 0,1 0 0,0 0 0,-1 0 0,0 0 0,0-6 0,6-43 0,0-5 0,-6 9 0,-3-84 0,1 122 0,0 1 0,-1-1 0,0 1 0,-1-1 0,-1 1 0,1 0 0,-2 1 0,1-1 0,-2 1 0,1-1 0,-10-11 0,10 16 31,1 2-131,1 0 0,0 0 1,-1 1-1,1-1 0,-1 1 0,0 0 1,0 0-1,0 0 0,-1 1 1,1-1-1,-1 1 0,1 0 1,-6-1-1,0 0-6726</inkml:trace>
</inkml:ink>
</file>

<file path=ppt/ink/ink6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25.5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1 184 24575,'-1'-15'0,"1"-1"0,1 1 0,0 0 0,1 0 0,1 0 0,0 1 0,6-18 0,-5 14 0,-4 16 0,0-1 0,1 1 0,-1-1 0,1 0 0,0 1 0,0-1 0,-1 1 0,2 0 0,1-5 0,-2 7 0,-1 0 0,1 1 0,0-1 0,-1 0 0,1 1 0,0-1 0,-1 0 0,1 1 0,-1-1 0,1 1 0,-1-1 0,1 1 0,-1-1 0,1 1 0,-1-1 0,0 1 0,1-1 0,-1 1 0,0 0 0,1-1 0,-1 1 0,0-1 0,0 2 0,9 16 0,-4 2-341,0 0 0,-1 0-1,1 31 1,-4-38-6485</inkml:trace>
</inkml:ink>
</file>

<file path=ppt/ink/ink6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27.9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95 24575,'0'-9'0,"0"1"0,1 0 0,0-1 0,3-7 0,-4 13 0,1 0 0,0 0 0,0 0 0,0 1 0,0-1 0,1 1 0,-1-1 0,1 1 0,-1-1 0,1 1 0,0 0 0,0 0 0,0 0 0,0 0 0,3-2 0,-4 4 0,0-1 0,-1 1 0,1 0 0,-1-1 0,1 1 0,0 0 0,-1-1 0,1 1 0,0 0 0,-1 0 0,1 0 0,0 0 0,0 0 0,-1 0 0,1 0 0,0 0 0,-1 0 0,1 0 0,0 0 0,0 0 0,-1 0 0,1 0 0,0 1 0,-1-1 0,1 0 0,0 1 0,1 0 0,-1 0 0,0 0 0,0 1 0,0-1 0,0 0 0,0 0 0,0 1 0,-1-1 0,1 0 0,0 1 0,0 1 0,1 4 0,0-1 0,0 1 0,-1 0 0,1 9 0,-2-10 0,0-1 0,-1 1 0,1 0 0,-1-1 0,0 0 0,0 1 0,-1-1 0,1 0 0,-5 8 0,0-1 0,-1-1 0,-14 19 0,20-29 10,0 0 0,0 0 0,0 0-1,0 0 1,0 0 0,1 0 0,-1 0-1,0 1 1,1-1 0,-1 0 0,0 0-1,1 1 1,0-1 0,-1 0 0,1 1-1,0-1 1,0 0 0,0 1 0,0-1-1,0 0 1,0 1 0,0-1 0,0 1-1,0-1 1,1 0 0,-1 1 0,0-1-1,1 0 1,-1 0 0,1 1 0,0-1-1,-1 0 1,1 0 0,1 2 0,0-2-124,1 1 0,-1 0 0,1-1 0,0 1 1,-1-1-1,1 0 0,0 0 0,0 0 1,0 0-1,0-1 0,0 1 0,0-1 1,0 1-1,4-1 0,6 0-6712</inkml:trace>
</inkml:ink>
</file>

<file path=ppt/ink/ink6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7:29:35.2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0 117 24575,'2'-8'0,"-1"0"0,1 1 0,0-1 0,0 1 0,1-1 0,0 1 0,0 0 0,1 0 0,0 1 0,9-12 0,-3 1 0,-9 16 0,-1 1 0,0-1 0,1 1 0,-1-1 0,0 1 0,1-1 0,-1 1 0,0 0 0,1-1 0,-1 1 0,1-1 0,-1 1 0,1 0 0,-1-1 0,1 1 0,-1 0 0,1-1 0,-1 1 0,1 0 0,-1 0 0,1 0 0,0 0 0,-1-1 0,1 1 0,-1 0 0,1 0 0,0 0 0,-1 0 0,1 0 0,-1 0 0,1 1 0,1-1 0,-1 1 0,1 0 0,0 0 0,-1 0 0,1 0 0,-1 1 0,1-1 0,-1 0 0,1 1 0,-1-1 0,2 3 0,1 3 0,1 1 0,-1-1 0,-1 0 0,5 11 0,-7-10-273,1 0 0,-1-1 0,0 1 0,-1 13 0,0-9-6553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376AFC-A315-44EE-EF83-FFD22F9728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F589DFA-EEAA-9829-5F99-C791DD3E81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354653-C47D-B798-705A-937F2F5B4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72AB4F-F3D4-B78A-0895-D844DC9F7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FC994-B07C-256A-4B46-EB678A1B6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924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732036-80E2-FC42-ACA1-8C552D9A7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8B3BAE-14FA-A1C9-984D-70A073A6F4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01DFF3-BE9E-443A-0C99-BCF08B1B4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C984EB-80B3-5C13-95E4-E41166C8C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A6D66B-A0A1-109E-B8F7-A9D800F51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318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BBC947-08E9-438A-8DF0-B50540790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431B25-0831-1C48-3B8C-38F18B978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9860D9-432B-F1EE-CB8B-8993F6D0E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6620B0-456F-CA3D-28E4-8303A23A8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C14285-A7CF-A430-C3D5-4A108A015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253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A967A-4D16-2528-C30C-BEC8CB201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025229-AE78-3C51-90D2-A1D68762B7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81860D-A54C-B3D9-0EE7-053D8B2FAA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C7B4AFB-74C1-0972-1E44-5DD8E4867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9F348F-DD10-CFF6-C732-BD5A6E2F3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9AA131-EDFC-F633-7CA3-6C0FDDD35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688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62A197-41A8-E6FE-A076-B8ABA3DF4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3BD033-51C4-5AD6-E9C7-CB4B553A7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BC7C9E-F531-EEFA-2A78-558AE4813B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CD3BD50-56C3-0649-FA05-6A58A0233D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BE09E69-2DD8-00F0-8E86-619D11B6FB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E8D7546-A525-DADE-F20F-D4C551F48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7D3054E-04D2-49E6-2B5B-93A43D36D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1D75C32-D756-E6D8-3D9F-60CB04BE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02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B8773-4300-396B-E5EC-C7F1F3D40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AF1016A-7E52-F1FC-DFC7-39EF9D7F1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7E4D0CF-1B09-6888-E221-F991EB900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61E34FD-FB8A-A3CE-B006-56A10AB1B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287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6E9266F-DA81-7540-237F-FE61B3A76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300EDC1-ADB3-54AA-33B4-D46933E61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AE8191A-413E-4E3D-1ABF-05628EA29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072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C5285-296F-908F-096E-C36D1E64F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12B609-67B4-110E-B1FE-9FF30E3A1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BB4420-1846-9BA6-F18A-9C0BB6B6CD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83ECFC-73A2-16C8-752B-F8B381E2E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9EF96D-F981-8E4B-E37C-000FFED5D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6F37D94-40B3-1F6D-DBEF-722F3F724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7738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1D17E2-A0E0-0630-B1EC-3B15172E0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AF73C1F-AFFB-05DC-E77A-F953DBBF95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BB0536A-8E74-81EB-F162-F32FCD209E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32477BA-D760-58BE-7ECF-8807B8B23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83D766-1555-D312-F629-B763A888E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487B0E-9EA6-4BE5-A60E-ECC1943E2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224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349F8A-1A9F-4579-902A-15DB50129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13D5E4A-C93E-34AF-4FDD-F6747DC96E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2FB69E-5EE7-7EA0-83A6-5CA15F582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8020ED-5004-4307-35BF-F75B26385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55C0C8-9C2E-78A5-DBCD-A80D759B4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63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2675BB7-0C85-6A2E-0129-FBCD17FB3D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F0E72C-310C-9B0F-25C3-7BEE506AC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D7B71F-1FE0-21FA-9F4C-562A6FD52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79BD1B-546E-7344-495D-EADC3F165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3DDDAF-56CA-9BCF-74CB-4BC2A86EA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872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5302943-0580-7D88-DDB3-DD596BBC0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D88053A-8C5C-401B-248F-986E71F421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F5FE3B-13C5-3314-D170-5FD6F838F9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F87F6-1CCD-4300-AF9A-A6E7CF286C55}" type="datetimeFigureOut">
              <a:rPr lang="fr-FR" smtClean="0"/>
              <a:t>11/11/2022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A5B8A5-1F63-4760-A935-BD77CB48E5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27ADDC-4DC8-9B9B-F996-194A2B7A2B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F293E-07D6-4A16-98B7-4AE0041FEC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530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3.png"/><Relationship Id="rId117" Type="http://schemas.openxmlformats.org/officeDocument/2006/relationships/customXml" Target="../ink/ink59.xml"/><Relationship Id="rId21" Type="http://schemas.openxmlformats.org/officeDocument/2006/relationships/customXml" Target="../ink/ink10.xml"/><Relationship Id="rId42" Type="http://schemas.openxmlformats.org/officeDocument/2006/relationships/image" Target="../media/image21.png"/><Relationship Id="rId47" Type="http://schemas.openxmlformats.org/officeDocument/2006/relationships/customXml" Target="../ink/ink23.xml"/><Relationship Id="rId63" Type="http://schemas.openxmlformats.org/officeDocument/2006/relationships/customXml" Target="../ink/ink31.xml"/><Relationship Id="rId68" Type="http://schemas.openxmlformats.org/officeDocument/2006/relationships/image" Target="../media/image34.png"/><Relationship Id="rId84" Type="http://schemas.openxmlformats.org/officeDocument/2006/relationships/image" Target="../media/image42.png"/><Relationship Id="rId89" Type="http://schemas.openxmlformats.org/officeDocument/2006/relationships/customXml" Target="../ink/ink44.xml"/><Relationship Id="rId112" Type="http://schemas.openxmlformats.org/officeDocument/2006/relationships/image" Target="../media/image55.png"/><Relationship Id="rId16" Type="http://schemas.openxmlformats.org/officeDocument/2006/relationships/image" Target="../media/image8.png"/><Relationship Id="rId107" Type="http://schemas.openxmlformats.org/officeDocument/2006/relationships/image" Target="../media/image53.png"/><Relationship Id="rId11" Type="http://schemas.openxmlformats.org/officeDocument/2006/relationships/customXml" Target="../ink/ink5.xml"/><Relationship Id="rId32" Type="http://schemas.openxmlformats.org/officeDocument/2006/relationships/image" Target="../media/image16.png"/><Relationship Id="rId37" Type="http://schemas.openxmlformats.org/officeDocument/2006/relationships/customXml" Target="../ink/ink18.xml"/><Relationship Id="rId53" Type="http://schemas.openxmlformats.org/officeDocument/2006/relationships/customXml" Target="../ink/ink26.xml"/><Relationship Id="rId58" Type="http://schemas.openxmlformats.org/officeDocument/2006/relationships/image" Target="../media/image29.png"/><Relationship Id="rId74" Type="http://schemas.openxmlformats.org/officeDocument/2006/relationships/image" Target="../media/image37.png"/><Relationship Id="rId79" Type="http://schemas.openxmlformats.org/officeDocument/2006/relationships/customXml" Target="../ink/ink39.xml"/><Relationship Id="rId102" Type="http://schemas.openxmlformats.org/officeDocument/2006/relationships/customXml" Target="../ink/ink51.xml"/><Relationship Id="rId123" Type="http://schemas.openxmlformats.org/officeDocument/2006/relationships/customXml" Target="../ink/ink62.xml"/><Relationship Id="rId5" Type="http://schemas.openxmlformats.org/officeDocument/2006/relationships/customXml" Target="../ink/ink2.xml"/><Relationship Id="rId90" Type="http://schemas.openxmlformats.org/officeDocument/2006/relationships/customXml" Target="../ink/ink45.xml"/><Relationship Id="rId95" Type="http://schemas.openxmlformats.org/officeDocument/2006/relationships/image" Target="../media/image47.png"/><Relationship Id="rId22" Type="http://schemas.openxmlformats.org/officeDocument/2006/relationships/image" Target="../media/image11.png"/><Relationship Id="rId27" Type="http://schemas.openxmlformats.org/officeDocument/2006/relationships/customXml" Target="../ink/ink13.xml"/><Relationship Id="rId43" Type="http://schemas.openxmlformats.org/officeDocument/2006/relationships/customXml" Target="../ink/ink21.xml"/><Relationship Id="rId48" Type="http://schemas.openxmlformats.org/officeDocument/2006/relationships/image" Target="../media/image24.png"/><Relationship Id="rId64" Type="http://schemas.openxmlformats.org/officeDocument/2006/relationships/image" Target="../media/image32.png"/><Relationship Id="rId69" Type="http://schemas.openxmlformats.org/officeDocument/2006/relationships/customXml" Target="../ink/ink34.xml"/><Relationship Id="rId113" Type="http://schemas.openxmlformats.org/officeDocument/2006/relationships/customXml" Target="../ink/ink57.xml"/><Relationship Id="rId118" Type="http://schemas.openxmlformats.org/officeDocument/2006/relationships/image" Target="../media/image58.png"/><Relationship Id="rId80" Type="http://schemas.openxmlformats.org/officeDocument/2006/relationships/image" Target="../media/image40.png"/><Relationship Id="rId85" Type="http://schemas.openxmlformats.org/officeDocument/2006/relationships/customXml" Target="../ink/ink42.xml"/><Relationship Id="rId12" Type="http://schemas.openxmlformats.org/officeDocument/2006/relationships/image" Target="../media/image6.png"/><Relationship Id="rId17" Type="http://schemas.openxmlformats.org/officeDocument/2006/relationships/customXml" Target="../ink/ink8.xml"/><Relationship Id="rId33" Type="http://schemas.openxmlformats.org/officeDocument/2006/relationships/customXml" Target="../ink/ink16.xml"/><Relationship Id="rId38" Type="http://schemas.openxmlformats.org/officeDocument/2006/relationships/image" Target="../media/image19.png"/><Relationship Id="rId59" Type="http://schemas.openxmlformats.org/officeDocument/2006/relationships/customXml" Target="../ink/ink29.xml"/><Relationship Id="rId103" Type="http://schemas.openxmlformats.org/officeDocument/2006/relationships/image" Target="../media/image51.png"/><Relationship Id="rId108" Type="http://schemas.openxmlformats.org/officeDocument/2006/relationships/customXml" Target="../ink/ink54.xml"/><Relationship Id="rId124" Type="http://schemas.openxmlformats.org/officeDocument/2006/relationships/image" Target="../media/image61.png"/><Relationship Id="rId54" Type="http://schemas.openxmlformats.org/officeDocument/2006/relationships/image" Target="../media/image27.png"/><Relationship Id="rId70" Type="http://schemas.openxmlformats.org/officeDocument/2006/relationships/image" Target="../media/image35.png"/><Relationship Id="rId75" Type="http://schemas.openxmlformats.org/officeDocument/2006/relationships/customXml" Target="../ink/ink37.xml"/><Relationship Id="rId91" Type="http://schemas.openxmlformats.org/officeDocument/2006/relationships/image" Target="../media/image45.png"/><Relationship Id="rId96" Type="http://schemas.openxmlformats.org/officeDocument/2006/relationships/customXml" Target="../ink/ink4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23" Type="http://schemas.openxmlformats.org/officeDocument/2006/relationships/customXml" Target="../ink/ink11.xml"/><Relationship Id="rId28" Type="http://schemas.openxmlformats.org/officeDocument/2006/relationships/image" Target="../media/image14.png"/><Relationship Id="rId49" Type="http://schemas.openxmlformats.org/officeDocument/2006/relationships/customXml" Target="../ink/ink24.xml"/><Relationship Id="rId114" Type="http://schemas.openxmlformats.org/officeDocument/2006/relationships/image" Target="../media/image56.png"/><Relationship Id="rId119" Type="http://schemas.openxmlformats.org/officeDocument/2006/relationships/customXml" Target="../ink/ink60.xml"/><Relationship Id="rId44" Type="http://schemas.openxmlformats.org/officeDocument/2006/relationships/image" Target="../media/image22.png"/><Relationship Id="rId60" Type="http://schemas.openxmlformats.org/officeDocument/2006/relationships/image" Target="../media/image30.png"/><Relationship Id="rId65" Type="http://schemas.openxmlformats.org/officeDocument/2006/relationships/customXml" Target="../ink/ink32.xml"/><Relationship Id="rId81" Type="http://schemas.openxmlformats.org/officeDocument/2006/relationships/customXml" Target="../ink/ink40.xml"/><Relationship Id="rId86" Type="http://schemas.openxmlformats.org/officeDocument/2006/relationships/image" Target="../media/image43.png"/><Relationship Id="rId13" Type="http://schemas.openxmlformats.org/officeDocument/2006/relationships/customXml" Target="../ink/ink6.xml"/><Relationship Id="rId18" Type="http://schemas.openxmlformats.org/officeDocument/2006/relationships/image" Target="../media/image9.png"/><Relationship Id="rId39" Type="http://schemas.openxmlformats.org/officeDocument/2006/relationships/customXml" Target="../ink/ink19.xml"/><Relationship Id="rId109" Type="http://schemas.openxmlformats.org/officeDocument/2006/relationships/image" Target="../media/image54.png"/><Relationship Id="rId34" Type="http://schemas.openxmlformats.org/officeDocument/2006/relationships/image" Target="../media/image17.png"/><Relationship Id="rId50" Type="http://schemas.openxmlformats.org/officeDocument/2006/relationships/image" Target="../media/image25.png"/><Relationship Id="rId55" Type="http://schemas.openxmlformats.org/officeDocument/2006/relationships/customXml" Target="../ink/ink27.xml"/><Relationship Id="rId76" Type="http://schemas.openxmlformats.org/officeDocument/2006/relationships/image" Target="../media/image38.png"/><Relationship Id="rId97" Type="http://schemas.openxmlformats.org/officeDocument/2006/relationships/image" Target="../media/image48.png"/><Relationship Id="rId104" Type="http://schemas.openxmlformats.org/officeDocument/2006/relationships/customXml" Target="../ink/ink52.xml"/><Relationship Id="rId120" Type="http://schemas.openxmlformats.org/officeDocument/2006/relationships/image" Target="../media/image59.png"/><Relationship Id="rId125" Type="http://schemas.openxmlformats.org/officeDocument/2006/relationships/customXml" Target="../ink/ink63.xml"/><Relationship Id="rId7" Type="http://schemas.openxmlformats.org/officeDocument/2006/relationships/customXml" Target="../ink/ink3.xml"/><Relationship Id="rId71" Type="http://schemas.openxmlformats.org/officeDocument/2006/relationships/customXml" Target="../ink/ink35.xml"/><Relationship Id="rId92" Type="http://schemas.openxmlformats.org/officeDocument/2006/relationships/customXml" Target="../ink/ink46.xml"/><Relationship Id="rId2" Type="http://schemas.openxmlformats.org/officeDocument/2006/relationships/image" Target="../media/image1.png"/><Relationship Id="rId29" Type="http://schemas.openxmlformats.org/officeDocument/2006/relationships/customXml" Target="../ink/ink14.xml"/><Relationship Id="rId24" Type="http://schemas.openxmlformats.org/officeDocument/2006/relationships/image" Target="../media/image12.png"/><Relationship Id="rId40" Type="http://schemas.openxmlformats.org/officeDocument/2006/relationships/image" Target="../media/image20.png"/><Relationship Id="rId45" Type="http://schemas.openxmlformats.org/officeDocument/2006/relationships/customXml" Target="../ink/ink22.xml"/><Relationship Id="rId66" Type="http://schemas.openxmlformats.org/officeDocument/2006/relationships/image" Target="../media/image33.png"/><Relationship Id="rId87" Type="http://schemas.openxmlformats.org/officeDocument/2006/relationships/customXml" Target="../ink/ink43.xml"/><Relationship Id="rId110" Type="http://schemas.openxmlformats.org/officeDocument/2006/relationships/customXml" Target="../ink/ink55.xml"/><Relationship Id="rId115" Type="http://schemas.openxmlformats.org/officeDocument/2006/relationships/customXml" Target="../ink/ink58.xml"/><Relationship Id="rId61" Type="http://schemas.openxmlformats.org/officeDocument/2006/relationships/customXml" Target="../ink/ink30.xml"/><Relationship Id="rId82" Type="http://schemas.openxmlformats.org/officeDocument/2006/relationships/image" Target="../media/image41.png"/><Relationship Id="rId19" Type="http://schemas.openxmlformats.org/officeDocument/2006/relationships/customXml" Target="../ink/ink9.xml"/><Relationship Id="rId14" Type="http://schemas.openxmlformats.org/officeDocument/2006/relationships/image" Target="../media/image7.png"/><Relationship Id="rId30" Type="http://schemas.openxmlformats.org/officeDocument/2006/relationships/image" Target="../media/image15.png"/><Relationship Id="rId35" Type="http://schemas.openxmlformats.org/officeDocument/2006/relationships/customXml" Target="../ink/ink17.xml"/><Relationship Id="rId56" Type="http://schemas.openxmlformats.org/officeDocument/2006/relationships/image" Target="../media/image28.png"/><Relationship Id="rId77" Type="http://schemas.openxmlformats.org/officeDocument/2006/relationships/customXml" Target="../ink/ink38.xml"/><Relationship Id="rId100" Type="http://schemas.openxmlformats.org/officeDocument/2006/relationships/customXml" Target="../ink/ink50.xml"/><Relationship Id="rId105" Type="http://schemas.openxmlformats.org/officeDocument/2006/relationships/image" Target="../media/image52.png"/><Relationship Id="rId126" Type="http://schemas.openxmlformats.org/officeDocument/2006/relationships/image" Target="../media/image62.png"/><Relationship Id="rId8" Type="http://schemas.openxmlformats.org/officeDocument/2006/relationships/image" Target="../media/image4.png"/><Relationship Id="rId51" Type="http://schemas.openxmlformats.org/officeDocument/2006/relationships/customXml" Target="../ink/ink25.xml"/><Relationship Id="rId72" Type="http://schemas.openxmlformats.org/officeDocument/2006/relationships/image" Target="../media/image36.png"/><Relationship Id="rId93" Type="http://schemas.openxmlformats.org/officeDocument/2006/relationships/image" Target="../media/image46.png"/><Relationship Id="rId98" Type="http://schemas.openxmlformats.org/officeDocument/2006/relationships/customXml" Target="../ink/ink49.xml"/><Relationship Id="rId121" Type="http://schemas.openxmlformats.org/officeDocument/2006/relationships/customXml" Target="../ink/ink61.xml"/><Relationship Id="rId3" Type="http://schemas.openxmlformats.org/officeDocument/2006/relationships/customXml" Target="../ink/ink1.xml"/><Relationship Id="rId25" Type="http://schemas.openxmlformats.org/officeDocument/2006/relationships/customXml" Target="../ink/ink12.xml"/><Relationship Id="rId46" Type="http://schemas.openxmlformats.org/officeDocument/2006/relationships/image" Target="../media/image23.png"/><Relationship Id="rId67" Type="http://schemas.openxmlformats.org/officeDocument/2006/relationships/customXml" Target="../ink/ink33.xml"/><Relationship Id="rId116" Type="http://schemas.openxmlformats.org/officeDocument/2006/relationships/image" Target="../media/image57.png"/><Relationship Id="rId20" Type="http://schemas.openxmlformats.org/officeDocument/2006/relationships/image" Target="../media/image10.png"/><Relationship Id="rId41" Type="http://schemas.openxmlformats.org/officeDocument/2006/relationships/customXml" Target="../ink/ink20.xml"/><Relationship Id="rId62" Type="http://schemas.openxmlformats.org/officeDocument/2006/relationships/image" Target="../media/image31.png"/><Relationship Id="rId83" Type="http://schemas.openxmlformats.org/officeDocument/2006/relationships/customXml" Target="../ink/ink41.xml"/><Relationship Id="rId88" Type="http://schemas.openxmlformats.org/officeDocument/2006/relationships/image" Target="../media/image44.png"/><Relationship Id="rId111" Type="http://schemas.openxmlformats.org/officeDocument/2006/relationships/customXml" Target="../ink/ink56.xml"/><Relationship Id="rId15" Type="http://schemas.openxmlformats.org/officeDocument/2006/relationships/customXml" Target="../ink/ink7.xml"/><Relationship Id="rId36" Type="http://schemas.openxmlformats.org/officeDocument/2006/relationships/image" Target="../media/image18.png"/><Relationship Id="rId57" Type="http://schemas.openxmlformats.org/officeDocument/2006/relationships/customXml" Target="../ink/ink28.xml"/><Relationship Id="rId106" Type="http://schemas.openxmlformats.org/officeDocument/2006/relationships/customXml" Target="../ink/ink53.xml"/><Relationship Id="rId10" Type="http://schemas.openxmlformats.org/officeDocument/2006/relationships/image" Target="../media/image5.png"/><Relationship Id="rId31" Type="http://schemas.openxmlformats.org/officeDocument/2006/relationships/customXml" Target="../ink/ink15.xml"/><Relationship Id="rId52" Type="http://schemas.openxmlformats.org/officeDocument/2006/relationships/image" Target="../media/image26.png"/><Relationship Id="rId73" Type="http://schemas.openxmlformats.org/officeDocument/2006/relationships/customXml" Target="../ink/ink36.xml"/><Relationship Id="rId78" Type="http://schemas.openxmlformats.org/officeDocument/2006/relationships/image" Target="../media/image39.png"/><Relationship Id="rId94" Type="http://schemas.openxmlformats.org/officeDocument/2006/relationships/customXml" Target="../ink/ink47.xml"/><Relationship Id="rId99" Type="http://schemas.openxmlformats.org/officeDocument/2006/relationships/image" Target="../media/image49.png"/><Relationship Id="rId101" Type="http://schemas.openxmlformats.org/officeDocument/2006/relationships/image" Target="../media/image50.png"/><Relationship Id="rId122" Type="http://schemas.openxmlformats.org/officeDocument/2006/relationships/image" Target="../media/image60.png"/><Relationship Id="rId4" Type="http://schemas.openxmlformats.org/officeDocument/2006/relationships/image" Target="../media/image2.png"/><Relationship Id="rId9" Type="http://schemas.openxmlformats.org/officeDocument/2006/relationships/customXml" Target="../ink/ink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75.png"/><Relationship Id="rId21" Type="http://schemas.openxmlformats.org/officeDocument/2006/relationships/customXml" Target="../ink/ink73.xml"/><Relationship Id="rId42" Type="http://schemas.openxmlformats.org/officeDocument/2006/relationships/image" Target="../media/image83.png"/><Relationship Id="rId47" Type="http://schemas.openxmlformats.org/officeDocument/2006/relationships/customXml" Target="../ink/ink86.xml"/><Relationship Id="rId63" Type="http://schemas.openxmlformats.org/officeDocument/2006/relationships/customXml" Target="../ink/ink94.xml"/><Relationship Id="rId68" Type="http://schemas.openxmlformats.org/officeDocument/2006/relationships/image" Target="../media/image96.png"/><Relationship Id="rId84" Type="http://schemas.openxmlformats.org/officeDocument/2006/relationships/image" Target="../media/image104.png"/><Relationship Id="rId89" Type="http://schemas.openxmlformats.org/officeDocument/2006/relationships/customXml" Target="../ink/ink107.xml"/><Relationship Id="rId16" Type="http://schemas.openxmlformats.org/officeDocument/2006/relationships/image" Target="../media/image70.png"/><Relationship Id="rId107" Type="http://schemas.openxmlformats.org/officeDocument/2006/relationships/customXml" Target="../ink/ink116.xml"/><Relationship Id="rId11" Type="http://schemas.openxmlformats.org/officeDocument/2006/relationships/customXml" Target="../ink/ink68.xml"/><Relationship Id="rId32" Type="http://schemas.openxmlformats.org/officeDocument/2006/relationships/image" Target="../media/image78.png"/><Relationship Id="rId37" Type="http://schemas.openxmlformats.org/officeDocument/2006/relationships/customXml" Target="../ink/ink81.xml"/><Relationship Id="rId53" Type="http://schemas.openxmlformats.org/officeDocument/2006/relationships/customXml" Target="../ink/ink89.xml"/><Relationship Id="rId58" Type="http://schemas.openxmlformats.org/officeDocument/2006/relationships/image" Target="../media/image91.png"/><Relationship Id="rId74" Type="http://schemas.openxmlformats.org/officeDocument/2006/relationships/image" Target="../media/image99.png"/><Relationship Id="rId79" Type="http://schemas.openxmlformats.org/officeDocument/2006/relationships/customXml" Target="../ink/ink102.xml"/><Relationship Id="rId102" Type="http://schemas.openxmlformats.org/officeDocument/2006/relationships/image" Target="../media/image113.png"/><Relationship Id="rId5" Type="http://schemas.openxmlformats.org/officeDocument/2006/relationships/customXml" Target="../ink/ink65.xml"/><Relationship Id="rId90" Type="http://schemas.openxmlformats.org/officeDocument/2006/relationships/image" Target="../media/image107.png"/><Relationship Id="rId95" Type="http://schemas.openxmlformats.org/officeDocument/2006/relationships/customXml" Target="../ink/ink110.xml"/><Relationship Id="rId22" Type="http://schemas.openxmlformats.org/officeDocument/2006/relationships/image" Target="../media/image73.png"/><Relationship Id="rId27" Type="http://schemas.openxmlformats.org/officeDocument/2006/relationships/customXml" Target="../ink/ink76.xml"/><Relationship Id="rId43" Type="http://schemas.openxmlformats.org/officeDocument/2006/relationships/customXml" Target="../ink/ink84.xml"/><Relationship Id="rId48" Type="http://schemas.openxmlformats.org/officeDocument/2006/relationships/image" Target="../media/image86.png"/><Relationship Id="rId64" Type="http://schemas.openxmlformats.org/officeDocument/2006/relationships/image" Target="../media/image94.png"/><Relationship Id="rId69" Type="http://schemas.openxmlformats.org/officeDocument/2006/relationships/customXml" Target="../ink/ink97.xml"/><Relationship Id="rId80" Type="http://schemas.openxmlformats.org/officeDocument/2006/relationships/image" Target="../media/image102.png"/><Relationship Id="rId85" Type="http://schemas.openxmlformats.org/officeDocument/2006/relationships/customXml" Target="../ink/ink105.xml"/><Relationship Id="rId12" Type="http://schemas.openxmlformats.org/officeDocument/2006/relationships/image" Target="../media/image68.png"/><Relationship Id="rId17" Type="http://schemas.openxmlformats.org/officeDocument/2006/relationships/customXml" Target="../ink/ink71.xml"/><Relationship Id="rId33" Type="http://schemas.openxmlformats.org/officeDocument/2006/relationships/customXml" Target="../ink/ink79.xml"/><Relationship Id="rId38" Type="http://schemas.openxmlformats.org/officeDocument/2006/relationships/image" Target="../media/image81.png"/><Relationship Id="rId59" Type="http://schemas.openxmlformats.org/officeDocument/2006/relationships/customXml" Target="../ink/ink92.xml"/><Relationship Id="rId103" Type="http://schemas.openxmlformats.org/officeDocument/2006/relationships/customXml" Target="../ink/ink114.xml"/><Relationship Id="rId108" Type="http://schemas.openxmlformats.org/officeDocument/2006/relationships/image" Target="../media/image116.png"/><Relationship Id="rId54" Type="http://schemas.openxmlformats.org/officeDocument/2006/relationships/image" Target="../media/image89.png"/><Relationship Id="rId70" Type="http://schemas.openxmlformats.org/officeDocument/2006/relationships/image" Target="../media/image97.png"/><Relationship Id="rId75" Type="http://schemas.openxmlformats.org/officeDocument/2006/relationships/customXml" Target="../ink/ink100.xml"/><Relationship Id="rId91" Type="http://schemas.openxmlformats.org/officeDocument/2006/relationships/customXml" Target="../ink/ink108.xml"/><Relationship Id="rId96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5" Type="http://schemas.openxmlformats.org/officeDocument/2006/relationships/customXml" Target="../ink/ink70.xml"/><Relationship Id="rId23" Type="http://schemas.openxmlformats.org/officeDocument/2006/relationships/customXml" Target="../ink/ink74.xml"/><Relationship Id="rId28" Type="http://schemas.openxmlformats.org/officeDocument/2006/relationships/image" Target="../media/image76.png"/><Relationship Id="rId36" Type="http://schemas.openxmlformats.org/officeDocument/2006/relationships/image" Target="../media/image80.png"/><Relationship Id="rId49" Type="http://schemas.openxmlformats.org/officeDocument/2006/relationships/customXml" Target="../ink/ink87.xml"/><Relationship Id="rId57" Type="http://schemas.openxmlformats.org/officeDocument/2006/relationships/customXml" Target="../ink/ink91.xml"/><Relationship Id="rId106" Type="http://schemas.openxmlformats.org/officeDocument/2006/relationships/image" Target="../media/image115.png"/><Relationship Id="rId10" Type="http://schemas.openxmlformats.org/officeDocument/2006/relationships/image" Target="../media/image67.png"/><Relationship Id="rId31" Type="http://schemas.openxmlformats.org/officeDocument/2006/relationships/customXml" Target="../ink/ink78.xml"/><Relationship Id="rId44" Type="http://schemas.openxmlformats.org/officeDocument/2006/relationships/image" Target="../media/image84.png"/><Relationship Id="rId52" Type="http://schemas.openxmlformats.org/officeDocument/2006/relationships/image" Target="../media/image88.png"/><Relationship Id="rId60" Type="http://schemas.openxmlformats.org/officeDocument/2006/relationships/image" Target="../media/image92.png"/><Relationship Id="rId65" Type="http://schemas.openxmlformats.org/officeDocument/2006/relationships/customXml" Target="../ink/ink95.xml"/><Relationship Id="rId73" Type="http://schemas.openxmlformats.org/officeDocument/2006/relationships/customXml" Target="../ink/ink99.xml"/><Relationship Id="rId78" Type="http://schemas.openxmlformats.org/officeDocument/2006/relationships/image" Target="../media/image101.png"/><Relationship Id="rId81" Type="http://schemas.openxmlformats.org/officeDocument/2006/relationships/customXml" Target="../ink/ink103.xml"/><Relationship Id="rId86" Type="http://schemas.openxmlformats.org/officeDocument/2006/relationships/image" Target="../media/image105.png"/><Relationship Id="rId94" Type="http://schemas.openxmlformats.org/officeDocument/2006/relationships/image" Target="../media/image109.png"/><Relationship Id="rId99" Type="http://schemas.openxmlformats.org/officeDocument/2006/relationships/customXml" Target="../ink/ink112.xml"/><Relationship Id="rId101" Type="http://schemas.openxmlformats.org/officeDocument/2006/relationships/customXml" Target="../ink/ink113.xml"/><Relationship Id="rId4" Type="http://schemas.openxmlformats.org/officeDocument/2006/relationships/image" Target="../media/image64.png"/><Relationship Id="rId9" Type="http://schemas.openxmlformats.org/officeDocument/2006/relationships/customXml" Target="../ink/ink67.xml"/><Relationship Id="rId13" Type="http://schemas.openxmlformats.org/officeDocument/2006/relationships/customXml" Target="../ink/ink69.xml"/><Relationship Id="rId18" Type="http://schemas.openxmlformats.org/officeDocument/2006/relationships/image" Target="../media/image71.png"/><Relationship Id="rId39" Type="http://schemas.openxmlformats.org/officeDocument/2006/relationships/customXml" Target="../ink/ink82.xml"/><Relationship Id="rId109" Type="http://schemas.openxmlformats.org/officeDocument/2006/relationships/customXml" Target="../ink/ink117.xml"/><Relationship Id="rId34" Type="http://schemas.openxmlformats.org/officeDocument/2006/relationships/image" Target="../media/image79.png"/><Relationship Id="rId50" Type="http://schemas.openxmlformats.org/officeDocument/2006/relationships/image" Target="../media/image87.png"/><Relationship Id="rId55" Type="http://schemas.openxmlformats.org/officeDocument/2006/relationships/customXml" Target="../ink/ink90.xml"/><Relationship Id="rId76" Type="http://schemas.openxmlformats.org/officeDocument/2006/relationships/image" Target="../media/image100.png"/><Relationship Id="rId97" Type="http://schemas.openxmlformats.org/officeDocument/2006/relationships/customXml" Target="../ink/ink111.xml"/><Relationship Id="rId104" Type="http://schemas.openxmlformats.org/officeDocument/2006/relationships/image" Target="../media/image114.png"/><Relationship Id="rId7" Type="http://schemas.openxmlformats.org/officeDocument/2006/relationships/customXml" Target="../ink/ink66.xml"/><Relationship Id="rId71" Type="http://schemas.openxmlformats.org/officeDocument/2006/relationships/customXml" Target="../ink/ink98.xml"/><Relationship Id="rId92" Type="http://schemas.openxmlformats.org/officeDocument/2006/relationships/image" Target="../media/image108.png"/><Relationship Id="rId2" Type="http://schemas.openxmlformats.org/officeDocument/2006/relationships/image" Target="../media/image63.png"/><Relationship Id="rId29" Type="http://schemas.openxmlformats.org/officeDocument/2006/relationships/customXml" Target="../ink/ink77.xml"/><Relationship Id="rId24" Type="http://schemas.openxmlformats.org/officeDocument/2006/relationships/image" Target="../media/image74.png"/><Relationship Id="rId40" Type="http://schemas.openxmlformats.org/officeDocument/2006/relationships/image" Target="../media/image82.png"/><Relationship Id="rId45" Type="http://schemas.openxmlformats.org/officeDocument/2006/relationships/customXml" Target="../ink/ink85.xml"/><Relationship Id="rId66" Type="http://schemas.openxmlformats.org/officeDocument/2006/relationships/image" Target="../media/image95.png"/><Relationship Id="rId87" Type="http://schemas.openxmlformats.org/officeDocument/2006/relationships/customXml" Target="../ink/ink106.xml"/><Relationship Id="rId110" Type="http://schemas.openxmlformats.org/officeDocument/2006/relationships/image" Target="../media/image117.png"/><Relationship Id="rId61" Type="http://schemas.openxmlformats.org/officeDocument/2006/relationships/customXml" Target="../ink/ink93.xml"/><Relationship Id="rId82" Type="http://schemas.openxmlformats.org/officeDocument/2006/relationships/image" Target="../media/image103.png"/><Relationship Id="rId19" Type="http://schemas.openxmlformats.org/officeDocument/2006/relationships/customXml" Target="../ink/ink72.xml"/><Relationship Id="rId14" Type="http://schemas.openxmlformats.org/officeDocument/2006/relationships/image" Target="../media/image69.png"/><Relationship Id="rId30" Type="http://schemas.openxmlformats.org/officeDocument/2006/relationships/image" Target="../media/image77.png"/><Relationship Id="rId35" Type="http://schemas.openxmlformats.org/officeDocument/2006/relationships/customXml" Target="../ink/ink80.xml"/><Relationship Id="rId56" Type="http://schemas.openxmlformats.org/officeDocument/2006/relationships/image" Target="../media/image90.png"/><Relationship Id="rId77" Type="http://schemas.openxmlformats.org/officeDocument/2006/relationships/customXml" Target="../ink/ink101.xml"/><Relationship Id="rId100" Type="http://schemas.openxmlformats.org/officeDocument/2006/relationships/image" Target="../media/image112.png"/><Relationship Id="rId105" Type="http://schemas.openxmlformats.org/officeDocument/2006/relationships/customXml" Target="../ink/ink115.xml"/><Relationship Id="rId8" Type="http://schemas.openxmlformats.org/officeDocument/2006/relationships/image" Target="../media/image66.png"/><Relationship Id="rId51" Type="http://schemas.openxmlformats.org/officeDocument/2006/relationships/customXml" Target="../ink/ink88.xml"/><Relationship Id="rId72" Type="http://schemas.openxmlformats.org/officeDocument/2006/relationships/image" Target="../media/image98.png"/><Relationship Id="rId93" Type="http://schemas.openxmlformats.org/officeDocument/2006/relationships/customXml" Target="../ink/ink109.xml"/><Relationship Id="rId98" Type="http://schemas.openxmlformats.org/officeDocument/2006/relationships/image" Target="../media/image111.png"/><Relationship Id="rId3" Type="http://schemas.openxmlformats.org/officeDocument/2006/relationships/customXml" Target="../ink/ink64.xml"/><Relationship Id="rId25" Type="http://schemas.openxmlformats.org/officeDocument/2006/relationships/customXml" Target="../ink/ink75.xml"/><Relationship Id="rId46" Type="http://schemas.openxmlformats.org/officeDocument/2006/relationships/image" Target="../media/image85.png"/><Relationship Id="rId67" Type="http://schemas.openxmlformats.org/officeDocument/2006/relationships/customXml" Target="../ink/ink96.xml"/><Relationship Id="rId20" Type="http://schemas.openxmlformats.org/officeDocument/2006/relationships/image" Target="../media/image72.png"/><Relationship Id="rId41" Type="http://schemas.openxmlformats.org/officeDocument/2006/relationships/customXml" Target="../ink/ink83.xml"/><Relationship Id="rId62" Type="http://schemas.openxmlformats.org/officeDocument/2006/relationships/image" Target="../media/image93.png"/><Relationship Id="rId83" Type="http://schemas.openxmlformats.org/officeDocument/2006/relationships/customXml" Target="../ink/ink104.xml"/><Relationship Id="rId88" Type="http://schemas.openxmlformats.org/officeDocument/2006/relationships/image" Target="../media/image10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30.png"/><Relationship Id="rId21" Type="http://schemas.openxmlformats.org/officeDocument/2006/relationships/customXml" Target="../ink/ink127.xml"/><Relationship Id="rId42" Type="http://schemas.openxmlformats.org/officeDocument/2006/relationships/image" Target="../media/image137.png"/><Relationship Id="rId47" Type="http://schemas.openxmlformats.org/officeDocument/2006/relationships/customXml" Target="../ink/ink140.xml"/><Relationship Id="rId63" Type="http://schemas.openxmlformats.org/officeDocument/2006/relationships/customXml" Target="../ink/ink148.xml"/><Relationship Id="rId68" Type="http://schemas.openxmlformats.org/officeDocument/2006/relationships/image" Target="../media/image150.png"/><Relationship Id="rId2" Type="http://schemas.openxmlformats.org/officeDocument/2006/relationships/image" Target="../media/image118.png"/><Relationship Id="rId16" Type="http://schemas.openxmlformats.org/officeDocument/2006/relationships/image" Target="../media/image125.png"/><Relationship Id="rId29" Type="http://schemas.openxmlformats.org/officeDocument/2006/relationships/customXml" Target="../ink/ink131.xml"/><Relationship Id="rId11" Type="http://schemas.openxmlformats.org/officeDocument/2006/relationships/customXml" Target="../ink/ink122.xml"/><Relationship Id="rId24" Type="http://schemas.openxmlformats.org/officeDocument/2006/relationships/image" Target="../media/image129.png"/><Relationship Id="rId32" Type="http://schemas.openxmlformats.org/officeDocument/2006/relationships/image" Target="../media/image133.png"/><Relationship Id="rId37" Type="http://schemas.openxmlformats.org/officeDocument/2006/relationships/customXml" Target="../ink/ink135.xml"/><Relationship Id="rId40" Type="http://schemas.openxmlformats.org/officeDocument/2006/relationships/image" Target="../media/image136.png"/><Relationship Id="rId45" Type="http://schemas.openxmlformats.org/officeDocument/2006/relationships/customXml" Target="../ink/ink139.xml"/><Relationship Id="rId53" Type="http://schemas.openxmlformats.org/officeDocument/2006/relationships/customXml" Target="../ink/ink143.xml"/><Relationship Id="rId58" Type="http://schemas.openxmlformats.org/officeDocument/2006/relationships/image" Target="../media/image145.png"/><Relationship Id="rId66" Type="http://schemas.openxmlformats.org/officeDocument/2006/relationships/image" Target="../media/image149.png"/><Relationship Id="rId74" Type="http://schemas.openxmlformats.org/officeDocument/2006/relationships/image" Target="../media/image153.png"/><Relationship Id="rId5" Type="http://schemas.openxmlformats.org/officeDocument/2006/relationships/customXml" Target="../ink/ink119.xml"/><Relationship Id="rId61" Type="http://schemas.openxmlformats.org/officeDocument/2006/relationships/customXml" Target="../ink/ink147.xml"/><Relationship Id="rId19" Type="http://schemas.openxmlformats.org/officeDocument/2006/relationships/customXml" Target="../ink/ink126.xml"/><Relationship Id="rId14" Type="http://schemas.openxmlformats.org/officeDocument/2006/relationships/image" Target="../media/image124.png"/><Relationship Id="rId22" Type="http://schemas.openxmlformats.org/officeDocument/2006/relationships/image" Target="../media/image128.png"/><Relationship Id="rId27" Type="http://schemas.openxmlformats.org/officeDocument/2006/relationships/customXml" Target="../ink/ink130.xml"/><Relationship Id="rId30" Type="http://schemas.openxmlformats.org/officeDocument/2006/relationships/image" Target="../media/image132.png"/><Relationship Id="rId35" Type="http://schemas.openxmlformats.org/officeDocument/2006/relationships/customXml" Target="../ink/ink134.xml"/><Relationship Id="rId43" Type="http://schemas.openxmlformats.org/officeDocument/2006/relationships/customXml" Target="../ink/ink138.xml"/><Relationship Id="rId48" Type="http://schemas.openxmlformats.org/officeDocument/2006/relationships/image" Target="../media/image140.png"/><Relationship Id="rId56" Type="http://schemas.openxmlformats.org/officeDocument/2006/relationships/image" Target="../media/image144.png"/><Relationship Id="rId64" Type="http://schemas.openxmlformats.org/officeDocument/2006/relationships/image" Target="../media/image148.png"/><Relationship Id="rId69" Type="http://schemas.openxmlformats.org/officeDocument/2006/relationships/customXml" Target="../ink/ink151.xml"/><Relationship Id="rId8" Type="http://schemas.openxmlformats.org/officeDocument/2006/relationships/image" Target="../media/image121.png"/><Relationship Id="rId51" Type="http://schemas.openxmlformats.org/officeDocument/2006/relationships/customXml" Target="../ink/ink142.xml"/><Relationship Id="rId72" Type="http://schemas.openxmlformats.org/officeDocument/2006/relationships/image" Target="../media/image152.png"/><Relationship Id="rId3" Type="http://schemas.openxmlformats.org/officeDocument/2006/relationships/customXml" Target="../ink/ink118.xml"/><Relationship Id="rId12" Type="http://schemas.openxmlformats.org/officeDocument/2006/relationships/image" Target="../media/image123.png"/><Relationship Id="rId17" Type="http://schemas.openxmlformats.org/officeDocument/2006/relationships/customXml" Target="../ink/ink125.xml"/><Relationship Id="rId25" Type="http://schemas.openxmlformats.org/officeDocument/2006/relationships/customXml" Target="../ink/ink129.xml"/><Relationship Id="rId33" Type="http://schemas.openxmlformats.org/officeDocument/2006/relationships/customXml" Target="../ink/ink133.xml"/><Relationship Id="rId38" Type="http://schemas.openxmlformats.org/officeDocument/2006/relationships/image" Target="../media/image135.png"/><Relationship Id="rId46" Type="http://schemas.openxmlformats.org/officeDocument/2006/relationships/image" Target="../media/image139.png"/><Relationship Id="rId59" Type="http://schemas.openxmlformats.org/officeDocument/2006/relationships/customXml" Target="../ink/ink146.xml"/><Relationship Id="rId67" Type="http://schemas.openxmlformats.org/officeDocument/2006/relationships/customXml" Target="../ink/ink150.xml"/><Relationship Id="rId20" Type="http://schemas.openxmlformats.org/officeDocument/2006/relationships/image" Target="../media/image127.png"/><Relationship Id="rId41" Type="http://schemas.openxmlformats.org/officeDocument/2006/relationships/customXml" Target="../ink/ink137.xml"/><Relationship Id="rId54" Type="http://schemas.openxmlformats.org/officeDocument/2006/relationships/image" Target="../media/image143.png"/><Relationship Id="rId62" Type="http://schemas.openxmlformats.org/officeDocument/2006/relationships/image" Target="../media/image147.png"/><Relationship Id="rId70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15" Type="http://schemas.openxmlformats.org/officeDocument/2006/relationships/customXml" Target="../ink/ink124.xml"/><Relationship Id="rId23" Type="http://schemas.openxmlformats.org/officeDocument/2006/relationships/customXml" Target="../ink/ink128.xml"/><Relationship Id="rId28" Type="http://schemas.openxmlformats.org/officeDocument/2006/relationships/image" Target="../media/image131.png"/><Relationship Id="rId36" Type="http://schemas.openxmlformats.org/officeDocument/2006/relationships/image" Target="../media/image134.png"/><Relationship Id="rId49" Type="http://schemas.openxmlformats.org/officeDocument/2006/relationships/customXml" Target="../ink/ink141.xml"/><Relationship Id="rId57" Type="http://schemas.openxmlformats.org/officeDocument/2006/relationships/customXml" Target="../ink/ink145.xml"/><Relationship Id="rId10" Type="http://schemas.openxmlformats.org/officeDocument/2006/relationships/image" Target="../media/image122.png"/><Relationship Id="rId31" Type="http://schemas.openxmlformats.org/officeDocument/2006/relationships/customXml" Target="../ink/ink132.xml"/><Relationship Id="rId44" Type="http://schemas.openxmlformats.org/officeDocument/2006/relationships/image" Target="../media/image138.png"/><Relationship Id="rId52" Type="http://schemas.openxmlformats.org/officeDocument/2006/relationships/image" Target="../media/image142.png"/><Relationship Id="rId60" Type="http://schemas.openxmlformats.org/officeDocument/2006/relationships/image" Target="../media/image146.png"/><Relationship Id="rId65" Type="http://schemas.openxmlformats.org/officeDocument/2006/relationships/customXml" Target="../ink/ink149.xml"/><Relationship Id="rId73" Type="http://schemas.openxmlformats.org/officeDocument/2006/relationships/customXml" Target="../ink/ink153.xml"/><Relationship Id="rId4" Type="http://schemas.openxmlformats.org/officeDocument/2006/relationships/image" Target="../media/image119.png"/><Relationship Id="rId9" Type="http://schemas.openxmlformats.org/officeDocument/2006/relationships/customXml" Target="../ink/ink121.xml"/><Relationship Id="rId13" Type="http://schemas.openxmlformats.org/officeDocument/2006/relationships/customXml" Target="../ink/ink123.xml"/><Relationship Id="rId18" Type="http://schemas.openxmlformats.org/officeDocument/2006/relationships/image" Target="../media/image126.png"/><Relationship Id="rId39" Type="http://schemas.openxmlformats.org/officeDocument/2006/relationships/customXml" Target="../ink/ink136.xml"/><Relationship Id="rId34" Type="http://schemas.openxmlformats.org/officeDocument/2006/relationships/image" Target="../media/image44.png"/><Relationship Id="rId50" Type="http://schemas.openxmlformats.org/officeDocument/2006/relationships/image" Target="../media/image141.png"/><Relationship Id="rId55" Type="http://schemas.openxmlformats.org/officeDocument/2006/relationships/customXml" Target="../ink/ink144.xml"/><Relationship Id="rId7" Type="http://schemas.openxmlformats.org/officeDocument/2006/relationships/customXml" Target="../ink/ink120.xml"/><Relationship Id="rId71" Type="http://schemas.openxmlformats.org/officeDocument/2006/relationships/customXml" Target="../ink/ink15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png"/><Relationship Id="rId3" Type="http://schemas.openxmlformats.org/officeDocument/2006/relationships/customXml" Target="../ink/ink154.xml"/><Relationship Id="rId7" Type="http://schemas.openxmlformats.org/officeDocument/2006/relationships/customXml" Target="../ink/ink156.xml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6.png"/><Relationship Id="rId5" Type="http://schemas.openxmlformats.org/officeDocument/2006/relationships/customXml" Target="../ink/ink155.xml"/><Relationship Id="rId4" Type="http://schemas.openxmlformats.org/officeDocument/2006/relationships/image" Target="../media/image155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customXml" Target="../ink/ink162.xml"/><Relationship Id="rId18" Type="http://schemas.openxmlformats.org/officeDocument/2006/relationships/image" Target="../media/image165.png"/><Relationship Id="rId26" Type="http://schemas.openxmlformats.org/officeDocument/2006/relationships/image" Target="../media/image169.png"/><Relationship Id="rId39" Type="http://schemas.openxmlformats.org/officeDocument/2006/relationships/customXml" Target="../ink/ink175.xml"/><Relationship Id="rId21" Type="http://schemas.openxmlformats.org/officeDocument/2006/relationships/customXml" Target="../ink/ink166.xml"/><Relationship Id="rId34" Type="http://schemas.openxmlformats.org/officeDocument/2006/relationships/image" Target="../media/image173.png"/><Relationship Id="rId42" Type="http://schemas.openxmlformats.org/officeDocument/2006/relationships/image" Target="../media/image177.png"/><Relationship Id="rId47" Type="http://schemas.openxmlformats.org/officeDocument/2006/relationships/customXml" Target="../ink/ink179.xml"/><Relationship Id="rId50" Type="http://schemas.openxmlformats.org/officeDocument/2006/relationships/image" Target="../media/image181.png"/><Relationship Id="rId55" Type="http://schemas.openxmlformats.org/officeDocument/2006/relationships/customXml" Target="../ink/ink183.xml"/><Relationship Id="rId7" Type="http://schemas.openxmlformats.org/officeDocument/2006/relationships/customXml" Target="../ink/ink159.xml"/><Relationship Id="rId2" Type="http://schemas.openxmlformats.org/officeDocument/2006/relationships/image" Target="../media/image158.png"/><Relationship Id="rId16" Type="http://schemas.openxmlformats.org/officeDocument/2006/relationships/image" Target="../media/image164.png"/><Relationship Id="rId29" Type="http://schemas.openxmlformats.org/officeDocument/2006/relationships/customXml" Target="../ink/ink170.xml"/><Relationship Id="rId11" Type="http://schemas.openxmlformats.org/officeDocument/2006/relationships/customXml" Target="../ink/ink161.xml"/><Relationship Id="rId24" Type="http://schemas.openxmlformats.org/officeDocument/2006/relationships/image" Target="../media/image168.png"/><Relationship Id="rId32" Type="http://schemas.openxmlformats.org/officeDocument/2006/relationships/image" Target="../media/image172.png"/><Relationship Id="rId37" Type="http://schemas.openxmlformats.org/officeDocument/2006/relationships/customXml" Target="../ink/ink174.xml"/><Relationship Id="rId40" Type="http://schemas.openxmlformats.org/officeDocument/2006/relationships/image" Target="../media/image176.png"/><Relationship Id="rId45" Type="http://schemas.openxmlformats.org/officeDocument/2006/relationships/customXml" Target="../ink/ink178.xml"/><Relationship Id="rId53" Type="http://schemas.openxmlformats.org/officeDocument/2006/relationships/customXml" Target="../ink/ink182.xml"/><Relationship Id="rId58" Type="http://schemas.openxmlformats.org/officeDocument/2006/relationships/image" Target="../media/image185.png"/><Relationship Id="rId5" Type="http://schemas.openxmlformats.org/officeDocument/2006/relationships/customXml" Target="../ink/ink158.xml"/><Relationship Id="rId19" Type="http://schemas.openxmlformats.org/officeDocument/2006/relationships/customXml" Target="../ink/ink165.xml"/><Relationship Id="rId4" Type="http://schemas.openxmlformats.org/officeDocument/2006/relationships/image" Target="../media/image44.png"/><Relationship Id="rId9" Type="http://schemas.openxmlformats.org/officeDocument/2006/relationships/customXml" Target="../ink/ink160.xml"/><Relationship Id="rId14" Type="http://schemas.openxmlformats.org/officeDocument/2006/relationships/image" Target="../media/image163.png"/><Relationship Id="rId22" Type="http://schemas.openxmlformats.org/officeDocument/2006/relationships/image" Target="../media/image167.png"/><Relationship Id="rId27" Type="http://schemas.openxmlformats.org/officeDocument/2006/relationships/customXml" Target="../ink/ink169.xml"/><Relationship Id="rId30" Type="http://schemas.openxmlformats.org/officeDocument/2006/relationships/image" Target="../media/image171.png"/><Relationship Id="rId35" Type="http://schemas.openxmlformats.org/officeDocument/2006/relationships/customXml" Target="../ink/ink173.xml"/><Relationship Id="rId43" Type="http://schemas.openxmlformats.org/officeDocument/2006/relationships/customXml" Target="../ink/ink177.xml"/><Relationship Id="rId48" Type="http://schemas.openxmlformats.org/officeDocument/2006/relationships/image" Target="../media/image180.png"/><Relationship Id="rId56" Type="http://schemas.openxmlformats.org/officeDocument/2006/relationships/image" Target="../media/image184.png"/><Relationship Id="rId8" Type="http://schemas.openxmlformats.org/officeDocument/2006/relationships/image" Target="../media/image160.png"/><Relationship Id="rId51" Type="http://schemas.openxmlformats.org/officeDocument/2006/relationships/customXml" Target="../ink/ink181.xml"/><Relationship Id="rId3" Type="http://schemas.openxmlformats.org/officeDocument/2006/relationships/customXml" Target="../ink/ink157.xml"/><Relationship Id="rId12" Type="http://schemas.openxmlformats.org/officeDocument/2006/relationships/image" Target="../media/image162.png"/><Relationship Id="rId17" Type="http://schemas.openxmlformats.org/officeDocument/2006/relationships/customXml" Target="../ink/ink164.xml"/><Relationship Id="rId25" Type="http://schemas.openxmlformats.org/officeDocument/2006/relationships/customXml" Target="../ink/ink168.xml"/><Relationship Id="rId33" Type="http://schemas.openxmlformats.org/officeDocument/2006/relationships/customXml" Target="../ink/ink172.xml"/><Relationship Id="rId38" Type="http://schemas.openxmlformats.org/officeDocument/2006/relationships/image" Target="../media/image175.png"/><Relationship Id="rId46" Type="http://schemas.openxmlformats.org/officeDocument/2006/relationships/image" Target="../media/image179.png"/><Relationship Id="rId20" Type="http://schemas.openxmlformats.org/officeDocument/2006/relationships/image" Target="../media/image166.png"/><Relationship Id="rId41" Type="http://schemas.openxmlformats.org/officeDocument/2006/relationships/customXml" Target="../ink/ink176.xml"/><Relationship Id="rId54" Type="http://schemas.openxmlformats.org/officeDocument/2006/relationships/image" Target="../media/image1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9.png"/><Relationship Id="rId15" Type="http://schemas.openxmlformats.org/officeDocument/2006/relationships/customXml" Target="../ink/ink163.xml"/><Relationship Id="rId23" Type="http://schemas.openxmlformats.org/officeDocument/2006/relationships/customXml" Target="../ink/ink167.xml"/><Relationship Id="rId28" Type="http://schemas.openxmlformats.org/officeDocument/2006/relationships/image" Target="../media/image170.png"/><Relationship Id="rId36" Type="http://schemas.openxmlformats.org/officeDocument/2006/relationships/image" Target="../media/image174.png"/><Relationship Id="rId49" Type="http://schemas.openxmlformats.org/officeDocument/2006/relationships/customXml" Target="../ink/ink180.xml"/><Relationship Id="rId57" Type="http://schemas.openxmlformats.org/officeDocument/2006/relationships/customXml" Target="../ink/ink184.xml"/><Relationship Id="rId10" Type="http://schemas.openxmlformats.org/officeDocument/2006/relationships/image" Target="../media/image161.png"/><Relationship Id="rId31" Type="http://schemas.openxmlformats.org/officeDocument/2006/relationships/customXml" Target="../ink/ink171.xml"/><Relationship Id="rId44" Type="http://schemas.openxmlformats.org/officeDocument/2006/relationships/image" Target="../media/image178.png"/><Relationship Id="rId52" Type="http://schemas.openxmlformats.org/officeDocument/2006/relationships/image" Target="../media/image18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5.xml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6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customXml" Target="../ink/ink191.xml"/><Relationship Id="rId18" Type="http://schemas.openxmlformats.org/officeDocument/2006/relationships/image" Target="../media/image195.png"/><Relationship Id="rId26" Type="http://schemas.openxmlformats.org/officeDocument/2006/relationships/image" Target="../media/image199.png"/><Relationship Id="rId39" Type="http://schemas.openxmlformats.org/officeDocument/2006/relationships/customXml" Target="../ink/ink204.xml"/><Relationship Id="rId21" Type="http://schemas.openxmlformats.org/officeDocument/2006/relationships/customXml" Target="../ink/ink195.xml"/><Relationship Id="rId34" Type="http://schemas.openxmlformats.org/officeDocument/2006/relationships/image" Target="../media/image203.png"/><Relationship Id="rId42" Type="http://schemas.openxmlformats.org/officeDocument/2006/relationships/image" Target="../media/image207.png"/><Relationship Id="rId47" Type="http://schemas.openxmlformats.org/officeDocument/2006/relationships/customXml" Target="../ink/ink208.xml"/><Relationship Id="rId50" Type="http://schemas.openxmlformats.org/officeDocument/2006/relationships/image" Target="../media/image211.png"/><Relationship Id="rId7" Type="http://schemas.openxmlformats.org/officeDocument/2006/relationships/customXml" Target="../ink/ink188.xml"/><Relationship Id="rId2" Type="http://schemas.openxmlformats.org/officeDocument/2006/relationships/image" Target="../media/image187.png"/><Relationship Id="rId16" Type="http://schemas.openxmlformats.org/officeDocument/2006/relationships/image" Target="../media/image194.png"/><Relationship Id="rId29" Type="http://schemas.openxmlformats.org/officeDocument/2006/relationships/customXml" Target="../ink/ink199.xml"/><Relationship Id="rId11" Type="http://schemas.openxmlformats.org/officeDocument/2006/relationships/customXml" Target="../ink/ink190.xml"/><Relationship Id="rId24" Type="http://schemas.openxmlformats.org/officeDocument/2006/relationships/image" Target="../media/image198.png"/><Relationship Id="rId32" Type="http://schemas.openxmlformats.org/officeDocument/2006/relationships/image" Target="../media/image202.png"/><Relationship Id="rId37" Type="http://schemas.openxmlformats.org/officeDocument/2006/relationships/customXml" Target="../ink/ink203.xml"/><Relationship Id="rId40" Type="http://schemas.openxmlformats.org/officeDocument/2006/relationships/image" Target="../media/image206.png"/><Relationship Id="rId45" Type="http://schemas.openxmlformats.org/officeDocument/2006/relationships/customXml" Target="../ink/ink207.xml"/><Relationship Id="rId53" Type="http://schemas.openxmlformats.org/officeDocument/2006/relationships/customXml" Target="../ink/ink211.xml"/><Relationship Id="rId5" Type="http://schemas.openxmlformats.org/officeDocument/2006/relationships/customXml" Target="../ink/ink187.xml"/><Relationship Id="rId10" Type="http://schemas.openxmlformats.org/officeDocument/2006/relationships/image" Target="../media/image191.png"/><Relationship Id="rId19" Type="http://schemas.openxmlformats.org/officeDocument/2006/relationships/customXml" Target="../ink/ink194.xml"/><Relationship Id="rId31" Type="http://schemas.openxmlformats.org/officeDocument/2006/relationships/customXml" Target="../ink/ink200.xml"/><Relationship Id="rId44" Type="http://schemas.openxmlformats.org/officeDocument/2006/relationships/image" Target="../media/image208.png"/><Relationship Id="rId52" Type="http://schemas.openxmlformats.org/officeDocument/2006/relationships/image" Target="../media/image212.png"/><Relationship Id="rId4" Type="http://schemas.openxmlformats.org/officeDocument/2006/relationships/image" Target="../media/image188.png"/><Relationship Id="rId9" Type="http://schemas.openxmlformats.org/officeDocument/2006/relationships/customXml" Target="../ink/ink189.xml"/><Relationship Id="rId14" Type="http://schemas.openxmlformats.org/officeDocument/2006/relationships/image" Target="../media/image193.png"/><Relationship Id="rId22" Type="http://schemas.openxmlformats.org/officeDocument/2006/relationships/image" Target="../media/image197.png"/><Relationship Id="rId27" Type="http://schemas.openxmlformats.org/officeDocument/2006/relationships/customXml" Target="../ink/ink198.xml"/><Relationship Id="rId30" Type="http://schemas.openxmlformats.org/officeDocument/2006/relationships/image" Target="../media/image201.png"/><Relationship Id="rId35" Type="http://schemas.openxmlformats.org/officeDocument/2006/relationships/customXml" Target="../ink/ink202.xml"/><Relationship Id="rId43" Type="http://schemas.openxmlformats.org/officeDocument/2006/relationships/customXml" Target="../ink/ink206.xml"/><Relationship Id="rId48" Type="http://schemas.openxmlformats.org/officeDocument/2006/relationships/image" Target="../media/image210.png"/><Relationship Id="rId8" Type="http://schemas.openxmlformats.org/officeDocument/2006/relationships/image" Target="../media/image190.png"/><Relationship Id="rId51" Type="http://schemas.openxmlformats.org/officeDocument/2006/relationships/customXml" Target="../ink/ink210.xml"/><Relationship Id="rId3" Type="http://schemas.openxmlformats.org/officeDocument/2006/relationships/customXml" Target="../ink/ink186.xml"/><Relationship Id="rId12" Type="http://schemas.openxmlformats.org/officeDocument/2006/relationships/image" Target="../media/image192.png"/><Relationship Id="rId17" Type="http://schemas.openxmlformats.org/officeDocument/2006/relationships/customXml" Target="../ink/ink193.xml"/><Relationship Id="rId25" Type="http://schemas.openxmlformats.org/officeDocument/2006/relationships/customXml" Target="../ink/ink197.xml"/><Relationship Id="rId33" Type="http://schemas.openxmlformats.org/officeDocument/2006/relationships/customXml" Target="../ink/ink201.xml"/><Relationship Id="rId38" Type="http://schemas.openxmlformats.org/officeDocument/2006/relationships/image" Target="../media/image205.png"/><Relationship Id="rId46" Type="http://schemas.openxmlformats.org/officeDocument/2006/relationships/image" Target="../media/image209.png"/><Relationship Id="rId20" Type="http://schemas.openxmlformats.org/officeDocument/2006/relationships/image" Target="../media/image196.png"/><Relationship Id="rId41" Type="http://schemas.openxmlformats.org/officeDocument/2006/relationships/customXml" Target="../ink/ink205.xml"/><Relationship Id="rId54" Type="http://schemas.openxmlformats.org/officeDocument/2006/relationships/image" Target="../media/image2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9.png"/><Relationship Id="rId15" Type="http://schemas.openxmlformats.org/officeDocument/2006/relationships/customXml" Target="../ink/ink192.xml"/><Relationship Id="rId23" Type="http://schemas.openxmlformats.org/officeDocument/2006/relationships/customXml" Target="../ink/ink196.xml"/><Relationship Id="rId28" Type="http://schemas.openxmlformats.org/officeDocument/2006/relationships/image" Target="../media/image200.png"/><Relationship Id="rId36" Type="http://schemas.openxmlformats.org/officeDocument/2006/relationships/image" Target="../media/image204.png"/><Relationship Id="rId49" Type="http://schemas.openxmlformats.org/officeDocument/2006/relationships/customXml" Target="../ink/ink20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ustomXml" Target="../ink/ink215.xml"/><Relationship Id="rId3" Type="http://schemas.openxmlformats.org/officeDocument/2006/relationships/image" Target="../media/image163.png"/><Relationship Id="rId7" Type="http://schemas.openxmlformats.org/officeDocument/2006/relationships/image" Target="../media/image215.png"/><Relationship Id="rId12" Type="http://schemas.openxmlformats.org/officeDocument/2006/relationships/image" Target="../media/image217.png"/><Relationship Id="rId2" Type="http://schemas.openxmlformats.org/officeDocument/2006/relationships/customXml" Target="../ink/ink212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14.xml"/><Relationship Id="rId11" Type="http://schemas.openxmlformats.org/officeDocument/2006/relationships/customXml" Target="../ink/ink217.xml"/><Relationship Id="rId5" Type="http://schemas.openxmlformats.org/officeDocument/2006/relationships/image" Target="../media/image214.png"/><Relationship Id="rId10" Type="http://schemas.openxmlformats.org/officeDocument/2006/relationships/customXml" Target="../ink/ink216.xml"/><Relationship Id="rId4" Type="http://schemas.openxmlformats.org/officeDocument/2006/relationships/customXml" Target="../ink/ink213.xml"/><Relationship Id="rId9" Type="http://schemas.openxmlformats.org/officeDocument/2006/relationships/image" Target="../media/image216.png"/></Relationships>
</file>

<file path=ppt/slides/_rels/slide11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276.xml"/><Relationship Id="rId21" Type="http://schemas.openxmlformats.org/officeDocument/2006/relationships/customXml" Target="../ink/ink227.xml"/><Relationship Id="rId63" Type="http://schemas.openxmlformats.org/officeDocument/2006/relationships/customXml" Target="../ink/ink248.xml"/><Relationship Id="rId159" Type="http://schemas.openxmlformats.org/officeDocument/2006/relationships/customXml" Target="../ink/ink298.xml"/><Relationship Id="rId170" Type="http://schemas.openxmlformats.org/officeDocument/2006/relationships/image" Target="../media/image299.png"/><Relationship Id="rId226" Type="http://schemas.openxmlformats.org/officeDocument/2006/relationships/image" Target="../media/image325.png"/><Relationship Id="rId268" Type="http://schemas.openxmlformats.org/officeDocument/2006/relationships/customXml" Target="../ink/ink354.xml"/><Relationship Id="rId11" Type="http://schemas.openxmlformats.org/officeDocument/2006/relationships/customXml" Target="../ink/ink222.xml"/><Relationship Id="rId32" Type="http://schemas.openxmlformats.org/officeDocument/2006/relationships/image" Target="../media/image232.png"/><Relationship Id="rId53" Type="http://schemas.openxmlformats.org/officeDocument/2006/relationships/customXml" Target="../ink/ink243.xml"/><Relationship Id="rId74" Type="http://schemas.openxmlformats.org/officeDocument/2006/relationships/image" Target="../media/image253.png"/><Relationship Id="rId128" Type="http://schemas.openxmlformats.org/officeDocument/2006/relationships/customXml" Target="../ink/ink282.xml"/><Relationship Id="rId149" Type="http://schemas.openxmlformats.org/officeDocument/2006/relationships/image" Target="../media/image289.png"/><Relationship Id="rId5" Type="http://schemas.openxmlformats.org/officeDocument/2006/relationships/customXml" Target="../ink/ink219.xml"/><Relationship Id="rId95" Type="http://schemas.openxmlformats.org/officeDocument/2006/relationships/customXml" Target="../ink/ink265.xml"/><Relationship Id="rId160" Type="http://schemas.openxmlformats.org/officeDocument/2006/relationships/image" Target="../media/image294.png"/><Relationship Id="rId181" Type="http://schemas.openxmlformats.org/officeDocument/2006/relationships/customXml" Target="../ink/ink309.xml"/><Relationship Id="rId216" Type="http://schemas.openxmlformats.org/officeDocument/2006/relationships/customXml" Target="../ink/ink327.xml"/><Relationship Id="rId237" Type="http://schemas.openxmlformats.org/officeDocument/2006/relationships/customXml" Target="../ink/ink338.xml"/><Relationship Id="rId258" Type="http://schemas.openxmlformats.org/officeDocument/2006/relationships/customXml" Target="../ink/ink349.xml"/><Relationship Id="rId22" Type="http://schemas.openxmlformats.org/officeDocument/2006/relationships/image" Target="../media/image227.png"/><Relationship Id="rId43" Type="http://schemas.openxmlformats.org/officeDocument/2006/relationships/customXml" Target="../ink/ink238.xml"/><Relationship Id="rId64" Type="http://schemas.openxmlformats.org/officeDocument/2006/relationships/image" Target="../media/image248.png"/><Relationship Id="rId118" Type="http://schemas.openxmlformats.org/officeDocument/2006/relationships/image" Target="../media/image274.png"/><Relationship Id="rId139" Type="http://schemas.openxmlformats.org/officeDocument/2006/relationships/image" Target="../media/image284.png"/><Relationship Id="rId85" Type="http://schemas.openxmlformats.org/officeDocument/2006/relationships/image" Target="../media/image258.png"/><Relationship Id="rId150" Type="http://schemas.openxmlformats.org/officeDocument/2006/relationships/customXml" Target="../ink/ink293.xml"/><Relationship Id="rId171" Type="http://schemas.openxmlformats.org/officeDocument/2006/relationships/customXml" Target="../ink/ink304.xml"/><Relationship Id="rId192" Type="http://schemas.openxmlformats.org/officeDocument/2006/relationships/image" Target="../media/image309.png"/><Relationship Id="rId206" Type="http://schemas.openxmlformats.org/officeDocument/2006/relationships/customXml" Target="../ink/ink322.xml"/><Relationship Id="rId227" Type="http://schemas.openxmlformats.org/officeDocument/2006/relationships/customXml" Target="../ink/ink333.xml"/><Relationship Id="rId248" Type="http://schemas.openxmlformats.org/officeDocument/2006/relationships/image" Target="../media/image336.png"/><Relationship Id="rId269" Type="http://schemas.openxmlformats.org/officeDocument/2006/relationships/image" Target="../media/image346.png"/><Relationship Id="rId12" Type="http://schemas.openxmlformats.org/officeDocument/2006/relationships/image" Target="../media/image222.png"/><Relationship Id="rId33" Type="http://schemas.openxmlformats.org/officeDocument/2006/relationships/customXml" Target="../ink/ink233.xml"/><Relationship Id="rId108" Type="http://schemas.openxmlformats.org/officeDocument/2006/relationships/image" Target="../media/image269.png"/><Relationship Id="rId129" Type="http://schemas.openxmlformats.org/officeDocument/2006/relationships/image" Target="../media/image279.png"/><Relationship Id="rId54" Type="http://schemas.openxmlformats.org/officeDocument/2006/relationships/image" Target="../media/image243.png"/><Relationship Id="rId75" Type="http://schemas.openxmlformats.org/officeDocument/2006/relationships/customXml" Target="../ink/ink254.xml"/><Relationship Id="rId96" Type="http://schemas.openxmlformats.org/officeDocument/2006/relationships/image" Target="../media/image263.png"/><Relationship Id="rId140" Type="http://schemas.openxmlformats.org/officeDocument/2006/relationships/customXml" Target="../ink/ink288.xml"/><Relationship Id="rId161" Type="http://schemas.openxmlformats.org/officeDocument/2006/relationships/customXml" Target="../ink/ink299.xml"/><Relationship Id="rId182" Type="http://schemas.openxmlformats.org/officeDocument/2006/relationships/image" Target="../media/image305.png"/><Relationship Id="rId217" Type="http://schemas.openxmlformats.org/officeDocument/2006/relationships/image" Target="../media/image321.png"/><Relationship Id="rId6" Type="http://schemas.openxmlformats.org/officeDocument/2006/relationships/image" Target="../media/image44.png"/><Relationship Id="rId238" Type="http://schemas.openxmlformats.org/officeDocument/2006/relationships/image" Target="../media/image331.png"/><Relationship Id="rId259" Type="http://schemas.openxmlformats.org/officeDocument/2006/relationships/image" Target="../media/image341.png"/><Relationship Id="rId23" Type="http://schemas.openxmlformats.org/officeDocument/2006/relationships/customXml" Target="../ink/ink228.xml"/><Relationship Id="rId119" Type="http://schemas.openxmlformats.org/officeDocument/2006/relationships/customXml" Target="../ink/ink277.xml"/><Relationship Id="rId270" Type="http://schemas.openxmlformats.org/officeDocument/2006/relationships/customXml" Target="../ink/ink355.xml"/><Relationship Id="rId44" Type="http://schemas.openxmlformats.org/officeDocument/2006/relationships/image" Target="../media/image238.png"/><Relationship Id="rId65" Type="http://schemas.openxmlformats.org/officeDocument/2006/relationships/customXml" Target="../ink/ink249.xml"/><Relationship Id="rId86" Type="http://schemas.openxmlformats.org/officeDocument/2006/relationships/customXml" Target="../ink/ink260.xml"/><Relationship Id="rId130" Type="http://schemas.openxmlformats.org/officeDocument/2006/relationships/customXml" Target="../ink/ink283.xml"/><Relationship Id="rId151" Type="http://schemas.openxmlformats.org/officeDocument/2006/relationships/image" Target="../media/image290.png"/><Relationship Id="rId172" Type="http://schemas.openxmlformats.org/officeDocument/2006/relationships/image" Target="../media/image300.png"/><Relationship Id="rId193" Type="http://schemas.openxmlformats.org/officeDocument/2006/relationships/customXml" Target="../ink/ink315.xml"/><Relationship Id="rId207" Type="http://schemas.openxmlformats.org/officeDocument/2006/relationships/image" Target="../media/image316.png"/><Relationship Id="rId228" Type="http://schemas.openxmlformats.org/officeDocument/2006/relationships/image" Target="../media/image326.png"/><Relationship Id="rId249" Type="http://schemas.openxmlformats.org/officeDocument/2006/relationships/customXml" Target="../ink/ink344.xml"/><Relationship Id="rId13" Type="http://schemas.openxmlformats.org/officeDocument/2006/relationships/customXml" Target="../ink/ink223.xml"/><Relationship Id="rId109" Type="http://schemas.openxmlformats.org/officeDocument/2006/relationships/customXml" Target="../ink/ink272.xml"/><Relationship Id="rId260" Type="http://schemas.openxmlformats.org/officeDocument/2006/relationships/customXml" Target="../ink/ink350.xml"/><Relationship Id="rId34" Type="http://schemas.openxmlformats.org/officeDocument/2006/relationships/image" Target="../media/image233.png"/><Relationship Id="rId55" Type="http://schemas.openxmlformats.org/officeDocument/2006/relationships/customXml" Target="../ink/ink244.xml"/><Relationship Id="rId76" Type="http://schemas.openxmlformats.org/officeDocument/2006/relationships/image" Target="../media/image254.png"/><Relationship Id="rId97" Type="http://schemas.openxmlformats.org/officeDocument/2006/relationships/customXml" Target="../ink/ink266.xml"/><Relationship Id="rId120" Type="http://schemas.openxmlformats.org/officeDocument/2006/relationships/image" Target="../media/image275.png"/><Relationship Id="rId141" Type="http://schemas.openxmlformats.org/officeDocument/2006/relationships/image" Target="../media/image285.png"/><Relationship Id="rId7" Type="http://schemas.openxmlformats.org/officeDocument/2006/relationships/customXml" Target="../ink/ink220.xml"/><Relationship Id="rId162" Type="http://schemas.openxmlformats.org/officeDocument/2006/relationships/image" Target="../media/image295.png"/><Relationship Id="rId183" Type="http://schemas.openxmlformats.org/officeDocument/2006/relationships/customXml" Target="../ink/ink310.xml"/><Relationship Id="rId218" Type="http://schemas.openxmlformats.org/officeDocument/2006/relationships/customXml" Target="../ink/ink328.xml"/><Relationship Id="rId239" Type="http://schemas.openxmlformats.org/officeDocument/2006/relationships/customXml" Target="../ink/ink339.xml"/><Relationship Id="rId250" Type="http://schemas.openxmlformats.org/officeDocument/2006/relationships/image" Target="../media/image337.png"/><Relationship Id="rId271" Type="http://schemas.openxmlformats.org/officeDocument/2006/relationships/image" Target="../media/image347.png"/><Relationship Id="rId24" Type="http://schemas.openxmlformats.org/officeDocument/2006/relationships/image" Target="../media/image228.png"/><Relationship Id="rId45" Type="http://schemas.openxmlformats.org/officeDocument/2006/relationships/customXml" Target="../ink/ink239.xml"/><Relationship Id="rId66" Type="http://schemas.openxmlformats.org/officeDocument/2006/relationships/image" Target="../media/image249.png"/><Relationship Id="rId87" Type="http://schemas.openxmlformats.org/officeDocument/2006/relationships/customXml" Target="../ink/ink261.xml"/><Relationship Id="rId110" Type="http://schemas.openxmlformats.org/officeDocument/2006/relationships/image" Target="../media/image270.png"/><Relationship Id="rId131" Type="http://schemas.openxmlformats.org/officeDocument/2006/relationships/image" Target="../media/image280.png"/><Relationship Id="rId152" Type="http://schemas.openxmlformats.org/officeDocument/2006/relationships/customXml" Target="../ink/ink294.xml"/><Relationship Id="rId173" Type="http://schemas.openxmlformats.org/officeDocument/2006/relationships/customXml" Target="../ink/ink305.xml"/><Relationship Id="rId194" Type="http://schemas.openxmlformats.org/officeDocument/2006/relationships/image" Target="../media/image310.png"/><Relationship Id="rId208" Type="http://schemas.openxmlformats.org/officeDocument/2006/relationships/customXml" Target="../ink/ink323.xml"/><Relationship Id="rId229" Type="http://schemas.openxmlformats.org/officeDocument/2006/relationships/customXml" Target="../ink/ink334.xml"/><Relationship Id="rId240" Type="http://schemas.openxmlformats.org/officeDocument/2006/relationships/image" Target="../media/image332.png"/><Relationship Id="rId261" Type="http://schemas.openxmlformats.org/officeDocument/2006/relationships/image" Target="../media/image342.png"/><Relationship Id="rId14" Type="http://schemas.openxmlformats.org/officeDocument/2006/relationships/image" Target="../media/image223.png"/><Relationship Id="rId35" Type="http://schemas.openxmlformats.org/officeDocument/2006/relationships/customXml" Target="../ink/ink234.xml"/><Relationship Id="rId56" Type="http://schemas.openxmlformats.org/officeDocument/2006/relationships/image" Target="../media/image244.png"/><Relationship Id="rId77" Type="http://schemas.openxmlformats.org/officeDocument/2006/relationships/customXml" Target="../ink/ink255.xml"/><Relationship Id="rId100" Type="http://schemas.openxmlformats.org/officeDocument/2006/relationships/image" Target="../media/image265.png"/><Relationship Id="rId8" Type="http://schemas.openxmlformats.org/officeDocument/2006/relationships/image" Target="../media/image220.png"/><Relationship Id="rId98" Type="http://schemas.openxmlformats.org/officeDocument/2006/relationships/image" Target="../media/image264.png"/><Relationship Id="rId121" Type="http://schemas.openxmlformats.org/officeDocument/2006/relationships/customXml" Target="../ink/ink278.xml"/><Relationship Id="rId142" Type="http://schemas.openxmlformats.org/officeDocument/2006/relationships/customXml" Target="../ink/ink289.xml"/><Relationship Id="rId163" Type="http://schemas.openxmlformats.org/officeDocument/2006/relationships/customXml" Target="../ink/ink300.xml"/><Relationship Id="rId184" Type="http://schemas.openxmlformats.org/officeDocument/2006/relationships/image" Target="../media/image306.png"/><Relationship Id="rId219" Type="http://schemas.openxmlformats.org/officeDocument/2006/relationships/image" Target="../media/image322.png"/><Relationship Id="rId230" Type="http://schemas.openxmlformats.org/officeDocument/2006/relationships/image" Target="../media/image327.png"/><Relationship Id="rId251" Type="http://schemas.openxmlformats.org/officeDocument/2006/relationships/customXml" Target="../ink/ink345.xml"/><Relationship Id="rId25" Type="http://schemas.openxmlformats.org/officeDocument/2006/relationships/customXml" Target="../ink/ink229.xml"/><Relationship Id="rId46" Type="http://schemas.openxmlformats.org/officeDocument/2006/relationships/image" Target="../media/image239.png"/><Relationship Id="rId67" Type="http://schemas.openxmlformats.org/officeDocument/2006/relationships/customXml" Target="../ink/ink250.xml"/><Relationship Id="rId88" Type="http://schemas.openxmlformats.org/officeDocument/2006/relationships/image" Target="../media/image259.png"/><Relationship Id="rId111" Type="http://schemas.openxmlformats.org/officeDocument/2006/relationships/customXml" Target="../ink/ink273.xml"/><Relationship Id="rId132" Type="http://schemas.openxmlformats.org/officeDocument/2006/relationships/customXml" Target="../ink/ink284.xml"/><Relationship Id="rId153" Type="http://schemas.openxmlformats.org/officeDocument/2006/relationships/image" Target="../media/image291.png"/><Relationship Id="rId174" Type="http://schemas.openxmlformats.org/officeDocument/2006/relationships/image" Target="../media/image301.png"/><Relationship Id="rId195" Type="http://schemas.openxmlformats.org/officeDocument/2006/relationships/customXml" Target="../ink/ink316.xml"/><Relationship Id="rId209" Type="http://schemas.openxmlformats.org/officeDocument/2006/relationships/image" Target="../media/image317.png"/><Relationship Id="rId220" Type="http://schemas.openxmlformats.org/officeDocument/2006/relationships/customXml" Target="../ink/ink329.xml"/><Relationship Id="rId241" Type="http://schemas.openxmlformats.org/officeDocument/2006/relationships/customXml" Target="../ink/ink340.xml"/><Relationship Id="rId15" Type="http://schemas.openxmlformats.org/officeDocument/2006/relationships/customXml" Target="../ink/ink224.xml"/><Relationship Id="rId36" Type="http://schemas.openxmlformats.org/officeDocument/2006/relationships/image" Target="../media/image234.png"/><Relationship Id="rId57" Type="http://schemas.openxmlformats.org/officeDocument/2006/relationships/customXml" Target="../ink/ink245.xml"/><Relationship Id="rId262" Type="http://schemas.openxmlformats.org/officeDocument/2006/relationships/customXml" Target="../ink/ink351.xml"/><Relationship Id="rId78" Type="http://schemas.openxmlformats.org/officeDocument/2006/relationships/image" Target="../media/image255.png"/><Relationship Id="rId99" Type="http://schemas.openxmlformats.org/officeDocument/2006/relationships/customXml" Target="../ink/ink267.xml"/><Relationship Id="rId101" Type="http://schemas.openxmlformats.org/officeDocument/2006/relationships/customXml" Target="../ink/ink268.xml"/><Relationship Id="rId122" Type="http://schemas.openxmlformats.org/officeDocument/2006/relationships/image" Target="../media/image276.png"/><Relationship Id="rId143" Type="http://schemas.openxmlformats.org/officeDocument/2006/relationships/image" Target="../media/image286.png"/><Relationship Id="rId164" Type="http://schemas.openxmlformats.org/officeDocument/2006/relationships/image" Target="../media/image296.png"/><Relationship Id="rId185" Type="http://schemas.openxmlformats.org/officeDocument/2006/relationships/customXml" Target="../ink/ink311.xml"/><Relationship Id="rId9" Type="http://schemas.openxmlformats.org/officeDocument/2006/relationships/customXml" Target="../ink/ink221.xml"/><Relationship Id="rId210" Type="http://schemas.openxmlformats.org/officeDocument/2006/relationships/customXml" Target="../ink/ink324.xml"/><Relationship Id="rId26" Type="http://schemas.openxmlformats.org/officeDocument/2006/relationships/image" Target="../media/image229.png"/><Relationship Id="rId231" Type="http://schemas.openxmlformats.org/officeDocument/2006/relationships/customXml" Target="../ink/ink335.xml"/><Relationship Id="rId252" Type="http://schemas.openxmlformats.org/officeDocument/2006/relationships/image" Target="../media/image338.png"/><Relationship Id="rId47" Type="http://schemas.openxmlformats.org/officeDocument/2006/relationships/customXml" Target="../ink/ink240.xml"/><Relationship Id="rId68" Type="http://schemas.openxmlformats.org/officeDocument/2006/relationships/image" Target="../media/image250.png"/><Relationship Id="rId89" Type="http://schemas.openxmlformats.org/officeDocument/2006/relationships/customXml" Target="../ink/ink262.xml"/><Relationship Id="rId112" Type="http://schemas.openxmlformats.org/officeDocument/2006/relationships/image" Target="../media/image271.png"/><Relationship Id="rId133" Type="http://schemas.openxmlformats.org/officeDocument/2006/relationships/image" Target="../media/image281.png"/><Relationship Id="rId154" Type="http://schemas.openxmlformats.org/officeDocument/2006/relationships/customXml" Target="../ink/ink295.xml"/><Relationship Id="rId175" Type="http://schemas.openxmlformats.org/officeDocument/2006/relationships/customXml" Target="../ink/ink306.xml"/><Relationship Id="rId196" Type="http://schemas.openxmlformats.org/officeDocument/2006/relationships/image" Target="../media/image311.png"/><Relationship Id="rId200" Type="http://schemas.openxmlformats.org/officeDocument/2006/relationships/customXml" Target="../ink/ink319.xml"/><Relationship Id="rId16" Type="http://schemas.openxmlformats.org/officeDocument/2006/relationships/image" Target="../media/image224.png"/><Relationship Id="rId221" Type="http://schemas.openxmlformats.org/officeDocument/2006/relationships/image" Target="../media/image323.png"/><Relationship Id="rId242" Type="http://schemas.openxmlformats.org/officeDocument/2006/relationships/image" Target="../media/image333.png"/><Relationship Id="rId263" Type="http://schemas.openxmlformats.org/officeDocument/2006/relationships/image" Target="../media/image343.png"/><Relationship Id="rId37" Type="http://schemas.openxmlformats.org/officeDocument/2006/relationships/customXml" Target="../ink/ink235.xml"/><Relationship Id="rId58" Type="http://schemas.openxmlformats.org/officeDocument/2006/relationships/image" Target="../media/image245.png"/><Relationship Id="rId79" Type="http://schemas.openxmlformats.org/officeDocument/2006/relationships/customXml" Target="../ink/ink256.xml"/><Relationship Id="rId102" Type="http://schemas.openxmlformats.org/officeDocument/2006/relationships/image" Target="../media/image266.png"/><Relationship Id="rId123" Type="http://schemas.openxmlformats.org/officeDocument/2006/relationships/customXml" Target="../ink/ink279.xml"/><Relationship Id="rId144" Type="http://schemas.openxmlformats.org/officeDocument/2006/relationships/customXml" Target="../ink/ink290.xml"/><Relationship Id="rId90" Type="http://schemas.openxmlformats.org/officeDocument/2006/relationships/image" Target="../media/image260.png"/><Relationship Id="rId165" Type="http://schemas.openxmlformats.org/officeDocument/2006/relationships/customXml" Target="../ink/ink301.xml"/><Relationship Id="rId186" Type="http://schemas.openxmlformats.org/officeDocument/2006/relationships/image" Target="../media/image307.png"/><Relationship Id="rId211" Type="http://schemas.openxmlformats.org/officeDocument/2006/relationships/image" Target="../media/image318.png"/><Relationship Id="rId232" Type="http://schemas.openxmlformats.org/officeDocument/2006/relationships/image" Target="../media/image328.png"/><Relationship Id="rId253" Type="http://schemas.openxmlformats.org/officeDocument/2006/relationships/customXml" Target="../ink/ink346.xml"/><Relationship Id="rId27" Type="http://schemas.openxmlformats.org/officeDocument/2006/relationships/customXml" Target="../ink/ink230.xml"/><Relationship Id="rId48" Type="http://schemas.openxmlformats.org/officeDocument/2006/relationships/image" Target="../media/image240.png"/><Relationship Id="rId69" Type="http://schemas.openxmlformats.org/officeDocument/2006/relationships/customXml" Target="../ink/ink251.xml"/><Relationship Id="rId113" Type="http://schemas.openxmlformats.org/officeDocument/2006/relationships/customXml" Target="../ink/ink274.xml"/><Relationship Id="rId134" Type="http://schemas.openxmlformats.org/officeDocument/2006/relationships/customXml" Target="../ink/ink285.xml"/><Relationship Id="rId80" Type="http://schemas.openxmlformats.org/officeDocument/2006/relationships/image" Target="../media/image256.png"/><Relationship Id="rId155" Type="http://schemas.openxmlformats.org/officeDocument/2006/relationships/customXml" Target="../ink/ink296.xml"/><Relationship Id="rId176" Type="http://schemas.openxmlformats.org/officeDocument/2006/relationships/image" Target="../media/image302.png"/><Relationship Id="rId197" Type="http://schemas.openxmlformats.org/officeDocument/2006/relationships/customXml" Target="../ink/ink317.xml"/><Relationship Id="rId201" Type="http://schemas.openxmlformats.org/officeDocument/2006/relationships/image" Target="../media/image313.png"/><Relationship Id="rId222" Type="http://schemas.openxmlformats.org/officeDocument/2006/relationships/customXml" Target="../ink/ink330.xml"/><Relationship Id="rId243" Type="http://schemas.openxmlformats.org/officeDocument/2006/relationships/customXml" Target="../ink/ink341.xml"/><Relationship Id="rId264" Type="http://schemas.openxmlformats.org/officeDocument/2006/relationships/customXml" Target="../ink/ink352.xml"/><Relationship Id="rId17" Type="http://schemas.openxmlformats.org/officeDocument/2006/relationships/customXml" Target="../ink/ink225.xml"/><Relationship Id="rId38" Type="http://schemas.openxmlformats.org/officeDocument/2006/relationships/image" Target="../media/image235.png"/><Relationship Id="rId59" Type="http://schemas.openxmlformats.org/officeDocument/2006/relationships/customXml" Target="../ink/ink246.xml"/><Relationship Id="rId103" Type="http://schemas.openxmlformats.org/officeDocument/2006/relationships/customXml" Target="../ink/ink269.xml"/><Relationship Id="rId124" Type="http://schemas.openxmlformats.org/officeDocument/2006/relationships/customXml" Target="../ink/ink280.xml"/><Relationship Id="rId70" Type="http://schemas.openxmlformats.org/officeDocument/2006/relationships/image" Target="../media/image251.png"/><Relationship Id="rId91" Type="http://schemas.openxmlformats.org/officeDocument/2006/relationships/customXml" Target="../ink/ink263.xml"/><Relationship Id="rId145" Type="http://schemas.openxmlformats.org/officeDocument/2006/relationships/image" Target="../media/image287.png"/><Relationship Id="rId166" Type="http://schemas.openxmlformats.org/officeDocument/2006/relationships/image" Target="../media/image297.png"/><Relationship Id="rId187" Type="http://schemas.openxmlformats.org/officeDocument/2006/relationships/customXml" Target="../ink/ink312.xml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325.xml"/><Relationship Id="rId233" Type="http://schemas.openxmlformats.org/officeDocument/2006/relationships/customXml" Target="../ink/ink336.xml"/><Relationship Id="rId254" Type="http://schemas.openxmlformats.org/officeDocument/2006/relationships/customXml" Target="../ink/ink347.xml"/><Relationship Id="rId28" Type="http://schemas.openxmlformats.org/officeDocument/2006/relationships/image" Target="../media/image230.png"/><Relationship Id="rId49" Type="http://schemas.openxmlformats.org/officeDocument/2006/relationships/customXml" Target="../ink/ink241.xml"/><Relationship Id="rId114" Type="http://schemas.openxmlformats.org/officeDocument/2006/relationships/image" Target="../media/image272.png"/><Relationship Id="rId60" Type="http://schemas.openxmlformats.org/officeDocument/2006/relationships/image" Target="../media/image246.png"/><Relationship Id="rId81" Type="http://schemas.openxmlformats.org/officeDocument/2006/relationships/customXml" Target="../ink/ink257.xml"/><Relationship Id="rId135" Type="http://schemas.openxmlformats.org/officeDocument/2006/relationships/image" Target="../media/image282.png"/><Relationship Id="rId156" Type="http://schemas.openxmlformats.org/officeDocument/2006/relationships/image" Target="../media/image292.png"/><Relationship Id="rId177" Type="http://schemas.openxmlformats.org/officeDocument/2006/relationships/customXml" Target="../ink/ink307.xml"/><Relationship Id="rId198" Type="http://schemas.openxmlformats.org/officeDocument/2006/relationships/image" Target="../media/image312.png"/><Relationship Id="rId202" Type="http://schemas.openxmlformats.org/officeDocument/2006/relationships/customXml" Target="../ink/ink320.xml"/><Relationship Id="rId223" Type="http://schemas.openxmlformats.org/officeDocument/2006/relationships/customXml" Target="../ink/ink331.xml"/><Relationship Id="rId244" Type="http://schemas.openxmlformats.org/officeDocument/2006/relationships/image" Target="../media/image334.png"/><Relationship Id="rId18" Type="http://schemas.openxmlformats.org/officeDocument/2006/relationships/image" Target="../media/image225.png"/><Relationship Id="rId39" Type="http://schemas.openxmlformats.org/officeDocument/2006/relationships/customXml" Target="../ink/ink236.xml"/><Relationship Id="rId265" Type="http://schemas.openxmlformats.org/officeDocument/2006/relationships/image" Target="../media/image344.png"/><Relationship Id="rId50" Type="http://schemas.openxmlformats.org/officeDocument/2006/relationships/image" Target="../media/image241.png"/><Relationship Id="rId104" Type="http://schemas.openxmlformats.org/officeDocument/2006/relationships/image" Target="../media/image267.png"/><Relationship Id="rId125" Type="http://schemas.openxmlformats.org/officeDocument/2006/relationships/image" Target="../media/image277.png"/><Relationship Id="rId146" Type="http://schemas.openxmlformats.org/officeDocument/2006/relationships/customXml" Target="../ink/ink291.xml"/><Relationship Id="rId167" Type="http://schemas.openxmlformats.org/officeDocument/2006/relationships/customXml" Target="../ink/ink302.xml"/><Relationship Id="rId188" Type="http://schemas.openxmlformats.org/officeDocument/2006/relationships/image" Target="../media/image61.png"/><Relationship Id="rId71" Type="http://schemas.openxmlformats.org/officeDocument/2006/relationships/customXml" Target="../ink/ink252.xml"/><Relationship Id="rId92" Type="http://schemas.openxmlformats.org/officeDocument/2006/relationships/image" Target="../media/image261.png"/><Relationship Id="rId213" Type="http://schemas.openxmlformats.org/officeDocument/2006/relationships/image" Target="../media/image319.png"/><Relationship Id="rId234" Type="http://schemas.openxmlformats.org/officeDocument/2006/relationships/image" Target="../media/image329.png"/><Relationship Id="rId2" Type="http://schemas.openxmlformats.org/officeDocument/2006/relationships/image" Target="../media/image218.png"/><Relationship Id="rId29" Type="http://schemas.openxmlformats.org/officeDocument/2006/relationships/customXml" Target="../ink/ink231.xml"/><Relationship Id="rId255" Type="http://schemas.openxmlformats.org/officeDocument/2006/relationships/image" Target="../media/image339.png"/><Relationship Id="rId40" Type="http://schemas.openxmlformats.org/officeDocument/2006/relationships/image" Target="../media/image236.png"/><Relationship Id="rId115" Type="http://schemas.openxmlformats.org/officeDocument/2006/relationships/customXml" Target="../ink/ink275.xml"/><Relationship Id="rId136" Type="http://schemas.openxmlformats.org/officeDocument/2006/relationships/customXml" Target="../ink/ink286.xml"/><Relationship Id="rId157" Type="http://schemas.openxmlformats.org/officeDocument/2006/relationships/customXml" Target="../ink/ink297.xml"/><Relationship Id="rId178" Type="http://schemas.openxmlformats.org/officeDocument/2006/relationships/image" Target="../media/image303.png"/><Relationship Id="rId61" Type="http://schemas.openxmlformats.org/officeDocument/2006/relationships/customXml" Target="../ink/ink247.xml"/><Relationship Id="rId82" Type="http://schemas.openxmlformats.org/officeDocument/2006/relationships/image" Target="../media/image257.png"/><Relationship Id="rId199" Type="http://schemas.openxmlformats.org/officeDocument/2006/relationships/customXml" Target="../ink/ink318.xml"/><Relationship Id="rId203" Type="http://schemas.openxmlformats.org/officeDocument/2006/relationships/image" Target="../media/image314.png"/><Relationship Id="rId19" Type="http://schemas.openxmlformats.org/officeDocument/2006/relationships/customXml" Target="../ink/ink226.xml"/><Relationship Id="rId224" Type="http://schemas.openxmlformats.org/officeDocument/2006/relationships/image" Target="../media/image324.png"/><Relationship Id="rId245" Type="http://schemas.openxmlformats.org/officeDocument/2006/relationships/customXml" Target="../ink/ink342.xml"/><Relationship Id="rId266" Type="http://schemas.openxmlformats.org/officeDocument/2006/relationships/customXml" Target="../ink/ink353.xml"/><Relationship Id="rId30" Type="http://schemas.openxmlformats.org/officeDocument/2006/relationships/image" Target="../media/image231.png"/><Relationship Id="rId105" Type="http://schemas.openxmlformats.org/officeDocument/2006/relationships/customXml" Target="../ink/ink270.xml"/><Relationship Id="rId126" Type="http://schemas.openxmlformats.org/officeDocument/2006/relationships/customXml" Target="../ink/ink281.xml"/><Relationship Id="rId147" Type="http://schemas.openxmlformats.org/officeDocument/2006/relationships/image" Target="../media/image288.png"/><Relationship Id="rId168" Type="http://schemas.openxmlformats.org/officeDocument/2006/relationships/image" Target="../media/image298.png"/><Relationship Id="rId51" Type="http://schemas.openxmlformats.org/officeDocument/2006/relationships/customXml" Target="../ink/ink242.xml"/><Relationship Id="rId72" Type="http://schemas.openxmlformats.org/officeDocument/2006/relationships/image" Target="../media/image252.png"/><Relationship Id="rId93" Type="http://schemas.openxmlformats.org/officeDocument/2006/relationships/customXml" Target="../ink/ink264.xml"/><Relationship Id="rId189" Type="http://schemas.openxmlformats.org/officeDocument/2006/relationships/customXml" Target="../ink/ink313.xml"/><Relationship Id="rId3" Type="http://schemas.openxmlformats.org/officeDocument/2006/relationships/customXml" Target="../ink/ink218.xml"/><Relationship Id="rId214" Type="http://schemas.openxmlformats.org/officeDocument/2006/relationships/customXml" Target="../ink/ink326.xml"/><Relationship Id="rId235" Type="http://schemas.openxmlformats.org/officeDocument/2006/relationships/customXml" Target="../ink/ink337.xml"/><Relationship Id="rId256" Type="http://schemas.openxmlformats.org/officeDocument/2006/relationships/customXml" Target="../ink/ink348.xml"/><Relationship Id="rId116" Type="http://schemas.openxmlformats.org/officeDocument/2006/relationships/image" Target="../media/image273.png"/><Relationship Id="rId137" Type="http://schemas.openxmlformats.org/officeDocument/2006/relationships/image" Target="../media/image283.png"/><Relationship Id="rId158" Type="http://schemas.openxmlformats.org/officeDocument/2006/relationships/image" Target="../media/image293.png"/><Relationship Id="rId20" Type="http://schemas.openxmlformats.org/officeDocument/2006/relationships/image" Target="../media/image226.png"/><Relationship Id="rId41" Type="http://schemas.openxmlformats.org/officeDocument/2006/relationships/customXml" Target="../ink/ink237.xml"/><Relationship Id="rId62" Type="http://schemas.openxmlformats.org/officeDocument/2006/relationships/image" Target="../media/image247.png"/><Relationship Id="rId83" Type="http://schemas.openxmlformats.org/officeDocument/2006/relationships/customXml" Target="../ink/ink258.xml"/><Relationship Id="rId179" Type="http://schemas.openxmlformats.org/officeDocument/2006/relationships/customXml" Target="../ink/ink308.xml"/><Relationship Id="rId190" Type="http://schemas.openxmlformats.org/officeDocument/2006/relationships/image" Target="../media/image308.png"/><Relationship Id="rId204" Type="http://schemas.openxmlformats.org/officeDocument/2006/relationships/customXml" Target="../ink/ink321.xml"/><Relationship Id="rId225" Type="http://schemas.openxmlformats.org/officeDocument/2006/relationships/customXml" Target="../ink/ink332.xml"/><Relationship Id="rId246" Type="http://schemas.openxmlformats.org/officeDocument/2006/relationships/image" Target="../media/image335.png"/><Relationship Id="rId267" Type="http://schemas.openxmlformats.org/officeDocument/2006/relationships/image" Target="../media/image345.png"/><Relationship Id="rId106" Type="http://schemas.openxmlformats.org/officeDocument/2006/relationships/image" Target="../media/image268.png"/><Relationship Id="rId127" Type="http://schemas.openxmlformats.org/officeDocument/2006/relationships/image" Target="../media/image278.png"/><Relationship Id="rId10" Type="http://schemas.openxmlformats.org/officeDocument/2006/relationships/image" Target="../media/image221.png"/><Relationship Id="rId31" Type="http://schemas.openxmlformats.org/officeDocument/2006/relationships/customXml" Target="../ink/ink232.xml"/><Relationship Id="rId52" Type="http://schemas.openxmlformats.org/officeDocument/2006/relationships/image" Target="../media/image242.png"/><Relationship Id="rId73" Type="http://schemas.openxmlformats.org/officeDocument/2006/relationships/customXml" Target="../ink/ink253.xml"/><Relationship Id="rId94" Type="http://schemas.openxmlformats.org/officeDocument/2006/relationships/image" Target="../media/image262.png"/><Relationship Id="rId148" Type="http://schemas.openxmlformats.org/officeDocument/2006/relationships/customXml" Target="../ink/ink292.xml"/><Relationship Id="rId169" Type="http://schemas.openxmlformats.org/officeDocument/2006/relationships/customXml" Target="../ink/ink303.xml"/><Relationship Id="rId4" Type="http://schemas.openxmlformats.org/officeDocument/2006/relationships/image" Target="../media/image219.png"/><Relationship Id="rId180" Type="http://schemas.openxmlformats.org/officeDocument/2006/relationships/image" Target="../media/image304.png"/><Relationship Id="rId215" Type="http://schemas.openxmlformats.org/officeDocument/2006/relationships/image" Target="../media/image320.png"/><Relationship Id="rId236" Type="http://schemas.openxmlformats.org/officeDocument/2006/relationships/image" Target="../media/image330.png"/><Relationship Id="rId257" Type="http://schemas.openxmlformats.org/officeDocument/2006/relationships/image" Target="../media/image340.png"/><Relationship Id="rId42" Type="http://schemas.openxmlformats.org/officeDocument/2006/relationships/image" Target="../media/image237.png"/><Relationship Id="rId84" Type="http://schemas.openxmlformats.org/officeDocument/2006/relationships/customXml" Target="../ink/ink259.xml"/><Relationship Id="rId138" Type="http://schemas.openxmlformats.org/officeDocument/2006/relationships/customXml" Target="../ink/ink287.xml"/><Relationship Id="rId191" Type="http://schemas.openxmlformats.org/officeDocument/2006/relationships/customXml" Target="../ink/ink314.xml"/><Relationship Id="rId205" Type="http://schemas.openxmlformats.org/officeDocument/2006/relationships/image" Target="../media/image315.png"/><Relationship Id="rId247" Type="http://schemas.openxmlformats.org/officeDocument/2006/relationships/customXml" Target="../ink/ink343.xml"/><Relationship Id="rId107" Type="http://schemas.openxmlformats.org/officeDocument/2006/relationships/customXml" Target="../ink/ink271.xml"/></Relationships>
</file>

<file path=ppt/slides/_rels/slide12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413.xml"/><Relationship Id="rId299" Type="http://schemas.openxmlformats.org/officeDocument/2006/relationships/image" Target="../media/image494.png"/><Relationship Id="rId21" Type="http://schemas.openxmlformats.org/officeDocument/2006/relationships/customXml" Target="../ink/ink365.xml"/><Relationship Id="rId63" Type="http://schemas.openxmlformats.org/officeDocument/2006/relationships/customXml" Target="../ink/ink386.xml"/><Relationship Id="rId159" Type="http://schemas.openxmlformats.org/officeDocument/2006/relationships/customXml" Target="../ink/ink434.xml"/><Relationship Id="rId170" Type="http://schemas.openxmlformats.org/officeDocument/2006/relationships/image" Target="../media/image430.png"/><Relationship Id="rId226" Type="http://schemas.openxmlformats.org/officeDocument/2006/relationships/customXml" Target="../ink/ink468.xml"/><Relationship Id="rId268" Type="http://schemas.openxmlformats.org/officeDocument/2006/relationships/customXml" Target="../ink/ink489.xml"/><Relationship Id="rId32" Type="http://schemas.openxmlformats.org/officeDocument/2006/relationships/image" Target="../media/image362.png"/><Relationship Id="rId74" Type="http://schemas.openxmlformats.org/officeDocument/2006/relationships/image" Target="../media/image383.png"/><Relationship Id="rId128" Type="http://schemas.openxmlformats.org/officeDocument/2006/relationships/image" Target="../media/image409.png"/><Relationship Id="rId5" Type="http://schemas.openxmlformats.org/officeDocument/2006/relationships/customXml" Target="../ink/ink357.xml"/><Relationship Id="rId181" Type="http://schemas.openxmlformats.org/officeDocument/2006/relationships/customXml" Target="../ink/ink445.xml"/><Relationship Id="rId237" Type="http://schemas.openxmlformats.org/officeDocument/2006/relationships/image" Target="../media/image463.png"/><Relationship Id="rId279" Type="http://schemas.openxmlformats.org/officeDocument/2006/relationships/image" Target="../media/image484.png"/><Relationship Id="rId43" Type="http://schemas.openxmlformats.org/officeDocument/2006/relationships/customXml" Target="../ink/ink376.xml"/><Relationship Id="rId139" Type="http://schemas.openxmlformats.org/officeDocument/2006/relationships/customXml" Target="../ink/ink424.xml"/><Relationship Id="rId290" Type="http://schemas.openxmlformats.org/officeDocument/2006/relationships/customXml" Target="../ink/ink500.xml"/><Relationship Id="rId85" Type="http://schemas.openxmlformats.org/officeDocument/2006/relationships/customXml" Target="../ink/ink397.xml"/><Relationship Id="rId150" Type="http://schemas.openxmlformats.org/officeDocument/2006/relationships/image" Target="../media/image420.png"/><Relationship Id="rId192" Type="http://schemas.openxmlformats.org/officeDocument/2006/relationships/customXml" Target="../ink/ink451.xml"/><Relationship Id="rId206" Type="http://schemas.openxmlformats.org/officeDocument/2006/relationships/customXml" Target="../ink/ink458.xml"/><Relationship Id="rId248" Type="http://schemas.openxmlformats.org/officeDocument/2006/relationships/customXml" Target="../ink/ink479.xml"/><Relationship Id="rId12" Type="http://schemas.openxmlformats.org/officeDocument/2006/relationships/image" Target="../media/image352.png"/><Relationship Id="rId108" Type="http://schemas.openxmlformats.org/officeDocument/2006/relationships/image" Target="../media/image399.png"/><Relationship Id="rId54" Type="http://schemas.openxmlformats.org/officeDocument/2006/relationships/image" Target="../media/image373.png"/><Relationship Id="rId75" Type="http://schemas.openxmlformats.org/officeDocument/2006/relationships/customXml" Target="../ink/ink392.xml"/><Relationship Id="rId96" Type="http://schemas.openxmlformats.org/officeDocument/2006/relationships/image" Target="../media/image394.png"/><Relationship Id="rId140" Type="http://schemas.openxmlformats.org/officeDocument/2006/relationships/image" Target="../media/image415.png"/><Relationship Id="rId161" Type="http://schemas.openxmlformats.org/officeDocument/2006/relationships/customXml" Target="../ink/ink435.xml"/><Relationship Id="rId182" Type="http://schemas.openxmlformats.org/officeDocument/2006/relationships/customXml" Target="../ink/ink446.xml"/><Relationship Id="rId217" Type="http://schemas.openxmlformats.org/officeDocument/2006/relationships/image" Target="../media/image453.png"/><Relationship Id="rId6" Type="http://schemas.openxmlformats.org/officeDocument/2006/relationships/image" Target="../media/image349.png"/><Relationship Id="rId238" Type="http://schemas.openxmlformats.org/officeDocument/2006/relationships/customXml" Target="../ink/ink474.xml"/><Relationship Id="rId259" Type="http://schemas.openxmlformats.org/officeDocument/2006/relationships/image" Target="../media/image474.png"/><Relationship Id="rId23" Type="http://schemas.openxmlformats.org/officeDocument/2006/relationships/customXml" Target="../ink/ink366.xml"/><Relationship Id="rId119" Type="http://schemas.openxmlformats.org/officeDocument/2006/relationships/customXml" Target="../ink/ink414.xml"/><Relationship Id="rId270" Type="http://schemas.openxmlformats.org/officeDocument/2006/relationships/customXml" Target="../ink/ink490.xml"/><Relationship Id="rId291" Type="http://schemas.openxmlformats.org/officeDocument/2006/relationships/image" Target="../media/image490.png"/><Relationship Id="rId44" Type="http://schemas.openxmlformats.org/officeDocument/2006/relationships/image" Target="../media/image368.png"/><Relationship Id="rId65" Type="http://schemas.openxmlformats.org/officeDocument/2006/relationships/customXml" Target="../ink/ink387.xml"/><Relationship Id="rId86" Type="http://schemas.openxmlformats.org/officeDocument/2006/relationships/image" Target="../media/image389.png"/><Relationship Id="rId130" Type="http://schemas.openxmlformats.org/officeDocument/2006/relationships/image" Target="../media/image410.png"/><Relationship Id="rId151" Type="http://schemas.openxmlformats.org/officeDocument/2006/relationships/customXml" Target="../ink/ink430.xml"/><Relationship Id="rId172" Type="http://schemas.openxmlformats.org/officeDocument/2006/relationships/image" Target="../media/image431.png"/><Relationship Id="rId193" Type="http://schemas.openxmlformats.org/officeDocument/2006/relationships/image" Target="../media/image441.png"/><Relationship Id="rId207" Type="http://schemas.openxmlformats.org/officeDocument/2006/relationships/image" Target="../media/image448.png"/><Relationship Id="rId228" Type="http://schemas.openxmlformats.org/officeDocument/2006/relationships/customXml" Target="../ink/ink469.xml"/><Relationship Id="rId249" Type="http://schemas.openxmlformats.org/officeDocument/2006/relationships/image" Target="../media/image469.png"/><Relationship Id="rId13" Type="http://schemas.openxmlformats.org/officeDocument/2006/relationships/customXml" Target="../ink/ink361.xml"/><Relationship Id="rId109" Type="http://schemas.openxmlformats.org/officeDocument/2006/relationships/customXml" Target="../ink/ink409.xml"/><Relationship Id="rId260" Type="http://schemas.openxmlformats.org/officeDocument/2006/relationships/customXml" Target="../ink/ink485.xml"/><Relationship Id="rId281" Type="http://schemas.openxmlformats.org/officeDocument/2006/relationships/image" Target="../media/image485.png"/><Relationship Id="rId34" Type="http://schemas.openxmlformats.org/officeDocument/2006/relationships/image" Target="../media/image363.png"/><Relationship Id="rId55" Type="http://schemas.openxmlformats.org/officeDocument/2006/relationships/customXml" Target="../ink/ink382.xml"/><Relationship Id="rId76" Type="http://schemas.openxmlformats.org/officeDocument/2006/relationships/image" Target="../media/image384.png"/><Relationship Id="rId97" Type="http://schemas.openxmlformats.org/officeDocument/2006/relationships/customXml" Target="../ink/ink403.xml"/><Relationship Id="rId120" Type="http://schemas.openxmlformats.org/officeDocument/2006/relationships/image" Target="../media/image405.png"/><Relationship Id="rId141" Type="http://schemas.openxmlformats.org/officeDocument/2006/relationships/customXml" Target="../ink/ink425.xml"/><Relationship Id="rId7" Type="http://schemas.openxmlformats.org/officeDocument/2006/relationships/customXml" Target="../ink/ink358.xml"/><Relationship Id="rId162" Type="http://schemas.openxmlformats.org/officeDocument/2006/relationships/image" Target="../media/image426.png"/><Relationship Id="rId183" Type="http://schemas.openxmlformats.org/officeDocument/2006/relationships/image" Target="../media/image436.png"/><Relationship Id="rId218" Type="http://schemas.openxmlformats.org/officeDocument/2006/relationships/customXml" Target="../ink/ink464.xml"/><Relationship Id="rId239" Type="http://schemas.openxmlformats.org/officeDocument/2006/relationships/image" Target="../media/image464.png"/><Relationship Id="rId250" Type="http://schemas.openxmlformats.org/officeDocument/2006/relationships/customXml" Target="../ink/ink480.xml"/><Relationship Id="rId271" Type="http://schemas.openxmlformats.org/officeDocument/2006/relationships/image" Target="../media/image480.png"/><Relationship Id="rId292" Type="http://schemas.openxmlformats.org/officeDocument/2006/relationships/customXml" Target="../ink/ink501.xml"/><Relationship Id="rId24" Type="http://schemas.openxmlformats.org/officeDocument/2006/relationships/image" Target="../media/image358.png"/><Relationship Id="rId45" Type="http://schemas.openxmlformats.org/officeDocument/2006/relationships/customXml" Target="../ink/ink377.xml"/><Relationship Id="rId66" Type="http://schemas.openxmlformats.org/officeDocument/2006/relationships/image" Target="../media/image379.png"/><Relationship Id="rId87" Type="http://schemas.openxmlformats.org/officeDocument/2006/relationships/customXml" Target="../ink/ink398.xml"/><Relationship Id="rId110" Type="http://schemas.openxmlformats.org/officeDocument/2006/relationships/image" Target="../media/image400.png"/><Relationship Id="rId131" Type="http://schemas.openxmlformats.org/officeDocument/2006/relationships/customXml" Target="../ink/ink420.xml"/><Relationship Id="rId152" Type="http://schemas.openxmlformats.org/officeDocument/2006/relationships/image" Target="../media/image421.png"/><Relationship Id="rId173" Type="http://schemas.openxmlformats.org/officeDocument/2006/relationships/customXml" Target="../ink/ink441.xml"/><Relationship Id="rId194" Type="http://schemas.openxmlformats.org/officeDocument/2006/relationships/customXml" Target="../ink/ink452.xml"/><Relationship Id="rId208" Type="http://schemas.openxmlformats.org/officeDocument/2006/relationships/customXml" Target="../ink/ink459.xml"/><Relationship Id="rId229" Type="http://schemas.openxmlformats.org/officeDocument/2006/relationships/image" Target="../media/image459.png"/><Relationship Id="rId240" Type="http://schemas.openxmlformats.org/officeDocument/2006/relationships/customXml" Target="../ink/ink475.xml"/><Relationship Id="rId261" Type="http://schemas.openxmlformats.org/officeDocument/2006/relationships/image" Target="../media/image475.png"/><Relationship Id="rId14" Type="http://schemas.openxmlformats.org/officeDocument/2006/relationships/image" Target="../media/image353.png"/><Relationship Id="rId35" Type="http://schemas.openxmlformats.org/officeDocument/2006/relationships/customXml" Target="../ink/ink372.xml"/><Relationship Id="rId56" Type="http://schemas.openxmlformats.org/officeDocument/2006/relationships/image" Target="../media/image374.png"/><Relationship Id="rId77" Type="http://schemas.openxmlformats.org/officeDocument/2006/relationships/customXml" Target="../ink/ink393.xml"/><Relationship Id="rId100" Type="http://schemas.openxmlformats.org/officeDocument/2006/relationships/image" Target="../media/image396.png"/><Relationship Id="rId282" Type="http://schemas.openxmlformats.org/officeDocument/2006/relationships/customXml" Target="../ink/ink496.xml"/><Relationship Id="rId8" Type="http://schemas.openxmlformats.org/officeDocument/2006/relationships/image" Target="../media/image350.png"/><Relationship Id="rId98" Type="http://schemas.openxmlformats.org/officeDocument/2006/relationships/image" Target="../media/image395.png"/><Relationship Id="rId121" Type="http://schemas.openxmlformats.org/officeDocument/2006/relationships/customXml" Target="../ink/ink415.xml"/><Relationship Id="rId142" Type="http://schemas.openxmlformats.org/officeDocument/2006/relationships/image" Target="../media/image416.png"/><Relationship Id="rId163" Type="http://schemas.openxmlformats.org/officeDocument/2006/relationships/customXml" Target="../ink/ink436.xml"/><Relationship Id="rId184" Type="http://schemas.openxmlformats.org/officeDocument/2006/relationships/customXml" Target="../ink/ink447.xml"/><Relationship Id="rId219" Type="http://schemas.openxmlformats.org/officeDocument/2006/relationships/image" Target="../media/image454.png"/><Relationship Id="rId230" Type="http://schemas.openxmlformats.org/officeDocument/2006/relationships/customXml" Target="../ink/ink470.xml"/><Relationship Id="rId251" Type="http://schemas.openxmlformats.org/officeDocument/2006/relationships/image" Target="../media/image470.png"/><Relationship Id="rId25" Type="http://schemas.openxmlformats.org/officeDocument/2006/relationships/customXml" Target="../ink/ink367.xml"/><Relationship Id="rId46" Type="http://schemas.openxmlformats.org/officeDocument/2006/relationships/image" Target="../media/image369.png"/><Relationship Id="rId67" Type="http://schemas.openxmlformats.org/officeDocument/2006/relationships/customXml" Target="../ink/ink388.xml"/><Relationship Id="rId272" Type="http://schemas.openxmlformats.org/officeDocument/2006/relationships/customXml" Target="../ink/ink491.xml"/><Relationship Id="rId293" Type="http://schemas.openxmlformats.org/officeDocument/2006/relationships/image" Target="../media/image491.png"/><Relationship Id="rId88" Type="http://schemas.openxmlformats.org/officeDocument/2006/relationships/image" Target="../media/image390.png"/><Relationship Id="rId111" Type="http://schemas.openxmlformats.org/officeDocument/2006/relationships/customXml" Target="../ink/ink410.xml"/><Relationship Id="rId132" Type="http://schemas.openxmlformats.org/officeDocument/2006/relationships/image" Target="../media/image411.png"/><Relationship Id="rId153" Type="http://schemas.openxmlformats.org/officeDocument/2006/relationships/customXml" Target="../ink/ink431.xml"/><Relationship Id="rId174" Type="http://schemas.openxmlformats.org/officeDocument/2006/relationships/image" Target="../media/image432.png"/><Relationship Id="rId195" Type="http://schemas.openxmlformats.org/officeDocument/2006/relationships/image" Target="../media/image442.png"/><Relationship Id="rId209" Type="http://schemas.openxmlformats.org/officeDocument/2006/relationships/image" Target="../media/image449.png"/><Relationship Id="rId220" Type="http://schemas.openxmlformats.org/officeDocument/2006/relationships/customXml" Target="../ink/ink465.xml"/><Relationship Id="rId241" Type="http://schemas.openxmlformats.org/officeDocument/2006/relationships/image" Target="../media/image465.png"/><Relationship Id="rId15" Type="http://schemas.openxmlformats.org/officeDocument/2006/relationships/customXml" Target="../ink/ink362.xml"/><Relationship Id="rId36" Type="http://schemas.openxmlformats.org/officeDocument/2006/relationships/image" Target="../media/image364.png"/><Relationship Id="rId57" Type="http://schemas.openxmlformats.org/officeDocument/2006/relationships/customXml" Target="../ink/ink383.xml"/><Relationship Id="rId262" Type="http://schemas.openxmlformats.org/officeDocument/2006/relationships/customXml" Target="../ink/ink486.xml"/><Relationship Id="rId283" Type="http://schemas.openxmlformats.org/officeDocument/2006/relationships/image" Target="../media/image486.png"/><Relationship Id="rId78" Type="http://schemas.openxmlformats.org/officeDocument/2006/relationships/image" Target="../media/image385.png"/><Relationship Id="rId99" Type="http://schemas.openxmlformats.org/officeDocument/2006/relationships/customXml" Target="../ink/ink404.xml"/><Relationship Id="rId101" Type="http://schemas.openxmlformats.org/officeDocument/2006/relationships/customXml" Target="../ink/ink405.xml"/><Relationship Id="rId122" Type="http://schemas.openxmlformats.org/officeDocument/2006/relationships/image" Target="../media/image406.png"/><Relationship Id="rId143" Type="http://schemas.openxmlformats.org/officeDocument/2006/relationships/customXml" Target="../ink/ink426.xml"/><Relationship Id="rId164" Type="http://schemas.openxmlformats.org/officeDocument/2006/relationships/image" Target="../media/image427.png"/><Relationship Id="rId185" Type="http://schemas.openxmlformats.org/officeDocument/2006/relationships/image" Target="../media/image437.png"/><Relationship Id="rId9" Type="http://schemas.openxmlformats.org/officeDocument/2006/relationships/customXml" Target="../ink/ink359.xml"/><Relationship Id="rId210" Type="http://schemas.openxmlformats.org/officeDocument/2006/relationships/customXml" Target="../ink/ink460.xml"/><Relationship Id="rId26" Type="http://schemas.openxmlformats.org/officeDocument/2006/relationships/image" Target="../media/image359.png"/><Relationship Id="rId231" Type="http://schemas.openxmlformats.org/officeDocument/2006/relationships/image" Target="../media/image460.png"/><Relationship Id="rId252" Type="http://schemas.openxmlformats.org/officeDocument/2006/relationships/customXml" Target="../ink/ink481.xml"/><Relationship Id="rId273" Type="http://schemas.openxmlformats.org/officeDocument/2006/relationships/image" Target="../media/image481.png"/><Relationship Id="rId294" Type="http://schemas.openxmlformats.org/officeDocument/2006/relationships/customXml" Target="../ink/ink502.xml"/><Relationship Id="rId47" Type="http://schemas.openxmlformats.org/officeDocument/2006/relationships/customXml" Target="../ink/ink378.xml"/><Relationship Id="rId68" Type="http://schemas.openxmlformats.org/officeDocument/2006/relationships/image" Target="../media/image380.png"/><Relationship Id="rId89" Type="http://schemas.openxmlformats.org/officeDocument/2006/relationships/customXml" Target="../ink/ink399.xml"/><Relationship Id="rId112" Type="http://schemas.openxmlformats.org/officeDocument/2006/relationships/image" Target="../media/image401.png"/><Relationship Id="rId133" Type="http://schemas.openxmlformats.org/officeDocument/2006/relationships/customXml" Target="../ink/ink421.xml"/><Relationship Id="rId154" Type="http://schemas.openxmlformats.org/officeDocument/2006/relationships/image" Target="../media/image422.png"/><Relationship Id="rId175" Type="http://schemas.openxmlformats.org/officeDocument/2006/relationships/customXml" Target="../ink/ink442.xml"/><Relationship Id="rId196" Type="http://schemas.openxmlformats.org/officeDocument/2006/relationships/customXml" Target="../ink/ink453.xml"/><Relationship Id="rId200" Type="http://schemas.openxmlformats.org/officeDocument/2006/relationships/customXml" Target="../ink/ink455.xml"/><Relationship Id="rId16" Type="http://schemas.openxmlformats.org/officeDocument/2006/relationships/image" Target="../media/image354.png"/><Relationship Id="rId221" Type="http://schemas.openxmlformats.org/officeDocument/2006/relationships/image" Target="../media/image455.png"/><Relationship Id="rId242" Type="http://schemas.openxmlformats.org/officeDocument/2006/relationships/customXml" Target="../ink/ink476.xml"/><Relationship Id="rId263" Type="http://schemas.openxmlformats.org/officeDocument/2006/relationships/image" Target="../media/image476.png"/><Relationship Id="rId284" Type="http://schemas.openxmlformats.org/officeDocument/2006/relationships/customXml" Target="../ink/ink497.xml"/><Relationship Id="rId37" Type="http://schemas.openxmlformats.org/officeDocument/2006/relationships/customXml" Target="../ink/ink373.xml"/><Relationship Id="rId58" Type="http://schemas.openxmlformats.org/officeDocument/2006/relationships/image" Target="../media/image375.png"/><Relationship Id="rId79" Type="http://schemas.openxmlformats.org/officeDocument/2006/relationships/customXml" Target="../ink/ink394.xml"/><Relationship Id="rId102" Type="http://schemas.openxmlformats.org/officeDocument/2006/relationships/image" Target="../media/image397.png"/><Relationship Id="rId123" Type="http://schemas.openxmlformats.org/officeDocument/2006/relationships/customXml" Target="../ink/ink416.xml"/><Relationship Id="rId144" Type="http://schemas.openxmlformats.org/officeDocument/2006/relationships/image" Target="../media/image417.png"/><Relationship Id="rId90" Type="http://schemas.openxmlformats.org/officeDocument/2006/relationships/image" Target="../media/image391.png"/><Relationship Id="rId165" Type="http://schemas.openxmlformats.org/officeDocument/2006/relationships/customXml" Target="../ink/ink437.xml"/><Relationship Id="rId186" Type="http://schemas.openxmlformats.org/officeDocument/2006/relationships/customXml" Target="../ink/ink448.xml"/><Relationship Id="rId211" Type="http://schemas.openxmlformats.org/officeDocument/2006/relationships/image" Target="../media/image450.png"/><Relationship Id="rId232" Type="http://schemas.openxmlformats.org/officeDocument/2006/relationships/customXml" Target="../ink/ink471.xml"/><Relationship Id="rId253" Type="http://schemas.openxmlformats.org/officeDocument/2006/relationships/image" Target="../media/image471.png"/><Relationship Id="rId274" Type="http://schemas.openxmlformats.org/officeDocument/2006/relationships/customXml" Target="../ink/ink492.xml"/><Relationship Id="rId295" Type="http://schemas.openxmlformats.org/officeDocument/2006/relationships/image" Target="../media/image492.png"/><Relationship Id="rId27" Type="http://schemas.openxmlformats.org/officeDocument/2006/relationships/customXml" Target="../ink/ink368.xml"/><Relationship Id="rId48" Type="http://schemas.openxmlformats.org/officeDocument/2006/relationships/image" Target="../media/image370.png"/><Relationship Id="rId69" Type="http://schemas.openxmlformats.org/officeDocument/2006/relationships/customXml" Target="../ink/ink389.xml"/><Relationship Id="rId113" Type="http://schemas.openxmlformats.org/officeDocument/2006/relationships/customXml" Target="../ink/ink411.xml"/><Relationship Id="rId134" Type="http://schemas.openxmlformats.org/officeDocument/2006/relationships/image" Target="../media/image412.png"/><Relationship Id="rId80" Type="http://schemas.openxmlformats.org/officeDocument/2006/relationships/image" Target="../media/image386.png"/><Relationship Id="rId155" Type="http://schemas.openxmlformats.org/officeDocument/2006/relationships/customXml" Target="../ink/ink432.xml"/><Relationship Id="rId176" Type="http://schemas.openxmlformats.org/officeDocument/2006/relationships/image" Target="../media/image433.png"/><Relationship Id="rId197" Type="http://schemas.openxmlformats.org/officeDocument/2006/relationships/image" Target="../media/image443.png"/><Relationship Id="rId201" Type="http://schemas.openxmlformats.org/officeDocument/2006/relationships/image" Target="../media/image445.png"/><Relationship Id="rId222" Type="http://schemas.openxmlformats.org/officeDocument/2006/relationships/customXml" Target="../ink/ink466.xml"/><Relationship Id="rId243" Type="http://schemas.openxmlformats.org/officeDocument/2006/relationships/image" Target="../media/image466.png"/><Relationship Id="rId264" Type="http://schemas.openxmlformats.org/officeDocument/2006/relationships/customXml" Target="../ink/ink487.xml"/><Relationship Id="rId285" Type="http://schemas.openxmlformats.org/officeDocument/2006/relationships/image" Target="../media/image487.png"/><Relationship Id="rId17" Type="http://schemas.openxmlformats.org/officeDocument/2006/relationships/customXml" Target="../ink/ink363.xml"/><Relationship Id="rId38" Type="http://schemas.openxmlformats.org/officeDocument/2006/relationships/image" Target="../media/image365.png"/><Relationship Id="rId59" Type="http://schemas.openxmlformats.org/officeDocument/2006/relationships/customXml" Target="../ink/ink384.xml"/><Relationship Id="rId103" Type="http://schemas.openxmlformats.org/officeDocument/2006/relationships/customXml" Target="../ink/ink406.xml"/><Relationship Id="rId124" Type="http://schemas.openxmlformats.org/officeDocument/2006/relationships/image" Target="../media/image407.png"/><Relationship Id="rId70" Type="http://schemas.openxmlformats.org/officeDocument/2006/relationships/image" Target="../media/image381.png"/><Relationship Id="rId91" Type="http://schemas.openxmlformats.org/officeDocument/2006/relationships/customXml" Target="../ink/ink400.xml"/><Relationship Id="rId145" Type="http://schemas.openxmlformats.org/officeDocument/2006/relationships/customXml" Target="../ink/ink427.xml"/><Relationship Id="rId166" Type="http://schemas.openxmlformats.org/officeDocument/2006/relationships/image" Target="../media/image428.png"/><Relationship Id="rId187" Type="http://schemas.openxmlformats.org/officeDocument/2006/relationships/image" Target="../media/image438.png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461.xml"/><Relationship Id="rId233" Type="http://schemas.openxmlformats.org/officeDocument/2006/relationships/image" Target="../media/image461.png"/><Relationship Id="rId254" Type="http://schemas.openxmlformats.org/officeDocument/2006/relationships/customXml" Target="../ink/ink482.xml"/><Relationship Id="rId28" Type="http://schemas.openxmlformats.org/officeDocument/2006/relationships/image" Target="../media/image360.png"/><Relationship Id="rId49" Type="http://schemas.openxmlformats.org/officeDocument/2006/relationships/customXml" Target="../ink/ink379.xml"/><Relationship Id="rId114" Type="http://schemas.openxmlformats.org/officeDocument/2006/relationships/image" Target="../media/image402.png"/><Relationship Id="rId275" Type="http://schemas.openxmlformats.org/officeDocument/2006/relationships/image" Target="../media/image482.png"/><Relationship Id="rId296" Type="http://schemas.openxmlformats.org/officeDocument/2006/relationships/customXml" Target="../ink/ink503.xml"/><Relationship Id="rId60" Type="http://schemas.openxmlformats.org/officeDocument/2006/relationships/image" Target="../media/image376.png"/><Relationship Id="rId81" Type="http://schemas.openxmlformats.org/officeDocument/2006/relationships/customXml" Target="../ink/ink395.xml"/><Relationship Id="rId135" Type="http://schemas.openxmlformats.org/officeDocument/2006/relationships/customXml" Target="../ink/ink422.xml"/><Relationship Id="rId156" Type="http://schemas.openxmlformats.org/officeDocument/2006/relationships/image" Target="../media/image423.png"/><Relationship Id="rId177" Type="http://schemas.openxmlformats.org/officeDocument/2006/relationships/customXml" Target="../ink/ink443.xml"/><Relationship Id="rId198" Type="http://schemas.openxmlformats.org/officeDocument/2006/relationships/customXml" Target="../ink/ink454.xml"/><Relationship Id="rId202" Type="http://schemas.openxmlformats.org/officeDocument/2006/relationships/customXml" Target="../ink/ink456.xml"/><Relationship Id="rId223" Type="http://schemas.openxmlformats.org/officeDocument/2006/relationships/image" Target="../media/image456.png"/><Relationship Id="rId244" Type="http://schemas.openxmlformats.org/officeDocument/2006/relationships/customXml" Target="../ink/ink477.xml"/><Relationship Id="rId18" Type="http://schemas.openxmlformats.org/officeDocument/2006/relationships/image" Target="../media/image355.png"/><Relationship Id="rId39" Type="http://schemas.openxmlformats.org/officeDocument/2006/relationships/customXml" Target="../ink/ink374.xml"/><Relationship Id="rId265" Type="http://schemas.openxmlformats.org/officeDocument/2006/relationships/image" Target="../media/image477.png"/><Relationship Id="rId286" Type="http://schemas.openxmlformats.org/officeDocument/2006/relationships/customXml" Target="../ink/ink498.xml"/><Relationship Id="rId50" Type="http://schemas.openxmlformats.org/officeDocument/2006/relationships/image" Target="../media/image371.png"/><Relationship Id="rId104" Type="http://schemas.openxmlformats.org/officeDocument/2006/relationships/image" Target="../media/image398.png"/><Relationship Id="rId125" Type="http://schemas.openxmlformats.org/officeDocument/2006/relationships/customXml" Target="../ink/ink417.xml"/><Relationship Id="rId146" Type="http://schemas.openxmlformats.org/officeDocument/2006/relationships/image" Target="../media/image418.png"/><Relationship Id="rId167" Type="http://schemas.openxmlformats.org/officeDocument/2006/relationships/customXml" Target="../ink/ink438.xml"/><Relationship Id="rId188" Type="http://schemas.openxmlformats.org/officeDocument/2006/relationships/customXml" Target="../ink/ink449.xml"/><Relationship Id="rId71" Type="http://schemas.openxmlformats.org/officeDocument/2006/relationships/customXml" Target="../ink/ink390.xml"/><Relationship Id="rId92" Type="http://schemas.openxmlformats.org/officeDocument/2006/relationships/image" Target="../media/image392.png"/><Relationship Id="rId213" Type="http://schemas.openxmlformats.org/officeDocument/2006/relationships/image" Target="../media/image451.png"/><Relationship Id="rId234" Type="http://schemas.openxmlformats.org/officeDocument/2006/relationships/customXml" Target="../ink/ink472.xml"/><Relationship Id="rId2" Type="http://schemas.openxmlformats.org/officeDocument/2006/relationships/image" Target="../media/image154.png"/><Relationship Id="rId29" Type="http://schemas.openxmlformats.org/officeDocument/2006/relationships/customXml" Target="../ink/ink369.xml"/><Relationship Id="rId255" Type="http://schemas.openxmlformats.org/officeDocument/2006/relationships/image" Target="../media/image472.png"/><Relationship Id="rId276" Type="http://schemas.openxmlformats.org/officeDocument/2006/relationships/customXml" Target="../ink/ink493.xml"/><Relationship Id="rId297" Type="http://schemas.openxmlformats.org/officeDocument/2006/relationships/image" Target="../media/image493.png"/><Relationship Id="rId40" Type="http://schemas.openxmlformats.org/officeDocument/2006/relationships/image" Target="../media/image366.png"/><Relationship Id="rId115" Type="http://schemas.openxmlformats.org/officeDocument/2006/relationships/customXml" Target="../ink/ink412.xml"/><Relationship Id="rId136" Type="http://schemas.openxmlformats.org/officeDocument/2006/relationships/image" Target="../media/image413.png"/><Relationship Id="rId157" Type="http://schemas.openxmlformats.org/officeDocument/2006/relationships/customXml" Target="../ink/ink433.xml"/><Relationship Id="rId178" Type="http://schemas.openxmlformats.org/officeDocument/2006/relationships/image" Target="../media/image434.png"/><Relationship Id="rId61" Type="http://schemas.openxmlformats.org/officeDocument/2006/relationships/customXml" Target="../ink/ink385.xml"/><Relationship Id="rId82" Type="http://schemas.openxmlformats.org/officeDocument/2006/relationships/image" Target="../media/image387.png"/><Relationship Id="rId199" Type="http://schemas.openxmlformats.org/officeDocument/2006/relationships/image" Target="../media/image444.png"/><Relationship Id="rId203" Type="http://schemas.openxmlformats.org/officeDocument/2006/relationships/image" Target="../media/image446.png"/><Relationship Id="rId19" Type="http://schemas.openxmlformats.org/officeDocument/2006/relationships/customXml" Target="../ink/ink364.xml"/><Relationship Id="rId224" Type="http://schemas.openxmlformats.org/officeDocument/2006/relationships/customXml" Target="../ink/ink467.xml"/><Relationship Id="rId245" Type="http://schemas.openxmlformats.org/officeDocument/2006/relationships/image" Target="../media/image467.png"/><Relationship Id="rId266" Type="http://schemas.openxmlformats.org/officeDocument/2006/relationships/customXml" Target="../ink/ink488.xml"/><Relationship Id="rId287" Type="http://schemas.openxmlformats.org/officeDocument/2006/relationships/image" Target="../media/image488.png"/><Relationship Id="rId30" Type="http://schemas.openxmlformats.org/officeDocument/2006/relationships/image" Target="../media/image361.png"/><Relationship Id="rId105" Type="http://schemas.openxmlformats.org/officeDocument/2006/relationships/customXml" Target="../ink/ink407.xml"/><Relationship Id="rId126" Type="http://schemas.openxmlformats.org/officeDocument/2006/relationships/image" Target="../media/image408.png"/><Relationship Id="rId147" Type="http://schemas.openxmlformats.org/officeDocument/2006/relationships/customXml" Target="../ink/ink428.xml"/><Relationship Id="rId168" Type="http://schemas.openxmlformats.org/officeDocument/2006/relationships/image" Target="../media/image429.png"/><Relationship Id="rId51" Type="http://schemas.openxmlformats.org/officeDocument/2006/relationships/customXml" Target="../ink/ink380.xml"/><Relationship Id="rId72" Type="http://schemas.openxmlformats.org/officeDocument/2006/relationships/image" Target="../media/image382.png"/><Relationship Id="rId93" Type="http://schemas.openxmlformats.org/officeDocument/2006/relationships/customXml" Target="../ink/ink401.xml"/><Relationship Id="rId189" Type="http://schemas.openxmlformats.org/officeDocument/2006/relationships/image" Target="../media/image439.png"/><Relationship Id="rId3" Type="http://schemas.openxmlformats.org/officeDocument/2006/relationships/customXml" Target="../ink/ink356.xml"/><Relationship Id="rId214" Type="http://schemas.openxmlformats.org/officeDocument/2006/relationships/customXml" Target="../ink/ink462.xml"/><Relationship Id="rId235" Type="http://schemas.openxmlformats.org/officeDocument/2006/relationships/image" Target="../media/image462.png"/><Relationship Id="rId256" Type="http://schemas.openxmlformats.org/officeDocument/2006/relationships/customXml" Target="../ink/ink483.xml"/><Relationship Id="rId277" Type="http://schemas.openxmlformats.org/officeDocument/2006/relationships/image" Target="../media/image483.png"/><Relationship Id="rId298" Type="http://schemas.openxmlformats.org/officeDocument/2006/relationships/customXml" Target="../ink/ink504.xml"/><Relationship Id="rId116" Type="http://schemas.openxmlformats.org/officeDocument/2006/relationships/image" Target="../media/image403.png"/><Relationship Id="rId137" Type="http://schemas.openxmlformats.org/officeDocument/2006/relationships/customXml" Target="../ink/ink423.xml"/><Relationship Id="rId158" Type="http://schemas.openxmlformats.org/officeDocument/2006/relationships/image" Target="../media/image424.png"/><Relationship Id="rId20" Type="http://schemas.openxmlformats.org/officeDocument/2006/relationships/image" Target="../media/image356.png"/><Relationship Id="rId41" Type="http://schemas.openxmlformats.org/officeDocument/2006/relationships/customXml" Target="../ink/ink375.xml"/><Relationship Id="rId62" Type="http://schemas.openxmlformats.org/officeDocument/2006/relationships/image" Target="../media/image377.png"/><Relationship Id="rId83" Type="http://schemas.openxmlformats.org/officeDocument/2006/relationships/customXml" Target="../ink/ink396.xml"/><Relationship Id="rId179" Type="http://schemas.openxmlformats.org/officeDocument/2006/relationships/customXml" Target="../ink/ink444.xml"/><Relationship Id="rId190" Type="http://schemas.openxmlformats.org/officeDocument/2006/relationships/customXml" Target="../ink/ink450.xml"/><Relationship Id="rId204" Type="http://schemas.openxmlformats.org/officeDocument/2006/relationships/customXml" Target="../ink/ink457.xml"/><Relationship Id="rId225" Type="http://schemas.openxmlformats.org/officeDocument/2006/relationships/image" Target="../media/image457.png"/><Relationship Id="rId246" Type="http://schemas.openxmlformats.org/officeDocument/2006/relationships/customXml" Target="../ink/ink478.xml"/><Relationship Id="rId267" Type="http://schemas.openxmlformats.org/officeDocument/2006/relationships/image" Target="../media/image478.png"/><Relationship Id="rId288" Type="http://schemas.openxmlformats.org/officeDocument/2006/relationships/customXml" Target="../ink/ink499.xml"/><Relationship Id="rId106" Type="http://schemas.openxmlformats.org/officeDocument/2006/relationships/image" Target="../media/image99.png"/><Relationship Id="rId127" Type="http://schemas.openxmlformats.org/officeDocument/2006/relationships/customXml" Target="../ink/ink418.xml"/><Relationship Id="rId10" Type="http://schemas.openxmlformats.org/officeDocument/2006/relationships/image" Target="../media/image351.png"/><Relationship Id="rId31" Type="http://schemas.openxmlformats.org/officeDocument/2006/relationships/customXml" Target="../ink/ink370.xml"/><Relationship Id="rId52" Type="http://schemas.openxmlformats.org/officeDocument/2006/relationships/image" Target="../media/image372.png"/><Relationship Id="rId73" Type="http://schemas.openxmlformats.org/officeDocument/2006/relationships/customXml" Target="../ink/ink391.xml"/><Relationship Id="rId94" Type="http://schemas.openxmlformats.org/officeDocument/2006/relationships/image" Target="../media/image393.png"/><Relationship Id="rId148" Type="http://schemas.openxmlformats.org/officeDocument/2006/relationships/image" Target="../media/image419.png"/><Relationship Id="rId169" Type="http://schemas.openxmlformats.org/officeDocument/2006/relationships/customXml" Target="../ink/ink439.xml"/><Relationship Id="rId4" Type="http://schemas.openxmlformats.org/officeDocument/2006/relationships/image" Target="../media/image348.png"/><Relationship Id="rId180" Type="http://schemas.openxmlformats.org/officeDocument/2006/relationships/image" Target="../media/image435.png"/><Relationship Id="rId215" Type="http://schemas.openxmlformats.org/officeDocument/2006/relationships/image" Target="../media/image452.png"/><Relationship Id="rId236" Type="http://schemas.openxmlformats.org/officeDocument/2006/relationships/customXml" Target="../ink/ink473.xml"/><Relationship Id="rId257" Type="http://schemas.openxmlformats.org/officeDocument/2006/relationships/image" Target="../media/image473.png"/><Relationship Id="rId278" Type="http://schemas.openxmlformats.org/officeDocument/2006/relationships/customXml" Target="../ink/ink494.xml"/><Relationship Id="rId42" Type="http://schemas.openxmlformats.org/officeDocument/2006/relationships/image" Target="../media/image367.png"/><Relationship Id="rId84" Type="http://schemas.openxmlformats.org/officeDocument/2006/relationships/image" Target="../media/image388.png"/><Relationship Id="rId138" Type="http://schemas.openxmlformats.org/officeDocument/2006/relationships/image" Target="../media/image414.png"/><Relationship Id="rId191" Type="http://schemas.openxmlformats.org/officeDocument/2006/relationships/image" Target="../media/image440.png"/><Relationship Id="rId205" Type="http://schemas.openxmlformats.org/officeDocument/2006/relationships/image" Target="../media/image447.png"/><Relationship Id="rId247" Type="http://schemas.openxmlformats.org/officeDocument/2006/relationships/image" Target="../media/image468.png"/><Relationship Id="rId107" Type="http://schemas.openxmlformats.org/officeDocument/2006/relationships/customXml" Target="../ink/ink408.xml"/><Relationship Id="rId289" Type="http://schemas.openxmlformats.org/officeDocument/2006/relationships/image" Target="../media/image489.png"/><Relationship Id="rId11" Type="http://schemas.openxmlformats.org/officeDocument/2006/relationships/customXml" Target="../ink/ink360.xml"/><Relationship Id="rId53" Type="http://schemas.openxmlformats.org/officeDocument/2006/relationships/customXml" Target="../ink/ink381.xml"/><Relationship Id="rId149" Type="http://schemas.openxmlformats.org/officeDocument/2006/relationships/customXml" Target="../ink/ink429.xml"/><Relationship Id="rId95" Type="http://schemas.openxmlformats.org/officeDocument/2006/relationships/customXml" Target="../ink/ink402.xml"/><Relationship Id="rId160" Type="http://schemas.openxmlformats.org/officeDocument/2006/relationships/image" Target="../media/image425.png"/><Relationship Id="rId216" Type="http://schemas.openxmlformats.org/officeDocument/2006/relationships/customXml" Target="../ink/ink463.xml"/><Relationship Id="rId258" Type="http://schemas.openxmlformats.org/officeDocument/2006/relationships/customXml" Target="../ink/ink484.xml"/><Relationship Id="rId22" Type="http://schemas.openxmlformats.org/officeDocument/2006/relationships/image" Target="../media/image357.png"/><Relationship Id="rId64" Type="http://schemas.openxmlformats.org/officeDocument/2006/relationships/image" Target="../media/image378.png"/><Relationship Id="rId118" Type="http://schemas.openxmlformats.org/officeDocument/2006/relationships/image" Target="../media/image404.png"/><Relationship Id="rId171" Type="http://schemas.openxmlformats.org/officeDocument/2006/relationships/customXml" Target="../ink/ink440.xml"/><Relationship Id="rId227" Type="http://schemas.openxmlformats.org/officeDocument/2006/relationships/image" Target="../media/image458.png"/><Relationship Id="rId269" Type="http://schemas.openxmlformats.org/officeDocument/2006/relationships/image" Target="../media/image479.png"/><Relationship Id="rId33" Type="http://schemas.openxmlformats.org/officeDocument/2006/relationships/customXml" Target="../ink/ink371.xml"/><Relationship Id="rId129" Type="http://schemas.openxmlformats.org/officeDocument/2006/relationships/customXml" Target="../ink/ink419.xml"/><Relationship Id="rId280" Type="http://schemas.openxmlformats.org/officeDocument/2006/relationships/customXml" Target="../ink/ink495.xml"/></Relationships>
</file>

<file path=ppt/slides/_rels/slide13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562.xml"/><Relationship Id="rId21" Type="http://schemas.openxmlformats.org/officeDocument/2006/relationships/customXml" Target="../ink/ink514.xml"/><Relationship Id="rId63" Type="http://schemas.openxmlformats.org/officeDocument/2006/relationships/customXml" Target="../ink/ink535.xml"/><Relationship Id="rId159" Type="http://schemas.openxmlformats.org/officeDocument/2006/relationships/customXml" Target="../ink/ink583.xml"/><Relationship Id="rId170" Type="http://schemas.openxmlformats.org/officeDocument/2006/relationships/image" Target="../media/image579.png"/><Relationship Id="rId226" Type="http://schemas.openxmlformats.org/officeDocument/2006/relationships/image" Target="../media/image606.png"/><Relationship Id="rId268" Type="http://schemas.openxmlformats.org/officeDocument/2006/relationships/image" Target="../media/image626.png"/><Relationship Id="rId32" Type="http://schemas.openxmlformats.org/officeDocument/2006/relationships/image" Target="../media/image510.png"/><Relationship Id="rId74" Type="http://schemas.openxmlformats.org/officeDocument/2006/relationships/image" Target="../media/image531.png"/><Relationship Id="rId128" Type="http://schemas.openxmlformats.org/officeDocument/2006/relationships/image" Target="../media/image558.png"/><Relationship Id="rId5" Type="http://schemas.openxmlformats.org/officeDocument/2006/relationships/customXml" Target="../ink/ink506.xml"/><Relationship Id="rId95" Type="http://schemas.openxmlformats.org/officeDocument/2006/relationships/customXml" Target="../ink/ink551.xml"/><Relationship Id="rId160" Type="http://schemas.openxmlformats.org/officeDocument/2006/relationships/image" Target="../media/image574.png"/><Relationship Id="rId181" Type="http://schemas.openxmlformats.org/officeDocument/2006/relationships/customXml" Target="../ink/ink594.xml"/><Relationship Id="rId216" Type="http://schemas.openxmlformats.org/officeDocument/2006/relationships/image" Target="../media/image602.png"/><Relationship Id="rId237" Type="http://schemas.openxmlformats.org/officeDocument/2006/relationships/customXml" Target="../ink/ink622.xml"/><Relationship Id="rId258" Type="http://schemas.openxmlformats.org/officeDocument/2006/relationships/image" Target="../media/image621.png"/><Relationship Id="rId22" Type="http://schemas.openxmlformats.org/officeDocument/2006/relationships/image" Target="../media/image505.png"/><Relationship Id="rId43" Type="http://schemas.openxmlformats.org/officeDocument/2006/relationships/customXml" Target="../ink/ink525.xml"/><Relationship Id="rId64" Type="http://schemas.openxmlformats.org/officeDocument/2006/relationships/image" Target="../media/image526.png"/><Relationship Id="rId118" Type="http://schemas.openxmlformats.org/officeDocument/2006/relationships/image" Target="../media/image553.png"/><Relationship Id="rId139" Type="http://schemas.openxmlformats.org/officeDocument/2006/relationships/customXml" Target="../ink/ink573.xml"/><Relationship Id="rId85" Type="http://schemas.openxmlformats.org/officeDocument/2006/relationships/customXml" Target="../ink/ink546.xml"/><Relationship Id="rId150" Type="http://schemas.openxmlformats.org/officeDocument/2006/relationships/image" Target="../media/image569.png"/><Relationship Id="rId171" Type="http://schemas.openxmlformats.org/officeDocument/2006/relationships/customXml" Target="../ink/ink589.xml"/><Relationship Id="rId192" Type="http://schemas.openxmlformats.org/officeDocument/2006/relationships/image" Target="../media/image590.png"/><Relationship Id="rId206" Type="http://schemas.openxmlformats.org/officeDocument/2006/relationships/image" Target="../media/image597.png"/><Relationship Id="rId227" Type="http://schemas.openxmlformats.org/officeDocument/2006/relationships/customXml" Target="../ink/ink617.xml"/><Relationship Id="rId248" Type="http://schemas.openxmlformats.org/officeDocument/2006/relationships/image" Target="../media/image617.png"/><Relationship Id="rId269" Type="http://schemas.openxmlformats.org/officeDocument/2006/relationships/customXml" Target="../ink/ink638.xml"/><Relationship Id="rId12" Type="http://schemas.openxmlformats.org/officeDocument/2006/relationships/image" Target="../media/image500.png"/><Relationship Id="rId33" Type="http://schemas.openxmlformats.org/officeDocument/2006/relationships/customXml" Target="../ink/ink520.xml"/><Relationship Id="rId108" Type="http://schemas.openxmlformats.org/officeDocument/2006/relationships/image" Target="../media/image548.png"/><Relationship Id="rId129" Type="http://schemas.openxmlformats.org/officeDocument/2006/relationships/customXml" Target="../ink/ink568.xml"/><Relationship Id="rId54" Type="http://schemas.openxmlformats.org/officeDocument/2006/relationships/image" Target="../media/image521.png"/><Relationship Id="rId75" Type="http://schemas.openxmlformats.org/officeDocument/2006/relationships/customXml" Target="../ink/ink541.xml"/><Relationship Id="rId96" Type="http://schemas.openxmlformats.org/officeDocument/2006/relationships/image" Target="../media/image542.png"/><Relationship Id="rId140" Type="http://schemas.openxmlformats.org/officeDocument/2006/relationships/image" Target="../media/image564.png"/><Relationship Id="rId161" Type="http://schemas.openxmlformats.org/officeDocument/2006/relationships/customXml" Target="../ink/ink584.xml"/><Relationship Id="rId182" Type="http://schemas.openxmlformats.org/officeDocument/2006/relationships/image" Target="../media/image585.png"/><Relationship Id="rId217" Type="http://schemas.openxmlformats.org/officeDocument/2006/relationships/customXml" Target="../ink/ink612.xml"/><Relationship Id="rId6" Type="http://schemas.openxmlformats.org/officeDocument/2006/relationships/image" Target="../media/image497.png"/><Relationship Id="rId238" Type="http://schemas.openxmlformats.org/officeDocument/2006/relationships/image" Target="../media/image612.png"/><Relationship Id="rId259" Type="http://schemas.openxmlformats.org/officeDocument/2006/relationships/customXml" Target="../ink/ink633.xml"/><Relationship Id="rId23" Type="http://schemas.openxmlformats.org/officeDocument/2006/relationships/customXml" Target="../ink/ink515.xml"/><Relationship Id="rId119" Type="http://schemas.openxmlformats.org/officeDocument/2006/relationships/customXml" Target="../ink/ink563.xml"/><Relationship Id="rId270" Type="http://schemas.openxmlformats.org/officeDocument/2006/relationships/image" Target="../media/image627.png"/><Relationship Id="rId44" Type="http://schemas.openxmlformats.org/officeDocument/2006/relationships/image" Target="../media/image516.png"/><Relationship Id="rId65" Type="http://schemas.openxmlformats.org/officeDocument/2006/relationships/customXml" Target="../ink/ink536.xml"/><Relationship Id="rId86" Type="http://schemas.openxmlformats.org/officeDocument/2006/relationships/image" Target="../media/image537.png"/><Relationship Id="rId130" Type="http://schemas.openxmlformats.org/officeDocument/2006/relationships/image" Target="../media/image559.png"/><Relationship Id="rId151" Type="http://schemas.openxmlformats.org/officeDocument/2006/relationships/customXml" Target="../ink/ink579.xml"/><Relationship Id="rId172" Type="http://schemas.openxmlformats.org/officeDocument/2006/relationships/image" Target="../media/image580.png"/><Relationship Id="rId193" Type="http://schemas.openxmlformats.org/officeDocument/2006/relationships/customXml" Target="../ink/ink600.xml"/><Relationship Id="rId207" Type="http://schemas.openxmlformats.org/officeDocument/2006/relationships/customXml" Target="../ink/ink607.xml"/><Relationship Id="rId228" Type="http://schemas.openxmlformats.org/officeDocument/2006/relationships/image" Target="../media/image607.png"/><Relationship Id="rId249" Type="http://schemas.openxmlformats.org/officeDocument/2006/relationships/customXml" Target="../ink/ink628.xml"/><Relationship Id="rId13" Type="http://schemas.openxmlformats.org/officeDocument/2006/relationships/customXml" Target="../ink/ink510.xml"/><Relationship Id="rId109" Type="http://schemas.openxmlformats.org/officeDocument/2006/relationships/customXml" Target="../ink/ink558.xml"/><Relationship Id="rId260" Type="http://schemas.openxmlformats.org/officeDocument/2006/relationships/image" Target="../media/image622.png"/><Relationship Id="rId34" Type="http://schemas.openxmlformats.org/officeDocument/2006/relationships/image" Target="../media/image511.png"/><Relationship Id="rId55" Type="http://schemas.openxmlformats.org/officeDocument/2006/relationships/customXml" Target="../ink/ink531.xml"/><Relationship Id="rId76" Type="http://schemas.openxmlformats.org/officeDocument/2006/relationships/image" Target="../media/image532.png"/><Relationship Id="rId97" Type="http://schemas.openxmlformats.org/officeDocument/2006/relationships/customXml" Target="../ink/ink552.xml"/><Relationship Id="rId120" Type="http://schemas.openxmlformats.org/officeDocument/2006/relationships/image" Target="../media/image554.png"/><Relationship Id="rId141" Type="http://schemas.openxmlformats.org/officeDocument/2006/relationships/customXml" Target="../ink/ink574.xml"/><Relationship Id="rId7" Type="http://schemas.openxmlformats.org/officeDocument/2006/relationships/customXml" Target="../ink/ink507.xml"/><Relationship Id="rId162" Type="http://schemas.openxmlformats.org/officeDocument/2006/relationships/image" Target="../media/image575.png"/><Relationship Id="rId183" Type="http://schemas.openxmlformats.org/officeDocument/2006/relationships/customXml" Target="../ink/ink595.xml"/><Relationship Id="rId218" Type="http://schemas.openxmlformats.org/officeDocument/2006/relationships/image" Target="../media/image603.png"/><Relationship Id="rId239" Type="http://schemas.openxmlformats.org/officeDocument/2006/relationships/customXml" Target="../ink/ink623.xml"/><Relationship Id="rId250" Type="http://schemas.openxmlformats.org/officeDocument/2006/relationships/image" Target="../media/image618.png"/><Relationship Id="rId271" Type="http://schemas.openxmlformats.org/officeDocument/2006/relationships/customXml" Target="../ink/ink639.xml"/><Relationship Id="rId24" Type="http://schemas.openxmlformats.org/officeDocument/2006/relationships/image" Target="../media/image506.png"/><Relationship Id="rId45" Type="http://schemas.openxmlformats.org/officeDocument/2006/relationships/customXml" Target="../ink/ink526.xml"/><Relationship Id="rId66" Type="http://schemas.openxmlformats.org/officeDocument/2006/relationships/image" Target="../media/image527.png"/><Relationship Id="rId87" Type="http://schemas.openxmlformats.org/officeDocument/2006/relationships/customXml" Target="../ink/ink547.xml"/><Relationship Id="rId110" Type="http://schemas.openxmlformats.org/officeDocument/2006/relationships/image" Target="../media/image549.png"/><Relationship Id="rId131" Type="http://schemas.openxmlformats.org/officeDocument/2006/relationships/customXml" Target="../ink/ink569.xml"/><Relationship Id="rId152" Type="http://schemas.openxmlformats.org/officeDocument/2006/relationships/image" Target="../media/image570.png"/><Relationship Id="rId173" Type="http://schemas.openxmlformats.org/officeDocument/2006/relationships/customXml" Target="../ink/ink590.xml"/><Relationship Id="rId194" Type="http://schemas.openxmlformats.org/officeDocument/2006/relationships/image" Target="../media/image591.png"/><Relationship Id="rId208" Type="http://schemas.openxmlformats.org/officeDocument/2006/relationships/image" Target="../media/image598.png"/><Relationship Id="rId229" Type="http://schemas.openxmlformats.org/officeDocument/2006/relationships/customXml" Target="../ink/ink618.xml"/><Relationship Id="rId240" Type="http://schemas.openxmlformats.org/officeDocument/2006/relationships/image" Target="../media/image613.png"/><Relationship Id="rId261" Type="http://schemas.openxmlformats.org/officeDocument/2006/relationships/customXml" Target="../ink/ink634.xml"/><Relationship Id="rId14" Type="http://schemas.openxmlformats.org/officeDocument/2006/relationships/image" Target="../media/image501.png"/><Relationship Id="rId35" Type="http://schemas.openxmlformats.org/officeDocument/2006/relationships/customXml" Target="../ink/ink521.xml"/><Relationship Id="rId56" Type="http://schemas.openxmlformats.org/officeDocument/2006/relationships/image" Target="../media/image522.png"/><Relationship Id="rId77" Type="http://schemas.openxmlformats.org/officeDocument/2006/relationships/customXml" Target="../ink/ink542.xml"/><Relationship Id="rId100" Type="http://schemas.openxmlformats.org/officeDocument/2006/relationships/image" Target="../media/image544.png"/><Relationship Id="rId8" Type="http://schemas.openxmlformats.org/officeDocument/2006/relationships/image" Target="../media/image498.png"/><Relationship Id="rId98" Type="http://schemas.openxmlformats.org/officeDocument/2006/relationships/image" Target="../media/image543.png"/><Relationship Id="rId121" Type="http://schemas.openxmlformats.org/officeDocument/2006/relationships/customXml" Target="../ink/ink564.xml"/><Relationship Id="rId142" Type="http://schemas.openxmlformats.org/officeDocument/2006/relationships/image" Target="../media/image565.png"/><Relationship Id="rId163" Type="http://schemas.openxmlformats.org/officeDocument/2006/relationships/customXml" Target="../ink/ink585.xml"/><Relationship Id="rId184" Type="http://schemas.openxmlformats.org/officeDocument/2006/relationships/image" Target="../media/image586.png"/><Relationship Id="rId219" Type="http://schemas.openxmlformats.org/officeDocument/2006/relationships/customXml" Target="../ink/ink613.xml"/><Relationship Id="rId230" Type="http://schemas.openxmlformats.org/officeDocument/2006/relationships/image" Target="../media/image608.png"/><Relationship Id="rId251" Type="http://schemas.openxmlformats.org/officeDocument/2006/relationships/customXml" Target="../ink/ink629.xml"/><Relationship Id="rId25" Type="http://schemas.openxmlformats.org/officeDocument/2006/relationships/customXml" Target="../ink/ink516.xml"/><Relationship Id="rId46" Type="http://schemas.openxmlformats.org/officeDocument/2006/relationships/image" Target="../media/image517.png"/><Relationship Id="rId67" Type="http://schemas.openxmlformats.org/officeDocument/2006/relationships/customXml" Target="../ink/ink537.xml"/><Relationship Id="rId272" Type="http://schemas.openxmlformats.org/officeDocument/2006/relationships/image" Target="../media/image628.png"/><Relationship Id="rId88" Type="http://schemas.openxmlformats.org/officeDocument/2006/relationships/image" Target="../media/image538.png"/><Relationship Id="rId111" Type="http://schemas.openxmlformats.org/officeDocument/2006/relationships/customXml" Target="../ink/ink559.xml"/><Relationship Id="rId132" Type="http://schemas.openxmlformats.org/officeDocument/2006/relationships/image" Target="../media/image560.png"/><Relationship Id="rId153" Type="http://schemas.openxmlformats.org/officeDocument/2006/relationships/customXml" Target="../ink/ink580.xml"/><Relationship Id="rId174" Type="http://schemas.openxmlformats.org/officeDocument/2006/relationships/image" Target="../media/image581.png"/><Relationship Id="rId195" Type="http://schemas.openxmlformats.org/officeDocument/2006/relationships/customXml" Target="../ink/ink601.xml"/><Relationship Id="rId209" Type="http://schemas.openxmlformats.org/officeDocument/2006/relationships/customXml" Target="../ink/ink608.xml"/><Relationship Id="rId220" Type="http://schemas.openxmlformats.org/officeDocument/2006/relationships/image" Target="../media/image282.png"/><Relationship Id="rId241" Type="http://schemas.openxmlformats.org/officeDocument/2006/relationships/customXml" Target="../ink/ink624.xml"/><Relationship Id="rId15" Type="http://schemas.openxmlformats.org/officeDocument/2006/relationships/customXml" Target="../ink/ink511.xml"/><Relationship Id="rId36" Type="http://schemas.openxmlformats.org/officeDocument/2006/relationships/image" Target="../media/image512.png"/><Relationship Id="rId57" Type="http://schemas.openxmlformats.org/officeDocument/2006/relationships/customXml" Target="../ink/ink532.xml"/><Relationship Id="rId262" Type="http://schemas.openxmlformats.org/officeDocument/2006/relationships/image" Target="../media/image623.png"/><Relationship Id="rId78" Type="http://schemas.openxmlformats.org/officeDocument/2006/relationships/image" Target="../media/image533.png"/><Relationship Id="rId99" Type="http://schemas.openxmlformats.org/officeDocument/2006/relationships/customXml" Target="../ink/ink553.xml"/><Relationship Id="rId101" Type="http://schemas.openxmlformats.org/officeDocument/2006/relationships/customXml" Target="../ink/ink554.xml"/><Relationship Id="rId122" Type="http://schemas.openxmlformats.org/officeDocument/2006/relationships/image" Target="../media/image555.png"/><Relationship Id="rId143" Type="http://schemas.openxmlformats.org/officeDocument/2006/relationships/customXml" Target="../ink/ink575.xml"/><Relationship Id="rId164" Type="http://schemas.openxmlformats.org/officeDocument/2006/relationships/image" Target="../media/image576.png"/><Relationship Id="rId185" Type="http://schemas.openxmlformats.org/officeDocument/2006/relationships/customXml" Target="../ink/ink596.xml"/><Relationship Id="rId9" Type="http://schemas.openxmlformats.org/officeDocument/2006/relationships/customXml" Target="../ink/ink508.xml"/><Relationship Id="rId210" Type="http://schemas.openxmlformats.org/officeDocument/2006/relationships/image" Target="../media/image599.png"/><Relationship Id="rId26" Type="http://schemas.openxmlformats.org/officeDocument/2006/relationships/image" Target="../media/image507.png"/><Relationship Id="rId231" Type="http://schemas.openxmlformats.org/officeDocument/2006/relationships/customXml" Target="../ink/ink619.xml"/><Relationship Id="rId252" Type="http://schemas.openxmlformats.org/officeDocument/2006/relationships/image" Target="../media/image619.png"/><Relationship Id="rId273" Type="http://schemas.openxmlformats.org/officeDocument/2006/relationships/customXml" Target="../ink/ink640.xml"/><Relationship Id="rId47" Type="http://schemas.openxmlformats.org/officeDocument/2006/relationships/customXml" Target="../ink/ink527.xml"/><Relationship Id="rId68" Type="http://schemas.openxmlformats.org/officeDocument/2006/relationships/image" Target="../media/image528.png"/><Relationship Id="rId89" Type="http://schemas.openxmlformats.org/officeDocument/2006/relationships/customXml" Target="../ink/ink548.xml"/><Relationship Id="rId112" Type="http://schemas.openxmlformats.org/officeDocument/2006/relationships/image" Target="../media/image550.png"/><Relationship Id="rId133" Type="http://schemas.openxmlformats.org/officeDocument/2006/relationships/customXml" Target="../ink/ink570.xml"/><Relationship Id="rId154" Type="http://schemas.openxmlformats.org/officeDocument/2006/relationships/image" Target="../media/image571.png"/><Relationship Id="rId175" Type="http://schemas.openxmlformats.org/officeDocument/2006/relationships/customXml" Target="../ink/ink591.xml"/><Relationship Id="rId196" Type="http://schemas.openxmlformats.org/officeDocument/2006/relationships/image" Target="../media/image592.png"/><Relationship Id="rId200" Type="http://schemas.openxmlformats.org/officeDocument/2006/relationships/image" Target="../media/image594.png"/><Relationship Id="rId16" Type="http://schemas.openxmlformats.org/officeDocument/2006/relationships/image" Target="../media/image502.png"/><Relationship Id="rId221" Type="http://schemas.openxmlformats.org/officeDocument/2006/relationships/customXml" Target="../ink/ink614.xml"/><Relationship Id="rId242" Type="http://schemas.openxmlformats.org/officeDocument/2006/relationships/image" Target="../media/image614.png"/><Relationship Id="rId263" Type="http://schemas.openxmlformats.org/officeDocument/2006/relationships/customXml" Target="../ink/ink635.xml"/><Relationship Id="rId37" Type="http://schemas.openxmlformats.org/officeDocument/2006/relationships/customXml" Target="../ink/ink522.xml"/><Relationship Id="rId58" Type="http://schemas.openxmlformats.org/officeDocument/2006/relationships/image" Target="../media/image523.png"/><Relationship Id="rId79" Type="http://schemas.openxmlformats.org/officeDocument/2006/relationships/customXml" Target="../ink/ink543.xml"/><Relationship Id="rId102" Type="http://schemas.openxmlformats.org/officeDocument/2006/relationships/image" Target="../media/image545.png"/><Relationship Id="rId123" Type="http://schemas.openxmlformats.org/officeDocument/2006/relationships/customXml" Target="../ink/ink565.xml"/><Relationship Id="rId144" Type="http://schemas.openxmlformats.org/officeDocument/2006/relationships/image" Target="../media/image566.png"/><Relationship Id="rId90" Type="http://schemas.openxmlformats.org/officeDocument/2006/relationships/image" Target="../media/image539.png"/><Relationship Id="rId165" Type="http://schemas.openxmlformats.org/officeDocument/2006/relationships/customXml" Target="../ink/ink586.xml"/><Relationship Id="rId186" Type="http://schemas.openxmlformats.org/officeDocument/2006/relationships/image" Target="../media/image587.png"/><Relationship Id="rId211" Type="http://schemas.openxmlformats.org/officeDocument/2006/relationships/customXml" Target="../ink/ink609.xml"/><Relationship Id="rId232" Type="http://schemas.openxmlformats.org/officeDocument/2006/relationships/image" Target="../media/image609.png"/><Relationship Id="rId253" Type="http://schemas.openxmlformats.org/officeDocument/2006/relationships/customXml" Target="../ink/ink630.xml"/><Relationship Id="rId274" Type="http://schemas.openxmlformats.org/officeDocument/2006/relationships/image" Target="../media/image629.png"/><Relationship Id="rId27" Type="http://schemas.openxmlformats.org/officeDocument/2006/relationships/customXml" Target="../ink/ink517.xml"/><Relationship Id="rId48" Type="http://schemas.openxmlformats.org/officeDocument/2006/relationships/image" Target="../media/image518.png"/><Relationship Id="rId69" Type="http://schemas.openxmlformats.org/officeDocument/2006/relationships/customXml" Target="../ink/ink538.xml"/><Relationship Id="rId113" Type="http://schemas.openxmlformats.org/officeDocument/2006/relationships/customXml" Target="../ink/ink560.xml"/><Relationship Id="rId134" Type="http://schemas.openxmlformats.org/officeDocument/2006/relationships/image" Target="../media/image561.png"/><Relationship Id="rId80" Type="http://schemas.openxmlformats.org/officeDocument/2006/relationships/image" Target="../media/image534.png"/><Relationship Id="rId155" Type="http://schemas.openxmlformats.org/officeDocument/2006/relationships/customXml" Target="../ink/ink581.xml"/><Relationship Id="rId176" Type="http://schemas.openxmlformats.org/officeDocument/2006/relationships/image" Target="../media/image582.png"/><Relationship Id="rId197" Type="http://schemas.openxmlformats.org/officeDocument/2006/relationships/customXml" Target="../ink/ink602.xml"/><Relationship Id="rId201" Type="http://schemas.openxmlformats.org/officeDocument/2006/relationships/customXml" Target="../ink/ink604.xml"/><Relationship Id="rId222" Type="http://schemas.openxmlformats.org/officeDocument/2006/relationships/image" Target="../media/image604.png"/><Relationship Id="rId243" Type="http://schemas.openxmlformats.org/officeDocument/2006/relationships/customXml" Target="../ink/ink625.xml"/><Relationship Id="rId264" Type="http://schemas.openxmlformats.org/officeDocument/2006/relationships/image" Target="../media/image624.png"/><Relationship Id="rId17" Type="http://schemas.openxmlformats.org/officeDocument/2006/relationships/customXml" Target="../ink/ink512.xml"/><Relationship Id="rId38" Type="http://schemas.openxmlformats.org/officeDocument/2006/relationships/image" Target="../media/image513.png"/><Relationship Id="rId59" Type="http://schemas.openxmlformats.org/officeDocument/2006/relationships/customXml" Target="../ink/ink533.xml"/><Relationship Id="rId103" Type="http://schemas.openxmlformats.org/officeDocument/2006/relationships/customXml" Target="../ink/ink555.xml"/><Relationship Id="rId124" Type="http://schemas.openxmlformats.org/officeDocument/2006/relationships/image" Target="../media/image556.png"/><Relationship Id="rId70" Type="http://schemas.openxmlformats.org/officeDocument/2006/relationships/image" Target="../media/image529.png"/><Relationship Id="rId91" Type="http://schemas.openxmlformats.org/officeDocument/2006/relationships/customXml" Target="../ink/ink549.xml"/><Relationship Id="rId145" Type="http://schemas.openxmlformats.org/officeDocument/2006/relationships/customXml" Target="../ink/ink576.xml"/><Relationship Id="rId166" Type="http://schemas.openxmlformats.org/officeDocument/2006/relationships/image" Target="../media/image577.png"/><Relationship Id="rId187" Type="http://schemas.openxmlformats.org/officeDocument/2006/relationships/customXml" Target="../ink/ink597.xml"/><Relationship Id="rId1" Type="http://schemas.openxmlformats.org/officeDocument/2006/relationships/slideLayout" Target="../slideLayouts/slideLayout2.xml"/><Relationship Id="rId212" Type="http://schemas.openxmlformats.org/officeDocument/2006/relationships/image" Target="../media/image600.png"/><Relationship Id="rId233" Type="http://schemas.openxmlformats.org/officeDocument/2006/relationships/customXml" Target="../ink/ink620.xml"/><Relationship Id="rId254" Type="http://schemas.openxmlformats.org/officeDocument/2006/relationships/image" Target="../media/image620.png"/><Relationship Id="rId28" Type="http://schemas.openxmlformats.org/officeDocument/2006/relationships/image" Target="../media/image508.png"/><Relationship Id="rId49" Type="http://schemas.openxmlformats.org/officeDocument/2006/relationships/customXml" Target="../ink/ink528.xml"/><Relationship Id="rId114" Type="http://schemas.openxmlformats.org/officeDocument/2006/relationships/image" Target="../media/image551.png"/><Relationship Id="rId275" Type="http://schemas.openxmlformats.org/officeDocument/2006/relationships/customXml" Target="../ink/ink641.xml"/><Relationship Id="rId60" Type="http://schemas.openxmlformats.org/officeDocument/2006/relationships/image" Target="../media/image524.png"/><Relationship Id="rId81" Type="http://schemas.openxmlformats.org/officeDocument/2006/relationships/customXml" Target="../ink/ink544.xml"/><Relationship Id="rId135" Type="http://schemas.openxmlformats.org/officeDocument/2006/relationships/customXml" Target="../ink/ink571.xml"/><Relationship Id="rId156" Type="http://schemas.openxmlformats.org/officeDocument/2006/relationships/image" Target="../media/image572.png"/><Relationship Id="rId177" Type="http://schemas.openxmlformats.org/officeDocument/2006/relationships/customXml" Target="../ink/ink592.xml"/><Relationship Id="rId198" Type="http://schemas.openxmlformats.org/officeDocument/2006/relationships/image" Target="../media/image593.png"/><Relationship Id="rId202" Type="http://schemas.openxmlformats.org/officeDocument/2006/relationships/image" Target="../media/image595.png"/><Relationship Id="rId223" Type="http://schemas.openxmlformats.org/officeDocument/2006/relationships/customXml" Target="../ink/ink615.xml"/><Relationship Id="rId244" Type="http://schemas.openxmlformats.org/officeDocument/2006/relationships/image" Target="../media/image615.png"/><Relationship Id="rId18" Type="http://schemas.openxmlformats.org/officeDocument/2006/relationships/image" Target="../media/image503.png"/><Relationship Id="rId39" Type="http://schemas.openxmlformats.org/officeDocument/2006/relationships/customXml" Target="../ink/ink523.xml"/><Relationship Id="rId265" Type="http://schemas.openxmlformats.org/officeDocument/2006/relationships/customXml" Target="../ink/ink636.xml"/><Relationship Id="rId50" Type="http://schemas.openxmlformats.org/officeDocument/2006/relationships/image" Target="../media/image519.png"/><Relationship Id="rId104" Type="http://schemas.openxmlformats.org/officeDocument/2006/relationships/image" Target="../media/image546.png"/><Relationship Id="rId125" Type="http://schemas.openxmlformats.org/officeDocument/2006/relationships/customXml" Target="../ink/ink566.xml"/><Relationship Id="rId146" Type="http://schemas.openxmlformats.org/officeDocument/2006/relationships/image" Target="../media/image567.png"/><Relationship Id="rId167" Type="http://schemas.openxmlformats.org/officeDocument/2006/relationships/customXml" Target="../ink/ink587.xml"/><Relationship Id="rId188" Type="http://schemas.openxmlformats.org/officeDocument/2006/relationships/image" Target="../media/image588.png"/><Relationship Id="rId71" Type="http://schemas.openxmlformats.org/officeDocument/2006/relationships/customXml" Target="../ink/ink539.xml"/><Relationship Id="rId92" Type="http://schemas.openxmlformats.org/officeDocument/2006/relationships/image" Target="../media/image540.png"/><Relationship Id="rId213" Type="http://schemas.openxmlformats.org/officeDocument/2006/relationships/customXml" Target="../ink/ink610.xml"/><Relationship Id="rId234" Type="http://schemas.openxmlformats.org/officeDocument/2006/relationships/image" Target="../media/image610.png"/><Relationship Id="rId2" Type="http://schemas.openxmlformats.org/officeDocument/2006/relationships/image" Target="../media/image495.png"/><Relationship Id="rId29" Type="http://schemas.openxmlformats.org/officeDocument/2006/relationships/customXml" Target="../ink/ink518.xml"/><Relationship Id="rId255" Type="http://schemas.openxmlformats.org/officeDocument/2006/relationships/customXml" Target="../ink/ink631.xml"/><Relationship Id="rId276" Type="http://schemas.openxmlformats.org/officeDocument/2006/relationships/image" Target="../media/image630.png"/><Relationship Id="rId40" Type="http://schemas.openxmlformats.org/officeDocument/2006/relationships/image" Target="../media/image514.png"/><Relationship Id="rId115" Type="http://schemas.openxmlformats.org/officeDocument/2006/relationships/customXml" Target="../ink/ink561.xml"/><Relationship Id="rId136" Type="http://schemas.openxmlformats.org/officeDocument/2006/relationships/image" Target="../media/image562.png"/><Relationship Id="rId157" Type="http://schemas.openxmlformats.org/officeDocument/2006/relationships/customXml" Target="../ink/ink582.xml"/><Relationship Id="rId178" Type="http://schemas.openxmlformats.org/officeDocument/2006/relationships/image" Target="../media/image583.png"/><Relationship Id="rId61" Type="http://schemas.openxmlformats.org/officeDocument/2006/relationships/customXml" Target="../ink/ink534.xml"/><Relationship Id="rId82" Type="http://schemas.openxmlformats.org/officeDocument/2006/relationships/image" Target="../media/image535.png"/><Relationship Id="rId199" Type="http://schemas.openxmlformats.org/officeDocument/2006/relationships/customXml" Target="../ink/ink603.xml"/><Relationship Id="rId203" Type="http://schemas.openxmlformats.org/officeDocument/2006/relationships/customXml" Target="../ink/ink605.xml"/><Relationship Id="rId19" Type="http://schemas.openxmlformats.org/officeDocument/2006/relationships/customXml" Target="../ink/ink513.xml"/><Relationship Id="rId224" Type="http://schemas.openxmlformats.org/officeDocument/2006/relationships/image" Target="../media/image605.png"/><Relationship Id="rId245" Type="http://schemas.openxmlformats.org/officeDocument/2006/relationships/customXml" Target="../ink/ink626.xml"/><Relationship Id="rId266" Type="http://schemas.openxmlformats.org/officeDocument/2006/relationships/image" Target="../media/image625.png"/><Relationship Id="rId30" Type="http://schemas.openxmlformats.org/officeDocument/2006/relationships/image" Target="../media/image509.png"/><Relationship Id="rId105" Type="http://schemas.openxmlformats.org/officeDocument/2006/relationships/customXml" Target="../ink/ink556.xml"/><Relationship Id="rId126" Type="http://schemas.openxmlformats.org/officeDocument/2006/relationships/image" Target="../media/image557.png"/><Relationship Id="rId147" Type="http://schemas.openxmlformats.org/officeDocument/2006/relationships/customXml" Target="../ink/ink577.xml"/><Relationship Id="rId168" Type="http://schemas.openxmlformats.org/officeDocument/2006/relationships/image" Target="../media/image578.png"/><Relationship Id="rId51" Type="http://schemas.openxmlformats.org/officeDocument/2006/relationships/customXml" Target="../ink/ink529.xml"/><Relationship Id="rId72" Type="http://schemas.openxmlformats.org/officeDocument/2006/relationships/image" Target="../media/image530.png"/><Relationship Id="rId93" Type="http://schemas.openxmlformats.org/officeDocument/2006/relationships/customXml" Target="../ink/ink550.xml"/><Relationship Id="rId189" Type="http://schemas.openxmlformats.org/officeDocument/2006/relationships/customXml" Target="../ink/ink598.xml"/><Relationship Id="rId3" Type="http://schemas.openxmlformats.org/officeDocument/2006/relationships/customXml" Target="../ink/ink505.xml"/><Relationship Id="rId214" Type="http://schemas.openxmlformats.org/officeDocument/2006/relationships/image" Target="../media/image601.png"/><Relationship Id="rId235" Type="http://schemas.openxmlformats.org/officeDocument/2006/relationships/customXml" Target="../ink/ink621.xml"/><Relationship Id="rId256" Type="http://schemas.openxmlformats.org/officeDocument/2006/relationships/image" Target="../media/image323.png"/><Relationship Id="rId116" Type="http://schemas.openxmlformats.org/officeDocument/2006/relationships/image" Target="../media/image552.png"/><Relationship Id="rId137" Type="http://schemas.openxmlformats.org/officeDocument/2006/relationships/customXml" Target="../ink/ink572.xml"/><Relationship Id="rId158" Type="http://schemas.openxmlformats.org/officeDocument/2006/relationships/image" Target="../media/image573.png"/><Relationship Id="rId20" Type="http://schemas.openxmlformats.org/officeDocument/2006/relationships/image" Target="../media/image504.png"/><Relationship Id="rId41" Type="http://schemas.openxmlformats.org/officeDocument/2006/relationships/customXml" Target="../ink/ink524.xml"/><Relationship Id="rId62" Type="http://schemas.openxmlformats.org/officeDocument/2006/relationships/image" Target="../media/image525.png"/><Relationship Id="rId83" Type="http://schemas.openxmlformats.org/officeDocument/2006/relationships/customXml" Target="../ink/ink545.xml"/><Relationship Id="rId179" Type="http://schemas.openxmlformats.org/officeDocument/2006/relationships/customXml" Target="../ink/ink593.xml"/><Relationship Id="rId190" Type="http://schemas.openxmlformats.org/officeDocument/2006/relationships/image" Target="../media/image589.png"/><Relationship Id="rId204" Type="http://schemas.openxmlformats.org/officeDocument/2006/relationships/image" Target="../media/image596.png"/><Relationship Id="rId225" Type="http://schemas.openxmlformats.org/officeDocument/2006/relationships/customXml" Target="../ink/ink616.xml"/><Relationship Id="rId246" Type="http://schemas.openxmlformats.org/officeDocument/2006/relationships/image" Target="../media/image616.png"/><Relationship Id="rId267" Type="http://schemas.openxmlformats.org/officeDocument/2006/relationships/customXml" Target="../ink/ink637.xml"/><Relationship Id="rId106" Type="http://schemas.openxmlformats.org/officeDocument/2006/relationships/image" Target="../media/image547.png"/><Relationship Id="rId127" Type="http://schemas.openxmlformats.org/officeDocument/2006/relationships/customXml" Target="../ink/ink567.xml"/><Relationship Id="rId10" Type="http://schemas.openxmlformats.org/officeDocument/2006/relationships/image" Target="../media/image499.png"/><Relationship Id="rId31" Type="http://schemas.openxmlformats.org/officeDocument/2006/relationships/customXml" Target="../ink/ink519.xml"/><Relationship Id="rId52" Type="http://schemas.openxmlformats.org/officeDocument/2006/relationships/image" Target="../media/image520.png"/><Relationship Id="rId73" Type="http://schemas.openxmlformats.org/officeDocument/2006/relationships/customXml" Target="../ink/ink540.xml"/><Relationship Id="rId94" Type="http://schemas.openxmlformats.org/officeDocument/2006/relationships/image" Target="../media/image541.png"/><Relationship Id="rId148" Type="http://schemas.openxmlformats.org/officeDocument/2006/relationships/image" Target="../media/image568.png"/><Relationship Id="rId169" Type="http://schemas.openxmlformats.org/officeDocument/2006/relationships/customXml" Target="../ink/ink588.xml"/><Relationship Id="rId4" Type="http://schemas.openxmlformats.org/officeDocument/2006/relationships/image" Target="../media/image496.png"/><Relationship Id="rId180" Type="http://schemas.openxmlformats.org/officeDocument/2006/relationships/image" Target="../media/image584.png"/><Relationship Id="rId215" Type="http://schemas.openxmlformats.org/officeDocument/2006/relationships/customXml" Target="../ink/ink611.xml"/><Relationship Id="rId236" Type="http://schemas.openxmlformats.org/officeDocument/2006/relationships/image" Target="../media/image611.png"/><Relationship Id="rId257" Type="http://schemas.openxmlformats.org/officeDocument/2006/relationships/customXml" Target="../ink/ink632.xml"/><Relationship Id="rId42" Type="http://schemas.openxmlformats.org/officeDocument/2006/relationships/image" Target="../media/image515.png"/><Relationship Id="rId84" Type="http://schemas.openxmlformats.org/officeDocument/2006/relationships/image" Target="../media/image536.png"/><Relationship Id="rId138" Type="http://schemas.openxmlformats.org/officeDocument/2006/relationships/image" Target="../media/image563.png"/><Relationship Id="rId191" Type="http://schemas.openxmlformats.org/officeDocument/2006/relationships/customXml" Target="../ink/ink599.xml"/><Relationship Id="rId205" Type="http://schemas.openxmlformats.org/officeDocument/2006/relationships/customXml" Target="../ink/ink606.xml"/><Relationship Id="rId247" Type="http://schemas.openxmlformats.org/officeDocument/2006/relationships/customXml" Target="../ink/ink627.xml"/><Relationship Id="rId107" Type="http://schemas.openxmlformats.org/officeDocument/2006/relationships/customXml" Target="../ink/ink557.xml"/><Relationship Id="rId11" Type="http://schemas.openxmlformats.org/officeDocument/2006/relationships/customXml" Target="../ink/ink509.xml"/><Relationship Id="rId53" Type="http://schemas.openxmlformats.org/officeDocument/2006/relationships/customXml" Target="../ink/ink530.xml"/><Relationship Id="rId149" Type="http://schemas.openxmlformats.org/officeDocument/2006/relationships/customXml" Target="../ink/ink578.xml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customXml" Target="../ink/ink647.xml"/><Relationship Id="rId18" Type="http://schemas.openxmlformats.org/officeDocument/2006/relationships/image" Target="../media/image639.png"/><Relationship Id="rId26" Type="http://schemas.openxmlformats.org/officeDocument/2006/relationships/image" Target="../media/image643.png"/><Relationship Id="rId39" Type="http://schemas.openxmlformats.org/officeDocument/2006/relationships/customXml" Target="../ink/ink660.xml"/><Relationship Id="rId21" Type="http://schemas.openxmlformats.org/officeDocument/2006/relationships/customXml" Target="../ink/ink651.xml"/><Relationship Id="rId34" Type="http://schemas.openxmlformats.org/officeDocument/2006/relationships/image" Target="../media/image647.png"/><Relationship Id="rId42" Type="http://schemas.openxmlformats.org/officeDocument/2006/relationships/image" Target="../media/image651.png"/><Relationship Id="rId7" Type="http://schemas.openxmlformats.org/officeDocument/2006/relationships/customXml" Target="../ink/ink644.xml"/><Relationship Id="rId2" Type="http://schemas.openxmlformats.org/officeDocument/2006/relationships/image" Target="../media/image631.png"/><Relationship Id="rId16" Type="http://schemas.openxmlformats.org/officeDocument/2006/relationships/image" Target="../media/image638.png"/><Relationship Id="rId20" Type="http://schemas.openxmlformats.org/officeDocument/2006/relationships/image" Target="../media/image640.png"/><Relationship Id="rId29" Type="http://schemas.openxmlformats.org/officeDocument/2006/relationships/customXml" Target="../ink/ink655.xml"/><Relationship Id="rId41" Type="http://schemas.openxmlformats.org/officeDocument/2006/relationships/customXml" Target="../ink/ink66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3.png"/><Relationship Id="rId11" Type="http://schemas.openxmlformats.org/officeDocument/2006/relationships/customXml" Target="../ink/ink646.xml"/><Relationship Id="rId24" Type="http://schemas.openxmlformats.org/officeDocument/2006/relationships/image" Target="../media/image642.png"/><Relationship Id="rId32" Type="http://schemas.openxmlformats.org/officeDocument/2006/relationships/image" Target="../media/image646.png"/><Relationship Id="rId37" Type="http://schemas.openxmlformats.org/officeDocument/2006/relationships/customXml" Target="../ink/ink659.xml"/><Relationship Id="rId40" Type="http://schemas.openxmlformats.org/officeDocument/2006/relationships/image" Target="../media/image650.png"/><Relationship Id="rId5" Type="http://schemas.openxmlformats.org/officeDocument/2006/relationships/customXml" Target="../ink/ink643.xml"/><Relationship Id="rId15" Type="http://schemas.openxmlformats.org/officeDocument/2006/relationships/customXml" Target="../ink/ink648.xml"/><Relationship Id="rId23" Type="http://schemas.openxmlformats.org/officeDocument/2006/relationships/customXml" Target="../ink/ink652.xml"/><Relationship Id="rId28" Type="http://schemas.openxmlformats.org/officeDocument/2006/relationships/image" Target="../media/image644.png"/><Relationship Id="rId36" Type="http://schemas.openxmlformats.org/officeDocument/2006/relationships/image" Target="../media/image648.png"/><Relationship Id="rId10" Type="http://schemas.openxmlformats.org/officeDocument/2006/relationships/image" Target="../media/image635.png"/><Relationship Id="rId19" Type="http://schemas.openxmlformats.org/officeDocument/2006/relationships/customXml" Target="../ink/ink650.xml"/><Relationship Id="rId31" Type="http://schemas.openxmlformats.org/officeDocument/2006/relationships/customXml" Target="../ink/ink656.xml"/><Relationship Id="rId4" Type="http://schemas.openxmlformats.org/officeDocument/2006/relationships/image" Target="../media/image632.png"/><Relationship Id="rId9" Type="http://schemas.openxmlformats.org/officeDocument/2006/relationships/customXml" Target="../ink/ink645.xml"/><Relationship Id="rId14" Type="http://schemas.openxmlformats.org/officeDocument/2006/relationships/image" Target="../media/image637.png"/><Relationship Id="rId22" Type="http://schemas.openxmlformats.org/officeDocument/2006/relationships/image" Target="../media/image641.png"/><Relationship Id="rId27" Type="http://schemas.openxmlformats.org/officeDocument/2006/relationships/customXml" Target="../ink/ink654.xml"/><Relationship Id="rId30" Type="http://schemas.openxmlformats.org/officeDocument/2006/relationships/image" Target="../media/image645.png"/><Relationship Id="rId35" Type="http://schemas.openxmlformats.org/officeDocument/2006/relationships/customXml" Target="../ink/ink658.xml"/><Relationship Id="rId8" Type="http://schemas.openxmlformats.org/officeDocument/2006/relationships/image" Target="../media/image634.png"/><Relationship Id="rId3" Type="http://schemas.openxmlformats.org/officeDocument/2006/relationships/customXml" Target="../ink/ink642.xml"/><Relationship Id="rId12" Type="http://schemas.openxmlformats.org/officeDocument/2006/relationships/image" Target="../media/image636.png"/><Relationship Id="rId17" Type="http://schemas.openxmlformats.org/officeDocument/2006/relationships/customXml" Target="../ink/ink649.xml"/><Relationship Id="rId25" Type="http://schemas.openxmlformats.org/officeDocument/2006/relationships/customXml" Target="../ink/ink653.xml"/><Relationship Id="rId33" Type="http://schemas.openxmlformats.org/officeDocument/2006/relationships/customXml" Target="../ink/ink657.xml"/><Relationship Id="rId38" Type="http://schemas.openxmlformats.org/officeDocument/2006/relationships/image" Target="../media/image6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59B1F8-8AD5-E8C8-C237-4D8B2B093D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4CAC7E6-7F9D-B091-7A1A-C79CA4C534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7CE86CA-615E-08AE-6267-0F41D92DE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52" y="2446373"/>
            <a:ext cx="9027329" cy="178859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3" name="Encre 12">
                <a:extLst>
                  <a:ext uri="{FF2B5EF4-FFF2-40B4-BE49-F238E27FC236}">
                    <a16:creationId xmlns:a16="http://schemas.microsoft.com/office/drawing/2014/main" id="{75A4EEEF-62BE-3D1B-8D96-46E887DB5530}"/>
                  </a:ext>
                </a:extLst>
              </p14:cNvPr>
              <p14:cNvContentPartPr/>
              <p14:nvPr/>
            </p14:nvContentPartPr>
            <p14:xfrm>
              <a:off x="5971034" y="2819364"/>
              <a:ext cx="1166760" cy="56880"/>
            </p14:xfrm>
          </p:contentPart>
        </mc:Choice>
        <mc:Fallback>
          <p:pic>
            <p:nvPicPr>
              <p:cNvPr id="13" name="Encre 12">
                <a:extLst>
                  <a:ext uri="{FF2B5EF4-FFF2-40B4-BE49-F238E27FC236}">
                    <a16:creationId xmlns:a16="http://schemas.microsoft.com/office/drawing/2014/main" id="{75A4EEEF-62BE-3D1B-8D96-46E887DB553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17034" y="2711364"/>
                <a:ext cx="127440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25" name="Encre 24">
                <a:extLst>
                  <a:ext uri="{FF2B5EF4-FFF2-40B4-BE49-F238E27FC236}">
                    <a16:creationId xmlns:a16="http://schemas.microsoft.com/office/drawing/2014/main" id="{ADB32A0B-8C4D-6001-A98E-4B2E6D07B5E9}"/>
                  </a:ext>
                </a:extLst>
              </p14:cNvPr>
              <p14:cNvContentPartPr/>
              <p14:nvPr/>
            </p14:nvContentPartPr>
            <p14:xfrm>
              <a:off x="3866834" y="1181364"/>
              <a:ext cx="156240" cy="214920"/>
            </p14:xfrm>
          </p:contentPart>
        </mc:Choice>
        <mc:Fallback>
          <p:pic>
            <p:nvPicPr>
              <p:cNvPr id="25" name="Encre 24">
                <a:extLst>
                  <a:ext uri="{FF2B5EF4-FFF2-40B4-BE49-F238E27FC236}">
                    <a16:creationId xmlns:a16="http://schemas.microsoft.com/office/drawing/2014/main" id="{ADB32A0B-8C4D-6001-A98E-4B2E6D07B5E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57834" y="1172364"/>
                <a:ext cx="173880" cy="232560"/>
              </a:xfrm>
              <a:prstGeom prst="rect">
                <a:avLst/>
              </a:prstGeom>
            </p:spPr>
          </p:pic>
        </mc:Fallback>
      </mc:AlternateContent>
      <p:grpSp>
        <p:nvGrpSpPr>
          <p:cNvPr id="34" name="Groupe 33">
            <a:extLst>
              <a:ext uri="{FF2B5EF4-FFF2-40B4-BE49-F238E27FC236}">
                <a16:creationId xmlns:a16="http://schemas.microsoft.com/office/drawing/2014/main" id="{951D6EB8-B1D8-89D1-211B-048836B58183}"/>
              </a:ext>
            </a:extLst>
          </p:cNvPr>
          <p:cNvGrpSpPr/>
          <p:nvPr/>
        </p:nvGrpSpPr>
        <p:grpSpPr>
          <a:xfrm>
            <a:off x="1311194" y="1170924"/>
            <a:ext cx="4450680" cy="3886920"/>
            <a:chOff x="1311194" y="1170924"/>
            <a:chExt cx="4450680" cy="3886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4" name="Encre 3">
                  <a:extLst>
                    <a:ext uri="{FF2B5EF4-FFF2-40B4-BE49-F238E27FC236}">
                      <a16:creationId xmlns:a16="http://schemas.microsoft.com/office/drawing/2014/main" id="{230A400F-6209-586B-44B7-7FA331DF45AA}"/>
                    </a:ext>
                  </a:extLst>
                </p14:cNvPr>
                <p14:cNvContentPartPr/>
                <p14:nvPr/>
              </p14:nvContentPartPr>
              <p14:xfrm>
                <a:off x="1586234" y="2983164"/>
                <a:ext cx="464760" cy="785520"/>
              </p14:xfrm>
            </p:contentPart>
          </mc:Choice>
          <mc:Fallback>
            <p:pic>
              <p:nvPicPr>
                <p:cNvPr id="4" name="Encre 3">
                  <a:extLst>
                    <a:ext uri="{FF2B5EF4-FFF2-40B4-BE49-F238E27FC236}">
                      <a16:creationId xmlns:a16="http://schemas.microsoft.com/office/drawing/2014/main" id="{230A400F-6209-586B-44B7-7FA331DF45AA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577234" y="2974524"/>
                  <a:ext cx="482400" cy="80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5" name="Encre 4">
                  <a:extLst>
                    <a:ext uri="{FF2B5EF4-FFF2-40B4-BE49-F238E27FC236}">
                      <a16:creationId xmlns:a16="http://schemas.microsoft.com/office/drawing/2014/main" id="{074110FF-32A6-F16A-F264-1CD1BBD0DBD0}"/>
                    </a:ext>
                  </a:extLst>
                </p14:cNvPr>
                <p14:cNvContentPartPr/>
                <p14:nvPr/>
              </p14:nvContentPartPr>
              <p14:xfrm>
                <a:off x="2081594" y="3956244"/>
                <a:ext cx="101520" cy="119160"/>
              </p14:xfrm>
            </p:contentPart>
          </mc:Choice>
          <mc:Fallback>
            <p:pic>
              <p:nvPicPr>
                <p:cNvPr id="5" name="Encre 4">
                  <a:extLst>
                    <a:ext uri="{FF2B5EF4-FFF2-40B4-BE49-F238E27FC236}">
                      <a16:creationId xmlns:a16="http://schemas.microsoft.com/office/drawing/2014/main" id="{074110FF-32A6-F16A-F264-1CD1BBD0DBD0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072954" y="3947244"/>
                  <a:ext cx="11916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8" name="Encre 7">
                  <a:extLst>
                    <a:ext uri="{FF2B5EF4-FFF2-40B4-BE49-F238E27FC236}">
                      <a16:creationId xmlns:a16="http://schemas.microsoft.com/office/drawing/2014/main" id="{2DEF8BF1-C2CE-611D-0E69-131AD6789FA5}"/>
                    </a:ext>
                  </a:extLst>
                </p14:cNvPr>
                <p14:cNvContentPartPr/>
                <p14:nvPr/>
              </p14:nvContentPartPr>
              <p14:xfrm>
                <a:off x="2119754" y="2653764"/>
                <a:ext cx="172440" cy="189720"/>
              </p14:xfrm>
            </p:contentPart>
          </mc:Choice>
          <mc:Fallback>
            <p:pic>
              <p:nvPicPr>
                <p:cNvPr id="8" name="Encre 7">
                  <a:extLst>
                    <a:ext uri="{FF2B5EF4-FFF2-40B4-BE49-F238E27FC236}">
                      <a16:creationId xmlns:a16="http://schemas.microsoft.com/office/drawing/2014/main" id="{2DEF8BF1-C2CE-611D-0E69-131AD6789FA5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111114" y="2644764"/>
                  <a:ext cx="190080" cy="207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9" name="Encre 8">
                  <a:extLst>
                    <a:ext uri="{FF2B5EF4-FFF2-40B4-BE49-F238E27FC236}">
                      <a16:creationId xmlns:a16="http://schemas.microsoft.com/office/drawing/2014/main" id="{A9D4F9C1-B00E-B9F5-B6B6-6587F7E6EB09}"/>
                    </a:ext>
                  </a:extLst>
                </p14:cNvPr>
                <p14:cNvContentPartPr/>
                <p14:nvPr/>
              </p14:nvContentPartPr>
              <p14:xfrm>
                <a:off x="1311194" y="2498964"/>
                <a:ext cx="123120" cy="224640"/>
              </p14:xfrm>
            </p:contentPart>
          </mc:Choice>
          <mc:Fallback>
            <p:pic>
              <p:nvPicPr>
                <p:cNvPr id="9" name="Encre 8">
                  <a:extLst>
                    <a:ext uri="{FF2B5EF4-FFF2-40B4-BE49-F238E27FC236}">
                      <a16:creationId xmlns:a16="http://schemas.microsoft.com/office/drawing/2014/main" id="{A9D4F9C1-B00E-B9F5-B6B6-6587F7E6EB09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302194" y="2490324"/>
                  <a:ext cx="140760" cy="24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98484EB8-F7A5-4BAC-9960-2EDCCE7F9036}"/>
                    </a:ext>
                  </a:extLst>
                </p14:cNvPr>
                <p14:cNvContentPartPr/>
                <p14:nvPr/>
              </p14:nvContentPartPr>
              <p14:xfrm>
                <a:off x="3006074" y="2829444"/>
                <a:ext cx="654120" cy="618120"/>
              </p14:xfrm>
            </p:contentPart>
          </mc:Choice>
          <mc:Fallback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98484EB8-F7A5-4BAC-9960-2EDCCE7F9036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2997074" y="2820444"/>
                  <a:ext cx="671760" cy="63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11" name="Encre 10">
                  <a:extLst>
                    <a:ext uri="{FF2B5EF4-FFF2-40B4-BE49-F238E27FC236}">
                      <a16:creationId xmlns:a16="http://schemas.microsoft.com/office/drawing/2014/main" id="{6089C7E0-7E78-ED25-4F8C-6D1A303E4452}"/>
                    </a:ext>
                  </a:extLst>
                </p14:cNvPr>
                <p14:cNvContentPartPr/>
                <p14:nvPr/>
              </p14:nvContentPartPr>
              <p14:xfrm>
                <a:off x="3987794" y="2731884"/>
                <a:ext cx="78120" cy="171360"/>
              </p14:xfrm>
            </p:contentPart>
          </mc:Choice>
          <mc:Fallback>
            <p:pic>
              <p:nvPicPr>
                <p:cNvPr id="11" name="Encre 10">
                  <a:extLst>
                    <a:ext uri="{FF2B5EF4-FFF2-40B4-BE49-F238E27FC236}">
                      <a16:creationId xmlns:a16="http://schemas.microsoft.com/office/drawing/2014/main" id="{6089C7E0-7E78-ED25-4F8C-6D1A303E4452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979154" y="2722884"/>
                  <a:ext cx="95760" cy="18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12" name="Encre 11">
                  <a:extLst>
                    <a:ext uri="{FF2B5EF4-FFF2-40B4-BE49-F238E27FC236}">
                      <a16:creationId xmlns:a16="http://schemas.microsoft.com/office/drawing/2014/main" id="{666FE1CF-24EF-B1F2-6C06-DF50C2854A2A}"/>
                    </a:ext>
                  </a:extLst>
                </p14:cNvPr>
                <p14:cNvContentPartPr/>
                <p14:nvPr/>
              </p14:nvContentPartPr>
              <p14:xfrm>
                <a:off x="2599994" y="2840244"/>
                <a:ext cx="133560" cy="179280"/>
              </p14:xfrm>
            </p:contentPart>
          </mc:Choice>
          <mc:Fallback>
            <p:pic>
              <p:nvPicPr>
                <p:cNvPr id="12" name="Encre 11">
                  <a:extLst>
                    <a:ext uri="{FF2B5EF4-FFF2-40B4-BE49-F238E27FC236}">
                      <a16:creationId xmlns:a16="http://schemas.microsoft.com/office/drawing/2014/main" id="{666FE1CF-24EF-B1F2-6C06-DF50C2854A2A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2591354" y="2831604"/>
                  <a:ext cx="151200" cy="19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14" name="Encre 13">
                  <a:extLst>
                    <a:ext uri="{FF2B5EF4-FFF2-40B4-BE49-F238E27FC236}">
                      <a16:creationId xmlns:a16="http://schemas.microsoft.com/office/drawing/2014/main" id="{4EAC24AA-FF96-D1D9-0A71-E9B148345CED}"/>
                    </a:ext>
                  </a:extLst>
                </p14:cNvPr>
                <p14:cNvContentPartPr/>
                <p14:nvPr/>
              </p14:nvContentPartPr>
              <p14:xfrm>
                <a:off x="5584034" y="1861044"/>
                <a:ext cx="146160" cy="168840"/>
              </p14:xfrm>
            </p:contentPart>
          </mc:Choice>
          <mc:Fallback>
            <p:pic>
              <p:nvPicPr>
                <p:cNvPr id="14" name="Encre 13">
                  <a:extLst>
                    <a:ext uri="{FF2B5EF4-FFF2-40B4-BE49-F238E27FC236}">
                      <a16:creationId xmlns:a16="http://schemas.microsoft.com/office/drawing/2014/main" id="{4EAC24AA-FF96-D1D9-0A71-E9B148345CED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575034" y="1852404"/>
                  <a:ext cx="163800" cy="18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15" name="Encre 14">
                  <a:extLst>
                    <a:ext uri="{FF2B5EF4-FFF2-40B4-BE49-F238E27FC236}">
                      <a16:creationId xmlns:a16="http://schemas.microsoft.com/office/drawing/2014/main" id="{9041EF0F-CD86-937B-AB03-BEFC891775AC}"/>
                    </a:ext>
                  </a:extLst>
                </p14:cNvPr>
                <p14:cNvContentPartPr/>
                <p14:nvPr/>
              </p14:nvContentPartPr>
              <p14:xfrm>
                <a:off x="5651354" y="1476204"/>
                <a:ext cx="360" cy="219240"/>
              </p14:xfrm>
            </p:contentPart>
          </mc:Choice>
          <mc:Fallback>
            <p:pic>
              <p:nvPicPr>
                <p:cNvPr id="15" name="Encre 14">
                  <a:extLst>
                    <a:ext uri="{FF2B5EF4-FFF2-40B4-BE49-F238E27FC236}">
                      <a16:creationId xmlns:a16="http://schemas.microsoft.com/office/drawing/2014/main" id="{9041EF0F-CD86-937B-AB03-BEFC891775AC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642354" y="1467564"/>
                  <a:ext cx="18000" cy="23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16" name="Encre 15">
                  <a:extLst>
                    <a:ext uri="{FF2B5EF4-FFF2-40B4-BE49-F238E27FC236}">
                      <a16:creationId xmlns:a16="http://schemas.microsoft.com/office/drawing/2014/main" id="{6A506306-8A23-C754-72EA-68015C05E0C7}"/>
                    </a:ext>
                  </a:extLst>
                </p14:cNvPr>
                <p14:cNvContentPartPr/>
                <p14:nvPr/>
              </p14:nvContentPartPr>
              <p14:xfrm>
                <a:off x="5717594" y="1465044"/>
                <a:ext cx="360" cy="254880"/>
              </p14:xfrm>
            </p:contentPart>
          </mc:Choice>
          <mc:Fallback>
            <p:pic>
              <p:nvPicPr>
                <p:cNvPr id="16" name="Encre 15">
                  <a:extLst>
                    <a:ext uri="{FF2B5EF4-FFF2-40B4-BE49-F238E27FC236}">
                      <a16:creationId xmlns:a16="http://schemas.microsoft.com/office/drawing/2014/main" id="{6A506306-8A23-C754-72EA-68015C05E0C7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5708594" y="1456044"/>
                  <a:ext cx="18000" cy="27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18" name="Encre 17">
                  <a:extLst>
                    <a:ext uri="{FF2B5EF4-FFF2-40B4-BE49-F238E27FC236}">
                      <a16:creationId xmlns:a16="http://schemas.microsoft.com/office/drawing/2014/main" id="{B7150AED-43B2-A90E-9526-00BA5474F231}"/>
                    </a:ext>
                  </a:extLst>
                </p14:cNvPr>
                <p14:cNvContentPartPr/>
                <p14:nvPr/>
              </p14:nvContentPartPr>
              <p14:xfrm>
                <a:off x="5582234" y="1170924"/>
                <a:ext cx="179640" cy="153000"/>
              </p14:xfrm>
            </p:contentPart>
          </mc:Choice>
          <mc:Fallback>
            <p:pic>
              <p:nvPicPr>
                <p:cNvPr id="18" name="Encre 17">
                  <a:extLst>
                    <a:ext uri="{FF2B5EF4-FFF2-40B4-BE49-F238E27FC236}">
                      <a16:creationId xmlns:a16="http://schemas.microsoft.com/office/drawing/2014/main" id="{B7150AED-43B2-A90E-9526-00BA5474F231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5573594" y="1162284"/>
                  <a:ext cx="197280" cy="17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19" name="Encre 18">
                  <a:extLst>
                    <a:ext uri="{FF2B5EF4-FFF2-40B4-BE49-F238E27FC236}">
                      <a16:creationId xmlns:a16="http://schemas.microsoft.com/office/drawing/2014/main" id="{9D053299-C23A-B961-5AC8-97ED5870FC65}"/>
                    </a:ext>
                  </a:extLst>
                </p14:cNvPr>
                <p14:cNvContentPartPr/>
                <p14:nvPr/>
              </p14:nvContentPartPr>
              <p14:xfrm>
                <a:off x="5293874" y="1971564"/>
                <a:ext cx="181800" cy="60480"/>
              </p14:xfrm>
            </p:contentPart>
          </mc:Choice>
          <mc:Fallback>
            <p:pic>
              <p:nvPicPr>
                <p:cNvPr id="19" name="Encre 18">
                  <a:extLst>
                    <a:ext uri="{FF2B5EF4-FFF2-40B4-BE49-F238E27FC236}">
                      <a16:creationId xmlns:a16="http://schemas.microsoft.com/office/drawing/2014/main" id="{9D053299-C23A-B961-5AC8-97ED5870FC65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5284874" y="1962564"/>
                  <a:ext cx="199440" cy="7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20" name="Encre 19">
                  <a:extLst>
                    <a:ext uri="{FF2B5EF4-FFF2-40B4-BE49-F238E27FC236}">
                      <a16:creationId xmlns:a16="http://schemas.microsoft.com/office/drawing/2014/main" id="{5B4B1208-A0C7-1A96-F42A-12903D5F9835}"/>
                    </a:ext>
                  </a:extLst>
                </p14:cNvPr>
                <p14:cNvContentPartPr/>
                <p14:nvPr/>
              </p14:nvContentPartPr>
              <p14:xfrm>
                <a:off x="5065994" y="1861404"/>
                <a:ext cx="146520" cy="245160"/>
              </p14:xfrm>
            </p:contentPart>
          </mc:Choice>
          <mc:Fallback>
            <p:pic>
              <p:nvPicPr>
                <p:cNvPr id="20" name="Encre 19">
                  <a:extLst>
                    <a:ext uri="{FF2B5EF4-FFF2-40B4-BE49-F238E27FC236}">
                      <a16:creationId xmlns:a16="http://schemas.microsoft.com/office/drawing/2014/main" id="{5B4B1208-A0C7-1A96-F42A-12903D5F9835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5057354" y="1852764"/>
                  <a:ext cx="164160" cy="26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77585EBC-A408-98D1-3F95-B22EDDCE96A0}"/>
                    </a:ext>
                  </a:extLst>
                </p14:cNvPr>
                <p14:cNvContentPartPr/>
                <p14:nvPr/>
              </p14:nvContentPartPr>
              <p14:xfrm>
                <a:off x="4713914" y="1686804"/>
                <a:ext cx="232920" cy="196920"/>
              </p14:xfrm>
            </p:contentPart>
          </mc:Choice>
          <mc:Fallback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77585EBC-A408-98D1-3F95-B22EDDCE96A0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4705274" y="1678164"/>
                  <a:ext cx="250560" cy="21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5">
              <p14:nvContentPartPr>
                <p14:cNvPr id="23" name="Encre 22">
                  <a:extLst>
                    <a:ext uri="{FF2B5EF4-FFF2-40B4-BE49-F238E27FC236}">
                      <a16:creationId xmlns:a16="http://schemas.microsoft.com/office/drawing/2014/main" id="{36700BFD-9EDE-148E-4A8A-13DBC002BEFB}"/>
                    </a:ext>
                  </a:extLst>
                </p14:cNvPr>
                <p14:cNvContentPartPr/>
                <p14:nvPr/>
              </p14:nvContentPartPr>
              <p14:xfrm>
                <a:off x="4459034" y="1440924"/>
                <a:ext cx="201240" cy="247680"/>
              </p14:xfrm>
            </p:contentPart>
          </mc:Choice>
          <mc:Fallback>
            <p:pic>
              <p:nvPicPr>
                <p:cNvPr id="23" name="Encre 22">
                  <a:extLst>
                    <a:ext uri="{FF2B5EF4-FFF2-40B4-BE49-F238E27FC236}">
                      <a16:creationId xmlns:a16="http://schemas.microsoft.com/office/drawing/2014/main" id="{36700BFD-9EDE-148E-4A8A-13DBC002BEFB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4450394" y="1432284"/>
                  <a:ext cx="218880" cy="26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24" name="Encre 23">
                  <a:extLst>
                    <a:ext uri="{FF2B5EF4-FFF2-40B4-BE49-F238E27FC236}">
                      <a16:creationId xmlns:a16="http://schemas.microsoft.com/office/drawing/2014/main" id="{08AE03E0-2D69-BF63-04A8-8B2D0424591E}"/>
                    </a:ext>
                  </a:extLst>
                </p14:cNvPr>
                <p14:cNvContentPartPr/>
                <p14:nvPr/>
              </p14:nvContentPartPr>
              <p14:xfrm>
                <a:off x="4241594" y="1322124"/>
                <a:ext cx="122760" cy="97560"/>
              </p14:xfrm>
            </p:contentPart>
          </mc:Choice>
          <mc:Fallback>
            <p:pic>
              <p:nvPicPr>
                <p:cNvPr id="24" name="Encre 23">
                  <a:extLst>
                    <a:ext uri="{FF2B5EF4-FFF2-40B4-BE49-F238E27FC236}">
                      <a16:creationId xmlns:a16="http://schemas.microsoft.com/office/drawing/2014/main" id="{08AE03E0-2D69-BF63-04A8-8B2D0424591E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4232594" y="1313124"/>
                  <a:ext cx="140400" cy="11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27" name="Encre 26">
                  <a:extLst>
                    <a:ext uri="{FF2B5EF4-FFF2-40B4-BE49-F238E27FC236}">
                      <a16:creationId xmlns:a16="http://schemas.microsoft.com/office/drawing/2014/main" id="{F6C1E445-E19E-B3F4-323B-A48BE9CB8D40}"/>
                    </a:ext>
                  </a:extLst>
                </p14:cNvPr>
                <p14:cNvContentPartPr/>
                <p14:nvPr/>
              </p14:nvContentPartPr>
              <p14:xfrm>
                <a:off x="3595754" y="2070204"/>
                <a:ext cx="1461240" cy="642960"/>
              </p14:xfrm>
            </p:contentPart>
          </mc:Choice>
          <mc:Fallback>
            <p:pic>
              <p:nvPicPr>
                <p:cNvPr id="27" name="Encre 26">
                  <a:extLst>
                    <a:ext uri="{FF2B5EF4-FFF2-40B4-BE49-F238E27FC236}">
                      <a16:creationId xmlns:a16="http://schemas.microsoft.com/office/drawing/2014/main" id="{F6C1E445-E19E-B3F4-323B-A48BE9CB8D40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3586754" y="2061204"/>
                  <a:ext cx="1478880" cy="66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29" name="Encre 28">
                  <a:extLst>
                    <a:ext uri="{FF2B5EF4-FFF2-40B4-BE49-F238E27FC236}">
                      <a16:creationId xmlns:a16="http://schemas.microsoft.com/office/drawing/2014/main" id="{7E99C034-21D9-E5A2-8E6D-D8080B1B48E1}"/>
                    </a:ext>
                  </a:extLst>
                </p14:cNvPr>
                <p14:cNvContentPartPr/>
                <p14:nvPr/>
              </p14:nvContentPartPr>
              <p14:xfrm>
                <a:off x="3558314" y="2632884"/>
                <a:ext cx="159480" cy="183240"/>
              </p14:xfrm>
            </p:contentPart>
          </mc:Choice>
          <mc:Fallback>
            <p:pic>
              <p:nvPicPr>
                <p:cNvPr id="29" name="Encre 28">
                  <a:extLst>
                    <a:ext uri="{FF2B5EF4-FFF2-40B4-BE49-F238E27FC236}">
                      <a16:creationId xmlns:a16="http://schemas.microsoft.com/office/drawing/2014/main" id="{7E99C034-21D9-E5A2-8E6D-D8080B1B48E1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3549314" y="2624244"/>
                  <a:ext cx="177120" cy="20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31" name="Encre 30">
                  <a:extLst>
                    <a:ext uri="{FF2B5EF4-FFF2-40B4-BE49-F238E27FC236}">
                      <a16:creationId xmlns:a16="http://schemas.microsoft.com/office/drawing/2014/main" id="{4B5B030A-92A5-C564-C1DC-52A2E185A7B2}"/>
                    </a:ext>
                  </a:extLst>
                </p14:cNvPr>
                <p14:cNvContentPartPr/>
                <p14:nvPr/>
              </p14:nvContentPartPr>
              <p14:xfrm>
                <a:off x="1563194" y="2191884"/>
                <a:ext cx="3739320" cy="2865960"/>
              </p14:xfrm>
            </p:contentPart>
          </mc:Choice>
          <mc:Fallback>
            <p:pic>
              <p:nvPicPr>
                <p:cNvPr id="31" name="Encre 30">
                  <a:extLst>
                    <a:ext uri="{FF2B5EF4-FFF2-40B4-BE49-F238E27FC236}">
                      <a16:creationId xmlns:a16="http://schemas.microsoft.com/office/drawing/2014/main" id="{4B5B030A-92A5-C564-C1DC-52A2E185A7B2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1554554" y="2183244"/>
                  <a:ext cx="3756960" cy="288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5">
              <p14:nvContentPartPr>
                <p14:cNvPr id="33" name="Encre 32">
                  <a:extLst>
                    <a:ext uri="{FF2B5EF4-FFF2-40B4-BE49-F238E27FC236}">
                      <a16:creationId xmlns:a16="http://schemas.microsoft.com/office/drawing/2014/main" id="{A16F503A-9E8E-CDD8-4854-B7BA10A575CD}"/>
                    </a:ext>
                  </a:extLst>
                </p14:cNvPr>
                <p14:cNvContentPartPr/>
                <p14:nvPr/>
              </p14:nvContentPartPr>
              <p14:xfrm>
                <a:off x="1420274" y="3736644"/>
                <a:ext cx="276480" cy="184680"/>
              </p14:xfrm>
            </p:contentPart>
          </mc:Choice>
          <mc:Fallback>
            <p:pic>
              <p:nvPicPr>
                <p:cNvPr id="33" name="Encre 32">
                  <a:extLst>
                    <a:ext uri="{FF2B5EF4-FFF2-40B4-BE49-F238E27FC236}">
                      <a16:creationId xmlns:a16="http://schemas.microsoft.com/office/drawing/2014/main" id="{A16F503A-9E8E-CDD8-4854-B7BA10A575CD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1411274" y="3727644"/>
                  <a:ext cx="294120" cy="2023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1" name="Groupe 40">
            <a:extLst>
              <a:ext uri="{FF2B5EF4-FFF2-40B4-BE49-F238E27FC236}">
                <a16:creationId xmlns:a16="http://schemas.microsoft.com/office/drawing/2014/main" id="{8E726319-89AC-F7C1-2E46-99C815DD087E}"/>
              </a:ext>
            </a:extLst>
          </p:cNvPr>
          <p:cNvGrpSpPr/>
          <p:nvPr/>
        </p:nvGrpSpPr>
        <p:grpSpPr>
          <a:xfrm>
            <a:off x="6676274" y="4492644"/>
            <a:ext cx="600840" cy="476280"/>
            <a:chOff x="6676274" y="4492644"/>
            <a:chExt cx="600840" cy="4762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7">
              <p14:nvContentPartPr>
                <p14:cNvPr id="35" name="Encre 34">
                  <a:extLst>
                    <a:ext uri="{FF2B5EF4-FFF2-40B4-BE49-F238E27FC236}">
                      <a16:creationId xmlns:a16="http://schemas.microsoft.com/office/drawing/2014/main" id="{5885F69A-D76F-8CE2-7D48-3BB1AD35E353}"/>
                    </a:ext>
                  </a:extLst>
                </p14:cNvPr>
                <p14:cNvContentPartPr/>
                <p14:nvPr/>
              </p14:nvContentPartPr>
              <p14:xfrm>
                <a:off x="6676274" y="4913124"/>
                <a:ext cx="571680" cy="55800"/>
              </p14:xfrm>
            </p:contentPart>
          </mc:Choice>
          <mc:Fallback>
            <p:pic>
              <p:nvPicPr>
                <p:cNvPr id="35" name="Encre 34">
                  <a:extLst>
                    <a:ext uri="{FF2B5EF4-FFF2-40B4-BE49-F238E27FC236}">
                      <a16:creationId xmlns:a16="http://schemas.microsoft.com/office/drawing/2014/main" id="{5885F69A-D76F-8CE2-7D48-3BB1AD35E353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6667274" y="4904124"/>
                  <a:ext cx="589320" cy="7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9">
              <p14:nvContentPartPr>
                <p14:cNvPr id="36" name="Encre 35">
                  <a:extLst>
                    <a:ext uri="{FF2B5EF4-FFF2-40B4-BE49-F238E27FC236}">
                      <a16:creationId xmlns:a16="http://schemas.microsoft.com/office/drawing/2014/main" id="{926628BD-BDC1-779C-D584-C6ED72A22F12}"/>
                    </a:ext>
                  </a:extLst>
                </p14:cNvPr>
                <p14:cNvContentPartPr/>
                <p14:nvPr/>
              </p14:nvContentPartPr>
              <p14:xfrm>
                <a:off x="6686714" y="4680924"/>
                <a:ext cx="141480" cy="266040"/>
              </p14:xfrm>
            </p:contentPart>
          </mc:Choice>
          <mc:Fallback>
            <p:pic>
              <p:nvPicPr>
                <p:cNvPr id="36" name="Encre 35">
                  <a:extLst>
                    <a:ext uri="{FF2B5EF4-FFF2-40B4-BE49-F238E27FC236}">
                      <a16:creationId xmlns:a16="http://schemas.microsoft.com/office/drawing/2014/main" id="{926628BD-BDC1-779C-D584-C6ED72A22F12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6678074" y="4671924"/>
                  <a:ext cx="159120" cy="28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1">
              <p14:nvContentPartPr>
                <p14:cNvPr id="38" name="Encre 37">
                  <a:extLst>
                    <a:ext uri="{FF2B5EF4-FFF2-40B4-BE49-F238E27FC236}">
                      <a16:creationId xmlns:a16="http://schemas.microsoft.com/office/drawing/2014/main" id="{42A9D93E-E559-748F-6BED-0A3690E104EB}"/>
                    </a:ext>
                  </a:extLst>
                </p14:cNvPr>
                <p14:cNvContentPartPr/>
                <p14:nvPr/>
              </p14:nvContentPartPr>
              <p14:xfrm>
                <a:off x="6833234" y="4492644"/>
                <a:ext cx="185760" cy="191160"/>
              </p14:xfrm>
            </p:contentPart>
          </mc:Choice>
          <mc:Fallback>
            <p:pic>
              <p:nvPicPr>
                <p:cNvPr id="38" name="Encre 37">
                  <a:extLst>
                    <a:ext uri="{FF2B5EF4-FFF2-40B4-BE49-F238E27FC236}">
                      <a16:creationId xmlns:a16="http://schemas.microsoft.com/office/drawing/2014/main" id="{42A9D93E-E559-748F-6BED-0A3690E104EB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6824594" y="4483644"/>
                  <a:ext cx="203400" cy="20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3">
              <p14:nvContentPartPr>
                <p14:cNvPr id="40" name="Encre 39">
                  <a:extLst>
                    <a:ext uri="{FF2B5EF4-FFF2-40B4-BE49-F238E27FC236}">
                      <a16:creationId xmlns:a16="http://schemas.microsoft.com/office/drawing/2014/main" id="{20D2436E-7E99-174B-A673-ACBDB1AADB3A}"/>
                    </a:ext>
                  </a:extLst>
                </p14:cNvPr>
                <p14:cNvContentPartPr/>
                <p14:nvPr/>
              </p14:nvContentPartPr>
              <p14:xfrm>
                <a:off x="7083434" y="4649244"/>
                <a:ext cx="193680" cy="255240"/>
              </p14:xfrm>
            </p:contentPart>
          </mc:Choice>
          <mc:Fallback>
            <p:pic>
              <p:nvPicPr>
                <p:cNvPr id="40" name="Encre 39">
                  <a:extLst>
                    <a:ext uri="{FF2B5EF4-FFF2-40B4-BE49-F238E27FC236}">
                      <a16:creationId xmlns:a16="http://schemas.microsoft.com/office/drawing/2014/main" id="{20D2436E-7E99-174B-A673-ACBDB1AADB3A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7074434" y="4640244"/>
                  <a:ext cx="211320" cy="272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7" name="Groupe 46">
            <a:extLst>
              <a:ext uri="{FF2B5EF4-FFF2-40B4-BE49-F238E27FC236}">
                <a16:creationId xmlns:a16="http://schemas.microsoft.com/office/drawing/2014/main" id="{5747DA08-025D-1E5A-3DCA-984762188A79}"/>
              </a:ext>
            </a:extLst>
          </p:cNvPr>
          <p:cNvGrpSpPr/>
          <p:nvPr/>
        </p:nvGrpSpPr>
        <p:grpSpPr>
          <a:xfrm>
            <a:off x="8427674" y="4360884"/>
            <a:ext cx="931680" cy="531360"/>
            <a:chOff x="8427674" y="4360884"/>
            <a:chExt cx="931680" cy="531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5">
              <p14:nvContentPartPr>
                <p14:cNvPr id="42" name="Encre 41">
                  <a:extLst>
                    <a:ext uri="{FF2B5EF4-FFF2-40B4-BE49-F238E27FC236}">
                      <a16:creationId xmlns:a16="http://schemas.microsoft.com/office/drawing/2014/main" id="{BC0FBB8F-A4DE-7BD3-4879-97F958FB5B89}"/>
                    </a:ext>
                  </a:extLst>
                </p14:cNvPr>
                <p14:cNvContentPartPr/>
                <p14:nvPr/>
              </p14:nvContentPartPr>
              <p14:xfrm>
                <a:off x="8647994" y="4360884"/>
                <a:ext cx="189000" cy="169560"/>
              </p14:xfrm>
            </p:contentPart>
          </mc:Choice>
          <mc:Fallback>
            <p:pic>
              <p:nvPicPr>
                <p:cNvPr id="42" name="Encre 41">
                  <a:extLst>
                    <a:ext uri="{FF2B5EF4-FFF2-40B4-BE49-F238E27FC236}">
                      <a16:creationId xmlns:a16="http://schemas.microsoft.com/office/drawing/2014/main" id="{BC0FBB8F-A4DE-7BD3-4879-97F958FB5B89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8638994" y="4351884"/>
                  <a:ext cx="206640" cy="18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7">
              <p14:nvContentPartPr>
                <p14:cNvPr id="43" name="Encre 42">
                  <a:extLst>
                    <a:ext uri="{FF2B5EF4-FFF2-40B4-BE49-F238E27FC236}">
                      <a16:creationId xmlns:a16="http://schemas.microsoft.com/office/drawing/2014/main" id="{0204EFC3-EEC4-879B-D5BF-A7F0F1BAAF37}"/>
                    </a:ext>
                  </a:extLst>
                </p14:cNvPr>
                <p14:cNvContentPartPr/>
                <p14:nvPr/>
              </p14:nvContentPartPr>
              <p14:xfrm>
                <a:off x="8427674" y="4879644"/>
                <a:ext cx="931680" cy="12600"/>
              </p14:xfrm>
            </p:contentPart>
          </mc:Choice>
          <mc:Fallback>
            <p:pic>
              <p:nvPicPr>
                <p:cNvPr id="43" name="Encre 42">
                  <a:extLst>
                    <a:ext uri="{FF2B5EF4-FFF2-40B4-BE49-F238E27FC236}">
                      <a16:creationId xmlns:a16="http://schemas.microsoft.com/office/drawing/2014/main" id="{0204EFC3-EEC4-879B-D5BF-A7F0F1BAAF37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8418674" y="4870644"/>
                  <a:ext cx="949320" cy="3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9">
              <p14:nvContentPartPr>
                <p14:cNvPr id="44" name="Encre 43">
                  <a:extLst>
                    <a:ext uri="{FF2B5EF4-FFF2-40B4-BE49-F238E27FC236}">
                      <a16:creationId xmlns:a16="http://schemas.microsoft.com/office/drawing/2014/main" id="{C6F95D66-A081-D47B-DA93-7ADF425BDC72}"/>
                    </a:ext>
                  </a:extLst>
                </p14:cNvPr>
                <p14:cNvContentPartPr/>
                <p14:nvPr/>
              </p14:nvContentPartPr>
              <p14:xfrm>
                <a:off x="8431634" y="4571844"/>
                <a:ext cx="205560" cy="292680"/>
              </p14:xfrm>
            </p:contentPart>
          </mc:Choice>
          <mc:Fallback>
            <p:pic>
              <p:nvPicPr>
                <p:cNvPr id="44" name="Encre 43">
                  <a:extLst>
                    <a:ext uri="{FF2B5EF4-FFF2-40B4-BE49-F238E27FC236}">
                      <a16:creationId xmlns:a16="http://schemas.microsoft.com/office/drawing/2014/main" id="{C6F95D66-A081-D47B-DA93-7ADF425BDC72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8422994" y="4562844"/>
                  <a:ext cx="223200" cy="31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1">
              <p14:nvContentPartPr>
                <p14:cNvPr id="46" name="Encre 45">
                  <a:extLst>
                    <a:ext uri="{FF2B5EF4-FFF2-40B4-BE49-F238E27FC236}">
                      <a16:creationId xmlns:a16="http://schemas.microsoft.com/office/drawing/2014/main" id="{F0BBA379-A9CA-E8CE-2A7E-C733047FCC3D}"/>
                    </a:ext>
                  </a:extLst>
                </p14:cNvPr>
                <p14:cNvContentPartPr/>
                <p14:nvPr/>
              </p14:nvContentPartPr>
              <p14:xfrm>
                <a:off x="8890274" y="4561044"/>
                <a:ext cx="443160" cy="272160"/>
              </p14:xfrm>
            </p:contentPart>
          </mc:Choice>
          <mc:Fallback>
            <p:pic>
              <p:nvPicPr>
                <p:cNvPr id="46" name="Encre 45">
                  <a:extLst>
                    <a:ext uri="{FF2B5EF4-FFF2-40B4-BE49-F238E27FC236}">
                      <a16:creationId xmlns:a16="http://schemas.microsoft.com/office/drawing/2014/main" id="{F0BBA379-A9CA-E8CE-2A7E-C733047FCC3D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8881634" y="4552044"/>
                  <a:ext cx="460800" cy="2898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63">
            <p14:nvContentPartPr>
              <p14:cNvPr id="48" name="Encre 47">
                <a:extLst>
                  <a:ext uri="{FF2B5EF4-FFF2-40B4-BE49-F238E27FC236}">
                    <a16:creationId xmlns:a16="http://schemas.microsoft.com/office/drawing/2014/main" id="{D2157407-4A20-A2D4-E5AA-B7364155190B}"/>
                  </a:ext>
                </a:extLst>
              </p14:cNvPr>
              <p14:cNvContentPartPr/>
              <p14:nvPr/>
            </p14:nvContentPartPr>
            <p14:xfrm>
              <a:off x="3073394" y="2897124"/>
              <a:ext cx="533520" cy="391680"/>
            </p14:xfrm>
          </p:contentPart>
        </mc:Choice>
        <mc:Fallback>
          <p:pic>
            <p:nvPicPr>
              <p:cNvPr id="48" name="Encre 47">
                <a:extLst>
                  <a:ext uri="{FF2B5EF4-FFF2-40B4-BE49-F238E27FC236}">
                    <a16:creationId xmlns:a16="http://schemas.microsoft.com/office/drawing/2014/main" id="{D2157407-4A20-A2D4-E5AA-B7364155190B}"/>
                  </a:ext>
                </a:extLst>
              </p:cNvPr>
              <p:cNvPicPr/>
              <p:nvPr/>
            </p:nvPicPr>
            <p:blipFill>
              <a:blip r:embed="rId64"/>
              <a:stretch>
                <a:fillRect/>
              </a:stretch>
            </p:blipFill>
            <p:spPr>
              <a:xfrm>
                <a:off x="3019754" y="2789484"/>
                <a:ext cx="641160" cy="60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5">
            <p14:nvContentPartPr>
              <p14:cNvPr id="49" name="Encre 48">
                <a:extLst>
                  <a:ext uri="{FF2B5EF4-FFF2-40B4-BE49-F238E27FC236}">
                    <a16:creationId xmlns:a16="http://schemas.microsoft.com/office/drawing/2014/main" id="{9C37B57F-004A-4F1E-E171-BAF10E9EABF0}"/>
                  </a:ext>
                </a:extLst>
              </p14:cNvPr>
              <p14:cNvContentPartPr/>
              <p14:nvPr/>
            </p14:nvContentPartPr>
            <p14:xfrm>
              <a:off x="1694234" y="2948604"/>
              <a:ext cx="214200" cy="842040"/>
            </p14:xfrm>
          </p:contentPart>
        </mc:Choice>
        <mc:Fallback>
          <p:pic>
            <p:nvPicPr>
              <p:cNvPr id="49" name="Encre 48">
                <a:extLst>
                  <a:ext uri="{FF2B5EF4-FFF2-40B4-BE49-F238E27FC236}">
                    <a16:creationId xmlns:a16="http://schemas.microsoft.com/office/drawing/2014/main" id="{9C37B57F-004A-4F1E-E171-BAF10E9EABF0}"/>
                  </a:ext>
                </a:extLst>
              </p:cNvPr>
              <p:cNvPicPr/>
              <p:nvPr/>
            </p:nvPicPr>
            <p:blipFill>
              <a:blip r:embed="rId66"/>
              <a:stretch>
                <a:fillRect/>
              </a:stretch>
            </p:blipFill>
            <p:spPr>
              <a:xfrm>
                <a:off x="1640594" y="2840964"/>
                <a:ext cx="321840" cy="1057680"/>
              </a:xfrm>
              <a:prstGeom prst="rect">
                <a:avLst/>
              </a:prstGeom>
            </p:spPr>
          </p:pic>
        </mc:Fallback>
      </mc:AlternateContent>
      <p:grpSp>
        <p:nvGrpSpPr>
          <p:cNvPr id="52" name="Groupe 51">
            <a:extLst>
              <a:ext uri="{FF2B5EF4-FFF2-40B4-BE49-F238E27FC236}">
                <a16:creationId xmlns:a16="http://schemas.microsoft.com/office/drawing/2014/main" id="{D6DF3BC0-6434-C79F-426A-C2F36F8B15CD}"/>
              </a:ext>
            </a:extLst>
          </p:cNvPr>
          <p:cNvGrpSpPr/>
          <p:nvPr/>
        </p:nvGrpSpPr>
        <p:grpSpPr>
          <a:xfrm>
            <a:off x="1284554" y="2864004"/>
            <a:ext cx="889920" cy="370800"/>
            <a:chOff x="1284554" y="2864004"/>
            <a:chExt cx="889920" cy="3708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7">
              <p14:nvContentPartPr>
                <p14:cNvPr id="50" name="Encre 49">
                  <a:extLst>
                    <a:ext uri="{FF2B5EF4-FFF2-40B4-BE49-F238E27FC236}">
                      <a16:creationId xmlns:a16="http://schemas.microsoft.com/office/drawing/2014/main" id="{09CF6A18-7F3A-B090-F574-CF65DE171EAD}"/>
                    </a:ext>
                  </a:extLst>
                </p14:cNvPr>
                <p14:cNvContentPartPr/>
                <p14:nvPr/>
              </p14:nvContentPartPr>
              <p14:xfrm>
                <a:off x="1284554" y="2875164"/>
                <a:ext cx="299520" cy="359640"/>
              </p14:xfrm>
            </p:contentPart>
          </mc:Choice>
          <mc:Fallback>
            <p:pic>
              <p:nvPicPr>
                <p:cNvPr id="50" name="Encre 49">
                  <a:extLst>
                    <a:ext uri="{FF2B5EF4-FFF2-40B4-BE49-F238E27FC236}">
                      <a16:creationId xmlns:a16="http://schemas.microsoft.com/office/drawing/2014/main" id="{09CF6A18-7F3A-B090-F574-CF65DE171EAD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1275554" y="2866524"/>
                  <a:ext cx="317160" cy="37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9">
              <p14:nvContentPartPr>
                <p14:cNvPr id="51" name="Encre 50">
                  <a:extLst>
                    <a:ext uri="{FF2B5EF4-FFF2-40B4-BE49-F238E27FC236}">
                      <a16:creationId xmlns:a16="http://schemas.microsoft.com/office/drawing/2014/main" id="{E0E868C6-08AB-B332-E17E-4C89FCED407F}"/>
                    </a:ext>
                  </a:extLst>
                </p14:cNvPr>
                <p14:cNvContentPartPr/>
                <p14:nvPr/>
              </p14:nvContentPartPr>
              <p14:xfrm>
                <a:off x="2004914" y="2864004"/>
                <a:ext cx="169560" cy="240840"/>
              </p14:xfrm>
            </p:contentPart>
          </mc:Choice>
          <mc:Fallback>
            <p:pic>
              <p:nvPicPr>
                <p:cNvPr id="51" name="Encre 50">
                  <a:extLst>
                    <a:ext uri="{FF2B5EF4-FFF2-40B4-BE49-F238E27FC236}">
                      <a16:creationId xmlns:a16="http://schemas.microsoft.com/office/drawing/2014/main" id="{E0E868C6-08AB-B332-E17E-4C89FCED407F}"/>
                    </a:ext>
                  </a:extLst>
                </p:cNvPr>
                <p:cNvPicPr/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1995914" y="2855364"/>
                  <a:ext cx="187200" cy="2584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71">
            <p14:nvContentPartPr>
              <p14:cNvPr id="53" name="Encre 52">
                <a:extLst>
                  <a:ext uri="{FF2B5EF4-FFF2-40B4-BE49-F238E27FC236}">
                    <a16:creationId xmlns:a16="http://schemas.microsoft.com/office/drawing/2014/main" id="{E336B8C2-86C7-5F1E-BCDD-0DD30B26AAFD}"/>
                  </a:ext>
                </a:extLst>
              </p14:cNvPr>
              <p14:cNvContentPartPr/>
              <p14:nvPr/>
            </p14:nvContentPartPr>
            <p14:xfrm>
              <a:off x="1982954" y="3679044"/>
              <a:ext cx="196920" cy="331560"/>
            </p14:xfrm>
          </p:contentPart>
        </mc:Choice>
        <mc:Fallback>
          <p:pic>
            <p:nvPicPr>
              <p:cNvPr id="53" name="Encre 52">
                <a:extLst>
                  <a:ext uri="{FF2B5EF4-FFF2-40B4-BE49-F238E27FC236}">
                    <a16:creationId xmlns:a16="http://schemas.microsoft.com/office/drawing/2014/main" id="{E336B8C2-86C7-5F1E-BCDD-0DD30B26AAFD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1973954" y="3670044"/>
                <a:ext cx="214560" cy="34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3">
            <p14:nvContentPartPr>
              <p14:cNvPr id="54" name="Encre 53">
                <a:extLst>
                  <a:ext uri="{FF2B5EF4-FFF2-40B4-BE49-F238E27FC236}">
                    <a16:creationId xmlns:a16="http://schemas.microsoft.com/office/drawing/2014/main" id="{DDAEAE98-EA35-9E34-F9E2-F3C390803A11}"/>
                  </a:ext>
                </a:extLst>
              </p14:cNvPr>
              <p14:cNvContentPartPr/>
              <p14:nvPr/>
            </p14:nvContentPartPr>
            <p14:xfrm>
              <a:off x="2819954" y="2952204"/>
              <a:ext cx="102240" cy="329760"/>
            </p14:xfrm>
          </p:contentPart>
        </mc:Choice>
        <mc:Fallback>
          <p:pic>
            <p:nvPicPr>
              <p:cNvPr id="54" name="Encre 53">
                <a:extLst>
                  <a:ext uri="{FF2B5EF4-FFF2-40B4-BE49-F238E27FC236}">
                    <a16:creationId xmlns:a16="http://schemas.microsoft.com/office/drawing/2014/main" id="{DDAEAE98-EA35-9E34-F9E2-F3C390803A11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2811314" y="2943204"/>
                <a:ext cx="119880" cy="34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5">
            <p14:nvContentPartPr>
              <p14:cNvPr id="55" name="Encre 54">
                <a:extLst>
                  <a:ext uri="{FF2B5EF4-FFF2-40B4-BE49-F238E27FC236}">
                    <a16:creationId xmlns:a16="http://schemas.microsoft.com/office/drawing/2014/main" id="{E4679C2E-CED3-A3DF-4A79-1D68BC0CBA96}"/>
                  </a:ext>
                </a:extLst>
              </p14:cNvPr>
              <p14:cNvContentPartPr/>
              <p14:nvPr/>
            </p14:nvContentPartPr>
            <p14:xfrm>
              <a:off x="3770354" y="2908284"/>
              <a:ext cx="187920" cy="372600"/>
            </p14:xfrm>
          </p:contentPart>
        </mc:Choice>
        <mc:Fallback>
          <p:pic>
            <p:nvPicPr>
              <p:cNvPr id="55" name="Encre 54">
                <a:extLst>
                  <a:ext uri="{FF2B5EF4-FFF2-40B4-BE49-F238E27FC236}">
                    <a16:creationId xmlns:a16="http://schemas.microsoft.com/office/drawing/2014/main" id="{E4679C2E-CED3-A3DF-4A79-1D68BC0CBA96}"/>
                  </a:ext>
                </a:extLst>
              </p:cNvPr>
              <p:cNvPicPr/>
              <p:nvPr/>
            </p:nvPicPr>
            <p:blipFill>
              <a:blip r:embed="rId76"/>
              <a:stretch>
                <a:fillRect/>
              </a:stretch>
            </p:blipFill>
            <p:spPr>
              <a:xfrm>
                <a:off x="3761714" y="2899644"/>
                <a:ext cx="205560" cy="39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7">
            <p14:nvContentPartPr>
              <p14:cNvPr id="56" name="Encre 55">
                <a:extLst>
                  <a:ext uri="{FF2B5EF4-FFF2-40B4-BE49-F238E27FC236}">
                    <a16:creationId xmlns:a16="http://schemas.microsoft.com/office/drawing/2014/main" id="{D3BC2BDB-2439-1FD9-D094-0A5FEB7732A2}"/>
                  </a:ext>
                </a:extLst>
              </p14:cNvPr>
              <p14:cNvContentPartPr/>
              <p14:nvPr/>
            </p14:nvContentPartPr>
            <p14:xfrm>
              <a:off x="5045474" y="5706564"/>
              <a:ext cx="33480" cy="384840"/>
            </p14:xfrm>
          </p:contentPart>
        </mc:Choice>
        <mc:Fallback>
          <p:pic>
            <p:nvPicPr>
              <p:cNvPr id="56" name="Encre 55">
                <a:extLst>
                  <a:ext uri="{FF2B5EF4-FFF2-40B4-BE49-F238E27FC236}">
                    <a16:creationId xmlns:a16="http://schemas.microsoft.com/office/drawing/2014/main" id="{D3BC2BDB-2439-1FD9-D094-0A5FEB7732A2}"/>
                  </a:ext>
                </a:extLst>
              </p:cNvPr>
              <p:cNvPicPr/>
              <p:nvPr/>
            </p:nvPicPr>
            <p:blipFill>
              <a:blip r:embed="rId78"/>
              <a:stretch>
                <a:fillRect/>
              </a:stretch>
            </p:blipFill>
            <p:spPr>
              <a:xfrm>
                <a:off x="5036474" y="5697564"/>
                <a:ext cx="51120" cy="40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9">
            <p14:nvContentPartPr>
              <p14:cNvPr id="57" name="Encre 56">
                <a:extLst>
                  <a:ext uri="{FF2B5EF4-FFF2-40B4-BE49-F238E27FC236}">
                    <a16:creationId xmlns:a16="http://schemas.microsoft.com/office/drawing/2014/main" id="{441B2FA1-1349-7E3F-B734-FE8154867031}"/>
                  </a:ext>
                </a:extLst>
              </p14:cNvPr>
              <p14:cNvContentPartPr/>
              <p14:nvPr/>
            </p14:nvContentPartPr>
            <p14:xfrm>
              <a:off x="5068154" y="5450964"/>
              <a:ext cx="666000" cy="856080"/>
            </p14:xfrm>
          </p:contentPart>
        </mc:Choice>
        <mc:Fallback>
          <p:pic>
            <p:nvPicPr>
              <p:cNvPr id="57" name="Encre 56">
                <a:extLst>
                  <a:ext uri="{FF2B5EF4-FFF2-40B4-BE49-F238E27FC236}">
                    <a16:creationId xmlns:a16="http://schemas.microsoft.com/office/drawing/2014/main" id="{441B2FA1-1349-7E3F-B734-FE8154867031}"/>
                  </a:ext>
                </a:extLst>
              </p:cNvPr>
              <p:cNvPicPr/>
              <p:nvPr/>
            </p:nvPicPr>
            <p:blipFill>
              <a:blip r:embed="rId80"/>
              <a:stretch>
                <a:fillRect/>
              </a:stretch>
            </p:blipFill>
            <p:spPr>
              <a:xfrm>
                <a:off x="5059154" y="5442324"/>
                <a:ext cx="683640" cy="873720"/>
              </a:xfrm>
              <a:prstGeom prst="rect">
                <a:avLst/>
              </a:prstGeom>
            </p:spPr>
          </p:pic>
        </mc:Fallback>
      </mc:AlternateContent>
      <p:grpSp>
        <p:nvGrpSpPr>
          <p:cNvPr id="60" name="Groupe 59">
            <a:extLst>
              <a:ext uri="{FF2B5EF4-FFF2-40B4-BE49-F238E27FC236}">
                <a16:creationId xmlns:a16="http://schemas.microsoft.com/office/drawing/2014/main" id="{1E576CB8-7319-271B-3469-B1879F20FCFC}"/>
              </a:ext>
            </a:extLst>
          </p:cNvPr>
          <p:cNvGrpSpPr/>
          <p:nvPr/>
        </p:nvGrpSpPr>
        <p:grpSpPr>
          <a:xfrm>
            <a:off x="5662514" y="5400924"/>
            <a:ext cx="1612800" cy="405720"/>
            <a:chOff x="5662514" y="5400924"/>
            <a:chExt cx="1612800" cy="4057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1">
              <p14:nvContentPartPr>
                <p14:cNvPr id="58" name="Encre 57">
                  <a:extLst>
                    <a:ext uri="{FF2B5EF4-FFF2-40B4-BE49-F238E27FC236}">
                      <a16:creationId xmlns:a16="http://schemas.microsoft.com/office/drawing/2014/main" id="{AE2D85FE-7623-ECAB-D6B4-972C2295BEFC}"/>
                    </a:ext>
                  </a:extLst>
                </p14:cNvPr>
                <p14:cNvContentPartPr/>
                <p14:nvPr/>
              </p14:nvContentPartPr>
              <p14:xfrm>
                <a:off x="5662514" y="5400924"/>
                <a:ext cx="1612800" cy="405720"/>
              </p14:xfrm>
            </p:contentPart>
          </mc:Choice>
          <mc:Fallback>
            <p:pic>
              <p:nvPicPr>
                <p:cNvPr id="58" name="Encre 57">
                  <a:extLst>
                    <a:ext uri="{FF2B5EF4-FFF2-40B4-BE49-F238E27FC236}">
                      <a16:creationId xmlns:a16="http://schemas.microsoft.com/office/drawing/2014/main" id="{AE2D85FE-7623-ECAB-D6B4-972C2295BEFC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5653514" y="5392284"/>
                  <a:ext cx="1630440" cy="42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3">
              <p14:nvContentPartPr>
                <p14:cNvPr id="59" name="Encre 58">
                  <a:extLst>
                    <a:ext uri="{FF2B5EF4-FFF2-40B4-BE49-F238E27FC236}">
                      <a16:creationId xmlns:a16="http://schemas.microsoft.com/office/drawing/2014/main" id="{64EA5922-2EC0-34FB-63DC-8248413684DA}"/>
                    </a:ext>
                  </a:extLst>
                </p14:cNvPr>
                <p14:cNvContentPartPr/>
                <p14:nvPr/>
              </p14:nvContentPartPr>
              <p14:xfrm>
                <a:off x="6202154" y="5420004"/>
                <a:ext cx="267840" cy="216720"/>
              </p14:xfrm>
            </p:contentPart>
          </mc:Choice>
          <mc:Fallback>
            <p:pic>
              <p:nvPicPr>
                <p:cNvPr id="59" name="Encre 58">
                  <a:extLst>
                    <a:ext uri="{FF2B5EF4-FFF2-40B4-BE49-F238E27FC236}">
                      <a16:creationId xmlns:a16="http://schemas.microsoft.com/office/drawing/2014/main" id="{64EA5922-2EC0-34FB-63DC-8248413684DA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6193154" y="5411004"/>
                  <a:ext cx="285480" cy="2343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85">
            <p14:nvContentPartPr>
              <p14:cNvPr id="75" name="Encre 74">
                <a:extLst>
                  <a:ext uri="{FF2B5EF4-FFF2-40B4-BE49-F238E27FC236}">
                    <a16:creationId xmlns:a16="http://schemas.microsoft.com/office/drawing/2014/main" id="{C2F2E931-1226-F4AC-D0DF-ECB98C66FF82}"/>
                  </a:ext>
                </a:extLst>
              </p14:cNvPr>
              <p14:cNvContentPartPr/>
              <p14:nvPr/>
            </p14:nvContentPartPr>
            <p14:xfrm>
              <a:off x="4558394" y="5717724"/>
              <a:ext cx="477000" cy="292680"/>
            </p14:xfrm>
          </p:contentPart>
        </mc:Choice>
        <mc:Fallback>
          <p:pic>
            <p:nvPicPr>
              <p:cNvPr id="75" name="Encre 74">
                <a:extLst>
                  <a:ext uri="{FF2B5EF4-FFF2-40B4-BE49-F238E27FC236}">
                    <a16:creationId xmlns:a16="http://schemas.microsoft.com/office/drawing/2014/main" id="{C2F2E931-1226-F4AC-D0DF-ECB98C66FF82}"/>
                  </a:ext>
                </a:extLst>
              </p:cNvPr>
              <p:cNvPicPr/>
              <p:nvPr/>
            </p:nvPicPr>
            <p:blipFill>
              <a:blip r:embed="rId86"/>
              <a:stretch>
                <a:fillRect/>
              </a:stretch>
            </p:blipFill>
            <p:spPr>
              <a:xfrm>
                <a:off x="4549394" y="5709084"/>
                <a:ext cx="494640" cy="310320"/>
              </a:xfrm>
              <a:prstGeom prst="rect">
                <a:avLst/>
              </a:prstGeom>
            </p:spPr>
          </p:pic>
        </mc:Fallback>
      </mc:AlternateContent>
      <p:grpSp>
        <p:nvGrpSpPr>
          <p:cNvPr id="80" name="Groupe 79">
            <a:extLst>
              <a:ext uri="{FF2B5EF4-FFF2-40B4-BE49-F238E27FC236}">
                <a16:creationId xmlns:a16="http://schemas.microsoft.com/office/drawing/2014/main" id="{A622F04E-2E32-F755-3E65-D0A5BF695C57}"/>
              </a:ext>
            </a:extLst>
          </p:cNvPr>
          <p:cNvGrpSpPr/>
          <p:nvPr/>
        </p:nvGrpSpPr>
        <p:grpSpPr>
          <a:xfrm>
            <a:off x="4482074" y="5540964"/>
            <a:ext cx="637200" cy="668520"/>
            <a:chOff x="4482074" y="5540964"/>
            <a:chExt cx="637200" cy="6685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7">
              <p14:nvContentPartPr>
                <p14:cNvPr id="67" name="Encre 66">
                  <a:extLst>
                    <a:ext uri="{FF2B5EF4-FFF2-40B4-BE49-F238E27FC236}">
                      <a16:creationId xmlns:a16="http://schemas.microsoft.com/office/drawing/2014/main" id="{8896DD7E-A8DF-DA20-DB61-EDBB59E6CD78}"/>
                    </a:ext>
                  </a:extLst>
                </p14:cNvPr>
                <p14:cNvContentPartPr/>
                <p14:nvPr/>
              </p14:nvContentPartPr>
              <p14:xfrm>
                <a:off x="4990394" y="5695404"/>
                <a:ext cx="360" cy="360"/>
              </p14:xfrm>
            </p:contentPart>
          </mc:Choice>
          <mc:Fallback>
            <p:pic>
              <p:nvPicPr>
                <p:cNvPr id="67" name="Encre 66">
                  <a:extLst>
                    <a:ext uri="{FF2B5EF4-FFF2-40B4-BE49-F238E27FC236}">
                      <a16:creationId xmlns:a16="http://schemas.microsoft.com/office/drawing/2014/main" id="{8896DD7E-A8DF-DA20-DB61-EDBB59E6CD78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4981754" y="5686404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9">
              <p14:nvContentPartPr>
                <p14:cNvPr id="68" name="Encre 67">
                  <a:extLst>
                    <a:ext uri="{FF2B5EF4-FFF2-40B4-BE49-F238E27FC236}">
                      <a16:creationId xmlns:a16="http://schemas.microsoft.com/office/drawing/2014/main" id="{1BBF4DD9-EE54-E291-8E8D-D95035306059}"/>
                    </a:ext>
                  </a:extLst>
                </p14:cNvPr>
                <p14:cNvContentPartPr/>
                <p14:nvPr/>
              </p14:nvContentPartPr>
              <p14:xfrm>
                <a:off x="4990394" y="5695404"/>
                <a:ext cx="360" cy="360"/>
              </p14:xfrm>
            </p:contentPart>
          </mc:Choice>
          <mc:Fallback>
            <p:pic>
              <p:nvPicPr>
                <p:cNvPr id="68" name="Encre 67">
                  <a:extLst>
                    <a:ext uri="{FF2B5EF4-FFF2-40B4-BE49-F238E27FC236}">
                      <a16:creationId xmlns:a16="http://schemas.microsoft.com/office/drawing/2014/main" id="{1BBF4DD9-EE54-E291-8E8D-D95035306059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4981754" y="5686404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0">
              <p14:nvContentPartPr>
                <p14:cNvPr id="70" name="Encre 69">
                  <a:extLst>
                    <a:ext uri="{FF2B5EF4-FFF2-40B4-BE49-F238E27FC236}">
                      <a16:creationId xmlns:a16="http://schemas.microsoft.com/office/drawing/2014/main" id="{291A8C08-38E8-6B58-2695-85320DB1ECAE}"/>
                    </a:ext>
                  </a:extLst>
                </p14:cNvPr>
                <p14:cNvContentPartPr/>
                <p14:nvPr/>
              </p14:nvContentPartPr>
              <p14:xfrm>
                <a:off x="4963754" y="5629524"/>
                <a:ext cx="27000" cy="137520"/>
              </p14:xfrm>
            </p:contentPart>
          </mc:Choice>
          <mc:Fallback>
            <p:pic>
              <p:nvPicPr>
                <p:cNvPr id="70" name="Encre 69">
                  <a:extLst>
                    <a:ext uri="{FF2B5EF4-FFF2-40B4-BE49-F238E27FC236}">
                      <a16:creationId xmlns:a16="http://schemas.microsoft.com/office/drawing/2014/main" id="{291A8C08-38E8-6B58-2695-85320DB1ECAE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4955114" y="5620884"/>
                  <a:ext cx="44640" cy="15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71" name="Encre 70">
                  <a:extLst>
                    <a:ext uri="{FF2B5EF4-FFF2-40B4-BE49-F238E27FC236}">
                      <a16:creationId xmlns:a16="http://schemas.microsoft.com/office/drawing/2014/main" id="{5D009FF8-828E-3131-2352-469346FB314A}"/>
                    </a:ext>
                  </a:extLst>
                </p14:cNvPr>
                <p14:cNvContentPartPr/>
                <p14:nvPr/>
              </p14:nvContentPartPr>
              <p14:xfrm>
                <a:off x="4840274" y="5607204"/>
                <a:ext cx="40680" cy="136080"/>
              </p14:xfrm>
            </p:contentPart>
          </mc:Choice>
          <mc:Fallback>
            <p:pic>
              <p:nvPicPr>
                <p:cNvPr id="71" name="Encre 70">
                  <a:extLst>
                    <a:ext uri="{FF2B5EF4-FFF2-40B4-BE49-F238E27FC236}">
                      <a16:creationId xmlns:a16="http://schemas.microsoft.com/office/drawing/2014/main" id="{5D009FF8-828E-3131-2352-469346FB314A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4831274" y="5598564"/>
                  <a:ext cx="58320" cy="15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73" name="Encre 72">
                  <a:extLst>
                    <a:ext uri="{FF2B5EF4-FFF2-40B4-BE49-F238E27FC236}">
                      <a16:creationId xmlns:a16="http://schemas.microsoft.com/office/drawing/2014/main" id="{75E03531-2306-9F72-EA24-DA70B2903177}"/>
                    </a:ext>
                  </a:extLst>
                </p14:cNvPr>
                <p14:cNvContentPartPr/>
                <p14:nvPr/>
              </p14:nvContentPartPr>
              <p14:xfrm>
                <a:off x="4700234" y="5540964"/>
                <a:ext cx="26640" cy="149400"/>
              </p14:xfrm>
            </p:contentPart>
          </mc:Choice>
          <mc:Fallback>
            <p:pic>
              <p:nvPicPr>
                <p:cNvPr id="73" name="Encre 72">
                  <a:extLst>
                    <a:ext uri="{FF2B5EF4-FFF2-40B4-BE49-F238E27FC236}">
                      <a16:creationId xmlns:a16="http://schemas.microsoft.com/office/drawing/2014/main" id="{75E03531-2306-9F72-EA24-DA70B2903177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4691234" y="5532324"/>
                  <a:ext cx="44280" cy="16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77" name="Encre 76">
                  <a:extLst>
                    <a:ext uri="{FF2B5EF4-FFF2-40B4-BE49-F238E27FC236}">
                      <a16:creationId xmlns:a16="http://schemas.microsoft.com/office/drawing/2014/main" id="{54AB3D6F-7735-E132-C4FE-F69DA8F205BE}"/>
                    </a:ext>
                  </a:extLst>
                </p14:cNvPr>
                <p14:cNvContentPartPr/>
                <p14:nvPr/>
              </p14:nvContentPartPr>
              <p14:xfrm>
                <a:off x="4756754" y="6034884"/>
                <a:ext cx="362520" cy="174600"/>
              </p14:xfrm>
            </p:contentPart>
          </mc:Choice>
          <mc:Fallback>
            <p:pic>
              <p:nvPicPr>
                <p:cNvPr id="77" name="Encre 76">
                  <a:extLst>
                    <a:ext uri="{FF2B5EF4-FFF2-40B4-BE49-F238E27FC236}">
                      <a16:creationId xmlns:a16="http://schemas.microsoft.com/office/drawing/2014/main" id="{54AB3D6F-7735-E132-C4FE-F69DA8F205BE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4747754" y="6026244"/>
                  <a:ext cx="380160" cy="19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78" name="Encre 77">
                  <a:extLst>
                    <a:ext uri="{FF2B5EF4-FFF2-40B4-BE49-F238E27FC236}">
                      <a16:creationId xmlns:a16="http://schemas.microsoft.com/office/drawing/2014/main" id="{C78294D6-0A1D-4B8F-81E4-A6D7C5BC9152}"/>
                    </a:ext>
                  </a:extLst>
                </p14:cNvPr>
                <p14:cNvContentPartPr/>
                <p14:nvPr/>
              </p14:nvContentPartPr>
              <p14:xfrm>
                <a:off x="4681874" y="5815284"/>
                <a:ext cx="207720" cy="133920"/>
              </p14:xfrm>
            </p:contentPart>
          </mc:Choice>
          <mc:Fallback>
            <p:pic>
              <p:nvPicPr>
                <p:cNvPr id="78" name="Encre 77">
                  <a:extLst>
                    <a:ext uri="{FF2B5EF4-FFF2-40B4-BE49-F238E27FC236}">
                      <a16:creationId xmlns:a16="http://schemas.microsoft.com/office/drawing/2014/main" id="{C78294D6-0A1D-4B8F-81E4-A6D7C5BC9152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4672874" y="5806644"/>
                  <a:ext cx="225360" cy="151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79" name="Encre 78">
                  <a:extLst>
                    <a:ext uri="{FF2B5EF4-FFF2-40B4-BE49-F238E27FC236}">
                      <a16:creationId xmlns:a16="http://schemas.microsoft.com/office/drawing/2014/main" id="{1F406243-BF55-6444-8ED2-33A9EC1F7EDC}"/>
                    </a:ext>
                  </a:extLst>
                </p14:cNvPr>
                <p14:cNvContentPartPr/>
                <p14:nvPr/>
              </p14:nvContentPartPr>
              <p14:xfrm>
                <a:off x="4482074" y="6014004"/>
                <a:ext cx="178560" cy="169560"/>
              </p14:xfrm>
            </p:contentPart>
          </mc:Choice>
          <mc:Fallback>
            <p:pic>
              <p:nvPicPr>
                <p:cNvPr id="79" name="Encre 78">
                  <a:extLst>
                    <a:ext uri="{FF2B5EF4-FFF2-40B4-BE49-F238E27FC236}">
                      <a16:creationId xmlns:a16="http://schemas.microsoft.com/office/drawing/2014/main" id="{1F406243-BF55-6444-8ED2-33A9EC1F7EDC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4473074" y="6005364"/>
                  <a:ext cx="196200" cy="187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5" name="Groupe 84">
            <a:extLst>
              <a:ext uri="{FF2B5EF4-FFF2-40B4-BE49-F238E27FC236}">
                <a16:creationId xmlns:a16="http://schemas.microsoft.com/office/drawing/2014/main" id="{08150146-5ACD-A5CD-C2CD-66FF59B16F96}"/>
              </a:ext>
            </a:extLst>
          </p:cNvPr>
          <p:cNvGrpSpPr/>
          <p:nvPr/>
        </p:nvGrpSpPr>
        <p:grpSpPr>
          <a:xfrm>
            <a:off x="2026874" y="5336124"/>
            <a:ext cx="1895760" cy="1186920"/>
            <a:chOff x="2026874" y="5336124"/>
            <a:chExt cx="1895760" cy="1186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2">
              <p14:nvContentPartPr>
                <p14:cNvPr id="81" name="Encre 80">
                  <a:extLst>
                    <a:ext uri="{FF2B5EF4-FFF2-40B4-BE49-F238E27FC236}">
                      <a16:creationId xmlns:a16="http://schemas.microsoft.com/office/drawing/2014/main" id="{9B253FE8-A9FA-39D0-4D3F-1FFB72A0C2C8}"/>
                    </a:ext>
                  </a:extLst>
                </p14:cNvPr>
                <p14:cNvContentPartPr/>
                <p14:nvPr/>
              </p14:nvContentPartPr>
              <p14:xfrm>
                <a:off x="2026874" y="5474724"/>
                <a:ext cx="811800" cy="1048320"/>
              </p14:xfrm>
            </p:contentPart>
          </mc:Choice>
          <mc:Fallback>
            <p:pic>
              <p:nvPicPr>
                <p:cNvPr id="81" name="Encre 80">
                  <a:extLst>
                    <a:ext uri="{FF2B5EF4-FFF2-40B4-BE49-F238E27FC236}">
                      <a16:creationId xmlns:a16="http://schemas.microsoft.com/office/drawing/2014/main" id="{9B253FE8-A9FA-39D0-4D3F-1FFB72A0C2C8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2017874" y="5465724"/>
                  <a:ext cx="829440" cy="1065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82" name="Encre 81">
                  <a:extLst>
                    <a:ext uri="{FF2B5EF4-FFF2-40B4-BE49-F238E27FC236}">
                      <a16:creationId xmlns:a16="http://schemas.microsoft.com/office/drawing/2014/main" id="{1649E47B-DD32-6379-BA35-EC9E2F81893D}"/>
                    </a:ext>
                  </a:extLst>
                </p14:cNvPr>
                <p14:cNvContentPartPr/>
                <p14:nvPr/>
              </p14:nvContentPartPr>
              <p14:xfrm>
                <a:off x="2786834" y="5336124"/>
                <a:ext cx="1135800" cy="327240"/>
              </p14:xfrm>
            </p:contentPart>
          </mc:Choice>
          <mc:Fallback>
            <p:pic>
              <p:nvPicPr>
                <p:cNvPr id="82" name="Encre 81">
                  <a:extLst>
                    <a:ext uri="{FF2B5EF4-FFF2-40B4-BE49-F238E27FC236}">
                      <a16:creationId xmlns:a16="http://schemas.microsoft.com/office/drawing/2014/main" id="{1649E47B-DD32-6379-BA35-EC9E2F81893D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2778194" y="5327124"/>
                  <a:ext cx="1153440" cy="34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84" name="Encre 83">
                  <a:extLst>
                    <a:ext uri="{FF2B5EF4-FFF2-40B4-BE49-F238E27FC236}">
                      <a16:creationId xmlns:a16="http://schemas.microsoft.com/office/drawing/2014/main" id="{094A804B-0840-2C44-7035-FE8F4E776BFC}"/>
                    </a:ext>
                  </a:extLst>
                </p14:cNvPr>
                <p14:cNvContentPartPr/>
                <p14:nvPr/>
              </p14:nvContentPartPr>
              <p14:xfrm>
                <a:off x="3183554" y="5464284"/>
                <a:ext cx="109800" cy="122400"/>
              </p14:xfrm>
            </p:contentPart>
          </mc:Choice>
          <mc:Fallback>
            <p:pic>
              <p:nvPicPr>
                <p:cNvPr id="84" name="Encre 83">
                  <a:extLst>
                    <a:ext uri="{FF2B5EF4-FFF2-40B4-BE49-F238E27FC236}">
                      <a16:creationId xmlns:a16="http://schemas.microsoft.com/office/drawing/2014/main" id="{094A804B-0840-2C44-7035-FE8F4E776BFC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3174554" y="5455284"/>
                  <a:ext cx="127440" cy="140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9" name="Groupe 98">
            <a:extLst>
              <a:ext uri="{FF2B5EF4-FFF2-40B4-BE49-F238E27FC236}">
                <a16:creationId xmlns:a16="http://schemas.microsoft.com/office/drawing/2014/main" id="{0CB812F0-C46B-EBD4-3146-619944C177F3}"/>
              </a:ext>
            </a:extLst>
          </p:cNvPr>
          <p:cNvGrpSpPr/>
          <p:nvPr/>
        </p:nvGrpSpPr>
        <p:grpSpPr>
          <a:xfrm>
            <a:off x="1463114" y="5382924"/>
            <a:ext cx="553320" cy="776520"/>
            <a:chOff x="1463114" y="5382924"/>
            <a:chExt cx="553320" cy="7765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8">
              <p14:nvContentPartPr>
                <p14:cNvPr id="86" name="Encre 85">
                  <a:extLst>
                    <a:ext uri="{FF2B5EF4-FFF2-40B4-BE49-F238E27FC236}">
                      <a16:creationId xmlns:a16="http://schemas.microsoft.com/office/drawing/2014/main" id="{95318439-2F80-F69C-5B84-3114DF57F734}"/>
                    </a:ext>
                  </a:extLst>
                </p14:cNvPr>
                <p14:cNvContentPartPr/>
                <p14:nvPr/>
              </p14:nvContentPartPr>
              <p14:xfrm>
                <a:off x="1742474" y="5382924"/>
                <a:ext cx="273960" cy="312840"/>
              </p14:xfrm>
            </p:contentPart>
          </mc:Choice>
          <mc:Fallback>
            <p:pic>
              <p:nvPicPr>
                <p:cNvPr id="86" name="Encre 85">
                  <a:extLst>
                    <a:ext uri="{FF2B5EF4-FFF2-40B4-BE49-F238E27FC236}">
                      <a16:creationId xmlns:a16="http://schemas.microsoft.com/office/drawing/2014/main" id="{95318439-2F80-F69C-5B84-3114DF57F734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1733474" y="5374284"/>
                  <a:ext cx="291600" cy="33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0">
              <p14:nvContentPartPr>
                <p14:cNvPr id="87" name="Encre 86">
                  <a:extLst>
                    <a:ext uri="{FF2B5EF4-FFF2-40B4-BE49-F238E27FC236}">
                      <a16:creationId xmlns:a16="http://schemas.microsoft.com/office/drawing/2014/main" id="{E66A8F14-5856-0A1E-22C1-F3EB7660F4E8}"/>
                    </a:ext>
                  </a:extLst>
                </p14:cNvPr>
                <p14:cNvContentPartPr/>
                <p14:nvPr/>
              </p14:nvContentPartPr>
              <p14:xfrm>
                <a:off x="1652474" y="5805924"/>
                <a:ext cx="360" cy="360"/>
              </p14:xfrm>
            </p:contentPart>
          </mc:Choice>
          <mc:Fallback>
            <p:pic>
              <p:nvPicPr>
                <p:cNvPr id="87" name="Encre 86">
                  <a:extLst>
                    <a:ext uri="{FF2B5EF4-FFF2-40B4-BE49-F238E27FC236}">
                      <a16:creationId xmlns:a16="http://schemas.microsoft.com/office/drawing/2014/main" id="{E66A8F14-5856-0A1E-22C1-F3EB7660F4E8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1643834" y="5796924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1">
              <p14:nvContentPartPr>
                <p14:cNvPr id="88" name="Encre 87">
                  <a:extLst>
                    <a:ext uri="{FF2B5EF4-FFF2-40B4-BE49-F238E27FC236}">
                      <a16:creationId xmlns:a16="http://schemas.microsoft.com/office/drawing/2014/main" id="{6E5BA269-8BAE-4ABB-B66C-B37D2FD54935}"/>
                    </a:ext>
                  </a:extLst>
                </p14:cNvPr>
                <p14:cNvContentPartPr/>
                <p14:nvPr/>
              </p14:nvContentPartPr>
              <p14:xfrm>
                <a:off x="1652474" y="5816364"/>
                <a:ext cx="37080" cy="31680"/>
              </p14:xfrm>
            </p:contentPart>
          </mc:Choice>
          <mc:Fallback>
            <p:pic>
              <p:nvPicPr>
                <p:cNvPr id="88" name="Encre 87">
                  <a:extLst>
                    <a:ext uri="{FF2B5EF4-FFF2-40B4-BE49-F238E27FC236}">
                      <a16:creationId xmlns:a16="http://schemas.microsoft.com/office/drawing/2014/main" id="{6E5BA269-8BAE-4ABB-B66C-B37D2FD54935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1643834" y="5807724"/>
                  <a:ext cx="54720" cy="4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3">
              <p14:nvContentPartPr>
                <p14:cNvPr id="90" name="Encre 89">
                  <a:extLst>
                    <a:ext uri="{FF2B5EF4-FFF2-40B4-BE49-F238E27FC236}">
                      <a16:creationId xmlns:a16="http://schemas.microsoft.com/office/drawing/2014/main" id="{8553E5F1-94F3-4766-E608-43DB1F0215F2}"/>
                    </a:ext>
                  </a:extLst>
                </p14:cNvPr>
                <p14:cNvContentPartPr/>
                <p14:nvPr/>
              </p14:nvContentPartPr>
              <p14:xfrm>
                <a:off x="1718354" y="5761644"/>
                <a:ext cx="41040" cy="79920"/>
              </p14:xfrm>
            </p:contentPart>
          </mc:Choice>
          <mc:Fallback>
            <p:pic>
              <p:nvPicPr>
                <p:cNvPr id="90" name="Encre 89">
                  <a:extLst>
                    <a:ext uri="{FF2B5EF4-FFF2-40B4-BE49-F238E27FC236}">
                      <a16:creationId xmlns:a16="http://schemas.microsoft.com/office/drawing/2014/main" id="{8553E5F1-94F3-4766-E608-43DB1F0215F2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1709354" y="5752644"/>
                  <a:ext cx="58680" cy="9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5">
              <p14:nvContentPartPr>
                <p14:cNvPr id="91" name="Encre 90">
                  <a:extLst>
                    <a:ext uri="{FF2B5EF4-FFF2-40B4-BE49-F238E27FC236}">
                      <a16:creationId xmlns:a16="http://schemas.microsoft.com/office/drawing/2014/main" id="{34589126-31C8-C193-6117-60AA36CA38DB}"/>
                    </a:ext>
                  </a:extLst>
                </p14:cNvPr>
                <p14:cNvContentPartPr/>
                <p14:nvPr/>
              </p14:nvContentPartPr>
              <p14:xfrm>
                <a:off x="1795754" y="5750844"/>
                <a:ext cx="22680" cy="45360"/>
              </p14:xfrm>
            </p:contentPart>
          </mc:Choice>
          <mc:Fallback>
            <p:pic>
              <p:nvPicPr>
                <p:cNvPr id="91" name="Encre 90">
                  <a:extLst>
                    <a:ext uri="{FF2B5EF4-FFF2-40B4-BE49-F238E27FC236}">
                      <a16:creationId xmlns:a16="http://schemas.microsoft.com/office/drawing/2014/main" id="{34589126-31C8-C193-6117-60AA36CA38DB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1786754" y="5742204"/>
                  <a:ext cx="40320" cy="6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7">
              <p14:nvContentPartPr>
                <p14:cNvPr id="92" name="Encre 91">
                  <a:extLst>
                    <a:ext uri="{FF2B5EF4-FFF2-40B4-BE49-F238E27FC236}">
                      <a16:creationId xmlns:a16="http://schemas.microsoft.com/office/drawing/2014/main" id="{1CC424FD-155D-404C-AA33-4E05EE71E4E8}"/>
                    </a:ext>
                  </a:extLst>
                </p14:cNvPr>
                <p14:cNvContentPartPr/>
                <p14:nvPr/>
              </p14:nvContentPartPr>
              <p14:xfrm>
                <a:off x="1861994" y="5684604"/>
                <a:ext cx="52200" cy="91440"/>
              </p14:xfrm>
            </p:contentPart>
          </mc:Choice>
          <mc:Fallback>
            <p:pic>
              <p:nvPicPr>
                <p:cNvPr id="92" name="Encre 91">
                  <a:extLst>
                    <a:ext uri="{FF2B5EF4-FFF2-40B4-BE49-F238E27FC236}">
                      <a16:creationId xmlns:a16="http://schemas.microsoft.com/office/drawing/2014/main" id="{1CC424FD-155D-404C-AA33-4E05EE71E4E8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1852994" y="5675964"/>
                  <a:ext cx="69840" cy="10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9">
              <p14:nvContentPartPr>
                <p14:cNvPr id="94" name="Encre 93">
                  <a:extLst>
                    <a:ext uri="{FF2B5EF4-FFF2-40B4-BE49-F238E27FC236}">
                      <a16:creationId xmlns:a16="http://schemas.microsoft.com/office/drawing/2014/main" id="{78B74911-E146-660C-8494-E487FAAFF819}"/>
                    </a:ext>
                  </a:extLst>
                </p14:cNvPr>
                <p14:cNvContentPartPr/>
                <p14:nvPr/>
              </p14:nvContentPartPr>
              <p14:xfrm>
                <a:off x="1683794" y="5915724"/>
                <a:ext cx="34920" cy="119520"/>
              </p14:xfrm>
            </p:contentPart>
          </mc:Choice>
          <mc:Fallback>
            <p:pic>
              <p:nvPicPr>
                <p:cNvPr id="94" name="Encre 93">
                  <a:extLst>
                    <a:ext uri="{FF2B5EF4-FFF2-40B4-BE49-F238E27FC236}">
                      <a16:creationId xmlns:a16="http://schemas.microsoft.com/office/drawing/2014/main" id="{78B74911-E146-660C-8494-E487FAAFF819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1674794" y="5907084"/>
                  <a:ext cx="52560" cy="13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1">
              <p14:nvContentPartPr>
                <p14:cNvPr id="95" name="Encre 94">
                  <a:extLst>
                    <a:ext uri="{FF2B5EF4-FFF2-40B4-BE49-F238E27FC236}">
                      <a16:creationId xmlns:a16="http://schemas.microsoft.com/office/drawing/2014/main" id="{56BEF10A-6626-88EE-3557-7584688C35CF}"/>
                    </a:ext>
                  </a:extLst>
                </p14:cNvPr>
                <p14:cNvContentPartPr/>
                <p14:nvPr/>
              </p14:nvContentPartPr>
              <p14:xfrm>
                <a:off x="1786394" y="5948844"/>
                <a:ext cx="20880" cy="131760"/>
              </p14:xfrm>
            </p:contentPart>
          </mc:Choice>
          <mc:Fallback>
            <p:pic>
              <p:nvPicPr>
                <p:cNvPr id="95" name="Encre 94">
                  <a:extLst>
                    <a:ext uri="{FF2B5EF4-FFF2-40B4-BE49-F238E27FC236}">
                      <a16:creationId xmlns:a16="http://schemas.microsoft.com/office/drawing/2014/main" id="{56BEF10A-6626-88EE-3557-7584688C35CF}"/>
                    </a:ext>
                  </a:extLst>
                </p:cNvPr>
                <p:cNvPicPr/>
                <p:nvPr/>
              </p:nvPicPr>
              <p:blipFill>
                <a:blip r:embed="rId122"/>
                <a:stretch>
                  <a:fillRect/>
                </a:stretch>
              </p:blipFill>
              <p:spPr>
                <a:xfrm>
                  <a:off x="1777394" y="5940204"/>
                  <a:ext cx="38520" cy="14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3">
              <p14:nvContentPartPr>
                <p14:cNvPr id="96" name="Encre 95">
                  <a:extLst>
                    <a:ext uri="{FF2B5EF4-FFF2-40B4-BE49-F238E27FC236}">
                      <a16:creationId xmlns:a16="http://schemas.microsoft.com/office/drawing/2014/main" id="{7481CC6E-93B7-8DB3-D2DA-0A48E4301798}"/>
                    </a:ext>
                  </a:extLst>
                </p14:cNvPr>
                <p14:cNvContentPartPr/>
                <p14:nvPr/>
              </p14:nvContentPartPr>
              <p14:xfrm>
                <a:off x="1905554" y="6059364"/>
                <a:ext cx="360" cy="100080"/>
              </p14:xfrm>
            </p:contentPart>
          </mc:Choice>
          <mc:Fallback>
            <p:pic>
              <p:nvPicPr>
                <p:cNvPr id="96" name="Encre 95">
                  <a:extLst>
                    <a:ext uri="{FF2B5EF4-FFF2-40B4-BE49-F238E27FC236}">
                      <a16:creationId xmlns:a16="http://schemas.microsoft.com/office/drawing/2014/main" id="{7481CC6E-93B7-8DB3-D2DA-0A48E4301798}"/>
                    </a:ext>
                  </a:extLst>
                </p:cNvPr>
                <p:cNvPicPr/>
                <p:nvPr/>
              </p:nvPicPr>
              <p:blipFill>
                <a:blip r:embed="rId124"/>
                <a:stretch>
                  <a:fillRect/>
                </a:stretch>
              </p:blipFill>
              <p:spPr>
                <a:xfrm>
                  <a:off x="1896914" y="6050724"/>
                  <a:ext cx="18000" cy="11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5">
              <p14:nvContentPartPr>
                <p14:cNvPr id="98" name="Encre 97">
                  <a:extLst>
                    <a:ext uri="{FF2B5EF4-FFF2-40B4-BE49-F238E27FC236}">
                      <a16:creationId xmlns:a16="http://schemas.microsoft.com/office/drawing/2014/main" id="{7D6DAD92-3AF3-68CD-36CC-530BF680CDFE}"/>
                    </a:ext>
                  </a:extLst>
                </p14:cNvPr>
                <p14:cNvContentPartPr/>
                <p14:nvPr/>
              </p14:nvContentPartPr>
              <p14:xfrm>
                <a:off x="1463114" y="5814924"/>
                <a:ext cx="135360" cy="211680"/>
              </p14:xfrm>
            </p:contentPart>
          </mc:Choice>
          <mc:Fallback>
            <p:pic>
              <p:nvPicPr>
                <p:cNvPr id="98" name="Encre 97">
                  <a:extLst>
                    <a:ext uri="{FF2B5EF4-FFF2-40B4-BE49-F238E27FC236}">
                      <a16:creationId xmlns:a16="http://schemas.microsoft.com/office/drawing/2014/main" id="{7D6DAD92-3AF3-68CD-36CC-530BF680CDFE}"/>
                    </a:ext>
                  </a:extLst>
                </p:cNvPr>
                <p:cNvPicPr/>
                <p:nvPr/>
              </p:nvPicPr>
              <p:blipFill>
                <a:blip r:embed="rId126"/>
                <a:stretch>
                  <a:fillRect/>
                </a:stretch>
              </p:blipFill>
              <p:spPr>
                <a:xfrm>
                  <a:off x="1454114" y="5806284"/>
                  <a:ext cx="153000" cy="2293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215629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59F4F0-392B-BFA8-33FB-7FD577CFA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err="1"/>
              <a:t>Epoxydation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B26BA4-C056-2173-064F-42C6E288C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Mélange racémique</a:t>
            </a:r>
          </a:p>
          <a:p>
            <a:r>
              <a:rPr lang="fr-FR" dirty="0"/>
              <a:t>Réaction d’oxydation</a:t>
            </a:r>
          </a:p>
          <a:p>
            <a:r>
              <a:rPr lang="fr-FR" dirty="0"/>
              <a:t>Mécanisme </a:t>
            </a:r>
            <a:r>
              <a:rPr lang="fr-FR" dirty="0" err="1"/>
              <a:t>concérté</a:t>
            </a:r>
            <a:endParaRPr lang="fr-FR" dirty="0"/>
          </a:p>
          <a:p>
            <a:r>
              <a:rPr lang="fr-FR" dirty="0"/>
              <a:t>Régiosélective (attaque de la double liaison la plus riche en électrons donc substituée)</a:t>
            </a:r>
          </a:p>
          <a:p>
            <a:r>
              <a:rPr lang="fr-FR" dirty="0"/>
              <a:t>Stéréochimie conservée</a:t>
            </a:r>
          </a:p>
          <a:p>
            <a:r>
              <a:rPr lang="fr-FR" dirty="0"/>
              <a:t>(</a:t>
            </a:r>
            <a:r>
              <a:rPr lang="fr-FR" dirty="0" err="1"/>
              <a:t>Stéréoséléctif</a:t>
            </a:r>
            <a:r>
              <a:rPr lang="fr-F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97183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AEBFFE-0182-2BE3-5634-1F00E11A5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738A88-EF7B-4574-AA48-031AD2DDBD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2643" y="2295539"/>
            <a:ext cx="8834467" cy="2266922"/>
          </a:xfr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Encre 2">
                <a:extLst>
                  <a:ext uri="{FF2B5EF4-FFF2-40B4-BE49-F238E27FC236}">
                    <a16:creationId xmlns:a16="http://schemas.microsoft.com/office/drawing/2014/main" id="{BDA501BA-79CF-5EFE-C59C-4876C98AEF62}"/>
                  </a:ext>
                </a:extLst>
              </p14:cNvPr>
              <p14:cNvContentPartPr/>
              <p14:nvPr/>
            </p14:nvContentPartPr>
            <p14:xfrm>
              <a:off x="5847194" y="2251644"/>
              <a:ext cx="2383200" cy="1842120"/>
            </p14:xfrm>
          </p:contentPart>
        </mc:Choice>
        <mc:Fallback>
          <p:pic>
            <p:nvPicPr>
              <p:cNvPr id="3" name="Encre 2">
                <a:extLst>
                  <a:ext uri="{FF2B5EF4-FFF2-40B4-BE49-F238E27FC236}">
                    <a16:creationId xmlns:a16="http://schemas.microsoft.com/office/drawing/2014/main" id="{BDA501BA-79CF-5EFE-C59C-4876C98AEF6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93194" y="2144004"/>
                <a:ext cx="2490840" cy="205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529575D2-8512-46F2-EEA0-C001ECB5FE13}"/>
                  </a:ext>
                </a:extLst>
              </p14:cNvPr>
              <p14:cNvContentPartPr/>
              <p14:nvPr/>
            </p14:nvContentPartPr>
            <p14:xfrm>
              <a:off x="6039794" y="3678684"/>
              <a:ext cx="1563480" cy="245160"/>
            </p14:xfrm>
          </p:contentPart>
        </mc:Choice>
        <mc:Fallback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529575D2-8512-46F2-EEA0-C001ECB5FE1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85794" y="3571044"/>
                <a:ext cx="1671120" cy="460800"/>
              </a:xfrm>
              <a:prstGeom prst="rect">
                <a:avLst/>
              </a:prstGeom>
            </p:spPr>
          </p:pic>
        </mc:Fallback>
      </mc:AlternateContent>
      <p:grpSp>
        <p:nvGrpSpPr>
          <p:cNvPr id="8" name="Groupe 7">
            <a:extLst>
              <a:ext uri="{FF2B5EF4-FFF2-40B4-BE49-F238E27FC236}">
                <a16:creationId xmlns:a16="http://schemas.microsoft.com/office/drawing/2014/main" id="{F174A64E-C4E3-F9D7-B654-038D73473682}"/>
              </a:ext>
            </a:extLst>
          </p:cNvPr>
          <p:cNvGrpSpPr/>
          <p:nvPr/>
        </p:nvGrpSpPr>
        <p:grpSpPr>
          <a:xfrm>
            <a:off x="2897354" y="1739004"/>
            <a:ext cx="3657960" cy="1096920"/>
            <a:chOff x="2897354" y="1739004"/>
            <a:chExt cx="3657960" cy="1096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6" name="Encre 5">
                  <a:extLst>
                    <a:ext uri="{FF2B5EF4-FFF2-40B4-BE49-F238E27FC236}">
                      <a16:creationId xmlns:a16="http://schemas.microsoft.com/office/drawing/2014/main" id="{9982F5EC-DE54-626B-CABD-963AC9CEB96D}"/>
                    </a:ext>
                  </a:extLst>
                </p14:cNvPr>
                <p14:cNvContentPartPr/>
                <p14:nvPr/>
              </p14:nvContentPartPr>
              <p14:xfrm>
                <a:off x="2945594" y="1739004"/>
                <a:ext cx="3609720" cy="939960"/>
              </p14:xfrm>
            </p:contentPart>
          </mc:Choice>
          <mc:Fallback>
            <p:pic>
              <p:nvPicPr>
                <p:cNvPr id="6" name="Encre 5">
                  <a:extLst>
                    <a:ext uri="{FF2B5EF4-FFF2-40B4-BE49-F238E27FC236}">
                      <a16:creationId xmlns:a16="http://schemas.microsoft.com/office/drawing/2014/main" id="{9982F5EC-DE54-626B-CABD-963AC9CEB96D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936954" y="1730004"/>
                  <a:ext cx="3627360" cy="95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7" name="Encre 6">
                  <a:extLst>
                    <a:ext uri="{FF2B5EF4-FFF2-40B4-BE49-F238E27FC236}">
                      <a16:creationId xmlns:a16="http://schemas.microsoft.com/office/drawing/2014/main" id="{999AC8F0-462A-D91E-54DD-586E46A8E2E0}"/>
                    </a:ext>
                  </a:extLst>
                </p14:cNvPr>
                <p14:cNvContentPartPr/>
                <p14:nvPr/>
              </p14:nvContentPartPr>
              <p14:xfrm>
                <a:off x="2897354" y="2545044"/>
                <a:ext cx="208800" cy="290880"/>
              </p14:xfrm>
            </p:contentPart>
          </mc:Choice>
          <mc:Fallback>
            <p:pic>
              <p:nvPicPr>
                <p:cNvPr id="7" name="Encre 6">
                  <a:extLst>
                    <a:ext uri="{FF2B5EF4-FFF2-40B4-BE49-F238E27FC236}">
                      <a16:creationId xmlns:a16="http://schemas.microsoft.com/office/drawing/2014/main" id="{999AC8F0-462A-D91E-54DD-586E46A8E2E0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888714" y="2536044"/>
                  <a:ext cx="226440" cy="3085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52252212-9C2A-BB1D-CD96-048675DE6906}"/>
                  </a:ext>
                </a:extLst>
              </p14:cNvPr>
              <p14:cNvContentPartPr/>
              <p14:nvPr/>
            </p14:nvContentPartPr>
            <p14:xfrm>
              <a:off x="3150434" y="5128764"/>
              <a:ext cx="778320" cy="735480"/>
            </p14:xfrm>
          </p:contentPart>
        </mc:Choice>
        <mc:Fallback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52252212-9C2A-BB1D-CD96-048675DE6906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41434" y="5119764"/>
                <a:ext cx="795960" cy="75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9" name="Encre 18">
                <a:extLst>
                  <a:ext uri="{FF2B5EF4-FFF2-40B4-BE49-F238E27FC236}">
                    <a16:creationId xmlns:a16="http://schemas.microsoft.com/office/drawing/2014/main" id="{40066B5E-269E-D41E-4728-C6ED404C8A2C}"/>
                  </a:ext>
                </a:extLst>
              </p14:cNvPr>
              <p14:cNvContentPartPr/>
              <p14:nvPr/>
            </p14:nvContentPartPr>
            <p14:xfrm>
              <a:off x="3579914" y="4586604"/>
              <a:ext cx="112320" cy="262080"/>
            </p14:xfrm>
          </p:contentPart>
        </mc:Choice>
        <mc:Fallback>
          <p:pic>
            <p:nvPicPr>
              <p:cNvPr id="19" name="Encre 18">
                <a:extLst>
                  <a:ext uri="{FF2B5EF4-FFF2-40B4-BE49-F238E27FC236}">
                    <a16:creationId xmlns:a16="http://schemas.microsoft.com/office/drawing/2014/main" id="{40066B5E-269E-D41E-4728-C6ED404C8A2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71274" y="4577964"/>
                <a:ext cx="129960" cy="27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40" name="Encre 39">
                <a:extLst>
                  <a:ext uri="{FF2B5EF4-FFF2-40B4-BE49-F238E27FC236}">
                    <a16:creationId xmlns:a16="http://schemas.microsoft.com/office/drawing/2014/main" id="{DFE9E131-748C-9A67-D265-5A757CB1C46C}"/>
                  </a:ext>
                </a:extLst>
              </p14:cNvPr>
              <p14:cNvContentPartPr/>
              <p14:nvPr/>
            </p14:nvContentPartPr>
            <p14:xfrm>
              <a:off x="6984794" y="3844284"/>
              <a:ext cx="3471480" cy="2765880"/>
            </p14:xfrm>
          </p:contentPart>
        </mc:Choice>
        <mc:Fallback>
          <p:pic>
            <p:nvPicPr>
              <p:cNvPr id="40" name="Encre 39">
                <a:extLst>
                  <a:ext uri="{FF2B5EF4-FFF2-40B4-BE49-F238E27FC236}">
                    <a16:creationId xmlns:a16="http://schemas.microsoft.com/office/drawing/2014/main" id="{DFE9E131-748C-9A67-D265-5A757CB1C46C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975794" y="3835644"/>
                <a:ext cx="3489120" cy="278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0" name="Encre 9">
                <a:extLst>
                  <a:ext uri="{FF2B5EF4-FFF2-40B4-BE49-F238E27FC236}">
                    <a16:creationId xmlns:a16="http://schemas.microsoft.com/office/drawing/2014/main" id="{57C6306E-C927-BD06-0D17-38BDEED9E0A5}"/>
                  </a:ext>
                </a:extLst>
              </p14:cNvPr>
              <p14:cNvContentPartPr/>
              <p14:nvPr/>
            </p14:nvContentPartPr>
            <p14:xfrm>
              <a:off x="3866834" y="5243604"/>
              <a:ext cx="1566720" cy="348840"/>
            </p14:xfrm>
          </p:contentPart>
        </mc:Choice>
        <mc:Fallback>
          <p:pic>
            <p:nvPicPr>
              <p:cNvPr id="10" name="Encre 9">
                <a:extLst>
                  <a:ext uri="{FF2B5EF4-FFF2-40B4-BE49-F238E27FC236}">
                    <a16:creationId xmlns:a16="http://schemas.microsoft.com/office/drawing/2014/main" id="{57C6306E-C927-BD06-0D17-38BDEED9E0A5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857834" y="5234604"/>
                <a:ext cx="1584360" cy="36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CACBC6F0-6660-3726-5F0F-049ABDBA36B8}"/>
                  </a:ext>
                </a:extLst>
              </p14:cNvPr>
              <p14:cNvContentPartPr/>
              <p14:nvPr/>
            </p14:nvContentPartPr>
            <p14:xfrm>
              <a:off x="4600514" y="4880364"/>
              <a:ext cx="26640" cy="433080"/>
            </p14:xfrm>
          </p:contentPart>
        </mc:Choice>
        <mc:Fallback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CACBC6F0-6660-3726-5F0F-049ABDBA36B8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4591874" y="4871364"/>
                <a:ext cx="44280" cy="450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3" name="Encre 12">
                <a:extLst>
                  <a:ext uri="{FF2B5EF4-FFF2-40B4-BE49-F238E27FC236}">
                    <a16:creationId xmlns:a16="http://schemas.microsoft.com/office/drawing/2014/main" id="{43827F05-9BEE-45FF-4F58-98C559DCDD7C}"/>
                  </a:ext>
                </a:extLst>
              </p14:cNvPr>
              <p14:cNvContentPartPr/>
              <p14:nvPr/>
            </p14:nvContentPartPr>
            <p14:xfrm>
              <a:off x="4558394" y="4562124"/>
              <a:ext cx="170280" cy="211320"/>
            </p14:xfrm>
          </p:contentPart>
        </mc:Choice>
        <mc:Fallback>
          <p:pic>
            <p:nvPicPr>
              <p:cNvPr id="13" name="Encre 12">
                <a:extLst>
                  <a:ext uri="{FF2B5EF4-FFF2-40B4-BE49-F238E27FC236}">
                    <a16:creationId xmlns:a16="http://schemas.microsoft.com/office/drawing/2014/main" id="{43827F05-9BEE-45FF-4F58-98C559DCDD7C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4549754" y="4553124"/>
                <a:ext cx="187920" cy="228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14" name="Encre 13">
                <a:extLst>
                  <a:ext uri="{FF2B5EF4-FFF2-40B4-BE49-F238E27FC236}">
                    <a16:creationId xmlns:a16="http://schemas.microsoft.com/office/drawing/2014/main" id="{AB3959F1-7963-A6B1-6F99-DFDD74FDF7C7}"/>
                  </a:ext>
                </a:extLst>
              </p14:cNvPr>
              <p14:cNvContentPartPr/>
              <p14:nvPr/>
            </p14:nvContentPartPr>
            <p14:xfrm>
              <a:off x="4792394" y="4531524"/>
              <a:ext cx="111960" cy="259200"/>
            </p14:xfrm>
          </p:contentPart>
        </mc:Choice>
        <mc:Fallback>
          <p:pic>
            <p:nvPicPr>
              <p:cNvPr id="14" name="Encre 13">
                <a:extLst>
                  <a:ext uri="{FF2B5EF4-FFF2-40B4-BE49-F238E27FC236}">
                    <a16:creationId xmlns:a16="http://schemas.microsoft.com/office/drawing/2014/main" id="{AB3959F1-7963-A6B1-6F99-DFDD74FDF7C7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4783754" y="4522884"/>
                <a:ext cx="129600" cy="276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16" name="Encre 15">
                <a:extLst>
                  <a:ext uri="{FF2B5EF4-FFF2-40B4-BE49-F238E27FC236}">
                    <a16:creationId xmlns:a16="http://schemas.microsoft.com/office/drawing/2014/main" id="{B8DDCFE4-F493-A2E4-7980-A2675DBE0FD3}"/>
                  </a:ext>
                </a:extLst>
              </p14:cNvPr>
              <p14:cNvContentPartPr/>
              <p14:nvPr/>
            </p14:nvContentPartPr>
            <p14:xfrm>
              <a:off x="3866834" y="4946244"/>
              <a:ext cx="12240" cy="395640"/>
            </p14:xfrm>
          </p:contentPart>
        </mc:Choice>
        <mc:Fallback>
          <p:pic>
            <p:nvPicPr>
              <p:cNvPr id="16" name="Encre 15">
                <a:extLst>
                  <a:ext uri="{FF2B5EF4-FFF2-40B4-BE49-F238E27FC236}">
                    <a16:creationId xmlns:a16="http://schemas.microsoft.com/office/drawing/2014/main" id="{B8DDCFE4-F493-A2E4-7980-A2675DBE0FD3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3857834" y="4937604"/>
                <a:ext cx="29880" cy="41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17" name="Encre 16">
                <a:extLst>
                  <a:ext uri="{FF2B5EF4-FFF2-40B4-BE49-F238E27FC236}">
                    <a16:creationId xmlns:a16="http://schemas.microsoft.com/office/drawing/2014/main" id="{76CB3419-E1CD-78CA-2C79-B0FC9639123E}"/>
                  </a:ext>
                </a:extLst>
              </p14:cNvPr>
              <p14:cNvContentPartPr/>
              <p14:nvPr/>
            </p14:nvContentPartPr>
            <p14:xfrm>
              <a:off x="3776114" y="4592724"/>
              <a:ext cx="126000" cy="201240"/>
            </p14:xfrm>
          </p:contentPart>
        </mc:Choice>
        <mc:Fallback>
          <p:pic>
            <p:nvPicPr>
              <p:cNvPr id="17" name="Encre 16">
                <a:extLst>
                  <a:ext uri="{FF2B5EF4-FFF2-40B4-BE49-F238E27FC236}">
                    <a16:creationId xmlns:a16="http://schemas.microsoft.com/office/drawing/2014/main" id="{76CB3419-E1CD-78CA-2C79-B0FC9639123E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3767474" y="4583724"/>
                <a:ext cx="143640" cy="21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42" name="Encre 41">
                <a:extLst>
                  <a:ext uri="{FF2B5EF4-FFF2-40B4-BE49-F238E27FC236}">
                    <a16:creationId xmlns:a16="http://schemas.microsoft.com/office/drawing/2014/main" id="{2511CB9B-F9E6-5A59-1F86-D7017EFFC041}"/>
                  </a:ext>
                </a:extLst>
              </p14:cNvPr>
              <p14:cNvContentPartPr/>
              <p14:nvPr/>
            </p14:nvContentPartPr>
            <p14:xfrm>
              <a:off x="1694234" y="3410484"/>
              <a:ext cx="7130160" cy="3620160"/>
            </p14:xfrm>
          </p:contentPart>
        </mc:Choice>
        <mc:Fallback>
          <p:pic>
            <p:nvPicPr>
              <p:cNvPr id="42" name="Encre 41">
                <a:extLst>
                  <a:ext uri="{FF2B5EF4-FFF2-40B4-BE49-F238E27FC236}">
                    <a16:creationId xmlns:a16="http://schemas.microsoft.com/office/drawing/2014/main" id="{2511CB9B-F9E6-5A59-1F86-D7017EFFC041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1685234" y="3401484"/>
                <a:ext cx="7147800" cy="36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1">
            <p14:nvContentPartPr>
              <p14:cNvPr id="43" name="Encre 42">
                <a:extLst>
                  <a:ext uri="{FF2B5EF4-FFF2-40B4-BE49-F238E27FC236}">
                    <a16:creationId xmlns:a16="http://schemas.microsoft.com/office/drawing/2014/main" id="{D7B30249-0635-99D1-B9F4-AC9A1E93F423}"/>
                  </a:ext>
                </a:extLst>
              </p14:cNvPr>
              <p14:cNvContentPartPr/>
              <p14:nvPr/>
            </p14:nvContentPartPr>
            <p14:xfrm>
              <a:off x="2831114" y="3252162"/>
              <a:ext cx="273600" cy="229680"/>
            </p14:xfrm>
          </p:contentPart>
        </mc:Choice>
        <mc:Fallback>
          <p:pic>
            <p:nvPicPr>
              <p:cNvPr id="43" name="Encre 42">
                <a:extLst>
                  <a:ext uri="{FF2B5EF4-FFF2-40B4-BE49-F238E27FC236}">
                    <a16:creationId xmlns:a16="http://schemas.microsoft.com/office/drawing/2014/main" id="{D7B30249-0635-99D1-B9F4-AC9A1E93F423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2822474" y="3243162"/>
                <a:ext cx="291240" cy="247320"/>
              </a:xfrm>
              <a:prstGeom prst="rect">
                <a:avLst/>
              </a:prstGeom>
            </p:spPr>
          </p:pic>
        </mc:Fallback>
      </mc:AlternateContent>
      <p:grpSp>
        <p:nvGrpSpPr>
          <p:cNvPr id="48" name="Groupe 47">
            <a:extLst>
              <a:ext uri="{FF2B5EF4-FFF2-40B4-BE49-F238E27FC236}">
                <a16:creationId xmlns:a16="http://schemas.microsoft.com/office/drawing/2014/main" id="{3DF51F0A-D17C-5AD9-45EC-18B85F58F9BF}"/>
              </a:ext>
            </a:extLst>
          </p:cNvPr>
          <p:cNvGrpSpPr/>
          <p:nvPr/>
        </p:nvGrpSpPr>
        <p:grpSpPr>
          <a:xfrm>
            <a:off x="7489874" y="3949764"/>
            <a:ext cx="2624760" cy="2244600"/>
            <a:chOff x="7489874" y="3949764"/>
            <a:chExt cx="2624760" cy="2244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42E1A187-7FC9-805E-46E1-33C1FDE013CB}"/>
                    </a:ext>
                  </a:extLst>
                </p14:cNvPr>
                <p14:cNvContentPartPr/>
                <p14:nvPr/>
              </p14:nvContentPartPr>
              <p14:xfrm>
                <a:off x="8437394" y="4711884"/>
                <a:ext cx="321840" cy="664560"/>
              </p14:xfrm>
            </p:contentPart>
          </mc:Choice>
          <mc:Fallback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42E1A187-7FC9-805E-46E1-33C1FDE013CB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8428394" y="4702884"/>
                  <a:ext cx="339480" cy="68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5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60EE55A7-0D40-856E-D519-F10D3FBD2209}"/>
                    </a:ext>
                  </a:extLst>
                </p14:cNvPr>
                <p14:cNvContentPartPr/>
                <p14:nvPr/>
              </p14:nvContentPartPr>
              <p14:xfrm>
                <a:off x="8856794" y="5234244"/>
                <a:ext cx="132840" cy="196200"/>
              </p14:xfrm>
            </p:contentPart>
          </mc:Choice>
          <mc:Fallback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60EE55A7-0D40-856E-D519-F10D3FBD2209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8848154" y="5225244"/>
                  <a:ext cx="150480" cy="21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23" name="Encre 22">
                  <a:extLst>
                    <a:ext uri="{FF2B5EF4-FFF2-40B4-BE49-F238E27FC236}">
                      <a16:creationId xmlns:a16="http://schemas.microsoft.com/office/drawing/2014/main" id="{96B4CD8A-8E99-39CC-1F3A-C34ADBDA3595}"/>
                    </a:ext>
                  </a:extLst>
                </p14:cNvPr>
                <p14:cNvContentPartPr/>
                <p14:nvPr/>
              </p14:nvContentPartPr>
              <p14:xfrm>
                <a:off x="8064074" y="5387244"/>
                <a:ext cx="254160" cy="373680"/>
              </p14:xfrm>
            </p:contentPart>
          </mc:Choice>
          <mc:Fallback>
            <p:pic>
              <p:nvPicPr>
                <p:cNvPr id="23" name="Encre 22">
                  <a:extLst>
                    <a:ext uri="{FF2B5EF4-FFF2-40B4-BE49-F238E27FC236}">
                      <a16:creationId xmlns:a16="http://schemas.microsoft.com/office/drawing/2014/main" id="{96B4CD8A-8E99-39CC-1F3A-C34ADBDA3595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8055074" y="5378604"/>
                  <a:ext cx="271800" cy="39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25" name="Encre 24">
                  <a:extLst>
                    <a:ext uri="{FF2B5EF4-FFF2-40B4-BE49-F238E27FC236}">
                      <a16:creationId xmlns:a16="http://schemas.microsoft.com/office/drawing/2014/main" id="{D3367C36-5EDE-1319-0787-2BE18EC1CE29}"/>
                    </a:ext>
                  </a:extLst>
                </p14:cNvPr>
                <p14:cNvContentPartPr/>
                <p14:nvPr/>
              </p14:nvContentPartPr>
              <p14:xfrm>
                <a:off x="8205914" y="5497404"/>
                <a:ext cx="288000" cy="350280"/>
              </p14:xfrm>
            </p:contentPart>
          </mc:Choice>
          <mc:Fallback>
            <p:pic>
              <p:nvPicPr>
                <p:cNvPr id="25" name="Encre 24">
                  <a:extLst>
                    <a:ext uri="{FF2B5EF4-FFF2-40B4-BE49-F238E27FC236}">
                      <a16:creationId xmlns:a16="http://schemas.microsoft.com/office/drawing/2014/main" id="{D3367C36-5EDE-1319-0787-2BE18EC1CE29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8197274" y="5488404"/>
                  <a:ext cx="305640" cy="36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7B15EE9C-B5D8-E1AC-A01F-12E66726CB67}"/>
                    </a:ext>
                  </a:extLst>
                </p14:cNvPr>
                <p14:cNvContentPartPr/>
                <p14:nvPr/>
              </p14:nvContentPartPr>
              <p14:xfrm>
                <a:off x="7831154" y="5894124"/>
                <a:ext cx="257760" cy="300240"/>
              </p14:xfrm>
            </p:contentPart>
          </mc:Choice>
          <mc:Fallback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7B15EE9C-B5D8-E1AC-A01F-12E66726CB67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7822154" y="5885124"/>
                  <a:ext cx="275400" cy="31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28" name="Encre 27">
                  <a:extLst>
                    <a:ext uri="{FF2B5EF4-FFF2-40B4-BE49-F238E27FC236}">
                      <a16:creationId xmlns:a16="http://schemas.microsoft.com/office/drawing/2014/main" id="{8C5CCCDE-DA11-A109-7FFB-674842860DFD}"/>
                    </a:ext>
                  </a:extLst>
                </p14:cNvPr>
                <p14:cNvContentPartPr/>
                <p14:nvPr/>
              </p14:nvContentPartPr>
              <p14:xfrm>
                <a:off x="8945354" y="5640324"/>
                <a:ext cx="141120" cy="208800"/>
              </p14:xfrm>
            </p:contentPart>
          </mc:Choice>
          <mc:Fallback>
            <p:pic>
              <p:nvPicPr>
                <p:cNvPr id="28" name="Encre 27">
                  <a:extLst>
                    <a:ext uri="{FF2B5EF4-FFF2-40B4-BE49-F238E27FC236}">
                      <a16:creationId xmlns:a16="http://schemas.microsoft.com/office/drawing/2014/main" id="{8C5CCCDE-DA11-A109-7FFB-674842860DFD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8936354" y="5631324"/>
                  <a:ext cx="158760" cy="22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5">
              <p14:nvContentPartPr>
                <p14:cNvPr id="29" name="Encre 28">
                  <a:extLst>
                    <a:ext uri="{FF2B5EF4-FFF2-40B4-BE49-F238E27FC236}">
                      <a16:creationId xmlns:a16="http://schemas.microsoft.com/office/drawing/2014/main" id="{58C5F166-6EEB-50B9-88F8-F49676FC9BF5}"/>
                    </a:ext>
                  </a:extLst>
                </p14:cNvPr>
                <p14:cNvContentPartPr/>
                <p14:nvPr/>
              </p14:nvContentPartPr>
              <p14:xfrm>
                <a:off x="9088994" y="5475444"/>
                <a:ext cx="185760" cy="300600"/>
              </p14:xfrm>
            </p:contentPart>
          </mc:Choice>
          <mc:Fallback>
            <p:pic>
              <p:nvPicPr>
                <p:cNvPr id="29" name="Encre 28">
                  <a:extLst>
                    <a:ext uri="{FF2B5EF4-FFF2-40B4-BE49-F238E27FC236}">
                      <a16:creationId xmlns:a16="http://schemas.microsoft.com/office/drawing/2014/main" id="{58C5F166-6EEB-50B9-88F8-F49676FC9BF5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9079994" y="5466444"/>
                  <a:ext cx="203400" cy="31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7">
              <p14:nvContentPartPr>
                <p14:cNvPr id="30" name="Encre 29">
                  <a:extLst>
                    <a:ext uri="{FF2B5EF4-FFF2-40B4-BE49-F238E27FC236}">
                      <a16:creationId xmlns:a16="http://schemas.microsoft.com/office/drawing/2014/main" id="{85CC8D14-B996-FFE1-F695-6F186DC67BD7}"/>
                    </a:ext>
                  </a:extLst>
                </p14:cNvPr>
                <p14:cNvContentPartPr/>
                <p14:nvPr/>
              </p14:nvContentPartPr>
              <p14:xfrm>
                <a:off x="9120314" y="5847324"/>
                <a:ext cx="255600" cy="270000"/>
              </p14:xfrm>
            </p:contentPart>
          </mc:Choice>
          <mc:Fallback>
            <p:pic>
              <p:nvPicPr>
                <p:cNvPr id="30" name="Encre 29">
                  <a:extLst>
                    <a:ext uri="{FF2B5EF4-FFF2-40B4-BE49-F238E27FC236}">
                      <a16:creationId xmlns:a16="http://schemas.microsoft.com/office/drawing/2014/main" id="{85CC8D14-B996-FFE1-F695-6F186DC67BD7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9111314" y="5838684"/>
                  <a:ext cx="273240" cy="28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9">
              <p14:nvContentPartPr>
                <p14:cNvPr id="32" name="Encre 31">
                  <a:extLst>
                    <a:ext uri="{FF2B5EF4-FFF2-40B4-BE49-F238E27FC236}">
                      <a16:creationId xmlns:a16="http://schemas.microsoft.com/office/drawing/2014/main" id="{5E506BEE-F68C-EBFD-6FA4-B18AD0E22DD2}"/>
                    </a:ext>
                  </a:extLst>
                </p14:cNvPr>
                <p14:cNvContentPartPr/>
                <p14:nvPr/>
              </p14:nvContentPartPr>
              <p14:xfrm>
                <a:off x="8879114" y="4161444"/>
                <a:ext cx="372240" cy="443520"/>
              </p14:xfrm>
            </p:contentPart>
          </mc:Choice>
          <mc:Fallback>
            <p:pic>
              <p:nvPicPr>
                <p:cNvPr id="32" name="Encre 31">
                  <a:extLst>
                    <a:ext uri="{FF2B5EF4-FFF2-40B4-BE49-F238E27FC236}">
                      <a16:creationId xmlns:a16="http://schemas.microsoft.com/office/drawing/2014/main" id="{5E506BEE-F68C-EBFD-6FA4-B18AD0E22DD2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8870474" y="4152804"/>
                  <a:ext cx="389880" cy="46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1">
              <p14:nvContentPartPr>
                <p14:cNvPr id="33" name="Encre 32">
                  <a:extLst>
                    <a:ext uri="{FF2B5EF4-FFF2-40B4-BE49-F238E27FC236}">
                      <a16:creationId xmlns:a16="http://schemas.microsoft.com/office/drawing/2014/main" id="{BC92E639-53AF-1781-A6DD-3F2C8AB2396A}"/>
                    </a:ext>
                  </a:extLst>
                </p14:cNvPr>
                <p14:cNvContentPartPr/>
                <p14:nvPr/>
              </p14:nvContentPartPr>
              <p14:xfrm>
                <a:off x="9000794" y="4276644"/>
                <a:ext cx="294480" cy="406080"/>
              </p14:xfrm>
            </p:contentPart>
          </mc:Choice>
          <mc:Fallback>
            <p:pic>
              <p:nvPicPr>
                <p:cNvPr id="33" name="Encre 32">
                  <a:extLst>
                    <a:ext uri="{FF2B5EF4-FFF2-40B4-BE49-F238E27FC236}">
                      <a16:creationId xmlns:a16="http://schemas.microsoft.com/office/drawing/2014/main" id="{BC92E639-53AF-1781-A6DD-3F2C8AB2396A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8992154" y="4267644"/>
                  <a:ext cx="312120" cy="42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3">
              <p14:nvContentPartPr>
                <p14:cNvPr id="35" name="Encre 34">
                  <a:extLst>
                    <a:ext uri="{FF2B5EF4-FFF2-40B4-BE49-F238E27FC236}">
                      <a16:creationId xmlns:a16="http://schemas.microsoft.com/office/drawing/2014/main" id="{05C327C3-A928-98BC-12D9-32CAE487D008}"/>
                    </a:ext>
                  </a:extLst>
                </p14:cNvPr>
                <p14:cNvContentPartPr/>
                <p14:nvPr/>
              </p14:nvContentPartPr>
              <p14:xfrm>
                <a:off x="9427394" y="3949764"/>
                <a:ext cx="258120" cy="250920"/>
              </p14:xfrm>
            </p:contentPart>
          </mc:Choice>
          <mc:Fallback>
            <p:pic>
              <p:nvPicPr>
                <p:cNvPr id="35" name="Encre 34">
                  <a:extLst>
                    <a:ext uri="{FF2B5EF4-FFF2-40B4-BE49-F238E27FC236}">
                      <a16:creationId xmlns:a16="http://schemas.microsoft.com/office/drawing/2014/main" id="{05C327C3-A928-98BC-12D9-32CAE487D008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9418394" y="3940764"/>
                  <a:ext cx="275760" cy="26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5">
              <p14:nvContentPartPr>
                <p14:cNvPr id="37" name="Encre 36">
                  <a:extLst>
                    <a:ext uri="{FF2B5EF4-FFF2-40B4-BE49-F238E27FC236}">
                      <a16:creationId xmlns:a16="http://schemas.microsoft.com/office/drawing/2014/main" id="{9BBFFDBE-80F4-9537-FD83-C45BDF4A8C59}"/>
                    </a:ext>
                  </a:extLst>
                </p14:cNvPr>
                <p14:cNvContentPartPr/>
                <p14:nvPr/>
              </p14:nvContentPartPr>
              <p14:xfrm>
                <a:off x="7876514" y="4450524"/>
                <a:ext cx="338040" cy="308160"/>
              </p14:xfrm>
            </p:contentPart>
          </mc:Choice>
          <mc:Fallback>
            <p:pic>
              <p:nvPicPr>
                <p:cNvPr id="37" name="Encre 36">
                  <a:extLst>
                    <a:ext uri="{FF2B5EF4-FFF2-40B4-BE49-F238E27FC236}">
                      <a16:creationId xmlns:a16="http://schemas.microsoft.com/office/drawing/2014/main" id="{9BBFFDBE-80F4-9537-FD83-C45BDF4A8C59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7867874" y="4441524"/>
                  <a:ext cx="355680" cy="32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7">
              <p14:nvContentPartPr>
                <p14:cNvPr id="38" name="Encre 37">
                  <a:extLst>
                    <a:ext uri="{FF2B5EF4-FFF2-40B4-BE49-F238E27FC236}">
                      <a16:creationId xmlns:a16="http://schemas.microsoft.com/office/drawing/2014/main" id="{94516830-8A2B-07F3-B91C-FB5E3DD6003E}"/>
                    </a:ext>
                  </a:extLst>
                </p14:cNvPr>
                <p14:cNvContentPartPr/>
                <p14:nvPr/>
              </p14:nvContentPartPr>
              <p14:xfrm>
                <a:off x="7489874" y="4117884"/>
                <a:ext cx="298080" cy="246240"/>
              </p14:xfrm>
            </p:contentPart>
          </mc:Choice>
          <mc:Fallback>
            <p:pic>
              <p:nvPicPr>
                <p:cNvPr id="38" name="Encre 37">
                  <a:extLst>
                    <a:ext uri="{FF2B5EF4-FFF2-40B4-BE49-F238E27FC236}">
                      <a16:creationId xmlns:a16="http://schemas.microsoft.com/office/drawing/2014/main" id="{94516830-8A2B-07F3-B91C-FB5E3DD6003E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7480874" y="4109244"/>
                  <a:ext cx="315720" cy="263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9">
              <p14:nvContentPartPr>
                <p14:cNvPr id="45" name="Encre 44">
                  <a:extLst>
                    <a:ext uri="{FF2B5EF4-FFF2-40B4-BE49-F238E27FC236}">
                      <a16:creationId xmlns:a16="http://schemas.microsoft.com/office/drawing/2014/main" id="{E9C5C17D-E445-CA81-B347-C566D5101317}"/>
                    </a:ext>
                  </a:extLst>
                </p14:cNvPr>
                <p14:cNvContentPartPr/>
                <p14:nvPr/>
              </p14:nvContentPartPr>
              <p14:xfrm>
                <a:off x="9595514" y="4461402"/>
                <a:ext cx="271800" cy="539640"/>
              </p14:xfrm>
            </p:contentPart>
          </mc:Choice>
          <mc:Fallback>
            <p:pic>
              <p:nvPicPr>
                <p:cNvPr id="45" name="Encre 44">
                  <a:extLst>
                    <a:ext uri="{FF2B5EF4-FFF2-40B4-BE49-F238E27FC236}">
                      <a16:creationId xmlns:a16="http://schemas.microsoft.com/office/drawing/2014/main" id="{E9C5C17D-E445-CA81-B347-C566D5101317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9586514" y="4452762"/>
                  <a:ext cx="289440" cy="55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1">
              <p14:nvContentPartPr>
                <p14:cNvPr id="46" name="Encre 45">
                  <a:extLst>
                    <a:ext uri="{FF2B5EF4-FFF2-40B4-BE49-F238E27FC236}">
                      <a16:creationId xmlns:a16="http://schemas.microsoft.com/office/drawing/2014/main" id="{7CC36CC0-7185-C1AE-7A83-7918ED984CFF}"/>
                    </a:ext>
                  </a:extLst>
                </p14:cNvPr>
                <p14:cNvContentPartPr/>
                <p14:nvPr/>
              </p14:nvContentPartPr>
              <p14:xfrm>
                <a:off x="9959114" y="4604682"/>
                <a:ext cx="155520" cy="11520"/>
              </p14:xfrm>
            </p:contentPart>
          </mc:Choice>
          <mc:Fallback>
            <p:pic>
              <p:nvPicPr>
                <p:cNvPr id="46" name="Encre 45">
                  <a:extLst>
                    <a:ext uri="{FF2B5EF4-FFF2-40B4-BE49-F238E27FC236}">
                      <a16:creationId xmlns:a16="http://schemas.microsoft.com/office/drawing/2014/main" id="{7CC36CC0-7185-C1AE-7A83-7918ED984CFF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9950114" y="4595682"/>
                  <a:ext cx="173160" cy="2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3">
              <p14:nvContentPartPr>
                <p14:cNvPr id="47" name="Encre 46">
                  <a:extLst>
                    <a:ext uri="{FF2B5EF4-FFF2-40B4-BE49-F238E27FC236}">
                      <a16:creationId xmlns:a16="http://schemas.microsoft.com/office/drawing/2014/main" id="{91510E15-A9CA-F41A-80DA-66F339F5C782}"/>
                    </a:ext>
                  </a:extLst>
                </p14:cNvPr>
                <p14:cNvContentPartPr/>
                <p14:nvPr/>
              </p14:nvContentPartPr>
              <p14:xfrm>
                <a:off x="10036514" y="4538802"/>
                <a:ext cx="360" cy="176400"/>
              </p14:xfrm>
            </p:contentPart>
          </mc:Choice>
          <mc:Fallback>
            <p:pic>
              <p:nvPicPr>
                <p:cNvPr id="47" name="Encre 46">
                  <a:extLst>
                    <a:ext uri="{FF2B5EF4-FFF2-40B4-BE49-F238E27FC236}">
                      <a16:creationId xmlns:a16="http://schemas.microsoft.com/office/drawing/2014/main" id="{91510E15-A9CA-F41A-80DA-66F339F5C782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10027514" y="4530162"/>
                  <a:ext cx="18000" cy="194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65">
            <p14:nvContentPartPr>
              <p14:cNvPr id="49" name="Encre 48">
                <a:extLst>
                  <a:ext uri="{FF2B5EF4-FFF2-40B4-BE49-F238E27FC236}">
                    <a16:creationId xmlns:a16="http://schemas.microsoft.com/office/drawing/2014/main" id="{13B94754-2E7A-A338-DB36-4B5747314749}"/>
                  </a:ext>
                </a:extLst>
              </p14:cNvPr>
              <p14:cNvContentPartPr/>
              <p14:nvPr/>
            </p14:nvContentPartPr>
            <p14:xfrm>
              <a:off x="3337634" y="2940762"/>
              <a:ext cx="912960" cy="311040"/>
            </p14:xfrm>
          </p:contentPart>
        </mc:Choice>
        <mc:Fallback>
          <p:pic>
            <p:nvPicPr>
              <p:cNvPr id="49" name="Encre 48">
                <a:extLst>
                  <a:ext uri="{FF2B5EF4-FFF2-40B4-BE49-F238E27FC236}">
                    <a16:creationId xmlns:a16="http://schemas.microsoft.com/office/drawing/2014/main" id="{13B94754-2E7A-A338-DB36-4B5747314749}"/>
                  </a:ext>
                </a:extLst>
              </p:cNvPr>
              <p:cNvPicPr/>
              <p:nvPr/>
            </p:nvPicPr>
            <p:blipFill>
              <a:blip r:embed="rId66"/>
              <a:stretch>
                <a:fillRect/>
              </a:stretch>
            </p:blipFill>
            <p:spPr>
              <a:xfrm>
                <a:off x="3283994" y="2833122"/>
                <a:ext cx="1020600" cy="52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7">
            <p14:nvContentPartPr>
              <p14:cNvPr id="50" name="Encre 49">
                <a:extLst>
                  <a:ext uri="{FF2B5EF4-FFF2-40B4-BE49-F238E27FC236}">
                    <a16:creationId xmlns:a16="http://schemas.microsoft.com/office/drawing/2014/main" id="{F698FC29-05DC-7101-BE2C-53962449A9FF}"/>
                  </a:ext>
                </a:extLst>
              </p14:cNvPr>
              <p14:cNvContentPartPr/>
              <p14:nvPr/>
            </p14:nvContentPartPr>
            <p14:xfrm>
              <a:off x="4714994" y="5320722"/>
              <a:ext cx="716760" cy="319320"/>
            </p14:xfrm>
          </p:contentPart>
        </mc:Choice>
        <mc:Fallback>
          <p:pic>
            <p:nvPicPr>
              <p:cNvPr id="50" name="Encre 49">
                <a:extLst>
                  <a:ext uri="{FF2B5EF4-FFF2-40B4-BE49-F238E27FC236}">
                    <a16:creationId xmlns:a16="http://schemas.microsoft.com/office/drawing/2014/main" id="{F698FC29-05DC-7101-BE2C-53962449A9FF}"/>
                  </a:ext>
                </a:extLst>
              </p:cNvPr>
              <p:cNvPicPr/>
              <p:nvPr/>
            </p:nvPicPr>
            <p:blipFill>
              <a:blip r:embed="rId68"/>
              <a:stretch>
                <a:fillRect/>
              </a:stretch>
            </p:blipFill>
            <p:spPr>
              <a:xfrm>
                <a:off x="4660994" y="5213082"/>
                <a:ext cx="824400" cy="534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9">
            <p14:nvContentPartPr>
              <p14:cNvPr id="51" name="Encre 50">
                <a:extLst>
                  <a:ext uri="{FF2B5EF4-FFF2-40B4-BE49-F238E27FC236}">
                    <a16:creationId xmlns:a16="http://schemas.microsoft.com/office/drawing/2014/main" id="{CDC289A8-FEED-6796-F09D-7A3C17D6BEE7}"/>
                  </a:ext>
                </a:extLst>
              </p14:cNvPr>
              <p14:cNvContentPartPr/>
              <p14:nvPr/>
            </p14:nvContentPartPr>
            <p14:xfrm>
              <a:off x="3169154" y="5125602"/>
              <a:ext cx="752400" cy="647280"/>
            </p14:xfrm>
          </p:contentPart>
        </mc:Choice>
        <mc:Fallback>
          <p:pic>
            <p:nvPicPr>
              <p:cNvPr id="51" name="Encre 50">
                <a:extLst>
                  <a:ext uri="{FF2B5EF4-FFF2-40B4-BE49-F238E27FC236}">
                    <a16:creationId xmlns:a16="http://schemas.microsoft.com/office/drawing/2014/main" id="{CDC289A8-FEED-6796-F09D-7A3C17D6BEE7}"/>
                  </a:ext>
                </a:extLst>
              </p:cNvPr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3115514" y="5017602"/>
                <a:ext cx="860040" cy="86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1">
            <p14:nvContentPartPr>
              <p14:cNvPr id="52" name="Encre 51">
                <a:extLst>
                  <a:ext uri="{FF2B5EF4-FFF2-40B4-BE49-F238E27FC236}">
                    <a16:creationId xmlns:a16="http://schemas.microsoft.com/office/drawing/2014/main" id="{F5E49434-9A0A-BF77-F6DF-77292935A724}"/>
                  </a:ext>
                </a:extLst>
              </p14:cNvPr>
              <p14:cNvContentPartPr/>
              <p14:nvPr/>
            </p14:nvContentPartPr>
            <p14:xfrm>
              <a:off x="1619354" y="2910882"/>
              <a:ext cx="1087920" cy="966960"/>
            </p14:xfrm>
          </p:contentPart>
        </mc:Choice>
        <mc:Fallback>
          <p:pic>
            <p:nvPicPr>
              <p:cNvPr id="52" name="Encre 51">
                <a:extLst>
                  <a:ext uri="{FF2B5EF4-FFF2-40B4-BE49-F238E27FC236}">
                    <a16:creationId xmlns:a16="http://schemas.microsoft.com/office/drawing/2014/main" id="{F5E49434-9A0A-BF77-F6DF-77292935A724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1565714" y="2802882"/>
                <a:ext cx="1195560" cy="118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3">
            <p14:nvContentPartPr>
              <p14:cNvPr id="53" name="Encre 52">
                <a:extLst>
                  <a:ext uri="{FF2B5EF4-FFF2-40B4-BE49-F238E27FC236}">
                    <a16:creationId xmlns:a16="http://schemas.microsoft.com/office/drawing/2014/main" id="{4E6C1EAB-C33A-57EA-669E-E4C9075404FB}"/>
                  </a:ext>
                </a:extLst>
              </p14:cNvPr>
              <p14:cNvContentPartPr/>
              <p14:nvPr/>
            </p14:nvContentPartPr>
            <p14:xfrm>
              <a:off x="1597034" y="3712602"/>
              <a:ext cx="360" cy="360"/>
            </p14:xfrm>
          </p:contentPart>
        </mc:Choice>
        <mc:Fallback>
          <p:pic>
            <p:nvPicPr>
              <p:cNvPr id="53" name="Encre 52">
                <a:extLst>
                  <a:ext uri="{FF2B5EF4-FFF2-40B4-BE49-F238E27FC236}">
                    <a16:creationId xmlns:a16="http://schemas.microsoft.com/office/drawing/2014/main" id="{4E6C1EAB-C33A-57EA-669E-E4C9075404FB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1588034" y="3703602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63" name="Groupe 62">
            <a:extLst>
              <a:ext uri="{FF2B5EF4-FFF2-40B4-BE49-F238E27FC236}">
                <a16:creationId xmlns:a16="http://schemas.microsoft.com/office/drawing/2014/main" id="{40822D5F-EBD9-B779-04DF-29939E830683}"/>
              </a:ext>
            </a:extLst>
          </p:cNvPr>
          <p:cNvGrpSpPr/>
          <p:nvPr/>
        </p:nvGrpSpPr>
        <p:grpSpPr>
          <a:xfrm>
            <a:off x="395354" y="3701442"/>
            <a:ext cx="1306800" cy="1154160"/>
            <a:chOff x="395354" y="3701442"/>
            <a:chExt cx="1306800" cy="11541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5">
              <p14:nvContentPartPr>
                <p14:cNvPr id="57" name="Encre 56">
                  <a:extLst>
                    <a:ext uri="{FF2B5EF4-FFF2-40B4-BE49-F238E27FC236}">
                      <a16:creationId xmlns:a16="http://schemas.microsoft.com/office/drawing/2014/main" id="{9AB49CED-A8A3-711A-2C66-F81A3D1568EB}"/>
                    </a:ext>
                  </a:extLst>
                </p14:cNvPr>
                <p14:cNvContentPartPr/>
                <p14:nvPr/>
              </p14:nvContentPartPr>
              <p14:xfrm>
                <a:off x="395354" y="3711882"/>
                <a:ext cx="300240" cy="465840"/>
              </p14:xfrm>
            </p:contentPart>
          </mc:Choice>
          <mc:Fallback>
            <p:pic>
              <p:nvPicPr>
                <p:cNvPr id="57" name="Encre 56">
                  <a:extLst>
                    <a:ext uri="{FF2B5EF4-FFF2-40B4-BE49-F238E27FC236}">
                      <a16:creationId xmlns:a16="http://schemas.microsoft.com/office/drawing/2014/main" id="{9AB49CED-A8A3-711A-2C66-F81A3D1568EB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386714" y="3703242"/>
                  <a:ext cx="317880" cy="48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7">
              <p14:nvContentPartPr>
                <p14:cNvPr id="58" name="Encre 57">
                  <a:extLst>
                    <a:ext uri="{FF2B5EF4-FFF2-40B4-BE49-F238E27FC236}">
                      <a16:creationId xmlns:a16="http://schemas.microsoft.com/office/drawing/2014/main" id="{DE8883C3-CF24-E0CC-DC48-7050B47FDC9F}"/>
                    </a:ext>
                  </a:extLst>
                </p14:cNvPr>
                <p14:cNvContentPartPr/>
                <p14:nvPr/>
              </p14:nvContentPartPr>
              <p14:xfrm>
                <a:off x="640154" y="3999162"/>
                <a:ext cx="122040" cy="244440"/>
              </p14:xfrm>
            </p:contentPart>
          </mc:Choice>
          <mc:Fallback>
            <p:pic>
              <p:nvPicPr>
                <p:cNvPr id="58" name="Encre 57">
                  <a:extLst>
                    <a:ext uri="{FF2B5EF4-FFF2-40B4-BE49-F238E27FC236}">
                      <a16:creationId xmlns:a16="http://schemas.microsoft.com/office/drawing/2014/main" id="{DE8883C3-CF24-E0CC-DC48-7050B47FDC9F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631514" y="3990522"/>
                  <a:ext cx="139680" cy="26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9">
              <p14:nvContentPartPr>
                <p14:cNvPr id="60" name="Encre 59">
                  <a:extLst>
                    <a:ext uri="{FF2B5EF4-FFF2-40B4-BE49-F238E27FC236}">
                      <a16:creationId xmlns:a16="http://schemas.microsoft.com/office/drawing/2014/main" id="{92B79E6F-BB4E-D1ED-76FE-BD3DF60B4B92}"/>
                    </a:ext>
                  </a:extLst>
                </p14:cNvPr>
                <p14:cNvContentPartPr/>
                <p14:nvPr/>
              </p14:nvContentPartPr>
              <p14:xfrm>
                <a:off x="814754" y="3782082"/>
                <a:ext cx="266040" cy="506160"/>
              </p14:xfrm>
            </p:contentPart>
          </mc:Choice>
          <mc:Fallback>
            <p:pic>
              <p:nvPicPr>
                <p:cNvPr id="60" name="Encre 59">
                  <a:extLst>
                    <a:ext uri="{FF2B5EF4-FFF2-40B4-BE49-F238E27FC236}">
                      <a16:creationId xmlns:a16="http://schemas.microsoft.com/office/drawing/2014/main" id="{92B79E6F-BB4E-D1ED-76FE-BD3DF60B4B92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805754" y="3773082"/>
                  <a:ext cx="283680" cy="52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1">
              <p14:nvContentPartPr>
                <p14:cNvPr id="54" name="Encre 53">
                  <a:extLst>
                    <a:ext uri="{FF2B5EF4-FFF2-40B4-BE49-F238E27FC236}">
                      <a16:creationId xmlns:a16="http://schemas.microsoft.com/office/drawing/2014/main" id="{BE92CABB-CCE7-6930-0C6A-FBA7AFD5BECC}"/>
                    </a:ext>
                  </a:extLst>
                </p14:cNvPr>
                <p14:cNvContentPartPr/>
                <p14:nvPr/>
              </p14:nvContentPartPr>
              <p14:xfrm>
                <a:off x="1376354" y="3701442"/>
                <a:ext cx="221040" cy="1112400"/>
              </p14:xfrm>
            </p:contentPart>
          </mc:Choice>
          <mc:Fallback>
            <p:pic>
              <p:nvPicPr>
                <p:cNvPr id="54" name="Encre 53">
                  <a:extLst>
                    <a:ext uri="{FF2B5EF4-FFF2-40B4-BE49-F238E27FC236}">
                      <a16:creationId xmlns:a16="http://schemas.microsoft.com/office/drawing/2014/main" id="{BE92CABB-CCE7-6930-0C6A-FBA7AFD5BECC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1367354" y="3692442"/>
                  <a:ext cx="238680" cy="1130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3">
              <p14:nvContentPartPr>
                <p14:cNvPr id="55" name="Encre 54">
                  <a:extLst>
                    <a:ext uri="{FF2B5EF4-FFF2-40B4-BE49-F238E27FC236}">
                      <a16:creationId xmlns:a16="http://schemas.microsoft.com/office/drawing/2014/main" id="{521DA85E-9DB6-DEA1-6057-793E5DD7B7D5}"/>
                    </a:ext>
                  </a:extLst>
                </p14:cNvPr>
                <p14:cNvContentPartPr/>
                <p14:nvPr/>
              </p14:nvContentPartPr>
              <p14:xfrm>
                <a:off x="1167194" y="4639962"/>
                <a:ext cx="534960" cy="215640"/>
              </p14:xfrm>
            </p:contentPart>
          </mc:Choice>
          <mc:Fallback>
            <p:pic>
              <p:nvPicPr>
                <p:cNvPr id="55" name="Encre 54">
                  <a:extLst>
                    <a:ext uri="{FF2B5EF4-FFF2-40B4-BE49-F238E27FC236}">
                      <a16:creationId xmlns:a16="http://schemas.microsoft.com/office/drawing/2014/main" id="{521DA85E-9DB6-DEA1-6057-793E5DD7B7D5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1158554" y="4630962"/>
                  <a:ext cx="552600" cy="23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5">
              <p14:nvContentPartPr>
                <p14:cNvPr id="61" name="Encre 60">
                  <a:extLst>
                    <a:ext uri="{FF2B5EF4-FFF2-40B4-BE49-F238E27FC236}">
                      <a16:creationId xmlns:a16="http://schemas.microsoft.com/office/drawing/2014/main" id="{0E68B954-27E0-B3C6-3EFF-1E2DDCC738BA}"/>
                    </a:ext>
                  </a:extLst>
                </p14:cNvPr>
                <p14:cNvContentPartPr/>
                <p14:nvPr/>
              </p14:nvContentPartPr>
              <p14:xfrm>
                <a:off x="1081154" y="4142082"/>
                <a:ext cx="98280" cy="362880"/>
              </p14:xfrm>
            </p:contentPart>
          </mc:Choice>
          <mc:Fallback>
            <p:pic>
              <p:nvPicPr>
                <p:cNvPr id="61" name="Encre 60">
                  <a:extLst>
                    <a:ext uri="{FF2B5EF4-FFF2-40B4-BE49-F238E27FC236}">
                      <a16:creationId xmlns:a16="http://schemas.microsoft.com/office/drawing/2014/main" id="{0E68B954-27E0-B3C6-3EFF-1E2DDCC738BA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1072154" y="4133442"/>
                  <a:ext cx="115920" cy="380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6" name="Groupe 65">
            <a:extLst>
              <a:ext uri="{FF2B5EF4-FFF2-40B4-BE49-F238E27FC236}">
                <a16:creationId xmlns:a16="http://schemas.microsoft.com/office/drawing/2014/main" id="{CF060BC2-5551-E93A-6896-3F9B5B7EE964}"/>
              </a:ext>
            </a:extLst>
          </p:cNvPr>
          <p:cNvGrpSpPr/>
          <p:nvPr/>
        </p:nvGrpSpPr>
        <p:grpSpPr>
          <a:xfrm>
            <a:off x="9218954" y="1651602"/>
            <a:ext cx="795600" cy="675000"/>
            <a:chOff x="9218954" y="1651602"/>
            <a:chExt cx="795600" cy="6750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7">
              <p14:nvContentPartPr>
                <p14:cNvPr id="64" name="Encre 63">
                  <a:extLst>
                    <a:ext uri="{FF2B5EF4-FFF2-40B4-BE49-F238E27FC236}">
                      <a16:creationId xmlns:a16="http://schemas.microsoft.com/office/drawing/2014/main" id="{9DE4FDE3-73DA-E68B-2C82-297EF6DEC77E}"/>
                    </a:ext>
                  </a:extLst>
                </p14:cNvPr>
                <p14:cNvContentPartPr/>
                <p14:nvPr/>
              </p14:nvContentPartPr>
              <p14:xfrm>
                <a:off x="9218954" y="1651602"/>
                <a:ext cx="599040" cy="610920"/>
              </p14:xfrm>
            </p:contentPart>
          </mc:Choice>
          <mc:Fallback>
            <p:pic>
              <p:nvPicPr>
                <p:cNvPr id="64" name="Encre 63">
                  <a:extLst>
                    <a:ext uri="{FF2B5EF4-FFF2-40B4-BE49-F238E27FC236}">
                      <a16:creationId xmlns:a16="http://schemas.microsoft.com/office/drawing/2014/main" id="{9DE4FDE3-73DA-E68B-2C82-297EF6DEC77E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9210314" y="1642602"/>
                  <a:ext cx="616680" cy="62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9">
              <p14:nvContentPartPr>
                <p14:cNvPr id="65" name="Encre 64">
                  <a:extLst>
                    <a:ext uri="{FF2B5EF4-FFF2-40B4-BE49-F238E27FC236}">
                      <a16:creationId xmlns:a16="http://schemas.microsoft.com/office/drawing/2014/main" id="{5FECCC8B-FE75-24A3-0CD4-0F96FAC4F2B9}"/>
                    </a:ext>
                  </a:extLst>
                </p14:cNvPr>
                <p14:cNvContentPartPr/>
                <p14:nvPr/>
              </p14:nvContentPartPr>
              <p14:xfrm>
                <a:off x="9848954" y="2081802"/>
                <a:ext cx="165600" cy="244800"/>
              </p14:xfrm>
            </p:contentPart>
          </mc:Choice>
          <mc:Fallback>
            <p:pic>
              <p:nvPicPr>
                <p:cNvPr id="65" name="Encre 64">
                  <a:extLst>
                    <a:ext uri="{FF2B5EF4-FFF2-40B4-BE49-F238E27FC236}">
                      <a16:creationId xmlns:a16="http://schemas.microsoft.com/office/drawing/2014/main" id="{5FECCC8B-FE75-24A3-0CD4-0F96FAC4F2B9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9839954" y="2072802"/>
                  <a:ext cx="183240" cy="2624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91">
            <p14:nvContentPartPr>
              <p14:cNvPr id="67" name="Encre 66">
                <a:extLst>
                  <a:ext uri="{FF2B5EF4-FFF2-40B4-BE49-F238E27FC236}">
                    <a16:creationId xmlns:a16="http://schemas.microsoft.com/office/drawing/2014/main" id="{A6FC53CE-3E1C-0841-76E1-D66FA608AA52}"/>
                  </a:ext>
                </a:extLst>
              </p14:cNvPr>
              <p14:cNvContentPartPr/>
              <p14:nvPr/>
            </p14:nvContentPartPr>
            <p14:xfrm>
              <a:off x="8956154" y="2357202"/>
              <a:ext cx="188280" cy="322920"/>
            </p14:xfrm>
          </p:contentPart>
        </mc:Choice>
        <mc:Fallback>
          <p:pic>
            <p:nvPicPr>
              <p:cNvPr id="67" name="Encre 66">
                <a:extLst>
                  <a:ext uri="{FF2B5EF4-FFF2-40B4-BE49-F238E27FC236}">
                    <a16:creationId xmlns:a16="http://schemas.microsoft.com/office/drawing/2014/main" id="{A6FC53CE-3E1C-0841-76E1-D66FA608AA52}"/>
                  </a:ext>
                </a:extLst>
              </p:cNvPr>
              <p:cNvPicPr/>
              <p:nvPr/>
            </p:nvPicPr>
            <p:blipFill>
              <a:blip r:embed="rId92"/>
              <a:stretch>
                <a:fillRect/>
              </a:stretch>
            </p:blipFill>
            <p:spPr>
              <a:xfrm>
                <a:off x="8947154" y="2348562"/>
                <a:ext cx="205920" cy="340560"/>
              </a:xfrm>
              <a:prstGeom prst="rect">
                <a:avLst/>
              </a:prstGeom>
            </p:spPr>
          </p:pic>
        </mc:Fallback>
      </mc:AlternateContent>
      <p:grpSp>
        <p:nvGrpSpPr>
          <p:cNvPr id="70" name="Groupe 69">
            <a:extLst>
              <a:ext uri="{FF2B5EF4-FFF2-40B4-BE49-F238E27FC236}">
                <a16:creationId xmlns:a16="http://schemas.microsoft.com/office/drawing/2014/main" id="{8C9BA674-7BBE-E81A-73A2-10A977786767}"/>
              </a:ext>
            </a:extLst>
          </p:cNvPr>
          <p:cNvGrpSpPr/>
          <p:nvPr/>
        </p:nvGrpSpPr>
        <p:grpSpPr>
          <a:xfrm>
            <a:off x="9848954" y="2533962"/>
            <a:ext cx="531720" cy="617760"/>
            <a:chOff x="9848954" y="2533962"/>
            <a:chExt cx="531720" cy="6177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3">
              <p14:nvContentPartPr>
                <p14:cNvPr id="68" name="Encre 67">
                  <a:extLst>
                    <a:ext uri="{FF2B5EF4-FFF2-40B4-BE49-F238E27FC236}">
                      <a16:creationId xmlns:a16="http://schemas.microsoft.com/office/drawing/2014/main" id="{C3755BE5-CA35-8A68-760F-D86CB09C72FA}"/>
                    </a:ext>
                  </a:extLst>
                </p14:cNvPr>
                <p14:cNvContentPartPr/>
                <p14:nvPr/>
              </p14:nvContentPartPr>
              <p14:xfrm>
                <a:off x="9848954" y="2533962"/>
                <a:ext cx="269280" cy="328320"/>
              </p14:xfrm>
            </p:contentPart>
          </mc:Choice>
          <mc:Fallback>
            <p:pic>
              <p:nvPicPr>
                <p:cNvPr id="68" name="Encre 67">
                  <a:extLst>
                    <a:ext uri="{FF2B5EF4-FFF2-40B4-BE49-F238E27FC236}">
                      <a16:creationId xmlns:a16="http://schemas.microsoft.com/office/drawing/2014/main" id="{C3755BE5-CA35-8A68-760F-D86CB09C72FA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9840314" y="2524962"/>
                  <a:ext cx="286920" cy="345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5">
              <p14:nvContentPartPr>
                <p14:cNvPr id="69" name="Encre 68">
                  <a:extLst>
                    <a:ext uri="{FF2B5EF4-FFF2-40B4-BE49-F238E27FC236}">
                      <a16:creationId xmlns:a16="http://schemas.microsoft.com/office/drawing/2014/main" id="{4B44B23A-8FFC-B81E-110A-7AEACF76CA54}"/>
                    </a:ext>
                  </a:extLst>
                </p14:cNvPr>
                <p14:cNvContentPartPr/>
                <p14:nvPr/>
              </p14:nvContentPartPr>
              <p14:xfrm>
                <a:off x="10233434" y="2985762"/>
                <a:ext cx="147240" cy="165960"/>
              </p14:xfrm>
            </p:contentPart>
          </mc:Choice>
          <mc:Fallback>
            <p:pic>
              <p:nvPicPr>
                <p:cNvPr id="69" name="Encre 68">
                  <a:extLst>
                    <a:ext uri="{FF2B5EF4-FFF2-40B4-BE49-F238E27FC236}">
                      <a16:creationId xmlns:a16="http://schemas.microsoft.com/office/drawing/2014/main" id="{4B44B23A-8FFC-B81E-110A-7AEACF76CA54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10224434" y="2977122"/>
                  <a:ext cx="164880" cy="1836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97">
            <p14:nvContentPartPr>
              <p14:cNvPr id="71" name="Encre 70">
                <a:extLst>
                  <a:ext uri="{FF2B5EF4-FFF2-40B4-BE49-F238E27FC236}">
                    <a16:creationId xmlns:a16="http://schemas.microsoft.com/office/drawing/2014/main" id="{93EC1C8E-56F4-7CA6-2D99-74036E6777B0}"/>
                  </a:ext>
                </a:extLst>
              </p14:cNvPr>
              <p14:cNvContentPartPr/>
              <p14:nvPr/>
            </p14:nvContentPartPr>
            <p14:xfrm>
              <a:off x="8678234" y="2710362"/>
              <a:ext cx="412200" cy="288360"/>
            </p14:xfrm>
          </p:contentPart>
        </mc:Choice>
        <mc:Fallback>
          <p:pic>
            <p:nvPicPr>
              <p:cNvPr id="71" name="Encre 70">
                <a:extLst>
                  <a:ext uri="{FF2B5EF4-FFF2-40B4-BE49-F238E27FC236}">
                    <a16:creationId xmlns:a16="http://schemas.microsoft.com/office/drawing/2014/main" id="{93EC1C8E-56F4-7CA6-2D99-74036E6777B0}"/>
                  </a:ext>
                </a:extLst>
              </p:cNvPr>
              <p:cNvPicPr/>
              <p:nvPr/>
            </p:nvPicPr>
            <p:blipFill>
              <a:blip r:embed="rId98"/>
              <a:stretch>
                <a:fillRect/>
              </a:stretch>
            </p:blipFill>
            <p:spPr>
              <a:xfrm>
                <a:off x="8669594" y="2701722"/>
                <a:ext cx="429840" cy="30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9">
            <p14:nvContentPartPr>
              <p14:cNvPr id="72" name="Encre 71">
                <a:extLst>
                  <a:ext uri="{FF2B5EF4-FFF2-40B4-BE49-F238E27FC236}">
                    <a16:creationId xmlns:a16="http://schemas.microsoft.com/office/drawing/2014/main" id="{7981079D-9542-4AEF-09B0-574DE1807B0B}"/>
                  </a:ext>
                </a:extLst>
              </p14:cNvPr>
              <p14:cNvContentPartPr/>
              <p14:nvPr/>
            </p14:nvContentPartPr>
            <p14:xfrm>
              <a:off x="8956514" y="936282"/>
              <a:ext cx="206280" cy="484200"/>
            </p14:xfrm>
          </p:contentPart>
        </mc:Choice>
        <mc:Fallback>
          <p:pic>
            <p:nvPicPr>
              <p:cNvPr id="72" name="Encre 71">
                <a:extLst>
                  <a:ext uri="{FF2B5EF4-FFF2-40B4-BE49-F238E27FC236}">
                    <a16:creationId xmlns:a16="http://schemas.microsoft.com/office/drawing/2014/main" id="{7981079D-9542-4AEF-09B0-574DE1807B0B}"/>
                  </a:ext>
                </a:extLst>
              </p:cNvPr>
              <p:cNvPicPr/>
              <p:nvPr/>
            </p:nvPicPr>
            <p:blipFill>
              <a:blip r:embed="rId100"/>
              <a:stretch>
                <a:fillRect/>
              </a:stretch>
            </p:blipFill>
            <p:spPr>
              <a:xfrm>
                <a:off x="8947874" y="927642"/>
                <a:ext cx="223920" cy="501840"/>
              </a:xfrm>
              <a:prstGeom prst="rect">
                <a:avLst/>
              </a:prstGeom>
            </p:spPr>
          </p:pic>
        </mc:Fallback>
      </mc:AlternateContent>
      <p:grpSp>
        <p:nvGrpSpPr>
          <p:cNvPr id="75" name="Groupe 74">
            <a:extLst>
              <a:ext uri="{FF2B5EF4-FFF2-40B4-BE49-F238E27FC236}">
                <a16:creationId xmlns:a16="http://schemas.microsoft.com/office/drawing/2014/main" id="{2653E830-2DEB-6127-6503-EB9B14A39E26}"/>
              </a:ext>
            </a:extLst>
          </p:cNvPr>
          <p:cNvGrpSpPr/>
          <p:nvPr/>
        </p:nvGrpSpPr>
        <p:grpSpPr>
          <a:xfrm>
            <a:off x="9959114" y="850242"/>
            <a:ext cx="530640" cy="537120"/>
            <a:chOff x="9959114" y="850242"/>
            <a:chExt cx="530640" cy="537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1">
              <p14:nvContentPartPr>
                <p14:cNvPr id="73" name="Encre 72">
                  <a:extLst>
                    <a:ext uri="{FF2B5EF4-FFF2-40B4-BE49-F238E27FC236}">
                      <a16:creationId xmlns:a16="http://schemas.microsoft.com/office/drawing/2014/main" id="{8F779CDE-6B24-4B33-73C1-8BA18BEA8EF8}"/>
                    </a:ext>
                  </a:extLst>
                </p14:cNvPr>
                <p14:cNvContentPartPr/>
                <p14:nvPr/>
              </p14:nvContentPartPr>
              <p14:xfrm>
                <a:off x="9959114" y="1046082"/>
                <a:ext cx="220680" cy="341280"/>
              </p14:xfrm>
            </p:contentPart>
          </mc:Choice>
          <mc:Fallback>
            <p:pic>
              <p:nvPicPr>
                <p:cNvPr id="73" name="Encre 72">
                  <a:extLst>
                    <a:ext uri="{FF2B5EF4-FFF2-40B4-BE49-F238E27FC236}">
                      <a16:creationId xmlns:a16="http://schemas.microsoft.com/office/drawing/2014/main" id="{8F779CDE-6B24-4B33-73C1-8BA18BEA8EF8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9950474" y="1037442"/>
                  <a:ext cx="238320" cy="358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3">
              <p14:nvContentPartPr>
                <p14:cNvPr id="74" name="Encre 73">
                  <a:extLst>
                    <a:ext uri="{FF2B5EF4-FFF2-40B4-BE49-F238E27FC236}">
                      <a16:creationId xmlns:a16="http://schemas.microsoft.com/office/drawing/2014/main" id="{33DF408A-4F8D-9CEB-513B-9B733DD46532}"/>
                    </a:ext>
                  </a:extLst>
                </p14:cNvPr>
                <p14:cNvContentPartPr/>
                <p14:nvPr/>
              </p14:nvContentPartPr>
              <p14:xfrm>
                <a:off x="10192394" y="850242"/>
                <a:ext cx="297360" cy="221400"/>
              </p14:xfrm>
            </p:contentPart>
          </mc:Choice>
          <mc:Fallback>
            <p:pic>
              <p:nvPicPr>
                <p:cNvPr id="74" name="Encre 73">
                  <a:extLst>
                    <a:ext uri="{FF2B5EF4-FFF2-40B4-BE49-F238E27FC236}">
                      <a16:creationId xmlns:a16="http://schemas.microsoft.com/office/drawing/2014/main" id="{33DF408A-4F8D-9CEB-513B-9B733DD46532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10183754" y="841242"/>
                  <a:ext cx="315000" cy="239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05">
            <p14:nvContentPartPr>
              <p14:cNvPr id="76" name="Encre 75">
                <a:extLst>
                  <a:ext uri="{FF2B5EF4-FFF2-40B4-BE49-F238E27FC236}">
                    <a16:creationId xmlns:a16="http://schemas.microsoft.com/office/drawing/2014/main" id="{30C4BACF-DF41-F82C-54A2-273DD27AB3FB}"/>
                  </a:ext>
                </a:extLst>
              </p14:cNvPr>
              <p14:cNvContentPartPr/>
              <p14:nvPr/>
            </p14:nvContentPartPr>
            <p14:xfrm>
              <a:off x="8723594" y="593922"/>
              <a:ext cx="213480" cy="224280"/>
            </p14:xfrm>
          </p:contentPart>
        </mc:Choice>
        <mc:Fallback>
          <p:pic>
            <p:nvPicPr>
              <p:cNvPr id="76" name="Encre 75">
                <a:extLst>
                  <a:ext uri="{FF2B5EF4-FFF2-40B4-BE49-F238E27FC236}">
                    <a16:creationId xmlns:a16="http://schemas.microsoft.com/office/drawing/2014/main" id="{30C4BACF-DF41-F82C-54A2-273DD27AB3FB}"/>
                  </a:ext>
                </a:extLst>
              </p:cNvPr>
              <p:cNvPicPr/>
              <p:nvPr/>
            </p:nvPicPr>
            <p:blipFill>
              <a:blip r:embed="rId106"/>
              <a:stretch>
                <a:fillRect/>
              </a:stretch>
            </p:blipFill>
            <p:spPr>
              <a:xfrm>
                <a:off x="8714954" y="585282"/>
                <a:ext cx="231120" cy="24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7">
            <p14:nvContentPartPr>
              <p14:cNvPr id="77" name="Encre 76">
                <a:extLst>
                  <a:ext uri="{FF2B5EF4-FFF2-40B4-BE49-F238E27FC236}">
                    <a16:creationId xmlns:a16="http://schemas.microsoft.com/office/drawing/2014/main" id="{5B7FEB5D-D0B1-A778-3053-9FA6CD52111A}"/>
                  </a:ext>
                </a:extLst>
              </p14:cNvPr>
              <p14:cNvContentPartPr/>
              <p14:nvPr/>
            </p14:nvContentPartPr>
            <p14:xfrm>
              <a:off x="8869394" y="2159202"/>
              <a:ext cx="175320" cy="353880"/>
            </p14:xfrm>
          </p:contentPart>
        </mc:Choice>
        <mc:Fallback>
          <p:pic>
            <p:nvPicPr>
              <p:cNvPr id="77" name="Encre 76">
                <a:extLst>
                  <a:ext uri="{FF2B5EF4-FFF2-40B4-BE49-F238E27FC236}">
                    <a16:creationId xmlns:a16="http://schemas.microsoft.com/office/drawing/2014/main" id="{5B7FEB5D-D0B1-A778-3053-9FA6CD52111A}"/>
                  </a:ext>
                </a:extLst>
              </p:cNvPr>
              <p:cNvPicPr/>
              <p:nvPr/>
            </p:nvPicPr>
            <p:blipFill>
              <a:blip r:embed="rId108"/>
              <a:stretch>
                <a:fillRect/>
              </a:stretch>
            </p:blipFill>
            <p:spPr>
              <a:xfrm>
                <a:off x="8860754" y="2150562"/>
                <a:ext cx="192960" cy="371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9">
            <p14:nvContentPartPr>
              <p14:cNvPr id="78" name="Encre 77">
                <a:extLst>
                  <a:ext uri="{FF2B5EF4-FFF2-40B4-BE49-F238E27FC236}">
                    <a16:creationId xmlns:a16="http://schemas.microsoft.com/office/drawing/2014/main" id="{87349459-EC4A-03C6-C283-2966A5889088}"/>
                  </a:ext>
                </a:extLst>
              </p14:cNvPr>
              <p14:cNvContentPartPr/>
              <p14:nvPr/>
            </p14:nvContentPartPr>
            <p14:xfrm>
              <a:off x="10003394" y="2445402"/>
              <a:ext cx="212040" cy="261360"/>
            </p14:xfrm>
          </p:contentPart>
        </mc:Choice>
        <mc:Fallback>
          <p:pic>
            <p:nvPicPr>
              <p:cNvPr id="78" name="Encre 77">
                <a:extLst>
                  <a:ext uri="{FF2B5EF4-FFF2-40B4-BE49-F238E27FC236}">
                    <a16:creationId xmlns:a16="http://schemas.microsoft.com/office/drawing/2014/main" id="{87349459-EC4A-03C6-C283-2966A5889088}"/>
                  </a:ext>
                </a:extLst>
              </p:cNvPr>
              <p:cNvPicPr/>
              <p:nvPr/>
            </p:nvPicPr>
            <p:blipFill>
              <a:blip r:embed="rId110"/>
              <a:stretch>
                <a:fillRect/>
              </a:stretch>
            </p:blipFill>
            <p:spPr>
              <a:xfrm>
                <a:off x="9994394" y="2436402"/>
                <a:ext cx="229680" cy="27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88055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1AB7C2-ECAD-4F5E-A0BE-A14BD51B9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Di-hydroxylation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C3295F-9B7A-8A46-F691-C982B12560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Mécanisme concerté</a:t>
            </a:r>
          </a:p>
          <a:p>
            <a:r>
              <a:rPr lang="fr-FR" dirty="0"/>
              <a:t>Conservation de la Stéréochimie</a:t>
            </a:r>
          </a:p>
          <a:p>
            <a:r>
              <a:rPr lang="fr-FR" dirty="0"/>
              <a:t>Cis-addition</a:t>
            </a:r>
          </a:p>
          <a:p>
            <a:r>
              <a:rPr lang="fr-FR" dirty="0"/>
              <a:t>Mélange racémique</a:t>
            </a:r>
          </a:p>
          <a:p>
            <a:r>
              <a:rPr lang="fr-FR" dirty="0"/>
              <a:t>Même principe avec le OsO4</a:t>
            </a:r>
          </a:p>
        </p:txBody>
      </p:sp>
    </p:spTree>
    <p:extLst>
      <p:ext uri="{BB962C8B-B14F-4D97-AF65-F5344CB8AC3E}">
        <p14:creationId xmlns:p14="http://schemas.microsoft.com/office/powerpoint/2010/main" val="600608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A90B6-048A-129C-3F37-6EC222C38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6AAFD5-45D3-F24F-82DB-2BCFDF621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D70CDD6-15F0-DB1F-11A6-031081FA80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12" y="1553378"/>
            <a:ext cx="11620492" cy="307420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44E1B43B-E6F3-45B7-6CF4-62394D422B06}"/>
                  </a:ext>
                </a:extLst>
              </p14:cNvPr>
              <p14:cNvContentPartPr/>
              <p14:nvPr/>
            </p14:nvContentPartPr>
            <p14:xfrm>
              <a:off x="6852314" y="2456844"/>
              <a:ext cx="747720" cy="227880"/>
            </p14:xfrm>
          </p:contentPart>
        </mc:Choice>
        <mc:Fallback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44E1B43B-E6F3-45B7-6CF4-62394D422B0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798674" y="2348844"/>
                <a:ext cx="855360" cy="443520"/>
              </a:xfrm>
              <a:prstGeom prst="rect">
                <a:avLst/>
              </a:prstGeom>
            </p:spPr>
          </p:pic>
        </mc:Fallback>
      </mc:AlternateContent>
      <p:grpSp>
        <p:nvGrpSpPr>
          <p:cNvPr id="17" name="Groupe 16">
            <a:extLst>
              <a:ext uri="{FF2B5EF4-FFF2-40B4-BE49-F238E27FC236}">
                <a16:creationId xmlns:a16="http://schemas.microsoft.com/office/drawing/2014/main" id="{21E1EBFD-42E2-0333-3A3C-230CCE75FD0C}"/>
              </a:ext>
            </a:extLst>
          </p:cNvPr>
          <p:cNvGrpSpPr/>
          <p:nvPr/>
        </p:nvGrpSpPr>
        <p:grpSpPr>
          <a:xfrm>
            <a:off x="2390114" y="4470684"/>
            <a:ext cx="1985040" cy="1386720"/>
            <a:chOff x="2390114" y="4470684"/>
            <a:chExt cx="1985040" cy="13867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9" name="Encre 8">
                  <a:extLst>
                    <a:ext uri="{FF2B5EF4-FFF2-40B4-BE49-F238E27FC236}">
                      <a16:creationId xmlns:a16="http://schemas.microsoft.com/office/drawing/2014/main" id="{54B29B7C-B2EA-0EFB-0D43-386860EDF552}"/>
                    </a:ext>
                  </a:extLst>
                </p14:cNvPr>
                <p14:cNvContentPartPr/>
                <p14:nvPr/>
              </p14:nvContentPartPr>
              <p14:xfrm>
                <a:off x="2390114" y="4847604"/>
                <a:ext cx="1066320" cy="1009800"/>
              </p14:xfrm>
            </p:contentPart>
          </mc:Choice>
          <mc:Fallback>
            <p:pic>
              <p:nvPicPr>
                <p:cNvPr id="9" name="Encre 8">
                  <a:extLst>
                    <a:ext uri="{FF2B5EF4-FFF2-40B4-BE49-F238E27FC236}">
                      <a16:creationId xmlns:a16="http://schemas.microsoft.com/office/drawing/2014/main" id="{54B29B7C-B2EA-0EFB-0D43-386860EDF552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381474" y="4838604"/>
                  <a:ext cx="1083960" cy="102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71CED81F-3E23-4D45-E744-3B5C7206CD33}"/>
                    </a:ext>
                  </a:extLst>
                </p14:cNvPr>
                <p14:cNvContentPartPr/>
                <p14:nvPr/>
              </p14:nvContentPartPr>
              <p14:xfrm>
                <a:off x="3458954" y="5066484"/>
                <a:ext cx="775440" cy="555120"/>
              </p14:xfrm>
            </p:contentPart>
          </mc:Choice>
          <mc:Fallback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71CED81F-3E23-4D45-E744-3B5C7206CD33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3449954" y="5057484"/>
                  <a:ext cx="793080" cy="57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2" name="Encre 11">
                  <a:extLst>
                    <a:ext uri="{FF2B5EF4-FFF2-40B4-BE49-F238E27FC236}">
                      <a16:creationId xmlns:a16="http://schemas.microsoft.com/office/drawing/2014/main" id="{7E553B16-D68F-AB8B-9A04-F9C573DEDA78}"/>
                    </a:ext>
                  </a:extLst>
                </p14:cNvPr>
                <p14:cNvContentPartPr/>
                <p14:nvPr/>
              </p14:nvContentPartPr>
              <p14:xfrm>
                <a:off x="3927674" y="4703964"/>
                <a:ext cx="115560" cy="300960"/>
              </p14:xfrm>
            </p:contentPart>
          </mc:Choice>
          <mc:Fallback>
            <p:pic>
              <p:nvPicPr>
                <p:cNvPr id="12" name="Encre 11">
                  <a:extLst>
                    <a:ext uri="{FF2B5EF4-FFF2-40B4-BE49-F238E27FC236}">
                      <a16:creationId xmlns:a16="http://schemas.microsoft.com/office/drawing/2014/main" id="{7E553B16-D68F-AB8B-9A04-F9C573DEDA78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919034" y="4695324"/>
                  <a:ext cx="133200" cy="31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14" name="Encre 13">
                  <a:extLst>
                    <a:ext uri="{FF2B5EF4-FFF2-40B4-BE49-F238E27FC236}">
                      <a16:creationId xmlns:a16="http://schemas.microsoft.com/office/drawing/2014/main" id="{DECBB9C6-979F-1BFC-B22A-81A95189D154}"/>
                    </a:ext>
                  </a:extLst>
                </p14:cNvPr>
                <p14:cNvContentPartPr/>
                <p14:nvPr/>
              </p14:nvContentPartPr>
              <p14:xfrm>
                <a:off x="3983114" y="4825284"/>
                <a:ext cx="147960" cy="324720"/>
              </p14:xfrm>
            </p:contentPart>
          </mc:Choice>
          <mc:Fallback>
            <p:pic>
              <p:nvPicPr>
                <p:cNvPr id="14" name="Encre 13">
                  <a:extLst>
                    <a:ext uri="{FF2B5EF4-FFF2-40B4-BE49-F238E27FC236}">
                      <a16:creationId xmlns:a16="http://schemas.microsoft.com/office/drawing/2014/main" id="{DECBB9C6-979F-1BFC-B22A-81A95189D154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3974474" y="4816284"/>
                  <a:ext cx="165600" cy="342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6" name="Encre 15">
                  <a:extLst>
                    <a:ext uri="{FF2B5EF4-FFF2-40B4-BE49-F238E27FC236}">
                      <a16:creationId xmlns:a16="http://schemas.microsoft.com/office/drawing/2014/main" id="{BDB6404E-EA28-0250-7C2C-CB5B39E1B840}"/>
                    </a:ext>
                  </a:extLst>
                </p14:cNvPr>
                <p14:cNvContentPartPr/>
                <p14:nvPr/>
              </p14:nvContentPartPr>
              <p14:xfrm>
                <a:off x="4161314" y="4470684"/>
                <a:ext cx="213840" cy="159120"/>
              </p14:xfrm>
            </p:contentPart>
          </mc:Choice>
          <mc:Fallback>
            <p:pic>
              <p:nvPicPr>
                <p:cNvPr id="16" name="Encre 15">
                  <a:extLst>
                    <a:ext uri="{FF2B5EF4-FFF2-40B4-BE49-F238E27FC236}">
                      <a16:creationId xmlns:a16="http://schemas.microsoft.com/office/drawing/2014/main" id="{BDB6404E-EA28-0250-7C2C-CB5B39E1B840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152674" y="4462044"/>
                  <a:ext cx="231480" cy="1767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8" name="Encre 17">
                <a:extLst>
                  <a:ext uri="{FF2B5EF4-FFF2-40B4-BE49-F238E27FC236}">
                    <a16:creationId xmlns:a16="http://schemas.microsoft.com/office/drawing/2014/main" id="{39C52C8F-23C0-A31E-0CAC-7E2EC7BAD69B}"/>
                  </a:ext>
                </a:extLst>
              </p14:cNvPr>
              <p14:cNvContentPartPr/>
              <p14:nvPr/>
            </p14:nvContentPartPr>
            <p14:xfrm>
              <a:off x="2687834" y="2941404"/>
              <a:ext cx="102240" cy="144720"/>
            </p14:xfrm>
          </p:contentPart>
        </mc:Choice>
        <mc:Fallback>
          <p:pic>
            <p:nvPicPr>
              <p:cNvPr id="18" name="Encre 17">
                <a:extLst>
                  <a:ext uri="{FF2B5EF4-FFF2-40B4-BE49-F238E27FC236}">
                    <a16:creationId xmlns:a16="http://schemas.microsoft.com/office/drawing/2014/main" id="{39C52C8F-23C0-A31E-0CAC-7E2EC7BAD69B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2679194" y="2932404"/>
                <a:ext cx="119880" cy="16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9" name="Encre 18">
                <a:extLst>
                  <a:ext uri="{FF2B5EF4-FFF2-40B4-BE49-F238E27FC236}">
                    <a16:creationId xmlns:a16="http://schemas.microsoft.com/office/drawing/2014/main" id="{A3A469AE-AADD-B5B9-E01E-5F1E8BB1C181}"/>
                  </a:ext>
                </a:extLst>
              </p14:cNvPr>
              <p14:cNvContentPartPr/>
              <p14:nvPr/>
            </p14:nvContentPartPr>
            <p14:xfrm>
              <a:off x="1949834" y="2983884"/>
              <a:ext cx="90000" cy="88200"/>
            </p14:xfrm>
          </p:contentPart>
        </mc:Choice>
        <mc:Fallback>
          <p:pic>
            <p:nvPicPr>
              <p:cNvPr id="19" name="Encre 18">
                <a:extLst>
                  <a:ext uri="{FF2B5EF4-FFF2-40B4-BE49-F238E27FC236}">
                    <a16:creationId xmlns:a16="http://schemas.microsoft.com/office/drawing/2014/main" id="{A3A469AE-AADD-B5B9-E01E-5F1E8BB1C18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941194" y="2974884"/>
                <a:ext cx="107640" cy="10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20" name="Encre 19">
                <a:extLst>
                  <a:ext uri="{FF2B5EF4-FFF2-40B4-BE49-F238E27FC236}">
                    <a16:creationId xmlns:a16="http://schemas.microsoft.com/office/drawing/2014/main" id="{70A055BD-4797-7766-1FAD-9995E1D4E9A5}"/>
                  </a:ext>
                </a:extLst>
              </p14:cNvPr>
              <p14:cNvContentPartPr/>
              <p14:nvPr/>
            </p14:nvContentPartPr>
            <p14:xfrm>
              <a:off x="2797994" y="3689844"/>
              <a:ext cx="201600" cy="171000"/>
            </p14:xfrm>
          </p:contentPart>
        </mc:Choice>
        <mc:Fallback>
          <p:pic>
            <p:nvPicPr>
              <p:cNvPr id="20" name="Encre 19">
                <a:extLst>
                  <a:ext uri="{FF2B5EF4-FFF2-40B4-BE49-F238E27FC236}">
                    <a16:creationId xmlns:a16="http://schemas.microsoft.com/office/drawing/2014/main" id="{70A055BD-4797-7766-1FAD-9995E1D4E9A5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2789354" y="3681204"/>
                <a:ext cx="219240" cy="188640"/>
              </a:xfrm>
              <a:prstGeom prst="rect">
                <a:avLst/>
              </a:prstGeom>
            </p:spPr>
          </p:pic>
        </mc:Fallback>
      </mc:AlternateContent>
      <p:grpSp>
        <p:nvGrpSpPr>
          <p:cNvPr id="28" name="Groupe 27">
            <a:extLst>
              <a:ext uri="{FF2B5EF4-FFF2-40B4-BE49-F238E27FC236}">
                <a16:creationId xmlns:a16="http://schemas.microsoft.com/office/drawing/2014/main" id="{33A4AE9D-03F2-7AAF-11CB-C446911F2AC9}"/>
              </a:ext>
            </a:extLst>
          </p:cNvPr>
          <p:cNvGrpSpPr/>
          <p:nvPr/>
        </p:nvGrpSpPr>
        <p:grpSpPr>
          <a:xfrm>
            <a:off x="2907794" y="1673124"/>
            <a:ext cx="4320000" cy="1597320"/>
            <a:chOff x="2907794" y="1673124"/>
            <a:chExt cx="4320000" cy="1597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6" name="Encre 5">
                  <a:extLst>
                    <a:ext uri="{FF2B5EF4-FFF2-40B4-BE49-F238E27FC236}">
                      <a16:creationId xmlns:a16="http://schemas.microsoft.com/office/drawing/2014/main" id="{F0811713-2B54-4F94-54C7-63C40F82C7FE}"/>
                    </a:ext>
                  </a:extLst>
                </p14:cNvPr>
                <p14:cNvContentPartPr/>
                <p14:nvPr/>
              </p14:nvContentPartPr>
              <p14:xfrm>
                <a:off x="3122354" y="1673124"/>
                <a:ext cx="4105440" cy="665280"/>
              </p14:xfrm>
            </p:contentPart>
          </mc:Choice>
          <mc:Fallback>
            <p:pic>
              <p:nvPicPr>
                <p:cNvPr id="6" name="Encre 5">
                  <a:extLst>
                    <a:ext uri="{FF2B5EF4-FFF2-40B4-BE49-F238E27FC236}">
                      <a16:creationId xmlns:a16="http://schemas.microsoft.com/office/drawing/2014/main" id="{F0811713-2B54-4F94-54C7-63C40F82C7FE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3113354" y="1664484"/>
                  <a:ext cx="4123080" cy="682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7" name="Encre 6">
                  <a:extLst>
                    <a:ext uri="{FF2B5EF4-FFF2-40B4-BE49-F238E27FC236}">
                      <a16:creationId xmlns:a16="http://schemas.microsoft.com/office/drawing/2014/main" id="{8D660D4D-9BC9-87D7-B294-76D88EC21CEF}"/>
                    </a:ext>
                  </a:extLst>
                </p14:cNvPr>
                <p14:cNvContentPartPr/>
                <p14:nvPr/>
              </p14:nvContentPartPr>
              <p14:xfrm>
                <a:off x="2907794" y="2478804"/>
                <a:ext cx="641520" cy="791640"/>
              </p14:xfrm>
            </p:contentPart>
          </mc:Choice>
          <mc:Fallback>
            <p:pic>
              <p:nvPicPr>
                <p:cNvPr id="7" name="Encre 6">
                  <a:extLst>
                    <a:ext uri="{FF2B5EF4-FFF2-40B4-BE49-F238E27FC236}">
                      <a16:creationId xmlns:a16="http://schemas.microsoft.com/office/drawing/2014/main" id="{8D660D4D-9BC9-87D7-B294-76D88EC21CEF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2899154" y="2469804"/>
                  <a:ext cx="659160" cy="80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C968E7B0-985C-34B6-B193-DA4A4E388001}"/>
                    </a:ext>
                  </a:extLst>
                </p14:cNvPr>
                <p14:cNvContentPartPr/>
                <p14:nvPr/>
              </p14:nvContentPartPr>
              <p14:xfrm>
                <a:off x="3313874" y="2555124"/>
                <a:ext cx="104040" cy="98280"/>
              </p14:xfrm>
            </p:contentPart>
          </mc:Choice>
          <mc:Fallback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C968E7B0-985C-34B6-B193-DA4A4E388001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304874" y="2546124"/>
                  <a:ext cx="121680" cy="11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01E9DCCA-DB48-F852-A1CE-17CC963234C1}"/>
                    </a:ext>
                  </a:extLst>
                </p14:cNvPr>
                <p14:cNvContentPartPr/>
                <p14:nvPr/>
              </p14:nvContentPartPr>
              <p14:xfrm>
                <a:off x="3999314" y="2983524"/>
                <a:ext cx="156240" cy="224280"/>
              </p14:xfrm>
            </p:contentPart>
          </mc:Choice>
          <mc:Fallback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01E9DCCA-DB48-F852-A1CE-17CC963234C1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3990314" y="2974884"/>
                  <a:ext cx="173880" cy="241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23" name="Encre 22">
                  <a:extLst>
                    <a:ext uri="{FF2B5EF4-FFF2-40B4-BE49-F238E27FC236}">
                      <a16:creationId xmlns:a16="http://schemas.microsoft.com/office/drawing/2014/main" id="{62ED68E9-8EAE-080F-1107-204F3C186CCD}"/>
                    </a:ext>
                  </a:extLst>
                </p14:cNvPr>
                <p14:cNvContentPartPr/>
                <p14:nvPr/>
              </p14:nvContentPartPr>
              <p14:xfrm>
                <a:off x="3403874" y="2345964"/>
                <a:ext cx="65160" cy="199440"/>
              </p14:xfrm>
            </p:contentPart>
          </mc:Choice>
          <mc:Fallback>
            <p:pic>
              <p:nvPicPr>
                <p:cNvPr id="23" name="Encre 22">
                  <a:extLst>
                    <a:ext uri="{FF2B5EF4-FFF2-40B4-BE49-F238E27FC236}">
                      <a16:creationId xmlns:a16="http://schemas.microsoft.com/office/drawing/2014/main" id="{62ED68E9-8EAE-080F-1107-204F3C186CCD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3394874" y="2336964"/>
                  <a:ext cx="82800" cy="21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25" name="Encre 24">
                  <a:extLst>
                    <a:ext uri="{FF2B5EF4-FFF2-40B4-BE49-F238E27FC236}">
                      <a16:creationId xmlns:a16="http://schemas.microsoft.com/office/drawing/2014/main" id="{4327FA76-346B-1ED4-B630-163B630AE008}"/>
                    </a:ext>
                  </a:extLst>
                </p14:cNvPr>
                <p14:cNvContentPartPr/>
                <p14:nvPr/>
              </p14:nvContentPartPr>
              <p14:xfrm>
                <a:off x="3547154" y="2146164"/>
                <a:ext cx="175320" cy="192960"/>
              </p14:xfrm>
            </p:contentPart>
          </mc:Choice>
          <mc:Fallback>
            <p:pic>
              <p:nvPicPr>
                <p:cNvPr id="25" name="Encre 24">
                  <a:extLst>
                    <a:ext uri="{FF2B5EF4-FFF2-40B4-BE49-F238E27FC236}">
                      <a16:creationId xmlns:a16="http://schemas.microsoft.com/office/drawing/2014/main" id="{4327FA76-346B-1ED4-B630-163B630AE008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3538154" y="2137164"/>
                  <a:ext cx="192960" cy="21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27" name="Encre 26">
                  <a:extLst>
                    <a:ext uri="{FF2B5EF4-FFF2-40B4-BE49-F238E27FC236}">
                      <a16:creationId xmlns:a16="http://schemas.microsoft.com/office/drawing/2014/main" id="{6C7AA715-8BA3-760C-3D05-BCA67B1448F1}"/>
                    </a:ext>
                  </a:extLst>
                </p14:cNvPr>
                <p14:cNvContentPartPr/>
                <p14:nvPr/>
              </p14:nvContentPartPr>
              <p14:xfrm>
                <a:off x="3602594" y="2302404"/>
                <a:ext cx="360" cy="360"/>
              </p14:xfrm>
            </p:contentPart>
          </mc:Choice>
          <mc:Fallback>
            <p:pic>
              <p:nvPicPr>
                <p:cNvPr id="27" name="Encre 26">
                  <a:extLst>
                    <a:ext uri="{FF2B5EF4-FFF2-40B4-BE49-F238E27FC236}">
                      <a16:creationId xmlns:a16="http://schemas.microsoft.com/office/drawing/2014/main" id="{6C7AA715-8BA3-760C-3D05-BCA67B1448F1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3593594" y="2293764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29" name="Encre 28">
                <a:extLst>
                  <a:ext uri="{FF2B5EF4-FFF2-40B4-BE49-F238E27FC236}">
                    <a16:creationId xmlns:a16="http://schemas.microsoft.com/office/drawing/2014/main" id="{965D565D-B390-B010-FFCC-22B97DF6C4D0}"/>
                  </a:ext>
                </a:extLst>
              </p14:cNvPr>
              <p14:cNvContentPartPr/>
              <p14:nvPr/>
            </p14:nvContentPartPr>
            <p14:xfrm>
              <a:off x="6113954" y="4836444"/>
              <a:ext cx="1442160" cy="376560"/>
            </p14:xfrm>
          </p:contentPart>
        </mc:Choice>
        <mc:Fallback>
          <p:pic>
            <p:nvPicPr>
              <p:cNvPr id="29" name="Encre 28">
                <a:extLst>
                  <a:ext uri="{FF2B5EF4-FFF2-40B4-BE49-F238E27FC236}">
                    <a16:creationId xmlns:a16="http://schemas.microsoft.com/office/drawing/2014/main" id="{965D565D-B390-B010-FFCC-22B97DF6C4D0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6105314" y="4827804"/>
                <a:ext cx="1459800" cy="394200"/>
              </a:xfrm>
              <a:prstGeom prst="rect">
                <a:avLst/>
              </a:prstGeom>
            </p:spPr>
          </p:pic>
        </mc:Fallback>
      </mc:AlternateContent>
      <p:grpSp>
        <p:nvGrpSpPr>
          <p:cNvPr id="36" name="Groupe 35">
            <a:extLst>
              <a:ext uri="{FF2B5EF4-FFF2-40B4-BE49-F238E27FC236}">
                <a16:creationId xmlns:a16="http://schemas.microsoft.com/office/drawing/2014/main" id="{A9056C5F-1855-EDF0-1F66-282FC8AEEFFC}"/>
              </a:ext>
            </a:extLst>
          </p:cNvPr>
          <p:cNvGrpSpPr/>
          <p:nvPr/>
        </p:nvGrpSpPr>
        <p:grpSpPr>
          <a:xfrm>
            <a:off x="5915954" y="4074324"/>
            <a:ext cx="375480" cy="939240"/>
            <a:chOff x="5915954" y="4074324"/>
            <a:chExt cx="375480" cy="939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30" name="Encre 29">
                  <a:extLst>
                    <a:ext uri="{FF2B5EF4-FFF2-40B4-BE49-F238E27FC236}">
                      <a16:creationId xmlns:a16="http://schemas.microsoft.com/office/drawing/2014/main" id="{0CC03DE1-0BFB-480D-4E36-44266A94DCAC}"/>
                    </a:ext>
                  </a:extLst>
                </p14:cNvPr>
                <p14:cNvContentPartPr/>
                <p14:nvPr/>
              </p14:nvContentPartPr>
              <p14:xfrm>
                <a:off x="6103154" y="4406604"/>
                <a:ext cx="45000" cy="441720"/>
              </p14:xfrm>
            </p:contentPart>
          </mc:Choice>
          <mc:Fallback>
            <p:pic>
              <p:nvPicPr>
                <p:cNvPr id="30" name="Encre 29">
                  <a:extLst>
                    <a:ext uri="{FF2B5EF4-FFF2-40B4-BE49-F238E27FC236}">
                      <a16:creationId xmlns:a16="http://schemas.microsoft.com/office/drawing/2014/main" id="{0CC03DE1-0BFB-480D-4E36-44266A94DCAC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6094154" y="4397964"/>
                  <a:ext cx="62640" cy="459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31" name="Encre 30">
                  <a:extLst>
                    <a:ext uri="{FF2B5EF4-FFF2-40B4-BE49-F238E27FC236}">
                      <a16:creationId xmlns:a16="http://schemas.microsoft.com/office/drawing/2014/main" id="{02BA1670-E554-6A7E-943D-433B28901FD0}"/>
                    </a:ext>
                  </a:extLst>
                </p14:cNvPr>
                <p14:cNvContentPartPr/>
                <p14:nvPr/>
              </p14:nvContentPartPr>
              <p14:xfrm>
                <a:off x="6037274" y="4395444"/>
                <a:ext cx="360" cy="384840"/>
              </p14:xfrm>
            </p:contentPart>
          </mc:Choice>
          <mc:Fallback>
            <p:pic>
              <p:nvPicPr>
                <p:cNvPr id="31" name="Encre 30">
                  <a:extLst>
                    <a:ext uri="{FF2B5EF4-FFF2-40B4-BE49-F238E27FC236}">
                      <a16:creationId xmlns:a16="http://schemas.microsoft.com/office/drawing/2014/main" id="{02BA1670-E554-6A7E-943D-433B28901FD0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6028274" y="4386804"/>
                  <a:ext cx="18000" cy="40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33" name="Encre 32">
                  <a:extLst>
                    <a:ext uri="{FF2B5EF4-FFF2-40B4-BE49-F238E27FC236}">
                      <a16:creationId xmlns:a16="http://schemas.microsoft.com/office/drawing/2014/main" id="{D212115D-A914-03D4-472E-385ADF34B5B6}"/>
                    </a:ext>
                  </a:extLst>
                </p14:cNvPr>
                <p14:cNvContentPartPr/>
                <p14:nvPr/>
              </p14:nvContentPartPr>
              <p14:xfrm>
                <a:off x="6070394" y="4074324"/>
                <a:ext cx="221040" cy="213480"/>
              </p14:xfrm>
            </p:contentPart>
          </mc:Choice>
          <mc:Fallback>
            <p:pic>
              <p:nvPicPr>
                <p:cNvPr id="33" name="Encre 32">
                  <a:extLst>
                    <a:ext uri="{FF2B5EF4-FFF2-40B4-BE49-F238E27FC236}">
                      <a16:creationId xmlns:a16="http://schemas.microsoft.com/office/drawing/2014/main" id="{D212115D-A914-03D4-472E-385ADF34B5B6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6061754" y="4065684"/>
                  <a:ext cx="238680" cy="23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35" name="Encre 34">
                  <a:extLst>
                    <a:ext uri="{FF2B5EF4-FFF2-40B4-BE49-F238E27FC236}">
                      <a16:creationId xmlns:a16="http://schemas.microsoft.com/office/drawing/2014/main" id="{C1ABE377-F975-C63E-CAD4-A8748F7D9558}"/>
                    </a:ext>
                  </a:extLst>
                </p14:cNvPr>
                <p14:cNvContentPartPr/>
                <p14:nvPr/>
              </p14:nvContentPartPr>
              <p14:xfrm>
                <a:off x="5915954" y="4770204"/>
                <a:ext cx="143280" cy="243360"/>
              </p14:xfrm>
            </p:contentPart>
          </mc:Choice>
          <mc:Fallback>
            <p:pic>
              <p:nvPicPr>
                <p:cNvPr id="35" name="Encre 34">
                  <a:extLst>
                    <a:ext uri="{FF2B5EF4-FFF2-40B4-BE49-F238E27FC236}">
                      <a16:creationId xmlns:a16="http://schemas.microsoft.com/office/drawing/2014/main" id="{C1ABE377-F975-C63E-CAD4-A8748F7D9558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5907314" y="4761564"/>
                  <a:ext cx="160920" cy="261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45">
            <p14:nvContentPartPr>
              <p14:cNvPr id="37" name="Encre 36">
                <a:extLst>
                  <a:ext uri="{FF2B5EF4-FFF2-40B4-BE49-F238E27FC236}">
                    <a16:creationId xmlns:a16="http://schemas.microsoft.com/office/drawing/2014/main" id="{9746D6DA-5EE7-2120-D61F-1170F5D376EC}"/>
                  </a:ext>
                </a:extLst>
              </p14:cNvPr>
              <p14:cNvContentPartPr/>
              <p14:nvPr/>
            </p14:nvContentPartPr>
            <p14:xfrm>
              <a:off x="5650994" y="4979364"/>
              <a:ext cx="122400" cy="267840"/>
            </p14:xfrm>
          </p:contentPart>
        </mc:Choice>
        <mc:Fallback>
          <p:pic>
            <p:nvPicPr>
              <p:cNvPr id="37" name="Encre 36">
                <a:extLst>
                  <a:ext uri="{FF2B5EF4-FFF2-40B4-BE49-F238E27FC236}">
                    <a16:creationId xmlns:a16="http://schemas.microsoft.com/office/drawing/2014/main" id="{9746D6DA-5EE7-2120-D61F-1170F5D376EC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5641994" y="4970724"/>
                <a:ext cx="140040" cy="285480"/>
              </a:xfrm>
              <a:prstGeom prst="rect">
                <a:avLst/>
              </a:prstGeom>
            </p:spPr>
          </p:pic>
        </mc:Fallback>
      </mc:AlternateContent>
      <p:grpSp>
        <p:nvGrpSpPr>
          <p:cNvPr id="40" name="Groupe 39">
            <a:extLst>
              <a:ext uri="{FF2B5EF4-FFF2-40B4-BE49-F238E27FC236}">
                <a16:creationId xmlns:a16="http://schemas.microsoft.com/office/drawing/2014/main" id="{9FBD51E0-FA52-7710-46F6-E49083C49275}"/>
              </a:ext>
            </a:extLst>
          </p:cNvPr>
          <p:cNvGrpSpPr/>
          <p:nvPr/>
        </p:nvGrpSpPr>
        <p:grpSpPr>
          <a:xfrm>
            <a:off x="7579514" y="4825284"/>
            <a:ext cx="573840" cy="293760"/>
            <a:chOff x="7579514" y="4825284"/>
            <a:chExt cx="573840" cy="2937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7">
              <p14:nvContentPartPr>
                <p14:cNvPr id="38" name="Encre 37">
                  <a:extLst>
                    <a:ext uri="{FF2B5EF4-FFF2-40B4-BE49-F238E27FC236}">
                      <a16:creationId xmlns:a16="http://schemas.microsoft.com/office/drawing/2014/main" id="{BF6FBBAB-5176-AB47-230A-45371F095F44}"/>
                    </a:ext>
                  </a:extLst>
                </p14:cNvPr>
                <p14:cNvContentPartPr/>
                <p14:nvPr/>
              </p14:nvContentPartPr>
              <p14:xfrm>
                <a:off x="7579514" y="4889724"/>
                <a:ext cx="534960" cy="39960"/>
              </p14:xfrm>
            </p:contentPart>
          </mc:Choice>
          <mc:Fallback>
            <p:pic>
              <p:nvPicPr>
                <p:cNvPr id="38" name="Encre 37">
                  <a:extLst>
                    <a:ext uri="{FF2B5EF4-FFF2-40B4-BE49-F238E27FC236}">
                      <a16:creationId xmlns:a16="http://schemas.microsoft.com/office/drawing/2014/main" id="{BF6FBBAB-5176-AB47-230A-45371F095F44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7570514" y="4881084"/>
                  <a:ext cx="552600" cy="5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9">
              <p14:nvContentPartPr>
                <p14:cNvPr id="39" name="Encre 38">
                  <a:extLst>
                    <a:ext uri="{FF2B5EF4-FFF2-40B4-BE49-F238E27FC236}">
                      <a16:creationId xmlns:a16="http://schemas.microsoft.com/office/drawing/2014/main" id="{1C43E9C2-2CF8-C767-D763-F6F9A137928C}"/>
                    </a:ext>
                  </a:extLst>
                </p14:cNvPr>
                <p14:cNvContentPartPr/>
                <p14:nvPr/>
              </p14:nvContentPartPr>
              <p14:xfrm>
                <a:off x="8030954" y="4825284"/>
                <a:ext cx="122400" cy="293760"/>
              </p14:xfrm>
            </p:contentPart>
          </mc:Choice>
          <mc:Fallback>
            <p:pic>
              <p:nvPicPr>
                <p:cNvPr id="39" name="Encre 38">
                  <a:extLst>
                    <a:ext uri="{FF2B5EF4-FFF2-40B4-BE49-F238E27FC236}">
                      <a16:creationId xmlns:a16="http://schemas.microsoft.com/office/drawing/2014/main" id="{1C43E9C2-2CF8-C767-D763-F6F9A137928C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8021954" y="4816284"/>
                  <a:ext cx="140040" cy="311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51">
            <p14:nvContentPartPr>
              <p14:cNvPr id="50" name="Encre 49">
                <a:extLst>
                  <a:ext uri="{FF2B5EF4-FFF2-40B4-BE49-F238E27FC236}">
                    <a16:creationId xmlns:a16="http://schemas.microsoft.com/office/drawing/2014/main" id="{A481F49A-07EF-6155-7368-0E9FB7455A72}"/>
                  </a:ext>
                </a:extLst>
              </p14:cNvPr>
              <p14:cNvContentPartPr/>
              <p14:nvPr/>
            </p14:nvContentPartPr>
            <p14:xfrm>
              <a:off x="8592554" y="4915284"/>
              <a:ext cx="131400" cy="214920"/>
            </p14:xfrm>
          </p:contentPart>
        </mc:Choice>
        <mc:Fallback>
          <p:pic>
            <p:nvPicPr>
              <p:cNvPr id="50" name="Encre 49">
                <a:extLst>
                  <a:ext uri="{FF2B5EF4-FFF2-40B4-BE49-F238E27FC236}">
                    <a16:creationId xmlns:a16="http://schemas.microsoft.com/office/drawing/2014/main" id="{A481F49A-07EF-6155-7368-0E9FB7455A72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8583914" y="4906284"/>
                <a:ext cx="149040" cy="232560"/>
              </a:xfrm>
              <a:prstGeom prst="rect">
                <a:avLst/>
              </a:prstGeom>
            </p:spPr>
          </p:pic>
        </mc:Fallback>
      </mc:AlternateContent>
      <p:grpSp>
        <p:nvGrpSpPr>
          <p:cNvPr id="53" name="Groupe 52">
            <a:extLst>
              <a:ext uri="{FF2B5EF4-FFF2-40B4-BE49-F238E27FC236}">
                <a16:creationId xmlns:a16="http://schemas.microsoft.com/office/drawing/2014/main" id="{4829AC4D-622E-E45B-5156-D4333660AF5C}"/>
              </a:ext>
            </a:extLst>
          </p:cNvPr>
          <p:cNvGrpSpPr/>
          <p:nvPr/>
        </p:nvGrpSpPr>
        <p:grpSpPr>
          <a:xfrm>
            <a:off x="8777594" y="4097004"/>
            <a:ext cx="1491480" cy="971640"/>
            <a:chOff x="8777594" y="4097004"/>
            <a:chExt cx="1491480" cy="971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3">
              <p14:nvContentPartPr>
                <p14:cNvPr id="44" name="Encre 43">
                  <a:extLst>
                    <a:ext uri="{FF2B5EF4-FFF2-40B4-BE49-F238E27FC236}">
                      <a16:creationId xmlns:a16="http://schemas.microsoft.com/office/drawing/2014/main" id="{C1F1BF64-F620-3B36-0A41-AD3FEF7A1415}"/>
                    </a:ext>
                  </a:extLst>
                </p14:cNvPr>
                <p14:cNvContentPartPr/>
                <p14:nvPr/>
              </p14:nvContentPartPr>
              <p14:xfrm>
                <a:off x="9020594" y="4097004"/>
                <a:ext cx="201960" cy="212760"/>
              </p14:xfrm>
            </p:contentPart>
          </mc:Choice>
          <mc:Fallback>
            <p:pic>
              <p:nvPicPr>
                <p:cNvPr id="44" name="Encre 43">
                  <a:extLst>
                    <a:ext uri="{FF2B5EF4-FFF2-40B4-BE49-F238E27FC236}">
                      <a16:creationId xmlns:a16="http://schemas.microsoft.com/office/drawing/2014/main" id="{C1F1BF64-F620-3B36-0A41-AD3FEF7A1415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9011954" y="4088364"/>
                  <a:ext cx="219600" cy="23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5">
              <p14:nvContentPartPr>
                <p14:cNvPr id="41" name="Encre 40">
                  <a:extLst>
                    <a:ext uri="{FF2B5EF4-FFF2-40B4-BE49-F238E27FC236}">
                      <a16:creationId xmlns:a16="http://schemas.microsoft.com/office/drawing/2014/main" id="{F5DEDEF8-065C-4561-A4AE-4015D949EE33}"/>
                    </a:ext>
                  </a:extLst>
                </p14:cNvPr>
                <p14:cNvContentPartPr/>
                <p14:nvPr/>
              </p14:nvContentPartPr>
              <p14:xfrm>
                <a:off x="9122114" y="4461684"/>
                <a:ext cx="11520" cy="319320"/>
              </p14:xfrm>
            </p:contentPart>
          </mc:Choice>
          <mc:Fallback>
            <p:pic>
              <p:nvPicPr>
                <p:cNvPr id="41" name="Encre 40">
                  <a:extLst>
                    <a:ext uri="{FF2B5EF4-FFF2-40B4-BE49-F238E27FC236}">
                      <a16:creationId xmlns:a16="http://schemas.microsoft.com/office/drawing/2014/main" id="{F5DEDEF8-065C-4561-A4AE-4015D949EE33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9113114" y="4453044"/>
                  <a:ext cx="29160" cy="33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7">
              <p14:nvContentPartPr>
                <p14:cNvPr id="42" name="Encre 41">
                  <a:extLst>
                    <a:ext uri="{FF2B5EF4-FFF2-40B4-BE49-F238E27FC236}">
                      <a16:creationId xmlns:a16="http://schemas.microsoft.com/office/drawing/2014/main" id="{3C414DFC-56F7-B304-E310-B647508CF31F}"/>
                    </a:ext>
                  </a:extLst>
                </p14:cNvPr>
                <p14:cNvContentPartPr/>
                <p14:nvPr/>
              </p14:nvContentPartPr>
              <p14:xfrm>
                <a:off x="9220754" y="4461684"/>
                <a:ext cx="360" cy="274320"/>
              </p14:xfrm>
            </p:contentPart>
          </mc:Choice>
          <mc:Fallback>
            <p:pic>
              <p:nvPicPr>
                <p:cNvPr id="42" name="Encre 41">
                  <a:extLst>
                    <a:ext uri="{FF2B5EF4-FFF2-40B4-BE49-F238E27FC236}">
                      <a16:creationId xmlns:a16="http://schemas.microsoft.com/office/drawing/2014/main" id="{3C414DFC-56F7-B304-E310-B647508CF31F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9212114" y="4453044"/>
                  <a:ext cx="18000" cy="29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9">
              <p14:nvContentPartPr>
                <p14:cNvPr id="46" name="Encre 45">
                  <a:extLst>
                    <a:ext uri="{FF2B5EF4-FFF2-40B4-BE49-F238E27FC236}">
                      <a16:creationId xmlns:a16="http://schemas.microsoft.com/office/drawing/2014/main" id="{D6763518-A52C-FFB8-A59E-41E6A62960C8}"/>
                    </a:ext>
                  </a:extLst>
                </p14:cNvPr>
                <p14:cNvContentPartPr/>
                <p14:nvPr/>
              </p14:nvContentPartPr>
              <p14:xfrm>
                <a:off x="8995034" y="4737084"/>
                <a:ext cx="137880" cy="291960"/>
              </p14:xfrm>
            </p:contentPart>
          </mc:Choice>
          <mc:Fallback>
            <p:pic>
              <p:nvPicPr>
                <p:cNvPr id="46" name="Encre 45">
                  <a:extLst>
                    <a:ext uri="{FF2B5EF4-FFF2-40B4-BE49-F238E27FC236}">
                      <a16:creationId xmlns:a16="http://schemas.microsoft.com/office/drawing/2014/main" id="{D6763518-A52C-FFB8-A59E-41E6A62960C8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8986394" y="4728444"/>
                  <a:ext cx="155520" cy="309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1">
              <p14:nvContentPartPr>
                <p14:cNvPr id="48" name="Encre 47">
                  <a:extLst>
                    <a:ext uri="{FF2B5EF4-FFF2-40B4-BE49-F238E27FC236}">
                      <a16:creationId xmlns:a16="http://schemas.microsoft.com/office/drawing/2014/main" id="{B7EFE48B-C921-352A-0EFC-1355EFD3DF3A}"/>
                    </a:ext>
                  </a:extLst>
                </p14:cNvPr>
                <p14:cNvContentPartPr/>
                <p14:nvPr/>
              </p14:nvContentPartPr>
              <p14:xfrm>
                <a:off x="8777594" y="4901244"/>
                <a:ext cx="146160" cy="167400"/>
              </p14:xfrm>
            </p:contentPart>
          </mc:Choice>
          <mc:Fallback>
            <p:pic>
              <p:nvPicPr>
                <p:cNvPr id="48" name="Encre 47">
                  <a:extLst>
                    <a:ext uri="{FF2B5EF4-FFF2-40B4-BE49-F238E27FC236}">
                      <a16:creationId xmlns:a16="http://schemas.microsoft.com/office/drawing/2014/main" id="{B7EFE48B-C921-352A-0EFC-1355EFD3DF3A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8768954" y="4892604"/>
                  <a:ext cx="163800" cy="18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3">
              <p14:nvContentPartPr>
                <p14:cNvPr id="52" name="Encre 51">
                  <a:extLst>
                    <a:ext uri="{FF2B5EF4-FFF2-40B4-BE49-F238E27FC236}">
                      <a16:creationId xmlns:a16="http://schemas.microsoft.com/office/drawing/2014/main" id="{8BF5C138-AA65-AE64-015A-1935118EB950}"/>
                    </a:ext>
                  </a:extLst>
                </p14:cNvPr>
                <p14:cNvContentPartPr/>
                <p14:nvPr/>
              </p14:nvContentPartPr>
              <p14:xfrm>
                <a:off x="9232994" y="4703604"/>
                <a:ext cx="1036080" cy="324000"/>
              </p14:xfrm>
            </p:contentPart>
          </mc:Choice>
          <mc:Fallback>
            <p:pic>
              <p:nvPicPr>
                <p:cNvPr id="52" name="Encre 51">
                  <a:extLst>
                    <a:ext uri="{FF2B5EF4-FFF2-40B4-BE49-F238E27FC236}">
                      <a16:creationId xmlns:a16="http://schemas.microsoft.com/office/drawing/2014/main" id="{8BF5C138-AA65-AE64-015A-1935118EB950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9224354" y="4694964"/>
                  <a:ext cx="1053720" cy="3416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65">
            <p14:nvContentPartPr>
              <p14:cNvPr id="54" name="Encre 53">
                <a:extLst>
                  <a:ext uri="{FF2B5EF4-FFF2-40B4-BE49-F238E27FC236}">
                    <a16:creationId xmlns:a16="http://schemas.microsoft.com/office/drawing/2014/main" id="{7E966737-65C5-EF35-89DE-279681AB55EE}"/>
                  </a:ext>
                </a:extLst>
              </p14:cNvPr>
              <p14:cNvContentPartPr/>
              <p14:nvPr/>
            </p14:nvContentPartPr>
            <p14:xfrm>
              <a:off x="3206954" y="2612004"/>
              <a:ext cx="825480" cy="395280"/>
            </p14:xfrm>
          </p:contentPart>
        </mc:Choice>
        <mc:Fallback>
          <p:pic>
            <p:nvPicPr>
              <p:cNvPr id="54" name="Encre 53">
                <a:extLst>
                  <a:ext uri="{FF2B5EF4-FFF2-40B4-BE49-F238E27FC236}">
                    <a16:creationId xmlns:a16="http://schemas.microsoft.com/office/drawing/2014/main" id="{7E966737-65C5-EF35-89DE-279681AB55EE}"/>
                  </a:ext>
                </a:extLst>
              </p:cNvPr>
              <p:cNvPicPr/>
              <p:nvPr/>
            </p:nvPicPr>
            <p:blipFill>
              <a:blip r:embed="rId66"/>
              <a:stretch>
                <a:fillRect/>
              </a:stretch>
            </p:blipFill>
            <p:spPr>
              <a:xfrm>
                <a:off x="3153314" y="2504004"/>
                <a:ext cx="933120" cy="61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7">
            <p14:nvContentPartPr>
              <p14:cNvPr id="55" name="Encre 54">
                <a:extLst>
                  <a:ext uri="{FF2B5EF4-FFF2-40B4-BE49-F238E27FC236}">
                    <a16:creationId xmlns:a16="http://schemas.microsoft.com/office/drawing/2014/main" id="{68D8FB36-0024-1142-7CF6-1AF256115F0A}"/>
                  </a:ext>
                </a:extLst>
              </p14:cNvPr>
              <p14:cNvContentPartPr/>
              <p14:nvPr/>
            </p14:nvContentPartPr>
            <p14:xfrm>
              <a:off x="5783474" y="4924644"/>
              <a:ext cx="1321560" cy="55800"/>
            </p14:xfrm>
          </p:contentPart>
        </mc:Choice>
        <mc:Fallback>
          <p:pic>
            <p:nvPicPr>
              <p:cNvPr id="55" name="Encre 54">
                <a:extLst>
                  <a:ext uri="{FF2B5EF4-FFF2-40B4-BE49-F238E27FC236}">
                    <a16:creationId xmlns:a16="http://schemas.microsoft.com/office/drawing/2014/main" id="{68D8FB36-0024-1142-7CF6-1AF256115F0A}"/>
                  </a:ext>
                </a:extLst>
              </p:cNvPr>
              <p:cNvPicPr/>
              <p:nvPr/>
            </p:nvPicPr>
            <p:blipFill>
              <a:blip r:embed="rId68"/>
              <a:stretch>
                <a:fillRect/>
              </a:stretch>
            </p:blipFill>
            <p:spPr>
              <a:xfrm>
                <a:off x="5729834" y="4816644"/>
                <a:ext cx="1429200" cy="27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9">
            <p14:nvContentPartPr>
              <p14:cNvPr id="56" name="Encre 55">
                <a:extLst>
                  <a:ext uri="{FF2B5EF4-FFF2-40B4-BE49-F238E27FC236}">
                    <a16:creationId xmlns:a16="http://schemas.microsoft.com/office/drawing/2014/main" id="{91C9A454-3582-73C5-1D71-FF425486E243}"/>
                  </a:ext>
                </a:extLst>
              </p14:cNvPr>
              <p14:cNvContentPartPr/>
              <p14:nvPr/>
            </p14:nvContentPartPr>
            <p14:xfrm>
              <a:off x="8505074" y="4779924"/>
              <a:ext cx="1611720" cy="199800"/>
            </p14:xfrm>
          </p:contentPart>
        </mc:Choice>
        <mc:Fallback>
          <p:pic>
            <p:nvPicPr>
              <p:cNvPr id="56" name="Encre 55">
                <a:extLst>
                  <a:ext uri="{FF2B5EF4-FFF2-40B4-BE49-F238E27FC236}">
                    <a16:creationId xmlns:a16="http://schemas.microsoft.com/office/drawing/2014/main" id="{91C9A454-3582-73C5-1D71-FF425486E243}"/>
                  </a:ext>
                </a:extLst>
              </p:cNvPr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8451074" y="4672284"/>
                <a:ext cx="1719360" cy="415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1">
            <p14:nvContentPartPr>
              <p14:cNvPr id="57" name="Encre 56">
                <a:extLst>
                  <a:ext uri="{FF2B5EF4-FFF2-40B4-BE49-F238E27FC236}">
                    <a16:creationId xmlns:a16="http://schemas.microsoft.com/office/drawing/2014/main" id="{1BDF2EF9-D2DC-DD17-C429-D4256E7BD8DD}"/>
                  </a:ext>
                </a:extLst>
              </p14:cNvPr>
              <p14:cNvContentPartPr/>
              <p14:nvPr/>
            </p14:nvContentPartPr>
            <p14:xfrm>
              <a:off x="-628486" y="2995404"/>
              <a:ext cx="3835440" cy="1158120"/>
            </p14:xfrm>
          </p:contentPart>
        </mc:Choice>
        <mc:Fallback>
          <p:pic>
            <p:nvPicPr>
              <p:cNvPr id="57" name="Encre 56">
                <a:extLst>
                  <a:ext uri="{FF2B5EF4-FFF2-40B4-BE49-F238E27FC236}">
                    <a16:creationId xmlns:a16="http://schemas.microsoft.com/office/drawing/2014/main" id="{1BDF2EF9-D2DC-DD17-C429-D4256E7BD8DD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-682126" y="2887404"/>
                <a:ext cx="3943080" cy="137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3">
            <p14:nvContentPartPr>
              <p14:cNvPr id="58" name="Encre 57">
                <a:extLst>
                  <a:ext uri="{FF2B5EF4-FFF2-40B4-BE49-F238E27FC236}">
                    <a16:creationId xmlns:a16="http://schemas.microsoft.com/office/drawing/2014/main" id="{D8E01BBD-7802-364B-1627-16B6370ED25A}"/>
                  </a:ext>
                </a:extLst>
              </p14:cNvPr>
              <p14:cNvContentPartPr/>
              <p14:nvPr/>
            </p14:nvContentPartPr>
            <p14:xfrm>
              <a:off x="3118034" y="4372404"/>
              <a:ext cx="1279800" cy="1158120"/>
            </p14:xfrm>
          </p:contentPart>
        </mc:Choice>
        <mc:Fallback>
          <p:pic>
            <p:nvPicPr>
              <p:cNvPr id="58" name="Encre 57">
                <a:extLst>
                  <a:ext uri="{FF2B5EF4-FFF2-40B4-BE49-F238E27FC236}">
                    <a16:creationId xmlns:a16="http://schemas.microsoft.com/office/drawing/2014/main" id="{D8E01BBD-7802-364B-1627-16B6370ED25A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3064034" y="4264404"/>
                <a:ext cx="1387440" cy="1373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17132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AE6259-A81F-5947-F38C-4BB842F0C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Coupure oxydante forte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7B66B8-5028-7895-6891-EEC2F2156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Même réaction avec du KMnO4 en milieu acide (H2SO4)</a:t>
            </a:r>
          </a:p>
          <a:p>
            <a:r>
              <a:rPr lang="fr-FR" dirty="0"/>
              <a:t>Formation cétone (si carbone secondaire) et </a:t>
            </a:r>
            <a:r>
              <a:rPr lang="fr-FR" dirty="0">
                <a:solidFill>
                  <a:srgbClr val="C00000"/>
                </a:solidFill>
              </a:rPr>
              <a:t>acide carboxylique </a:t>
            </a:r>
            <a:r>
              <a:rPr lang="fr-FR" dirty="0"/>
              <a:t>(si carbone primaire)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                   Faire la différence entre KMnO4 à froid</a:t>
            </a:r>
            <a:r>
              <a:rPr lang="fr-FR" dirty="0">
                <a:sym typeface="Wingdings" panose="05000000000000000000" pitchFamily="2" charset="2"/>
              </a:rPr>
              <a:t> di-hydroxylation</a:t>
            </a:r>
          </a:p>
          <a:p>
            <a:r>
              <a:rPr lang="fr-FR" dirty="0">
                <a:sym typeface="Wingdings" panose="05000000000000000000" pitchFamily="2" charset="2"/>
              </a:rPr>
              <a:t>                     et KMnO4 en milieu acide  coupure oxydante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8100241-8E9C-ADAD-C2F9-EAC00A634A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202" y="3625764"/>
            <a:ext cx="2127359" cy="180984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7B9654FF-0666-6F0E-5B4E-BD7DB74B42BD}"/>
                  </a:ext>
                </a:extLst>
              </p14:cNvPr>
              <p14:cNvContentPartPr/>
              <p14:nvPr/>
            </p14:nvContentPartPr>
            <p14:xfrm>
              <a:off x="4659914" y="1992804"/>
              <a:ext cx="1001880" cy="89640"/>
            </p14:xfrm>
          </p:contentPart>
        </mc:Choice>
        <mc:Fallback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7B9654FF-0666-6F0E-5B4E-BD7DB74B42B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605914" y="1884804"/>
                <a:ext cx="110952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6" name="Encre 5">
                <a:extLst>
                  <a:ext uri="{FF2B5EF4-FFF2-40B4-BE49-F238E27FC236}">
                    <a16:creationId xmlns:a16="http://schemas.microsoft.com/office/drawing/2014/main" id="{C0857673-7859-9B2C-2E21-7474594324DA}"/>
                  </a:ext>
                </a:extLst>
              </p14:cNvPr>
              <p14:cNvContentPartPr/>
              <p14:nvPr/>
            </p14:nvContentPartPr>
            <p14:xfrm>
              <a:off x="8075234" y="2081004"/>
              <a:ext cx="1134000" cy="23760"/>
            </p14:xfrm>
          </p:contentPart>
        </mc:Choice>
        <mc:Fallback>
          <p:pic>
            <p:nvPicPr>
              <p:cNvPr id="6" name="Encre 5">
                <a:extLst>
                  <a:ext uri="{FF2B5EF4-FFF2-40B4-BE49-F238E27FC236}">
                    <a16:creationId xmlns:a16="http://schemas.microsoft.com/office/drawing/2014/main" id="{C0857673-7859-9B2C-2E21-7474594324D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021594" y="1973364"/>
                <a:ext cx="1241640" cy="2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7" name="Encre 6">
                <a:extLst>
                  <a:ext uri="{FF2B5EF4-FFF2-40B4-BE49-F238E27FC236}">
                    <a16:creationId xmlns:a16="http://schemas.microsoft.com/office/drawing/2014/main" id="{F60876A3-272F-6F38-9BC6-2B55B369350A}"/>
                  </a:ext>
                </a:extLst>
              </p14:cNvPr>
              <p14:cNvContentPartPr/>
              <p14:nvPr/>
            </p14:nvContentPartPr>
            <p14:xfrm>
              <a:off x="6378914" y="1982364"/>
              <a:ext cx="1696680" cy="34920"/>
            </p14:xfrm>
          </p:contentPart>
        </mc:Choice>
        <mc:Fallback>
          <p:pic>
            <p:nvPicPr>
              <p:cNvPr id="7" name="Encre 6">
                <a:extLst>
                  <a:ext uri="{FF2B5EF4-FFF2-40B4-BE49-F238E27FC236}">
                    <a16:creationId xmlns:a16="http://schemas.microsoft.com/office/drawing/2014/main" id="{F60876A3-272F-6F38-9BC6-2B55B369350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24914" y="1874724"/>
                <a:ext cx="1804320" cy="250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13935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75D910-D939-5983-3073-4C164BB8C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7971FE-D243-1827-3015-DB1C11917B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E6894EB-CB22-D7FE-C6B4-16DB5169E4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912" y="1410159"/>
            <a:ext cx="12313823" cy="339319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5DEAB921-4A1A-29A8-FE6C-3E21F5FBC96E}"/>
                  </a:ext>
                </a:extLst>
              </p14:cNvPr>
              <p14:cNvContentPartPr/>
              <p14:nvPr/>
            </p14:nvContentPartPr>
            <p14:xfrm>
              <a:off x="-716326" y="1751604"/>
              <a:ext cx="360" cy="360"/>
            </p14:xfrm>
          </p:contentPart>
        </mc:Choice>
        <mc:Fallback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5DEAB921-4A1A-29A8-FE6C-3E21F5FBC96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725326" y="1742964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6" name="Encre 5">
                <a:extLst>
                  <a:ext uri="{FF2B5EF4-FFF2-40B4-BE49-F238E27FC236}">
                    <a16:creationId xmlns:a16="http://schemas.microsoft.com/office/drawing/2014/main" id="{E177EC14-BF22-F112-C3A2-ABF02D533530}"/>
                  </a:ext>
                </a:extLst>
              </p14:cNvPr>
              <p14:cNvContentPartPr/>
              <p14:nvPr/>
            </p14:nvContentPartPr>
            <p14:xfrm>
              <a:off x="3337634" y="3107004"/>
              <a:ext cx="902520" cy="865080"/>
            </p14:xfrm>
          </p:contentPart>
        </mc:Choice>
        <mc:Fallback>
          <p:pic>
            <p:nvPicPr>
              <p:cNvPr id="6" name="Encre 5">
                <a:extLst>
                  <a:ext uri="{FF2B5EF4-FFF2-40B4-BE49-F238E27FC236}">
                    <a16:creationId xmlns:a16="http://schemas.microsoft.com/office/drawing/2014/main" id="{E177EC14-BF22-F112-C3A2-ABF02D53353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28994" y="3098364"/>
                <a:ext cx="920160" cy="88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7" name="Encre 6">
                <a:extLst>
                  <a:ext uri="{FF2B5EF4-FFF2-40B4-BE49-F238E27FC236}">
                    <a16:creationId xmlns:a16="http://schemas.microsoft.com/office/drawing/2014/main" id="{DFC9F900-38EF-C4E4-D2F8-CADB18A435A4}"/>
                  </a:ext>
                </a:extLst>
              </p14:cNvPr>
              <p14:cNvContentPartPr/>
              <p14:nvPr/>
            </p14:nvContentPartPr>
            <p14:xfrm>
              <a:off x="3942794" y="2137164"/>
              <a:ext cx="1125720" cy="1521360"/>
            </p14:xfrm>
          </p:contentPart>
        </mc:Choice>
        <mc:Fallback>
          <p:pic>
            <p:nvPicPr>
              <p:cNvPr id="7" name="Encre 6">
                <a:extLst>
                  <a:ext uri="{FF2B5EF4-FFF2-40B4-BE49-F238E27FC236}">
                    <a16:creationId xmlns:a16="http://schemas.microsoft.com/office/drawing/2014/main" id="{DFC9F900-38EF-C4E4-D2F8-CADB18A435A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89154" y="2029164"/>
                <a:ext cx="1233360" cy="173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8" name="Encre 7">
                <a:extLst>
                  <a:ext uri="{FF2B5EF4-FFF2-40B4-BE49-F238E27FC236}">
                    <a16:creationId xmlns:a16="http://schemas.microsoft.com/office/drawing/2014/main" id="{66BCF281-40ED-53B0-EF4B-C66560DB6D0E}"/>
                  </a:ext>
                </a:extLst>
              </p14:cNvPr>
              <p14:cNvContentPartPr/>
              <p14:nvPr/>
            </p14:nvContentPartPr>
            <p14:xfrm>
              <a:off x="2738594" y="5210484"/>
              <a:ext cx="38520" cy="523800"/>
            </p14:xfrm>
          </p:contentPart>
        </mc:Choice>
        <mc:Fallback>
          <p:pic>
            <p:nvPicPr>
              <p:cNvPr id="8" name="Encre 7">
                <a:extLst>
                  <a:ext uri="{FF2B5EF4-FFF2-40B4-BE49-F238E27FC236}">
                    <a16:creationId xmlns:a16="http://schemas.microsoft.com/office/drawing/2014/main" id="{66BCF281-40ED-53B0-EF4B-C66560DB6D0E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729594" y="5201844"/>
                <a:ext cx="56160" cy="54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432D0434-9ADA-3354-EA8F-0E7BDAF54825}"/>
                  </a:ext>
                </a:extLst>
              </p14:cNvPr>
              <p14:cNvContentPartPr/>
              <p14:nvPr/>
            </p14:nvContentPartPr>
            <p14:xfrm>
              <a:off x="2797994" y="4941564"/>
              <a:ext cx="1008720" cy="396360"/>
            </p14:xfrm>
          </p:contentPart>
        </mc:Choice>
        <mc:Fallback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432D0434-9ADA-3354-EA8F-0E7BDAF5482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789354" y="4932564"/>
                <a:ext cx="1026360" cy="41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8" name="Encre 17">
                <a:extLst>
                  <a:ext uri="{FF2B5EF4-FFF2-40B4-BE49-F238E27FC236}">
                    <a16:creationId xmlns:a16="http://schemas.microsoft.com/office/drawing/2014/main" id="{C7D8E834-41DD-5432-E1CA-80EF2EBE6ADB}"/>
                  </a:ext>
                </a:extLst>
              </p14:cNvPr>
              <p14:cNvContentPartPr/>
              <p14:nvPr/>
            </p14:nvContentPartPr>
            <p14:xfrm>
              <a:off x="-1135006" y="2070924"/>
              <a:ext cx="360" cy="360"/>
            </p14:xfrm>
          </p:contentPart>
        </mc:Choice>
        <mc:Fallback>
          <p:pic>
            <p:nvPicPr>
              <p:cNvPr id="18" name="Encre 17">
                <a:extLst>
                  <a:ext uri="{FF2B5EF4-FFF2-40B4-BE49-F238E27FC236}">
                    <a16:creationId xmlns:a16="http://schemas.microsoft.com/office/drawing/2014/main" id="{C7D8E834-41DD-5432-E1CA-80EF2EBE6AD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-1188646" y="1962924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9" name="Encre 18">
                <a:extLst>
                  <a:ext uri="{FF2B5EF4-FFF2-40B4-BE49-F238E27FC236}">
                    <a16:creationId xmlns:a16="http://schemas.microsoft.com/office/drawing/2014/main" id="{34278DD6-5A3C-5BE1-ED73-88867A431F15}"/>
                  </a:ext>
                </a:extLst>
              </p14:cNvPr>
              <p14:cNvContentPartPr/>
              <p14:nvPr/>
            </p14:nvContentPartPr>
            <p14:xfrm>
              <a:off x="917714" y="3557364"/>
              <a:ext cx="2628360" cy="695520"/>
            </p14:xfrm>
          </p:contentPart>
        </mc:Choice>
        <mc:Fallback>
          <p:pic>
            <p:nvPicPr>
              <p:cNvPr id="19" name="Encre 18">
                <a:extLst>
                  <a:ext uri="{FF2B5EF4-FFF2-40B4-BE49-F238E27FC236}">
                    <a16:creationId xmlns:a16="http://schemas.microsoft.com/office/drawing/2014/main" id="{34278DD6-5A3C-5BE1-ED73-88867A431F15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863714" y="3449364"/>
                <a:ext cx="2736000" cy="911160"/>
              </a:xfrm>
              <a:prstGeom prst="rect">
                <a:avLst/>
              </a:prstGeom>
            </p:spPr>
          </p:pic>
        </mc:Fallback>
      </mc:AlternateContent>
      <p:grpSp>
        <p:nvGrpSpPr>
          <p:cNvPr id="28" name="Groupe 27">
            <a:extLst>
              <a:ext uri="{FF2B5EF4-FFF2-40B4-BE49-F238E27FC236}">
                <a16:creationId xmlns:a16="http://schemas.microsoft.com/office/drawing/2014/main" id="{F7AD9C07-3F2A-8715-53F4-C906480753B3}"/>
              </a:ext>
            </a:extLst>
          </p:cNvPr>
          <p:cNvGrpSpPr/>
          <p:nvPr/>
        </p:nvGrpSpPr>
        <p:grpSpPr>
          <a:xfrm>
            <a:off x="6312674" y="4570404"/>
            <a:ext cx="3340080" cy="1544040"/>
            <a:chOff x="6312674" y="4570404"/>
            <a:chExt cx="3340080" cy="1544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20" name="Encre 19">
                  <a:extLst>
                    <a:ext uri="{FF2B5EF4-FFF2-40B4-BE49-F238E27FC236}">
                      <a16:creationId xmlns:a16="http://schemas.microsoft.com/office/drawing/2014/main" id="{75F982C2-65D6-EF4A-E445-1DCCB704CD66}"/>
                    </a:ext>
                  </a:extLst>
                </p14:cNvPr>
                <p14:cNvContentPartPr/>
                <p14:nvPr/>
              </p14:nvContentPartPr>
              <p14:xfrm>
                <a:off x="6312674" y="4880004"/>
                <a:ext cx="2540880" cy="540360"/>
              </p14:xfrm>
            </p:contentPart>
          </mc:Choice>
          <mc:Fallback>
            <p:pic>
              <p:nvPicPr>
                <p:cNvPr id="20" name="Encre 19">
                  <a:extLst>
                    <a:ext uri="{FF2B5EF4-FFF2-40B4-BE49-F238E27FC236}">
                      <a16:creationId xmlns:a16="http://schemas.microsoft.com/office/drawing/2014/main" id="{75F982C2-65D6-EF4A-E445-1DCCB704CD66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303674" y="4871004"/>
                  <a:ext cx="2558520" cy="55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B74BDEA6-316F-8C1B-211A-562A46B7CB81}"/>
                    </a:ext>
                  </a:extLst>
                </p14:cNvPr>
                <p14:cNvContentPartPr/>
                <p14:nvPr/>
              </p14:nvContentPartPr>
              <p14:xfrm>
                <a:off x="8843474" y="4747884"/>
                <a:ext cx="488160" cy="558360"/>
              </p14:xfrm>
            </p:contentPart>
          </mc:Choice>
          <mc:Fallback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B74BDEA6-316F-8C1B-211A-562A46B7CB81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834834" y="4738884"/>
                  <a:ext cx="505800" cy="57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A01F7697-B582-4D80-DB40-2E8C6CEC3AF3}"/>
                    </a:ext>
                  </a:extLst>
                </p14:cNvPr>
                <p14:cNvContentPartPr/>
                <p14:nvPr/>
              </p14:nvContentPartPr>
              <p14:xfrm>
                <a:off x="8986034" y="4946244"/>
                <a:ext cx="422640" cy="447840"/>
              </p14:xfrm>
            </p:contentPart>
          </mc:Choice>
          <mc:Fallback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A01F7697-B582-4D80-DB40-2E8C6CEC3AF3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8977034" y="4937604"/>
                  <a:ext cx="440280" cy="46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24" name="Encre 23">
                  <a:extLst>
                    <a:ext uri="{FF2B5EF4-FFF2-40B4-BE49-F238E27FC236}">
                      <a16:creationId xmlns:a16="http://schemas.microsoft.com/office/drawing/2014/main" id="{D658C0AD-C9A9-FDAB-FD36-B8AB4CB31DC3}"/>
                    </a:ext>
                  </a:extLst>
                </p14:cNvPr>
                <p14:cNvContentPartPr/>
                <p14:nvPr/>
              </p14:nvContentPartPr>
              <p14:xfrm>
                <a:off x="9394634" y="4570404"/>
                <a:ext cx="258120" cy="190800"/>
              </p14:xfrm>
            </p:contentPart>
          </mc:Choice>
          <mc:Fallback>
            <p:pic>
              <p:nvPicPr>
                <p:cNvPr id="24" name="Encre 23">
                  <a:extLst>
                    <a:ext uri="{FF2B5EF4-FFF2-40B4-BE49-F238E27FC236}">
                      <a16:creationId xmlns:a16="http://schemas.microsoft.com/office/drawing/2014/main" id="{D658C0AD-C9A9-FDAB-FD36-B8AB4CB31DC3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9385634" y="4561404"/>
                  <a:ext cx="275760" cy="208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A5607102-C587-5A25-462F-03D557933F00}"/>
                    </a:ext>
                  </a:extLst>
                </p14:cNvPr>
                <p14:cNvContentPartPr/>
                <p14:nvPr/>
              </p14:nvContentPartPr>
              <p14:xfrm>
                <a:off x="8907194" y="5398044"/>
                <a:ext cx="38520" cy="380160"/>
              </p14:xfrm>
            </p:contentPart>
          </mc:Choice>
          <mc:Fallback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A5607102-C587-5A25-462F-03D557933F00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8898194" y="5389044"/>
                  <a:ext cx="56160" cy="39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27" name="Encre 26">
                  <a:extLst>
                    <a:ext uri="{FF2B5EF4-FFF2-40B4-BE49-F238E27FC236}">
                      <a16:creationId xmlns:a16="http://schemas.microsoft.com/office/drawing/2014/main" id="{EBD0FFE6-52E5-DC99-BD99-1AE687521660}"/>
                    </a:ext>
                  </a:extLst>
                </p14:cNvPr>
                <p14:cNvContentPartPr/>
                <p14:nvPr/>
              </p14:nvContentPartPr>
              <p14:xfrm>
                <a:off x="8854274" y="5783964"/>
                <a:ext cx="289080" cy="330480"/>
              </p14:xfrm>
            </p:contentPart>
          </mc:Choice>
          <mc:Fallback>
            <p:pic>
              <p:nvPicPr>
                <p:cNvPr id="27" name="Encre 26">
                  <a:extLst>
                    <a:ext uri="{FF2B5EF4-FFF2-40B4-BE49-F238E27FC236}">
                      <a16:creationId xmlns:a16="http://schemas.microsoft.com/office/drawing/2014/main" id="{EBD0FFE6-52E5-DC99-BD99-1AE687521660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8845274" y="5775324"/>
                  <a:ext cx="306720" cy="348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29" name="Encre 28">
                <a:extLst>
                  <a:ext uri="{FF2B5EF4-FFF2-40B4-BE49-F238E27FC236}">
                    <a16:creationId xmlns:a16="http://schemas.microsoft.com/office/drawing/2014/main" id="{6A8CEAAF-4F08-FBEF-04E4-2641AE57C502}"/>
                  </a:ext>
                </a:extLst>
              </p14:cNvPr>
              <p14:cNvContentPartPr/>
              <p14:nvPr/>
            </p14:nvContentPartPr>
            <p14:xfrm>
              <a:off x="7260194" y="3051564"/>
              <a:ext cx="2731320" cy="67680"/>
            </p14:xfrm>
          </p:contentPart>
        </mc:Choice>
        <mc:Fallback>
          <p:pic>
            <p:nvPicPr>
              <p:cNvPr id="29" name="Encre 28">
                <a:extLst>
                  <a:ext uri="{FF2B5EF4-FFF2-40B4-BE49-F238E27FC236}">
                    <a16:creationId xmlns:a16="http://schemas.microsoft.com/office/drawing/2014/main" id="{6A8CEAAF-4F08-FBEF-04E4-2641AE57C502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7251194" y="3042564"/>
                <a:ext cx="2748960" cy="85320"/>
              </a:xfrm>
              <a:prstGeom prst="rect">
                <a:avLst/>
              </a:prstGeom>
            </p:spPr>
          </p:pic>
        </mc:Fallback>
      </mc:AlternateContent>
      <p:grpSp>
        <p:nvGrpSpPr>
          <p:cNvPr id="32" name="Groupe 31">
            <a:extLst>
              <a:ext uri="{FF2B5EF4-FFF2-40B4-BE49-F238E27FC236}">
                <a16:creationId xmlns:a16="http://schemas.microsoft.com/office/drawing/2014/main" id="{81578648-731D-E451-40D5-F06DDB58DB9C}"/>
              </a:ext>
            </a:extLst>
          </p:cNvPr>
          <p:cNvGrpSpPr/>
          <p:nvPr/>
        </p:nvGrpSpPr>
        <p:grpSpPr>
          <a:xfrm>
            <a:off x="8273234" y="3414804"/>
            <a:ext cx="631080" cy="1157400"/>
            <a:chOff x="8273234" y="3414804"/>
            <a:chExt cx="631080" cy="1157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30" name="Encre 29">
                  <a:extLst>
                    <a:ext uri="{FF2B5EF4-FFF2-40B4-BE49-F238E27FC236}">
                      <a16:creationId xmlns:a16="http://schemas.microsoft.com/office/drawing/2014/main" id="{4D8816CD-3024-C43B-58D9-FCAECA92AD32}"/>
                    </a:ext>
                  </a:extLst>
                </p14:cNvPr>
                <p14:cNvContentPartPr/>
                <p14:nvPr/>
              </p14:nvContentPartPr>
              <p14:xfrm>
                <a:off x="8383754" y="3414804"/>
                <a:ext cx="44640" cy="869760"/>
              </p14:xfrm>
            </p:contentPart>
          </mc:Choice>
          <mc:Fallback>
            <p:pic>
              <p:nvPicPr>
                <p:cNvPr id="30" name="Encre 29">
                  <a:extLst>
                    <a:ext uri="{FF2B5EF4-FFF2-40B4-BE49-F238E27FC236}">
                      <a16:creationId xmlns:a16="http://schemas.microsoft.com/office/drawing/2014/main" id="{4D8816CD-3024-C43B-58D9-FCAECA92AD32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8375114" y="3406164"/>
                  <a:ext cx="62280" cy="887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31" name="Encre 30">
                  <a:extLst>
                    <a:ext uri="{FF2B5EF4-FFF2-40B4-BE49-F238E27FC236}">
                      <a16:creationId xmlns:a16="http://schemas.microsoft.com/office/drawing/2014/main" id="{FBA4DE29-205A-9033-4A85-017EC386AB2A}"/>
                    </a:ext>
                  </a:extLst>
                </p14:cNvPr>
                <p14:cNvContentPartPr/>
                <p14:nvPr/>
              </p14:nvContentPartPr>
              <p14:xfrm>
                <a:off x="8273234" y="4142724"/>
                <a:ext cx="631080" cy="429480"/>
              </p14:xfrm>
            </p:contentPart>
          </mc:Choice>
          <mc:Fallback>
            <p:pic>
              <p:nvPicPr>
                <p:cNvPr id="31" name="Encre 30">
                  <a:extLst>
                    <a:ext uri="{FF2B5EF4-FFF2-40B4-BE49-F238E27FC236}">
                      <a16:creationId xmlns:a16="http://schemas.microsoft.com/office/drawing/2014/main" id="{FBA4DE29-205A-9033-4A85-017EC386AB2A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8264594" y="4133724"/>
                  <a:ext cx="648720" cy="447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33" name="Encre 32">
                <a:extLst>
                  <a:ext uri="{FF2B5EF4-FFF2-40B4-BE49-F238E27FC236}">
                    <a16:creationId xmlns:a16="http://schemas.microsoft.com/office/drawing/2014/main" id="{60904C14-041E-3B0C-802F-95E8FC99B0A4}"/>
                  </a:ext>
                </a:extLst>
              </p14:cNvPr>
              <p14:cNvContentPartPr/>
              <p14:nvPr/>
            </p14:nvContentPartPr>
            <p14:xfrm>
              <a:off x="3634994" y="1497006"/>
              <a:ext cx="1951560" cy="2514240"/>
            </p14:xfrm>
          </p:contentPart>
        </mc:Choice>
        <mc:Fallback>
          <p:pic>
            <p:nvPicPr>
              <p:cNvPr id="33" name="Encre 32">
                <a:extLst>
                  <a:ext uri="{FF2B5EF4-FFF2-40B4-BE49-F238E27FC236}">
                    <a16:creationId xmlns:a16="http://schemas.microsoft.com/office/drawing/2014/main" id="{60904C14-041E-3B0C-802F-95E8FC99B0A4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3626354" y="1488006"/>
                <a:ext cx="1969200" cy="2531880"/>
              </a:xfrm>
              <a:prstGeom prst="rect">
                <a:avLst/>
              </a:prstGeom>
            </p:spPr>
          </p:pic>
        </mc:Fallback>
      </mc:AlternateContent>
      <p:grpSp>
        <p:nvGrpSpPr>
          <p:cNvPr id="35" name="Groupe 34">
            <a:extLst>
              <a:ext uri="{FF2B5EF4-FFF2-40B4-BE49-F238E27FC236}">
                <a16:creationId xmlns:a16="http://schemas.microsoft.com/office/drawing/2014/main" id="{2C12B5F7-DCDA-7CC7-D890-834561ECF16E}"/>
              </a:ext>
            </a:extLst>
          </p:cNvPr>
          <p:cNvGrpSpPr/>
          <p:nvPr/>
        </p:nvGrpSpPr>
        <p:grpSpPr>
          <a:xfrm>
            <a:off x="517034" y="3028884"/>
            <a:ext cx="4506840" cy="2291040"/>
            <a:chOff x="517034" y="3028884"/>
            <a:chExt cx="4506840" cy="2291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63B4D521-7CED-0962-D2A4-5CA3F3C9F6CC}"/>
                    </a:ext>
                  </a:extLst>
                </p14:cNvPr>
                <p14:cNvContentPartPr/>
                <p14:nvPr/>
              </p14:nvContentPartPr>
              <p14:xfrm>
                <a:off x="3217034" y="4494804"/>
                <a:ext cx="32760" cy="473760"/>
              </p14:xfrm>
            </p:contentPart>
          </mc:Choice>
          <mc:Fallback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63B4D521-7CED-0962-D2A4-5CA3F3C9F6CC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208394" y="4486164"/>
                  <a:ext cx="50400" cy="49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11" name="Encre 10">
                  <a:extLst>
                    <a:ext uri="{FF2B5EF4-FFF2-40B4-BE49-F238E27FC236}">
                      <a16:creationId xmlns:a16="http://schemas.microsoft.com/office/drawing/2014/main" id="{6ED3E38A-D5D0-3706-4F85-D0DB16558928}"/>
                    </a:ext>
                  </a:extLst>
                </p14:cNvPr>
                <p14:cNvContentPartPr/>
                <p14:nvPr/>
              </p14:nvContentPartPr>
              <p14:xfrm>
                <a:off x="3359954" y="4494804"/>
                <a:ext cx="33120" cy="538200"/>
              </p14:xfrm>
            </p:contentPart>
          </mc:Choice>
          <mc:Fallback>
            <p:pic>
              <p:nvPicPr>
                <p:cNvPr id="11" name="Encre 10">
                  <a:extLst>
                    <a:ext uri="{FF2B5EF4-FFF2-40B4-BE49-F238E27FC236}">
                      <a16:creationId xmlns:a16="http://schemas.microsoft.com/office/drawing/2014/main" id="{6ED3E38A-D5D0-3706-4F85-D0DB16558928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3350954" y="4486164"/>
                  <a:ext cx="50760" cy="55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13" name="Encre 12">
                  <a:extLst>
                    <a:ext uri="{FF2B5EF4-FFF2-40B4-BE49-F238E27FC236}">
                      <a16:creationId xmlns:a16="http://schemas.microsoft.com/office/drawing/2014/main" id="{2E122679-9B50-719B-B69A-93F4B1B0D1C6}"/>
                    </a:ext>
                  </a:extLst>
                </p14:cNvPr>
                <p14:cNvContentPartPr/>
                <p14:nvPr/>
              </p14:nvContentPartPr>
              <p14:xfrm>
                <a:off x="3226394" y="4195284"/>
                <a:ext cx="179280" cy="167400"/>
              </p14:xfrm>
            </p:contentPart>
          </mc:Choice>
          <mc:Fallback>
            <p:pic>
              <p:nvPicPr>
                <p:cNvPr id="13" name="Encre 12">
                  <a:extLst>
                    <a:ext uri="{FF2B5EF4-FFF2-40B4-BE49-F238E27FC236}">
                      <a16:creationId xmlns:a16="http://schemas.microsoft.com/office/drawing/2014/main" id="{2E122679-9B50-719B-B69A-93F4B1B0D1C6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3217394" y="4186644"/>
                  <a:ext cx="196920" cy="18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15" name="Encre 14">
                  <a:extLst>
                    <a:ext uri="{FF2B5EF4-FFF2-40B4-BE49-F238E27FC236}">
                      <a16:creationId xmlns:a16="http://schemas.microsoft.com/office/drawing/2014/main" id="{064C550C-98B2-BA60-E7B5-4DBE9094B28C}"/>
                    </a:ext>
                  </a:extLst>
                </p14:cNvPr>
                <p14:cNvContentPartPr/>
                <p14:nvPr/>
              </p14:nvContentPartPr>
              <p14:xfrm>
                <a:off x="4638314" y="5222004"/>
                <a:ext cx="385560" cy="360"/>
              </p14:xfrm>
            </p:contentPart>
          </mc:Choice>
          <mc:Fallback>
            <p:pic>
              <p:nvPicPr>
                <p:cNvPr id="15" name="Encre 14">
                  <a:extLst>
                    <a:ext uri="{FF2B5EF4-FFF2-40B4-BE49-F238E27FC236}">
                      <a16:creationId xmlns:a16="http://schemas.microsoft.com/office/drawing/2014/main" id="{064C550C-98B2-BA60-E7B5-4DBE9094B28C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4629314" y="5213004"/>
                  <a:ext cx="4032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5">
              <p14:nvContentPartPr>
                <p14:cNvPr id="16" name="Encre 15">
                  <a:extLst>
                    <a:ext uri="{FF2B5EF4-FFF2-40B4-BE49-F238E27FC236}">
                      <a16:creationId xmlns:a16="http://schemas.microsoft.com/office/drawing/2014/main" id="{79DD85D3-9033-943C-09F3-E95EA0228B0F}"/>
                    </a:ext>
                  </a:extLst>
                </p14:cNvPr>
                <p14:cNvContentPartPr/>
                <p14:nvPr/>
              </p14:nvContentPartPr>
              <p14:xfrm>
                <a:off x="4814354" y="5001324"/>
                <a:ext cx="360" cy="318600"/>
              </p14:xfrm>
            </p:contentPart>
          </mc:Choice>
          <mc:Fallback>
            <p:pic>
              <p:nvPicPr>
                <p:cNvPr id="16" name="Encre 15">
                  <a:extLst>
                    <a:ext uri="{FF2B5EF4-FFF2-40B4-BE49-F238E27FC236}">
                      <a16:creationId xmlns:a16="http://schemas.microsoft.com/office/drawing/2014/main" id="{79DD85D3-9033-943C-09F3-E95EA0228B0F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4805354" y="4992684"/>
                  <a:ext cx="18000" cy="33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7">
              <p14:nvContentPartPr>
                <p14:cNvPr id="34" name="Encre 33">
                  <a:extLst>
                    <a:ext uri="{FF2B5EF4-FFF2-40B4-BE49-F238E27FC236}">
                      <a16:creationId xmlns:a16="http://schemas.microsoft.com/office/drawing/2014/main" id="{E07D5B90-7D92-73CD-FBD2-CC64BF7C94CB}"/>
                    </a:ext>
                  </a:extLst>
                </p14:cNvPr>
                <p14:cNvContentPartPr/>
                <p14:nvPr/>
              </p14:nvContentPartPr>
              <p14:xfrm>
                <a:off x="517034" y="3028884"/>
                <a:ext cx="3360240" cy="1588680"/>
              </p14:xfrm>
            </p:contentPart>
          </mc:Choice>
          <mc:Fallback>
            <p:pic>
              <p:nvPicPr>
                <p:cNvPr id="34" name="Encre 33">
                  <a:extLst>
                    <a:ext uri="{FF2B5EF4-FFF2-40B4-BE49-F238E27FC236}">
                      <a16:creationId xmlns:a16="http://schemas.microsoft.com/office/drawing/2014/main" id="{E07D5B90-7D92-73CD-FBD2-CC64BF7C94CB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508394" y="3020244"/>
                  <a:ext cx="3377880" cy="16063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3" name="Groupe 42">
            <a:extLst>
              <a:ext uri="{FF2B5EF4-FFF2-40B4-BE49-F238E27FC236}">
                <a16:creationId xmlns:a16="http://schemas.microsoft.com/office/drawing/2014/main" id="{C6C913F5-EB2C-1004-B5F2-86F5F509D51C}"/>
              </a:ext>
            </a:extLst>
          </p:cNvPr>
          <p:cNvGrpSpPr/>
          <p:nvPr/>
        </p:nvGrpSpPr>
        <p:grpSpPr>
          <a:xfrm>
            <a:off x="8086394" y="570006"/>
            <a:ext cx="2670120" cy="1560960"/>
            <a:chOff x="8086394" y="570006"/>
            <a:chExt cx="2670120" cy="15609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9">
              <p14:nvContentPartPr>
                <p14:cNvPr id="36" name="Encre 35">
                  <a:extLst>
                    <a:ext uri="{FF2B5EF4-FFF2-40B4-BE49-F238E27FC236}">
                      <a16:creationId xmlns:a16="http://schemas.microsoft.com/office/drawing/2014/main" id="{FED50737-0D6F-CA93-8F5A-3E3682CC3D3F}"/>
                    </a:ext>
                  </a:extLst>
                </p14:cNvPr>
                <p14:cNvContentPartPr/>
                <p14:nvPr/>
              </p14:nvContentPartPr>
              <p14:xfrm>
                <a:off x="8086394" y="1145646"/>
                <a:ext cx="859680" cy="985320"/>
              </p14:xfrm>
            </p:contentPart>
          </mc:Choice>
          <mc:Fallback>
            <p:pic>
              <p:nvPicPr>
                <p:cNvPr id="36" name="Encre 35">
                  <a:extLst>
                    <a:ext uri="{FF2B5EF4-FFF2-40B4-BE49-F238E27FC236}">
                      <a16:creationId xmlns:a16="http://schemas.microsoft.com/office/drawing/2014/main" id="{FED50737-0D6F-CA93-8F5A-3E3682CC3D3F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8077754" y="1136646"/>
                  <a:ext cx="877320" cy="100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1">
              <p14:nvContentPartPr>
                <p14:cNvPr id="37" name="Encre 36">
                  <a:extLst>
                    <a:ext uri="{FF2B5EF4-FFF2-40B4-BE49-F238E27FC236}">
                      <a16:creationId xmlns:a16="http://schemas.microsoft.com/office/drawing/2014/main" id="{1CAF2F60-61ED-0971-B582-C68C9CAEAF0C}"/>
                    </a:ext>
                  </a:extLst>
                </p14:cNvPr>
                <p14:cNvContentPartPr/>
                <p14:nvPr/>
              </p14:nvContentPartPr>
              <p14:xfrm>
                <a:off x="8956514" y="1045206"/>
                <a:ext cx="805680" cy="376200"/>
              </p14:xfrm>
            </p:contentPart>
          </mc:Choice>
          <mc:Fallback>
            <p:pic>
              <p:nvPicPr>
                <p:cNvPr id="37" name="Encre 36">
                  <a:extLst>
                    <a:ext uri="{FF2B5EF4-FFF2-40B4-BE49-F238E27FC236}">
                      <a16:creationId xmlns:a16="http://schemas.microsoft.com/office/drawing/2014/main" id="{1CAF2F60-61ED-0971-B582-C68C9CAEAF0C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8947874" y="1036566"/>
                  <a:ext cx="823320" cy="39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3">
              <p14:nvContentPartPr>
                <p14:cNvPr id="39" name="Encre 38">
                  <a:extLst>
                    <a:ext uri="{FF2B5EF4-FFF2-40B4-BE49-F238E27FC236}">
                      <a16:creationId xmlns:a16="http://schemas.microsoft.com/office/drawing/2014/main" id="{89CB823E-F294-DDBA-F51C-4D72474EDAAF}"/>
                    </a:ext>
                  </a:extLst>
                </p14:cNvPr>
                <p14:cNvContentPartPr/>
                <p14:nvPr/>
              </p14:nvContentPartPr>
              <p14:xfrm>
                <a:off x="8956514" y="1218366"/>
                <a:ext cx="821160" cy="290880"/>
              </p14:xfrm>
            </p:contentPart>
          </mc:Choice>
          <mc:Fallback>
            <p:pic>
              <p:nvPicPr>
                <p:cNvPr id="39" name="Encre 38">
                  <a:extLst>
                    <a:ext uri="{FF2B5EF4-FFF2-40B4-BE49-F238E27FC236}">
                      <a16:creationId xmlns:a16="http://schemas.microsoft.com/office/drawing/2014/main" id="{89CB823E-F294-DDBA-F51C-4D72474EDAAF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8947874" y="1209726"/>
                  <a:ext cx="838800" cy="30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5">
              <p14:nvContentPartPr>
                <p14:cNvPr id="41" name="Encre 40">
                  <a:extLst>
                    <a:ext uri="{FF2B5EF4-FFF2-40B4-BE49-F238E27FC236}">
                      <a16:creationId xmlns:a16="http://schemas.microsoft.com/office/drawing/2014/main" id="{7A72795E-87D0-DCC9-C848-6B9174F27830}"/>
                    </a:ext>
                  </a:extLst>
                </p14:cNvPr>
                <p14:cNvContentPartPr/>
                <p14:nvPr/>
              </p14:nvContentPartPr>
              <p14:xfrm>
                <a:off x="9781994" y="570006"/>
                <a:ext cx="156600" cy="642240"/>
              </p14:xfrm>
            </p:contentPart>
          </mc:Choice>
          <mc:Fallback>
            <p:pic>
              <p:nvPicPr>
                <p:cNvPr id="41" name="Encre 40">
                  <a:extLst>
                    <a:ext uri="{FF2B5EF4-FFF2-40B4-BE49-F238E27FC236}">
                      <a16:creationId xmlns:a16="http://schemas.microsoft.com/office/drawing/2014/main" id="{7A72795E-87D0-DCC9-C848-6B9174F27830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9773354" y="561006"/>
                  <a:ext cx="174240" cy="65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7">
              <p14:nvContentPartPr>
                <p14:cNvPr id="42" name="Encre 41">
                  <a:extLst>
                    <a:ext uri="{FF2B5EF4-FFF2-40B4-BE49-F238E27FC236}">
                      <a16:creationId xmlns:a16="http://schemas.microsoft.com/office/drawing/2014/main" id="{39B19ABC-D9FD-A887-8750-7EDEA3ED37EF}"/>
                    </a:ext>
                  </a:extLst>
                </p14:cNvPr>
                <p14:cNvContentPartPr/>
                <p14:nvPr/>
              </p14:nvContentPartPr>
              <p14:xfrm>
                <a:off x="9793514" y="1145646"/>
                <a:ext cx="963000" cy="640800"/>
              </p14:xfrm>
            </p:contentPart>
          </mc:Choice>
          <mc:Fallback>
            <p:pic>
              <p:nvPicPr>
                <p:cNvPr id="42" name="Encre 41">
                  <a:extLst>
                    <a:ext uri="{FF2B5EF4-FFF2-40B4-BE49-F238E27FC236}">
                      <a16:creationId xmlns:a16="http://schemas.microsoft.com/office/drawing/2014/main" id="{39B19ABC-D9FD-A887-8750-7EDEA3ED37EF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9784874" y="1136646"/>
                  <a:ext cx="980640" cy="6584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359839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0A3A7-C8C6-5DB3-CB8A-ECDD1E44A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Coupure oxydante faible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577A3A-7731-C585-F72A-401BD09FE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Même réaction avec O3 en milieu réducteur (Zn/</a:t>
            </a:r>
            <a:r>
              <a:rPr lang="fr-FR" dirty="0" err="1"/>
              <a:t>HCl</a:t>
            </a:r>
            <a:r>
              <a:rPr lang="fr-FR" dirty="0"/>
              <a:t> ou Me2S)</a:t>
            </a:r>
          </a:p>
          <a:p>
            <a:r>
              <a:rPr lang="fr-FR" dirty="0"/>
              <a:t> Formation cétone (si carbone secondaire) et </a:t>
            </a:r>
            <a:r>
              <a:rPr lang="fr-FR" dirty="0">
                <a:solidFill>
                  <a:srgbClr val="C00000"/>
                </a:solidFill>
              </a:rPr>
              <a:t>aldéhyde </a:t>
            </a:r>
            <a:r>
              <a:rPr lang="fr-FR" dirty="0"/>
              <a:t>(si carbone primaire)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                  Faire attention O3 seul</a:t>
            </a:r>
            <a:r>
              <a:rPr lang="fr-FR" dirty="0">
                <a:sym typeface="Wingdings" panose="05000000000000000000" pitchFamily="2" charset="2"/>
              </a:rPr>
              <a:t> coupure forte et O3 en milieu                                                      </a:t>
            </a:r>
            <a:r>
              <a:rPr lang="fr-FR" dirty="0" err="1">
                <a:sym typeface="Wingdings" panose="05000000000000000000" pitchFamily="2" charset="2"/>
              </a:rPr>
              <a:t>dvuyvdav</a:t>
            </a:r>
            <a:r>
              <a:rPr lang="fr-FR" dirty="0">
                <a:sym typeface="Wingdings" panose="05000000000000000000" pitchFamily="2" charset="2"/>
              </a:rPr>
              <a:t>     réducteur  coupure faible       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6129D0C-9921-97D2-BE13-5971BFD43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337" y="4115270"/>
            <a:ext cx="2127359" cy="180984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Encre 4">
                <a:extLst>
                  <a:ext uri="{FF2B5EF4-FFF2-40B4-BE49-F238E27FC236}">
                    <a16:creationId xmlns:a16="http://schemas.microsoft.com/office/drawing/2014/main" id="{A4CF1933-A0AD-B23A-A766-ED0D7EEF0655}"/>
                  </a:ext>
                </a:extLst>
              </p14:cNvPr>
              <p14:cNvContentPartPr/>
              <p14:nvPr/>
            </p14:nvContentPartPr>
            <p14:xfrm>
              <a:off x="4252420" y="1905324"/>
              <a:ext cx="5829120" cy="431280"/>
            </p14:xfrm>
          </p:contentPart>
        </mc:Choice>
        <mc:Fallback>
          <p:pic>
            <p:nvPicPr>
              <p:cNvPr id="5" name="Encre 4">
                <a:extLst>
                  <a:ext uri="{FF2B5EF4-FFF2-40B4-BE49-F238E27FC236}">
                    <a16:creationId xmlns:a16="http://schemas.microsoft.com/office/drawing/2014/main" id="{A4CF1933-A0AD-B23A-A766-ED0D7EEF065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198420" y="1797324"/>
                <a:ext cx="5936760" cy="646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99091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8C5860-234B-FC3E-CB6D-E00641EC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9850C3-9A6D-CF3C-8409-C00F973E5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83B01A-21DA-1406-48D0-8B8640A80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877" y="1141985"/>
            <a:ext cx="11203425" cy="399187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Encre 6">
                <a:extLst>
                  <a:ext uri="{FF2B5EF4-FFF2-40B4-BE49-F238E27FC236}">
                    <a16:creationId xmlns:a16="http://schemas.microsoft.com/office/drawing/2014/main" id="{86612EA3-ABC1-0C40-9D67-A4E994AA50C4}"/>
                  </a:ext>
                </a:extLst>
              </p14:cNvPr>
              <p14:cNvContentPartPr/>
              <p14:nvPr/>
            </p14:nvContentPartPr>
            <p14:xfrm>
              <a:off x="5811194" y="3777324"/>
              <a:ext cx="998280" cy="1495440"/>
            </p14:xfrm>
          </p:contentPart>
        </mc:Choice>
        <mc:Fallback>
          <p:pic>
            <p:nvPicPr>
              <p:cNvPr id="7" name="Encre 6">
                <a:extLst>
                  <a:ext uri="{FF2B5EF4-FFF2-40B4-BE49-F238E27FC236}">
                    <a16:creationId xmlns:a16="http://schemas.microsoft.com/office/drawing/2014/main" id="{86612EA3-ABC1-0C40-9D67-A4E994AA50C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02194" y="3768324"/>
                <a:ext cx="1015920" cy="1513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8" name="Encre 7">
                <a:extLst>
                  <a:ext uri="{FF2B5EF4-FFF2-40B4-BE49-F238E27FC236}">
                    <a16:creationId xmlns:a16="http://schemas.microsoft.com/office/drawing/2014/main" id="{60948CD3-F92D-8127-A7B6-748A47BD7ACD}"/>
                  </a:ext>
                </a:extLst>
              </p14:cNvPr>
              <p14:cNvContentPartPr/>
              <p14:nvPr/>
            </p14:nvContentPartPr>
            <p14:xfrm>
              <a:off x="6819194" y="4805124"/>
              <a:ext cx="1288080" cy="923400"/>
            </p14:xfrm>
          </p:contentPart>
        </mc:Choice>
        <mc:Fallback>
          <p:pic>
            <p:nvPicPr>
              <p:cNvPr id="8" name="Encre 7">
                <a:extLst>
                  <a:ext uri="{FF2B5EF4-FFF2-40B4-BE49-F238E27FC236}">
                    <a16:creationId xmlns:a16="http://schemas.microsoft.com/office/drawing/2014/main" id="{60948CD3-F92D-8127-A7B6-748A47BD7AC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810554" y="4796124"/>
                <a:ext cx="1305720" cy="94104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Groupe 11">
            <a:extLst>
              <a:ext uri="{FF2B5EF4-FFF2-40B4-BE49-F238E27FC236}">
                <a16:creationId xmlns:a16="http://schemas.microsoft.com/office/drawing/2014/main" id="{6D33497B-D9FF-5591-58F0-906CBCE98FE4}"/>
              </a:ext>
            </a:extLst>
          </p:cNvPr>
          <p:cNvGrpSpPr/>
          <p:nvPr/>
        </p:nvGrpSpPr>
        <p:grpSpPr>
          <a:xfrm>
            <a:off x="7556474" y="4274484"/>
            <a:ext cx="1076760" cy="969840"/>
            <a:chOff x="7556474" y="4274484"/>
            <a:chExt cx="1076760" cy="9698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9" name="Encre 8">
                  <a:extLst>
                    <a:ext uri="{FF2B5EF4-FFF2-40B4-BE49-F238E27FC236}">
                      <a16:creationId xmlns:a16="http://schemas.microsoft.com/office/drawing/2014/main" id="{BA4AF1E1-7609-7F3D-C01B-DE091B50E632}"/>
                    </a:ext>
                  </a:extLst>
                </p14:cNvPr>
                <p14:cNvContentPartPr/>
                <p14:nvPr/>
              </p14:nvContentPartPr>
              <p14:xfrm>
                <a:off x="7556474" y="4274484"/>
                <a:ext cx="111240" cy="461160"/>
              </p14:xfrm>
            </p:contentPart>
          </mc:Choice>
          <mc:Fallback>
            <p:pic>
              <p:nvPicPr>
                <p:cNvPr id="9" name="Encre 8">
                  <a:extLst>
                    <a:ext uri="{FF2B5EF4-FFF2-40B4-BE49-F238E27FC236}">
                      <a16:creationId xmlns:a16="http://schemas.microsoft.com/office/drawing/2014/main" id="{BA4AF1E1-7609-7F3D-C01B-DE091B50E632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547834" y="4265484"/>
                  <a:ext cx="128880" cy="47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00AF4786-734E-9640-8C5C-E93A36DAC644}"/>
                    </a:ext>
                  </a:extLst>
                </p14:cNvPr>
                <p14:cNvContentPartPr/>
                <p14:nvPr/>
              </p14:nvContentPartPr>
              <p14:xfrm>
                <a:off x="8119154" y="5007444"/>
                <a:ext cx="514080" cy="236880"/>
              </p14:xfrm>
            </p:contentPart>
          </mc:Choice>
          <mc:Fallback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00AF4786-734E-9640-8C5C-E93A36DAC644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8110154" y="4998444"/>
                  <a:ext cx="531720" cy="2545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E47C7E8B-DDE6-1742-4EEE-44DE76DC07BF}"/>
                  </a:ext>
                </a:extLst>
              </p14:cNvPr>
              <p14:cNvContentPartPr/>
              <p14:nvPr/>
            </p14:nvContentPartPr>
            <p14:xfrm>
              <a:off x="8735474" y="4663284"/>
              <a:ext cx="354240" cy="499680"/>
            </p14:xfrm>
          </p:contentPart>
        </mc:Choice>
        <mc:Fallback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47C7E8B-DDE6-1742-4EEE-44DE76DC07B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8726474" y="4654644"/>
                <a:ext cx="371880" cy="51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3" name="Encre 12">
                <a:extLst>
                  <a:ext uri="{FF2B5EF4-FFF2-40B4-BE49-F238E27FC236}">
                    <a16:creationId xmlns:a16="http://schemas.microsoft.com/office/drawing/2014/main" id="{83C6D82C-481A-81FF-B806-39C69A502B1D}"/>
                  </a:ext>
                </a:extLst>
              </p14:cNvPr>
              <p14:cNvContentPartPr/>
              <p14:nvPr/>
            </p14:nvContentPartPr>
            <p14:xfrm>
              <a:off x="7612274" y="3738444"/>
              <a:ext cx="146520" cy="325800"/>
            </p14:xfrm>
          </p:contentPart>
        </mc:Choice>
        <mc:Fallback>
          <p:pic>
            <p:nvPicPr>
              <p:cNvPr id="13" name="Encre 12">
                <a:extLst>
                  <a:ext uri="{FF2B5EF4-FFF2-40B4-BE49-F238E27FC236}">
                    <a16:creationId xmlns:a16="http://schemas.microsoft.com/office/drawing/2014/main" id="{83C6D82C-481A-81FF-B806-39C69A502B1D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603634" y="3729804"/>
                <a:ext cx="164160" cy="343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4" name="Encre 13">
                <a:extLst>
                  <a:ext uri="{FF2B5EF4-FFF2-40B4-BE49-F238E27FC236}">
                    <a16:creationId xmlns:a16="http://schemas.microsoft.com/office/drawing/2014/main" id="{4383F0CF-FA3D-77E3-F95C-5B02B8DF3B85}"/>
                  </a:ext>
                </a:extLst>
              </p14:cNvPr>
              <p14:cNvContentPartPr/>
              <p14:nvPr/>
            </p14:nvContentPartPr>
            <p14:xfrm>
              <a:off x="7545314" y="4682724"/>
              <a:ext cx="24480" cy="98640"/>
            </p14:xfrm>
          </p:contentPart>
        </mc:Choice>
        <mc:Fallback>
          <p:pic>
            <p:nvPicPr>
              <p:cNvPr id="14" name="Encre 13">
                <a:extLst>
                  <a:ext uri="{FF2B5EF4-FFF2-40B4-BE49-F238E27FC236}">
                    <a16:creationId xmlns:a16="http://schemas.microsoft.com/office/drawing/2014/main" id="{4383F0CF-FA3D-77E3-F95C-5B02B8DF3B85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7536674" y="4673724"/>
                <a:ext cx="42120" cy="11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6" name="Encre 15">
                <a:extLst>
                  <a:ext uri="{FF2B5EF4-FFF2-40B4-BE49-F238E27FC236}">
                    <a16:creationId xmlns:a16="http://schemas.microsoft.com/office/drawing/2014/main" id="{CA379C82-D935-E9CF-A4AB-4B32B75550D8}"/>
                  </a:ext>
                </a:extLst>
              </p14:cNvPr>
              <p14:cNvContentPartPr/>
              <p14:nvPr/>
            </p14:nvContentPartPr>
            <p14:xfrm>
              <a:off x="3525914" y="2951484"/>
              <a:ext cx="387720" cy="946800"/>
            </p14:xfrm>
          </p:contentPart>
        </mc:Choice>
        <mc:Fallback>
          <p:pic>
            <p:nvPicPr>
              <p:cNvPr id="16" name="Encre 15">
                <a:extLst>
                  <a:ext uri="{FF2B5EF4-FFF2-40B4-BE49-F238E27FC236}">
                    <a16:creationId xmlns:a16="http://schemas.microsoft.com/office/drawing/2014/main" id="{CA379C82-D935-E9CF-A4AB-4B32B75550D8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472274" y="2843844"/>
                <a:ext cx="495360" cy="116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7" name="Encre 16">
                <a:extLst>
                  <a:ext uri="{FF2B5EF4-FFF2-40B4-BE49-F238E27FC236}">
                    <a16:creationId xmlns:a16="http://schemas.microsoft.com/office/drawing/2014/main" id="{014865BB-3291-B49A-F18E-EA98565509DF}"/>
                  </a:ext>
                </a:extLst>
              </p14:cNvPr>
              <p14:cNvContentPartPr/>
              <p14:nvPr/>
            </p14:nvContentPartPr>
            <p14:xfrm>
              <a:off x="-1146166" y="2952204"/>
              <a:ext cx="360" cy="360"/>
            </p14:xfrm>
          </p:contentPart>
        </mc:Choice>
        <mc:Fallback>
          <p:pic>
            <p:nvPicPr>
              <p:cNvPr id="17" name="Encre 16">
                <a:extLst>
                  <a:ext uri="{FF2B5EF4-FFF2-40B4-BE49-F238E27FC236}">
                    <a16:creationId xmlns:a16="http://schemas.microsoft.com/office/drawing/2014/main" id="{014865BB-3291-B49A-F18E-EA98565509D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-1200166" y="2844204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8" name="Encre 17">
                <a:extLst>
                  <a:ext uri="{FF2B5EF4-FFF2-40B4-BE49-F238E27FC236}">
                    <a16:creationId xmlns:a16="http://schemas.microsoft.com/office/drawing/2014/main" id="{91544054-E19A-E2F9-F2AF-9D0F2AB584C7}"/>
                  </a:ext>
                </a:extLst>
              </p14:cNvPr>
              <p14:cNvContentPartPr/>
              <p14:nvPr/>
            </p14:nvContentPartPr>
            <p14:xfrm>
              <a:off x="1841834" y="2713524"/>
              <a:ext cx="979560" cy="718920"/>
            </p14:xfrm>
          </p:contentPart>
        </mc:Choice>
        <mc:Fallback>
          <p:pic>
            <p:nvPicPr>
              <p:cNvPr id="18" name="Encre 17">
                <a:extLst>
                  <a:ext uri="{FF2B5EF4-FFF2-40B4-BE49-F238E27FC236}">
                    <a16:creationId xmlns:a16="http://schemas.microsoft.com/office/drawing/2014/main" id="{91544054-E19A-E2F9-F2AF-9D0F2AB584C7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787834" y="2605524"/>
                <a:ext cx="1087200" cy="93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22" name="Encre 21">
                <a:extLst>
                  <a:ext uri="{FF2B5EF4-FFF2-40B4-BE49-F238E27FC236}">
                    <a16:creationId xmlns:a16="http://schemas.microsoft.com/office/drawing/2014/main" id="{218CF106-1B23-7FE1-1EB5-D141885EEDB4}"/>
                  </a:ext>
                </a:extLst>
              </p14:cNvPr>
              <p14:cNvContentPartPr/>
              <p14:nvPr/>
            </p14:nvContentPartPr>
            <p14:xfrm>
              <a:off x="3591434" y="4275924"/>
              <a:ext cx="91440" cy="108720"/>
            </p14:xfrm>
          </p:contentPart>
        </mc:Choice>
        <mc:Fallback>
          <p:pic>
            <p:nvPicPr>
              <p:cNvPr id="22" name="Encre 21">
                <a:extLst>
                  <a:ext uri="{FF2B5EF4-FFF2-40B4-BE49-F238E27FC236}">
                    <a16:creationId xmlns:a16="http://schemas.microsoft.com/office/drawing/2014/main" id="{218CF106-1B23-7FE1-1EB5-D141885EEDB4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3582434" y="4267284"/>
                <a:ext cx="109080" cy="12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23" name="Encre 22">
                <a:extLst>
                  <a:ext uri="{FF2B5EF4-FFF2-40B4-BE49-F238E27FC236}">
                    <a16:creationId xmlns:a16="http://schemas.microsoft.com/office/drawing/2014/main" id="{DF597023-D350-2708-BED3-CBF3D62D394F}"/>
                  </a:ext>
                </a:extLst>
              </p14:cNvPr>
              <p14:cNvContentPartPr/>
              <p14:nvPr/>
            </p14:nvContentPartPr>
            <p14:xfrm>
              <a:off x="2722754" y="3130044"/>
              <a:ext cx="140760" cy="142920"/>
            </p14:xfrm>
          </p:contentPart>
        </mc:Choice>
        <mc:Fallback>
          <p:pic>
            <p:nvPicPr>
              <p:cNvPr id="23" name="Encre 22">
                <a:extLst>
                  <a:ext uri="{FF2B5EF4-FFF2-40B4-BE49-F238E27FC236}">
                    <a16:creationId xmlns:a16="http://schemas.microsoft.com/office/drawing/2014/main" id="{DF597023-D350-2708-BED3-CBF3D62D394F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2713754" y="3121404"/>
                <a:ext cx="158400" cy="16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24" name="Encre 23">
                <a:extLst>
                  <a:ext uri="{FF2B5EF4-FFF2-40B4-BE49-F238E27FC236}">
                    <a16:creationId xmlns:a16="http://schemas.microsoft.com/office/drawing/2014/main" id="{49B122DA-8E07-D3E7-C5AD-5E3A86F8F4F2}"/>
                  </a:ext>
                </a:extLst>
              </p14:cNvPr>
              <p14:cNvContentPartPr/>
              <p14:nvPr/>
            </p14:nvContentPartPr>
            <p14:xfrm>
              <a:off x="1189874" y="2871564"/>
              <a:ext cx="172800" cy="193320"/>
            </p14:xfrm>
          </p:contentPart>
        </mc:Choice>
        <mc:Fallback>
          <p:pic>
            <p:nvPicPr>
              <p:cNvPr id="24" name="Encre 23">
                <a:extLst>
                  <a:ext uri="{FF2B5EF4-FFF2-40B4-BE49-F238E27FC236}">
                    <a16:creationId xmlns:a16="http://schemas.microsoft.com/office/drawing/2014/main" id="{49B122DA-8E07-D3E7-C5AD-5E3A86F8F4F2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180874" y="2862924"/>
                <a:ext cx="190440" cy="21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27" name="Encre 26">
                <a:extLst>
                  <a:ext uri="{FF2B5EF4-FFF2-40B4-BE49-F238E27FC236}">
                    <a16:creationId xmlns:a16="http://schemas.microsoft.com/office/drawing/2014/main" id="{6AEE5B70-579D-C084-239B-35F8545E82CC}"/>
                  </a:ext>
                </a:extLst>
              </p14:cNvPr>
              <p14:cNvContentPartPr/>
              <p14:nvPr/>
            </p14:nvContentPartPr>
            <p14:xfrm>
              <a:off x="4043954" y="1476126"/>
              <a:ext cx="3381480" cy="1807200"/>
            </p14:xfrm>
          </p:contentPart>
        </mc:Choice>
        <mc:Fallback>
          <p:pic>
            <p:nvPicPr>
              <p:cNvPr id="27" name="Encre 26">
                <a:extLst>
                  <a:ext uri="{FF2B5EF4-FFF2-40B4-BE49-F238E27FC236}">
                    <a16:creationId xmlns:a16="http://schemas.microsoft.com/office/drawing/2014/main" id="{6AEE5B70-579D-C084-239B-35F8545E82CC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4034954" y="1467486"/>
                <a:ext cx="3399120" cy="182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1">
            <p14:nvContentPartPr>
              <p14:cNvPr id="28" name="Encre 27">
                <a:extLst>
                  <a:ext uri="{FF2B5EF4-FFF2-40B4-BE49-F238E27FC236}">
                    <a16:creationId xmlns:a16="http://schemas.microsoft.com/office/drawing/2014/main" id="{E08E2F65-7A90-6992-01C4-D660D0A8366B}"/>
                  </a:ext>
                </a:extLst>
              </p14:cNvPr>
              <p14:cNvContentPartPr/>
              <p14:nvPr/>
            </p14:nvContentPartPr>
            <p14:xfrm>
              <a:off x="4020554" y="3194484"/>
              <a:ext cx="177120" cy="176040"/>
            </p14:xfrm>
          </p:contentPart>
        </mc:Choice>
        <mc:Fallback>
          <p:pic>
            <p:nvPicPr>
              <p:cNvPr id="28" name="Encre 27">
                <a:extLst>
                  <a:ext uri="{FF2B5EF4-FFF2-40B4-BE49-F238E27FC236}">
                    <a16:creationId xmlns:a16="http://schemas.microsoft.com/office/drawing/2014/main" id="{E08E2F65-7A90-6992-01C4-D660D0A8366B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4011914" y="3185484"/>
                <a:ext cx="194760" cy="193680"/>
              </a:xfrm>
              <a:prstGeom prst="rect">
                <a:avLst/>
              </a:prstGeom>
            </p:spPr>
          </p:pic>
        </mc:Fallback>
      </mc:AlternateContent>
      <p:grpSp>
        <p:nvGrpSpPr>
          <p:cNvPr id="32" name="Groupe 31">
            <a:extLst>
              <a:ext uri="{FF2B5EF4-FFF2-40B4-BE49-F238E27FC236}">
                <a16:creationId xmlns:a16="http://schemas.microsoft.com/office/drawing/2014/main" id="{7ED8B478-4D72-A028-A51C-775B6213524C}"/>
              </a:ext>
            </a:extLst>
          </p:cNvPr>
          <p:cNvGrpSpPr/>
          <p:nvPr/>
        </p:nvGrpSpPr>
        <p:grpSpPr>
          <a:xfrm>
            <a:off x="1949834" y="1266606"/>
            <a:ext cx="4704120" cy="1677318"/>
            <a:chOff x="1949834" y="1266606"/>
            <a:chExt cx="4704120" cy="1677318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25" name="Encre 24">
                  <a:extLst>
                    <a:ext uri="{FF2B5EF4-FFF2-40B4-BE49-F238E27FC236}">
                      <a16:creationId xmlns:a16="http://schemas.microsoft.com/office/drawing/2014/main" id="{E8984BFC-D12E-2459-A3D9-EA928C1F1437}"/>
                    </a:ext>
                  </a:extLst>
                </p14:cNvPr>
                <p14:cNvContentPartPr/>
                <p14:nvPr/>
              </p14:nvContentPartPr>
              <p14:xfrm>
                <a:off x="2688194" y="1938444"/>
                <a:ext cx="254520" cy="176040"/>
              </p14:xfrm>
            </p:contentPart>
          </mc:Choice>
          <mc:Fallback>
            <p:pic>
              <p:nvPicPr>
                <p:cNvPr id="25" name="Encre 24">
                  <a:extLst>
                    <a:ext uri="{FF2B5EF4-FFF2-40B4-BE49-F238E27FC236}">
                      <a16:creationId xmlns:a16="http://schemas.microsoft.com/office/drawing/2014/main" id="{E8984BFC-D12E-2459-A3D9-EA928C1F1437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2679194" y="1929804"/>
                  <a:ext cx="272160" cy="19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5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0D22B246-8DBA-CE00-A353-B55B2C15B718}"/>
                    </a:ext>
                  </a:extLst>
                </p14:cNvPr>
                <p14:cNvContentPartPr/>
                <p14:nvPr/>
              </p14:nvContentPartPr>
              <p14:xfrm>
                <a:off x="3337634" y="2744124"/>
                <a:ext cx="123480" cy="199800"/>
              </p14:xfrm>
            </p:contentPart>
          </mc:Choice>
          <mc:Fallback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0D22B246-8DBA-CE00-A353-B55B2C15B718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3328994" y="2735124"/>
                  <a:ext cx="141120" cy="21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30" name="Encre 29">
                  <a:extLst>
                    <a:ext uri="{FF2B5EF4-FFF2-40B4-BE49-F238E27FC236}">
                      <a16:creationId xmlns:a16="http://schemas.microsoft.com/office/drawing/2014/main" id="{411B08EA-1F16-299B-91A3-396B38F7E601}"/>
                    </a:ext>
                  </a:extLst>
                </p14:cNvPr>
                <p14:cNvContentPartPr/>
                <p14:nvPr/>
              </p14:nvContentPartPr>
              <p14:xfrm>
                <a:off x="2125154" y="1266606"/>
                <a:ext cx="4528800" cy="1354680"/>
              </p14:xfrm>
            </p:contentPart>
          </mc:Choice>
          <mc:Fallback>
            <p:pic>
              <p:nvPicPr>
                <p:cNvPr id="30" name="Encre 29">
                  <a:extLst>
                    <a:ext uri="{FF2B5EF4-FFF2-40B4-BE49-F238E27FC236}">
                      <a16:creationId xmlns:a16="http://schemas.microsoft.com/office/drawing/2014/main" id="{411B08EA-1F16-299B-91A3-396B38F7E601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116154" y="1257606"/>
                  <a:ext cx="4546440" cy="137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31" name="Encre 30">
                  <a:extLst>
                    <a:ext uri="{FF2B5EF4-FFF2-40B4-BE49-F238E27FC236}">
                      <a16:creationId xmlns:a16="http://schemas.microsoft.com/office/drawing/2014/main" id="{9651093B-8AA0-E468-1AC6-DFDDA02BB1B4}"/>
                    </a:ext>
                  </a:extLst>
                </p14:cNvPr>
                <p14:cNvContentPartPr/>
                <p14:nvPr/>
              </p14:nvContentPartPr>
              <p14:xfrm>
                <a:off x="1949834" y="2556924"/>
                <a:ext cx="318960" cy="196920"/>
              </p14:xfrm>
            </p:contentPart>
          </mc:Choice>
          <mc:Fallback>
            <p:pic>
              <p:nvPicPr>
                <p:cNvPr id="31" name="Encre 30">
                  <a:extLst>
                    <a:ext uri="{FF2B5EF4-FFF2-40B4-BE49-F238E27FC236}">
                      <a16:creationId xmlns:a16="http://schemas.microsoft.com/office/drawing/2014/main" id="{9651093B-8AA0-E468-1AC6-DFDDA02BB1B4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1941194" y="2547924"/>
                  <a:ext cx="336600" cy="214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23776243-449A-32F6-189B-08AA21872CC2}"/>
              </a:ext>
            </a:extLst>
          </p:cNvPr>
          <p:cNvGrpSpPr/>
          <p:nvPr/>
        </p:nvGrpSpPr>
        <p:grpSpPr>
          <a:xfrm>
            <a:off x="6863474" y="1795884"/>
            <a:ext cx="1517040" cy="682920"/>
            <a:chOff x="6863474" y="1795884"/>
            <a:chExt cx="1517040" cy="682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19" name="Encre 18">
                  <a:extLst>
                    <a:ext uri="{FF2B5EF4-FFF2-40B4-BE49-F238E27FC236}">
                      <a16:creationId xmlns:a16="http://schemas.microsoft.com/office/drawing/2014/main" id="{BCCA4464-3AD2-20C6-D35D-AF41C6A5D9C2}"/>
                    </a:ext>
                  </a:extLst>
                </p14:cNvPr>
                <p14:cNvContentPartPr/>
                <p14:nvPr/>
              </p14:nvContentPartPr>
              <p14:xfrm>
                <a:off x="6885434" y="1795884"/>
                <a:ext cx="1495080" cy="236520"/>
              </p14:xfrm>
            </p:contentPart>
          </mc:Choice>
          <mc:Fallback>
            <p:pic>
              <p:nvPicPr>
                <p:cNvPr id="19" name="Encre 18">
                  <a:extLst>
                    <a:ext uri="{FF2B5EF4-FFF2-40B4-BE49-F238E27FC236}">
                      <a16:creationId xmlns:a16="http://schemas.microsoft.com/office/drawing/2014/main" id="{BCCA4464-3AD2-20C6-D35D-AF41C6A5D9C2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6876434" y="1787244"/>
                  <a:ext cx="1512720" cy="25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20" name="Encre 19">
                  <a:extLst>
                    <a:ext uri="{FF2B5EF4-FFF2-40B4-BE49-F238E27FC236}">
                      <a16:creationId xmlns:a16="http://schemas.microsoft.com/office/drawing/2014/main" id="{248A72AD-F06B-E9E4-8C1E-2C68A3A03011}"/>
                    </a:ext>
                  </a:extLst>
                </p14:cNvPr>
                <p14:cNvContentPartPr/>
                <p14:nvPr/>
              </p14:nvContentPartPr>
              <p14:xfrm>
                <a:off x="6863474" y="1894884"/>
                <a:ext cx="360" cy="75240"/>
              </p14:xfrm>
            </p:contentPart>
          </mc:Choice>
          <mc:Fallback>
            <p:pic>
              <p:nvPicPr>
                <p:cNvPr id="20" name="Encre 19">
                  <a:extLst>
                    <a:ext uri="{FF2B5EF4-FFF2-40B4-BE49-F238E27FC236}">
                      <a16:creationId xmlns:a16="http://schemas.microsoft.com/office/drawing/2014/main" id="{248A72AD-F06B-E9E4-8C1E-2C68A3A03011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6854834" y="1885884"/>
                  <a:ext cx="18000" cy="9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5">
              <p14:nvContentPartPr>
                <p14:cNvPr id="33" name="Encre 32">
                  <a:extLst>
                    <a:ext uri="{FF2B5EF4-FFF2-40B4-BE49-F238E27FC236}">
                      <a16:creationId xmlns:a16="http://schemas.microsoft.com/office/drawing/2014/main" id="{029F6DD0-774F-D8D0-0378-A7487FB425F4}"/>
                    </a:ext>
                  </a:extLst>
                </p14:cNvPr>
                <p14:cNvContentPartPr/>
                <p14:nvPr/>
              </p14:nvContentPartPr>
              <p14:xfrm>
                <a:off x="7269554" y="2167764"/>
                <a:ext cx="156600" cy="311040"/>
              </p14:xfrm>
            </p:contentPart>
          </mc:Choice>
          <mc:Fallback>
            <p:pic>
              <p:nvPicPr>
                <p:cNvPr id="33" name="Encre 32">
                  <a:extLst>
                    <a:ext uri="{FF2B5EF4-FFF2-40B4-BE49-F238E27FC236}">
                      <a16:creationId xmlns:a16="http://schemas.microsoft.com/office/drawing/2014/main" id="{029F6DD0-774F-D8D0-0378-A7487FB425F4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7260914" y="2159124"/>
                  <a:ext cx="174240" cy="328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47">
            <p14:nvContentPartPr>
              <p14:cNvPr id="35" name="Encre 34">
                <a:extLst>
                  <a:ext uri="{FF2B5EF4-FFF2-40B4-BE49-F238E27FC236}">
                    <a16:creationId xmlns:a16="http://schemas.microsoft.com/office/drawing/2014/main" id="{9A8E2050-3372-4694-4B17-20FD096BEF6E}"/>
                  </a:ext>
                </a:extLst>
              </p14:cNvPr>
              <p14:cNvContentPartPr/>
              <p14:nvPr/>
            </p14:nvContentPartPr>
            <p14:xfrm>
              <a:off x="6246434" y="5309844"/>
              <a:ext cx="4680" cy="238680"/>
            </p14:xfrm>
          </p:contentPart>
        </mc:Choice>
        <mc:Fallback>
          <p:pic>
            <p:nvPicPr>
              <p:cNvPr id="35" name="Encre 34">
                <a:extLst>
                  <a:ext uri="{FF2B5EF4-FFF2-40B4-BE49-F238E27FC236}">
                    <a16:creationId xmlns:a16="http://schemas.microsoft.com/office/drawing/2014/main" id="{9A8E2050-3372-4694-4B17-20FD096BEF6E}"/>
                  </a:ext>
                </a:extLst>
              </p:cNvPr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6237794" y="5301204"/>
                <a:ext cx="22320" cy="25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9">
            <p14:nvContentPartPr>
              <p14:cNvPr id="36" name="Encre 35">
                <a:extLst>
                  <a:ext uri="{FF2B5EF4-FFF2-40B4-BE49-F238E27FC236}">
                    <a16:creationId xmlns:a16="http://schemas.microsoft.com/office/drawing/2014/main" id="{4D3C9EDD-C459-DB2D-897A-0E89455F0B6F}"/>
                  </a:ext>
                </a:extLst>
              </p14:cNvPr>
              <p14:cNvContentPartPr/>
              <p14:nvPr/>
            </p14:nvContentPartPr>
            <p14:xfrm>
              <a:off x="6103514" y="5783964"/>
              <a:ext cx="187560" cy="262800"/>
            </p14:xfrm>
          </p:contentPart>
        </mc:Choice>
        <mc:Fallback>
          <p:pic>
            <p:nvPicPr>
              <p:cNvPr id="36" name="Encre 35">
                <a:extLst>
                  <a:ext uri="{FF2B5EF4-FFF2-40B4-BE49-F238E27FC236}">
                    <a16:creationId xmlns:a16="http://schemas.microsoft.com/office/drawing/2014/main" id="{4D3C9EDD-C459-DB2D-897A-0E89455F0B6F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6094514" y="5775324"/>
                <a:ext cx="205200" cy="28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1">
            <p14:nvContentPartPr>
              <p14:cNvPr id="37" name="Encre 36">
                <a:extLst>
                  <a:ext uri="{FF2B5EF4-FFF2-40B4-BE49-F238E27FC236}">
                    <a16:creationId xmlns:a16="http://schemas.microsoft.com/office/drawing/2014/main" id="{6397EA41-D52B-461D-938E-223C2988B711}"/>
                  </a:ext>
                </a:extLst>
              </p14:cNvPr>
              <p14:cNvContentPartPr/>
              <p14:nvPr/>
            </p14:nvContentPartPr>
            <p14:xfrm>
              <a:off x="6786074" y="4924644"/>
              <a:ext cx="67320" cy="175680"/>
            </p14:xfrm>
          </p:contentPart>
        </mc:Choice>
        <mc:Fallback>
          <p:pic>
            <p:nvPicPr>
              <p:cNvPr id="37" name="Encre 36">
                <a:extLst>
                  <a:ext uri="{FF2B5EF4-FFF2-40B4-BE49-F238E27FC236}">
                    <a16:creationId xmlns:a16="http://schemas.microsoft.com/office/drawing/2014/main" id="{6397EA41-D52B-461D-938E-223C2988B711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6777434" y="4915644"/>
                <a:ext cx="84960" cy="19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3">
            <p14:nvContentPartPr>
              <p14:cNvPr id="38" name="Encre 37">
                <a:extLst>
                  <a:ext uri="{FF2B5EF4-FFF2-40B4-BE49-F238E27FC236}">
                    <a16:creationId xmlns:a16="http://schemas.microsoft.com/office/drawing/2014/main" id="{16C71D66-02E8-4824-480D-A09F6B55A2F5}"/>
                  </a:ext>
                </a:extLst>
              </p14:cNvPr>
              <p14:cNvContentPartPr/>
              <p14:nvPr/>
            </p14:nvContentPartPr>
            <p14:xfrm>
              <a:off x="6852314" y="5196804"/>
              <a:ext cx="221400" cy="334440"/>
            </p14:xfrm>
          </p:contentPart>
        </mc:Choice>
        <mc:Fallback>
          <p:pic>
            <p:nvPicPr>
              <p:cNvPr id="38" name="Encre 37">
                <a:extLst>
                  <a:ext uri="{FF2B5EF4-FFF2-40B4-BE49-F238E27FC236}">
                    <a16:creationId xmlns:a16="http://schemas.microsoft.com/office/drawing/2014/main" id="{16C71D66-02E8-4824-480D-A09F6B55A2F5}"/>
                  </a:ext>
                </a:extLst>
              </p:cNvPr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6843674" y="5188164"/>
                <a:ext cx="239040" cy="352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89683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FA37C6-CA45-52F0-3319-33C8B1638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Di-hydrogénation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13F516-6ECC-FD07-2EEE-F58448975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Cis-addition</a:t>
            </a:r>
          </a:p>
          <a:p>
            <a:r>
              <a:rPr lang="fr-FR" dirty="0"/>
              <a:t>Obligation d’avoir un catalyseur: Pt02, Pd/C, Ni Ra</a:t>
            </a:r>
          </a:p>
          <a:p>
            <a:r>
              <a:rPr lang="fr-FR" dirty="0"/>
              <a:t>Régiosélectif (attaque à faible pression la double liaison la moins substituée)</a:t>
            </a:r>
          </a:p>
          <a:p>
            <a:r>
              <a:rPr lang="fr-FR" dirty="0"/>
              <a:t>Stéréospécifique</a:t>
            </a:r>
          </a:p>
          <a:p>
            <a:r>
              <a:rPr lang="fr-FR" dirty="0"/>
              <a:t>Thermodynamiquement favorisé</a:t>
            </a:r>
          </a:p>
          <a:p>
            <a:endParaRPr lang="fr-FR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A596FC7D-DB89-B19A-03EE-E08C8D8399FC}"/>
                  </a:ext>
                </a:extLst>
              </p14:cNvPr>
              <p14:cNvContentPartPr/>
              <p14:nvPr/>
            </p14:nvContentPartPr>
            <p14:xfrm>
              <a:off x="-2434606" y="2203404"/>
              <a:ext cx="360" cy="360"/>
            </p14:xfrm>
          </p:contentPart>
        </mc:Choice>
        <mc:Fallback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A596FC7D-DB89-B19A-03EE-E08C8D8399F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2488606" y="2095404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Encre 4">
                <a:extLst>
                  <a:ext uri="{FF2B5EF4-FFF2-40B4-BE49-F238E27FC236}">
                    <a16:creationId xmlns:a16="http://schemas.microsoft.com/office/drawing/2014/main" id="{570CAD7B-9061-A9DB-77CA-FF19C1A434A5}"/>
                  </a:ext>
                </a:extLst>
              </p14:cNvPr>
              <p14:cNvContentPartPr/>
              <p14:nvPr/>
            </p14:nvContentPartPr>
            <p14:xfrm>
              <a:off x="1399034" y="2445684"/>
              <a:ext cx="4229280" cy="133920"/>
            </p14:xfrm>
          </p:contentPart>
        </mc:Choice>
        <mc:Fallback>
          <p:pic>
            <p:nvPicPr>
              <p:cNvPr id="5" name="Encre 4">
                <a:extLst>
                  <a:ext uri="{FF2B5EF4-FFF2-40B4-BE49-F238E27FC236}">
                    <a16:creationId xmlns:a16="http://schemas.microsoft.com/office/drawing/2014/main" id="{570CAD7B-9061-A9DB-77CA-FF19C1A434A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45034" y="2337684"/>
                <a:ext cx="4336920" cy="34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6" name="Encre 5">
                <a:extLst>
                  <a:ext uri="{FF2B5EF4-FFF2-40B4-BE49-F238E27FC236}">
                    <a16:creationId xmlns:a16="http://schemas.microsoft.com/office/drawing/2014/main" id="{D6FE428C-6F89-51F6-8CE9-7060C42D5BF8}"/>
                  </a:ext>
                </a:extLst>
              </p14:cNvPr>
              <p14:cNvContentPartPr/>
              <p14:nvPr/>
            </p14:nvContentPartPr>
            <p14:xfrm>
              <a:off x="1233434" y="4461324"/>
              <a:ext cx="3392640" cy="45360"/>
            </p14:xfrm>
          </p:contentPart>
        </mc:Choice>
        <mc:Fallback>
          <p:pic>
            <p:nvPicPr>
              <p:cNvPr id="6" name="Encre 5">
                <a:extLst>
                  <a:ext uri="{FF2B5EF4-FFF2-40B4-BE49-F238E27FC236}">
                    <a16:creationId xmlns:a16="http://schemas.microsoft.com/office/drawing/2014/main" id="{D6FE428C-6F89-51F6-8CE9-7060C42D5BF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79794" y="4353324"/>
                <a:ext cx="3500280" cy="26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7" name="Encre 6">
                <a:extLst>
                  <a:ext uri="{FF2B5EF4-FFF2-40B4-BE49-F238E27FC236}">
                    <a16:creationId xmlns:a16="http://schemas.microsoft.com/office/drawing/2014/main" id="{2C357DFD-8B32-ADC1-EDDA-71851B6B0005}"/>
                  </a:ext>
                </a:extLst>
              </p14:cNvPr>
              <p14:cNvContentPartPr/>
              <p14:nvPr/>
            </p14:nvContentPartPr>
            <p14:xfrm>
              <a:off x="1154234" y="4207164"/>
              <a:ext cx="4735080" cy="451800"/>
            </p14:xfrm>
          </p:contentPart>
        </mc:Choice>
        <mc:Fallback>
          <p:pic>
            <p:nvPicPr>
              <p:cNvPr id="7" name="Encre 6">
                <a:extLst>
                  <a:ext uri="{FF2B5EF4-FFF2-40B4-BE49-F238E27FC236}">
                    <a16:creationId xmlns:a16="http://schemas.microsoft.com/office/drawing/2014/main" id="{2C357DFD-8B32-ADC1-EDDA-71851B6B0005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100594" y="4099164"/>
                <a:ext cx="4842720" cy="66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8" name="Encre 7">
                <a:extLst>
                  <a:ext uri="{FF2B5EF4-FFF2-40B4-BE49-F238E27FC236}">
                    <a16:creationId xmlns:a16="http://schemas.microsoft.com/office/drawing/2014/main" id="{BA392127-CB2D-B0FB-AEBB-7109ECEDFA50}"/>
                  </a:ext>
                </a:extLst>
              </p14:cNvPr>
              <p14:cNvContentPartPr/>
              <p14:nvPr/>
            </p14:nvContentPartPr>
            <p14:xfrm>
              <a:off x="-1421566" y="1222764"/>
              <a:ext cx="360" cy="360"/>
            </p14:xfrm>
          </p:contentPart>
        </mc:Choice>
        <mc:Fallback>
          <p:pic>
            <p:nvPicPr>
              <p:cNvPr id="8" name="Encre 7">
                <a:extLst>
                  <a:ext uri="{FF2B5EF4-FFF2-40B4-BE49-F238E27FC236}">
                    <a16:creationId xmlns:a16="http://schemas.microsoft.com/office/drawing/2014/main" id="{BA392127-CB2D-B0FB-AEBB-7109ECEDFA5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1475566" y="1114764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7B8288B7-4252-18C7-5493-C62B5FB661D2}"/>
                  </a:ext>
                </a:extLst>
              </p14:cNvPr>
              <p14:cNvContentPartPr/>
              <p14:nvPr/>
            </p14:nvContentPartPr>
            <p14:xfrm>
              <a:off x="6677714" y="2443524"/>
              <a:ext cx="684360" cy="245520"/>
            </p14:xfrm>
          </p:contentPart>
        </mc:Choice>
        <mc:Fallback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7B8288B7-4252-18C7-5493-C62B5FB661D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623714" y="2335884"/>
                <a:ext cx="792000" cy="46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05453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D24B9-E2B4-832B-0603-D3EA7BF09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B7BDEB-E097-9331-7744-7B8272EC6A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F03B48-42F9-C601-AB69-FBABFB2C7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585" y="1690688"/>
            <a:ext cx="12005415" cy="300756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2" name="Encre 21">
                <a:extLst>
                  <a:ext uri="{FF2B5EF4-FFF2-40B4-BE49-F238E27FC236}">
                    <a16:creationId xmlns:a16="http://schemas.microsoft.com/office/drawing/2014/main" id="{C1F4F066-AEFF-19BE-274B-D3C7EBF33CE8}"/>
                  </a:ext>
                </a:extLst>
              </p14:cNvPr>
              <p14:cNvContentPartPr/>
              <p14:nvPr/>
            </p14:nvContentPartPr>
            <p14:xfrm>
              <a:off x="3481274" y="3020964"/>
              <a:ext cx="493920" cy="385200"/>
            </p14:xfrm>
          </p:contentPart>
        </mc:Choice>
        <mc:Fallback>
          <p:pic>
            <p:nvPicPr>
              <p:cNvPr id="22" name="Encre 21">
                <a:extLst>
                  <a:ext uri="{FF2B5EF4-FFF2-40B4-BE49-F238E27FC236}">
                    <a16:creationId xmlns:a16="http://schemas.microsoft.com/office/drawing/2014/main" id="{C1F4F066-AEFF-19BE-274B-D3C7EBF33CE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472274" y="3012324"/>
                <a:ext cx="511560" cy="402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23" name="Encre 22">
                <a:extLst>
                  <a:ext uri="{FF2B5EF4-FFF2-40B4-BE49-F238E27FC236}">
                    <a16:creationId xmlns:a16="http://schemas.microsoft.com/office/drawing/2014/main" id="{B8471D0C-180C-9A15-F2F4-4A0587D5C450}"/>
                  </a:ext>
                </a:extLst>
              </p14:cNvPr>
              <p14:cNvContentPartPr/>
              <p14:nvPr/>
            </p14:nvContentPartPr>
            <p14:xfrm>
              <a:off x="-55006" y="628044"/>
              <a:ext cx="360" cy="360"/>
            </p14:xfrm>
          </p:contentPart>
        </mc:Choice>
        <mc:Fallback>
          <p:pic>
            <p:nvPicPr>
              <p:cNvPr id="23" name="Encre 22">
                <a:extLst>
                  <a:ext uri="{FF2B5EF4-FFF2-40B4-BE49-F238E27FC236}">
                    <a16:creationId xmlns:a16="http://schemas.microsoft.com/office/drawing/2014/main" id="{B8471D0C-180C-9A15-F2F4-4A0587D5C45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-64006" y="619404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27" name="Encre 26">
                <a:extLst>
                  <a:ext uri="{FF2B5EF4-FFF2-40B4-BE49-F238E27FC236}">
                    <a16:creationId xmlns:a16="http://schemas.microsoft.com/office/drawing/2014/main" id="{BDF72A5F-C4FB-C456-10A2-4A3A8C69A0FA}"/>
                  </a:ext>
                </a:extLst>
              </p14:cNvPr>
              <p14:cNvContentPartPr/>
              <p14:nvPr/>
            </p14:nvContentPartPr>
            <p14:xfrm>
              <a:off x="6411314" y="4934364"/>
              <a:ext cx="1296360" cy="898200"/>
            </p14:xfrm>
          </p:contentPart>
        </mc:Choice>
        <mc:Fallback>
          <p:pic>
            <p:nvPicPr>
              <p:cNvPr id="27" name="Encre 26">
                <a:extLst>
                  <a:ext uri="{FF2B5EF4-FFF2-40B4-BE49-F238E27FC236}">
                    <a16:creationId xmlns:a16="http://schemas.microsoft.com/office/drawing/2014/main" id="{BDF72A5F-C4FB-C456-10A2-4A3A8C69A0F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402674" y="4925364"/>
                <a:ext cx="1314000" cy="91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28" name="Encre 27">
                <a:extLst>
                  <a:ext uri="{FF2B5EF4-FFF2-40B4-BE49-F238E27FC236}">
                    <a16:creationId xmlns:a16="http://schemas.microsoft.com/office/drawing/2014/main" id="{F2E33850-7E08-4D3A-06A7-78A380C05001}"/>
                  </a:ext>
                </a:extLst>
              </p14:cNvPr>
              <p14:cNvContentPartPr/>
              <p14:nvPr/>
            </p14:nvContentPartPr>
            <p14:xfrm>
              <a:off x="7700474" y="5010684"/>
              <a:ext cx="1729080" cy="855720"/>
            </p14:xfrm>
          </p:contentPart>
        </mc:Choice>
        <mc:Fallback>
          <p:pic>
            <p:nvPicPr>
              <p:cNvPr id="28" name="Encre 27">
                <a:extLst>
                  <a:ext uri="{FF2B5EF4-FFF2-40B4-BE49-F238E27FC236}">
                    <a16:creationId xmlns:a16="http://schemas.microsoft.com/office/drawing/2014/main" id="{F2E33850-7E08-4D3A-06A7-78A380C05001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691834" y="5001684"/>
                <a:ext cx="1746720" cy="873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45" name="Encre 44">
                <a:extLst>
                  <a:ext uri="{FF2B5EF4-FFF2-40B4-BE49-F238E27FC236}">
                    <a16:creationId xmlns:a16="http://schemas.microsoft.com/office/drawing/2014/main" id="{FAF85987-01AF-1DAB-5298-CE92D23E1788}"/>
                  </a:ext>
                </a:extLst>
              </p14:cNvPr>
              <p14:cNvContentPartPr/>
              <p14:nvPr/>
            </p14:nvContentPartPr>
            <p14:xfrm>
              <a:off x="8419754" y="3922764"/>
              <a:ext cx="106920" cy="79560"/>
            </p14:xfrm>
          </p:contentPart>
        </mc:Choice>
        <mc:Fallback>
          <p:pic>
            <p:nvPicPr>
              <p:cNvPr id="45" name="Encre 44">
                <a:extLst>
                  <a:ext uri="{FF2B5EF4-FFF2-40B4-BE49-F238E27FC236}">
                    <a16:creationId xmlns:a16="http://schemas.microsoft.com/office/drawing/2014/main" id="{FAF85987-01AF-1DAB-5298-CE92D23E1788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8410754" y="3914124"/>
                <a:ext cx="124560" cy="9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16" name="Encre 115">
                <a:extLst>
                  <a:ext uri="{FF2B5EF4-FFF2-40B4-BE49-F238E27FC236}">
                    <a16:creationId xmlns:a16="http://schemas.microsoft.com/office/drawing/2014/main" id="{F35D12D8-864F-8941-2746-E7572827B109}"/>
                  </a:ext>
                </a:extLst>
              </p14:cNvPr>
              <p14:cNvContentPartPr/>
              <p14:nvPr/>
            </p14:nvContentPartPr>
            <p14:xfrm>
              <a:off x="3692954" y="2467284"/>
              <a:ext cx="192240" cy="56880"/>
            </p14:xfrm>
          </p:contentPart>
        </mc:Choice>
        <mc:Fallback>
          <p:pic>
            <p:nvPicPr>
              <p:cNvPr id="116" name="Encre 115">
                <a:extLst>
                  <a:ext uri="{FF2B5EF4-FFF2-40B4-BE49-F238E27FC236}">
                    <a16:creationId xmlns:a16="http://schemas.microsoft.com/office/drawing/2014/main" id="{F35D12D8-864F-8941-2746-E7572827B109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638954" y="2359644"/>
                <a:ext cx="29988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20" name="Encre 119">
                <a:extLst>
                  <a:ext uri="{FF2B5EF4-FFF2-40B4-BE49-F238E27FC236}">
                    <a16:creationId xmlns:a16="http://schemas.microsoft.com/office/drawing/2014/main" id="{E056E541-CD5D-56FA-5A2F-E8BAA87A2343}"/>
                  </a:ext>
                </a:extLst>
              </p14:cNvPr>
              <p14:cNvContentPartPr/>
              <p14:nvPr/>
            </p14:nvContentPartPr>
            <p14:xfrm>
              <a:off x="4131074" y="4175124"/>
              <a:ext cx="456840" cy="347040"/>
            </p14:xfrm>
          </p:contentPart>
        </mc:Choice>
        <mc:Fallback>
          <p:pic>
            <p:nvPicPr>
              <p:cNvPr id="120" name="Encre 119">
                <a:extLst>
                  <a:ext uri="{FF2B5EF4-FFF2-40B4-BE49-F238E27FC236}">
                    <a16:creationId xmlns:a16="http://schemas.microsoft.com/office/drawing/2014/main" id="{E056E541-CD5D-56FA-5A2F-E8BAA87A2343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122074" y="4166124"/>
                <a:ext cx="474480" cy="364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21" name="Encre 120">
                <a:extLst>
                  <a:ext uri="{FF2B5EF4-FFF2-40B4-BE49-F238E27FC236}">
                    <a16:creationId xmlns:a16="http://schemas.microsoft.com/office/drawing/2014/main" id="{73DE74E4-CE11-122D-3C68-B0FEE724EB8C}"/>
                  </a:ext>
                </a:extLst>
              </p14:cNvPr>
              <p14:cNvContentPartPr/>
              <p14:nvPr/>
            </p14:nvContentPartPr>
            <p14:xfrm>
              <a:off x="9099434" y="5937684"/>
              <a:ext cx="714600" cy="210960"/>
            </p14:xfrm>
          </p:contentPart>
        </mc:Choice>
        <mc:Fallback>
          <p:pic>
            <p:nvPicPr>
              <p:cNvPr id="121" name="Encre 120">
                <a:extLst>
                  <a:ext uri="{FF2B5EF4-FFF2-40B4-BE49-F238E27FC236}">
                    <a16:creationId xmlns:a16="http://schemas.microsoft.com/office/drawing/2014/main" id="{73DE74E4-CE11-122D-3C68-B0FEE724EB8C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090794" y="5928684"/>
                <a:ext cx="732240" cy="22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29" name="Encre 128">
                <a:extLst>
                  <a:ext uri="{FF2B5EF4-FFF2-40B4-BE49-F238E27FC236}">
                    <a16:creationId xmlns:a16="http://schemas.microsoft.com/office/drawing/2014/main" id="{FE69D525-A1C9-3CE7-1A2F-72EA7C77C1A4}"/>
                  </a:ext>
                </a:extLst>
              </p14:cNvPr>
              <p14:cNvContentPartPr/>
              <p14:nvPr/>
            </p14:nvContentPartPr>
            <p14:xfrm>
              <a:off x="7843754" y="4690644"/>
              <a:ext cx="429840" cy="256320"/>
            </p14:xfrm>
          </p:contentPart>
        </mc:Choice>
        <mc:Fallback>
          <p:pic>
            <p:nvPicPr>
              <p:cNvPr id="129" name="Encre 128">
                <a:extLst>
                  <a:ext uri="{FF2B5EF4-FFF2-40B4-BE49-F238E27FC236}">
                    <a16:creationId xmlns:a16="http://schemas.microsoft.com/office/drawing/2014/main" id="{FE69D525-A1C9-3CE7-1A2F-72EA7C77C1A4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7834754" y="4681644"/>
                <a:ext cx="447480" cy="273960"/>
              </a:xfrm>
              <a:prstGeom prst="rect">
                <a:avLst/>
              </a:prstGeom>
            </p:spPr>
          </p:pic>
        </mc:Fallback>
      </mc:AlternateContent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CE08A1D8-C3AC-7FBB-0FAF-C68DB4A4D5CB}"/>
              </a:ext>
            </a:extLst>
          </p:cNvPr>
          <p:cNvGrpSpPr/>
          <p:nvPr/>
        </p:nvGrpSpPr>
        <p:grpSpPr>
          <a:xfrm>
            <a:off x="3348434" y="3354324"/>
            <a:ext cx="664200" cy="1152000"/>
            <a:chOff x="3348434" y="3354324"/>
            <a:chExt cx="664200" cy="11520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153" name="Encre 152">
                  <a:extLst>
                    <a:ext uri="{FF2B5EF4-FFF2-40B4-BE49-F238E27FC236}">
                      <a16:creationId xmlns:a16="http://schemas.microsoft.com/office/drawing/2014/main" id="{B4E28AEE-5182-D685-FECC-035F0172444B}"/>
                    </a:ext>
                  </a:extLst>
                </p14:cNvPr>
                <p14:cNvContentPartPr/>
                <p14:nvPr/>
              </p14:nvContentPartPr>
              <p14:xfrm>
                <a:off x="3348434" y="3535404"/>
                <a:ext cx="462240" cy="970920"/>
              </p14:xfrm>
            </p:contentPart>
          </mc:Choice>
          <mc:Fallback>
            <p:pic>
              <p:nvPicPr>
                <p:cNvPr id="153" name="Encre 152">
                  <a:extLst>
                    <a:ext uri="{FF2B5EF4-FFF2-40B4-BE49-F238E27FC236}">
                      <a16:creationId xmlns:a16="http://schemas.microsoft.com/office/drawing/2014/main" id="{B4E28AEE-5182-D685-FECC-035F0172444B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3339434" y="3526404"/>
                  <a:ext cx="479880" cy="98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154" name="Encre 153">
                  <a:extLst>
                    <a:ext uri="{FF2B5EF4-FFF2-40B4-BE49-F238E27FC236}">
                      <a16:creationId xmlns:a16="http://schemas.microsoft.com/office/drawing/2014/main" id="{455AB59C-8117-2277-CD3B-5171B2C0FEEE}"/>
                    </a:ext>
                  </a:extLst>
                </p14:cNvPr>
                <p14:cNvContentPartPr/>
                <p14:nvPr/>
              </p14:nvContentPartPr>
              <p14:xfrm>
                <a:off x="3811754" y="3354324"/>
                <a:ext cx="200880" cy="270360"/>
              </p14:xfrm>
            </p:contentPart>
          </mc:Choice>
          <mc:Fallback>
            <p:pic>
              <p:nvPicPr>
                <p:cNvPr id="154" name="Encre 153">
                  <a:extLst>
                    <a:ext uri="{FF2B5EF4-FFF2-40B4-BE49-F238E27FC236}">
                      <a16:creationId xmlns:a16="http://schemas.microsoft.com/office/drawing/2014/main" id="{455AB59C-8117-2277-CD3B-5171B2C0FEEE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3802754" y="3345324"/>
                  <a:ext cx="218520" cy="28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156" name="Encre 155">
                <a:extLst>
                  <a:ext uri="{FF2B5EF4-FFF2-40B4-BE49-F238E27FC236}">
                    <a16:creationId xmlns:a16="http://schemas.microsoft.com/office/drawing/2014/main" id="{8788ABE1-EC2A-18D3-4374-3B74746E03ED}"/>
                  </a:ext>
                </a:extLst>
              </p14:cNvPr>
              <p14:cNvContentPartPr/>
              <p14:nvPr/>
            </p14:nvContentPartPr>
            <p14:xfrm>
              <a:off x="8160554" y="5852004"/>
              <a:ext cx="672120" cy="445680"/>
            </p14:xfrm>
          </p:contentPart>
        </mc:Choice>
        <mc:Fallback>
          <p:pic>
            <p:nvPicPr>
              <p:cNvPr id="156" name="Encre 155">
                <a:extLst>
                  <a:ext uri="{FF2B5EF4-FFF2-40B4-BE49-F238E27FC236}">
                    <a16:creationId xmlns:a16="http://schemas.microsoft.com/office/drawing/2014/main" id="{8788ABE1-EC2A-18D3-4374-3B74746E03ED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8151914" y="5843364"/>
                <a:ext cx="689760" cy="463320"/>
              </a:xfrm>
              <a:prstGeom prst="rect">
                <a:avLst/>
              </a:prstGeom>
            </p:spPr>
          </p:pic>
        </mc:Fallback>
      </mc:AlternateContent>
      <p:grpSp>
        <p:nvGrpSpPr>
          <p:cNvPr id="183" name="Groupe 182">
            <a:extLst>
              <a:ext uri="{FF2B5EF4-FFF2-40B4-BE49-F238E27FC236}">
                <a16:creationId xmlns:a16="http://schemas.microsoft.com/office/drawing/2014/main" id="{FAC1DD9E-6093-3ECC-C04F-0283DD5CBBD9}"/>
              </a:ext>
            </a:extLst>
          </p:cNvPr>
          <p:cNvGrpSpPr/>
          <p:nvPr/>
        </p:nvGrpSpPr>
        <p:grpSpPr>
          <a:xfrm>
            <a:off x="1982954" y="670446"/>
            <a:ext cx="2060280" cy="884520"/>
            <a:chOff x="1982954" y="670446"/>
            <a:chExt cx="2060280" cy="8845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181" name="Encre 180">
                  <a:extLst>
                    <a:ext uri="{FF2B5EF4-FFF2-40B4-BE49-F238E27FC236}">
                      <a16:creationId xmlns:a16="http://schemas.microsoft.com/office/drawing/2014/main" id="{55E49348-098B-2C65-29AC-A78570DDFD06}"/>
                    </a:ext>
                  </a:extLst>
                </p14:cNvPr>
                <p14:cNvContentPartPr/>
                <p14:nvPr/>
              </p14:nvContentPartPr>
              <p14:xfrm>
                <a:off x="2070434" y="670446"/>
                <a:ext cx="1972800" cy="778680"/>
              </p14:xfrm>
            </p:contentPart>
          </mc:Choice>
          <mc:Fallback>
            <p:pic>
              <p:nvPicPr>
                <p:cNvPr id="181" name="Encre 180">
                  <a:extLst>
                    <a:ext uri="{FF2B5EF4-FFF2-40B4-BE49-F238E27FC236}">
                      <a16:creationId xmlns:a16="http://schemas.microsoft.com/office/drawing/2014/main" id="{55E49348-098B-2C65-29AC-A78570DDFD06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2061434" y="661446"/>
                  <a:ext cx="1990440" cy="79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182" name="Encre 181">
                  <a:extLst>
                    <a:ext uri="{FF2B5EF4-FFF2-40B4-BE49-F238E27FC236}">
                      <a16:creationId xmlns:a16="http://schemas.microsoft.com/office/drawing/2014/main" id="{70AE55CD-9378-F29C-C045-89D14D801960}"/>
                    </a:ext>
                  </a:extLst>
                </p14:cNvPr>
                <p14:cNvContentPartPr/>
                <p14:nvPr/>
              </p14:nvContentPartPr>
              <p14:xfrm>
                <a:off x="1982954" y="1432206"/>
                <a:ext cx="318960" cy="122760"/>
              </p14:xfrm>
            </p:contentPart>
          </mc:Choice>
          <mc:Fallback>
            <p:pic>
              <p:nvPicPr>
                <p:cNvPr id="182" name="Encre 181">
                  <a:extLst>
                    <a:ext uri="{FF2B5EF4-FFF2-40B4-BE49-F238E27FC236}">
                      <a16:creationId xmlns:a16="http://schemas.microsoft.com/office/drawing/2014/main" id="{70AE55CD-9378-F29C-C045-89D14D801960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1974314" y="1423566"/>
                  <a:ext cx="336600" cy="140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88" name="Groupe 187">
            <a:extLst>
              <a:ext uri="{FF2B5EF4-FFF2-40B4-BE49-F238E27FC236}">
                <a16:creationId xmlns:a16="http://schemas.microsoft.com/office/drawing/2014/main" id="{46164521-AC0E-667D-72DC-FB71A60C28EF}"/>
              </a:ext>
            </a:extLst>
          </p:cNvPr>
          <p:cNvGrpSpPr/>
          <p:nvPr/>
        </p:nvGrpSpPr>
        <p:grpSpPr>
          <a:xfrm>
            <a:off x="1540514" y="1808046"/>
            <a:ext cx="465840" cy="494640"/>
            <a:chOff x="1540514" y="1808046"/>
            <a:chExt cx="465840" cy="494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184" name="Encre 183">
                  <a:extLst>
                    <a:ext uri="{FF2B5EF4-FFF2-40B4-BE49-F238E27FC236}">
                      <a16:creationId xmlns:a16="http://schemas.microsoft.com/office/drawing/2014/main" id="{D431F364-6E82-945E-EF78-9A1C044B5EE8}"/>
                    </a:ext>
                  </a:extLst>
                </p14:cNvPr>
                <p14:cNvContentPartPr/>
                <p14:nvPr/>
              </p14:nvContentPartPr>
              <p14:xfrm>
                <a:off x="1690634" y="2027286"/>
                <a:ext cx="315720" cy="275400"/>
              </p14:xfrm>
            </p:contentPart>
          </mc:Choice>
          <mc:Fallback>
            <p:pic>
              <p:nvPicPr>
                <p:cNvPr id="184" name="Encre 183">
                  <a:extLst>
                    <a:ext uri="{FF2B5EF4-FFF2-40B4-BE49-F238E27FC236}">
                      <a16:creationId xmlns:a16="http://schemas.microsoft.com/office/drawing/2014/main" id="{D431F364-6E82-945E-EF78-9A1C044B5EE8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1681994" y="2018646"/>
                  <a:ext cx="333360" cy="29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185" name="Encre 184">
                  <a:extLst>
                    <a:ext uri="{FF2B5EF4-FFF2-40B4-BE49-F238E27FC236}">
                      <a16:creationId xmlns:a16="http://schemas.microsoft.com/office/drawing/2014/main" id="{EB9E72C1-24AD-B0D7-DEF3-84FF1DB33E62}"/>
                    </a:ext>
                  </a:extLst>
                </p14:cNvPr>
                <p14:cNvContentPartPr/>
                <p14:nvPr/>
              </p14:nvContentPartPr>
              <p14:xfrm>
                <a:off x="1540514" y="1808046"/>
                <a:ext cx="103680" cy="202680"/>
              </p14:xfrm>
            </p:contentPart>
          </mc:Choice>
          <mc:Fallback>
            <p:pic>
              <p:nvPicPr>
                <p:cNvPr id="185" name="Encre 184">
                  <a:extLst>
                    <a:ext uri="{FF2B5EF4-FFF2-40B4-BE49-F238E27FC236}">
                      <a16:creationId xmlns:a16="http://schemas.microsoft.com/office/drawing/2014/main" id="{EB9E72C1-24AD-B0D7-DEF3-84FF1DB33E62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1531514" y="1799406"/>
                  <a:ext cx="121320" cy="22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5">
              <p14:nvContentPartPr>
                <p14:cNvPr id="187" name="Encre 186">
                  <a:extLst>
                    <a:ext uri="{FF2B5EF4-FFF2-40B4-BE49-F238E27FC236}">
                      <a16:creationId xmlns:a16="http://schemas.microsoft.com/office/drawing/2014/main" id="{FAC81CE1-4993-7532-718A-D089369FB0D0}"/>
                    </a:ext>
                  </a:extLst>
                </p14:cNvPr>
                <p14:cNvContentPartPr/>
                <p14:nvPr/>
              </p14:nvContentPartPr>
              <p14:xfrm>
                <a:off x="1707554" y="1859166"/>
                <a:ext cx="75240" cy="146160"/>
              </p14:xfrm>
            </p:contentPart>
          </mc:Choice>
          <mc:Fallback>
            <p:pic>
              <p:nvPicPr>
                <p:cNvPr id="187" name="Encre 186">
                  <a:extLst>
                    <a:ext uri="{FF2B5EF4-FFF2-40B4-BE49-F238E27FC236}">
                      <a16:creationId xmlns:a16="http://schemas.microsoft.com/office/drawing/2014/main" id="{FAC81CE1-4993-7532-718A-D089369FB0D0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1698914" y="1850166"/>
                  <a:ext cx="92880" cy="163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96" name="Groupe 195">
            <a:extLst>
              <a:ext uri="{FF2B5EF4-FFF2-40B4-BE49-F238E27FC236}">
                <a16:creationId xmlns:a16="http://schemas.microsoft.com/office/drawing/2014/main" id="{D297A63A-701B-A190-4618-5006DAEAA0C7}"/>
              </a:ext>
            </a:extLst>
          </p:cNvPr>
          <p:cNvGrpSpPr/>
          <p:nvPr/>
        </p:nvGrpSpPr>
        <p:grpSpPr>
          <a:xfrm>
            <a:off x="2004914" y="2357406"/>
            <a:ext cx="1254960" cy="477000"/>
            <a:chOff x="2004914" y="2357406"/>
            <a:chExt cx="1254960" cy="4770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189" name="Encre 188">
                  <a:extLst>
                    <a:ext uri="{FF2B5EF4-FFF2-40B4-BE49-F238E27FC236}">
                      <a16:creationId xmlns:a16="http://schemas.microsoft.com/office/drawing/2014/main" id="{9A35C67A-1B0A-D72D-3C2B-7F673F58B5C1}"/>
                    </a:ext>
                  </a:extLst>
                </p14:cNvPr>
                <p14:cNvContentPartPr/>
                <p14:nvPr/>
              </p14:nvContentPartPr>
              <p14:xfrm>
                <a:off x="2496674" y="2357406"/>
                <a:ext cx="37440" cy="55440"/>
              </p14:xfrm>
            </p:contentPart>
          </mc:Choice>
          <mc:Fallback>
            <p:pic>
              <p:nvPicPr>
                <p:cNvPr id="189" name="Encre 188">
                  <a:extLst>
                    <a:ext uri="{FF2B5EF4-FFF2-40B4-BE49-F238E27FC236}">
                      <a16:creationId xmlns:a16="http://schemas.microsoft.com/office/drawing/2014/main" id="{9A35C67A-1B0A-D72D-3C2B-7F673F58B5C1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488034" y="2348406"/>
                  <a:ext cx="55080" cy="73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190" name="Encre 189">
                  <a:extLst>
                    <a:ext uri="{FF2B5EF4-FFF2-40B4-BE49-F238E27FC236}">
                      <a16:creationId xmlns:a16="http://schemas.microsoft.com/office/drawing/2014/main" id="{ECB7DEE3-8460-5688-8996-BFBDD3DCE728}"/>
                    </a:ext>
                  </a:extLst>
                </p14:cNvPr>
                <p14:cNvContentPartPr/>
                <p14:nvPr/>
              </p14:nvContentPartPr>
              <p14:xfrm>
                <a:off x="2621954" y="2423286"/>
                <a:ext cx="20160" cy="32760"/>
              </p14:xfrm>
            </p:contentPart>
          </mc:Choice>
          <mc:Fallback>
            <p:pic>
              <p:nvPicPr>
                <p:cNvPr id="190" name="Encre 189">
                  <a:extLst>
                    <a:ext uri="{FF2B5EF4-FFF2-40B4-BE49-F238E27FC236}">
                      <a16:creationId xmlns:a16="http://schemas.microsoft.com/office/drawing/2014/main" id="{ECB7DEE3-8460-5688-8996-BFBDD3DCE728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2613314" y="2414646"/>
                  <a:ext cx="37800" cy="5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191" name="Encre 190">
                  <a:extLst>
                    <a:ext uri="{FF2B5EF4-FFF2-40B4-BE49-F238E27FC236}">
                      <a16:creationId xmlns:a16="http://schemas.microsoft.com/office/drawing/2014/main" id="{A534B76F-D122-768E-1520-6958C411625E}"/>
                    </a:ext>
                  </a:extLst>
                </p14:cNvPr>
                <p14:cNvContentPartPr/>
                <p14:nvPr/>
              </p14:nvContentPartPr>
              <p14:xfrm>
                <a:off x="2743274" y="2467926"/>
                <a:ext cx="10800" cy="75240"/>
              </p14:xfrm>
            </p:contentPart>
          </mc:Choice>
          <mc:Fallback>
            <p:pic>
              <p:nvPicPr>
                <p:cNvPr id="191" name="Encre 190">
                  <a:extLst>
                    <a:ext uri="{FF2B5EF4-FFF2-40B4-BE49-F238E27FC236}">
                      <a16:creationId xmlns:a16="http://schemas.microsoft.com/office/drawing/2014/main" id="{A534B76F-D122-768E-1520-6958C411625E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2734634" y="2458926"/>
                  <a:ext cx="28440" cy="9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192" name="Encre 191">
                  <a:extLst>
                    <a:ext uri="{FF2B5EF4-FFF2-40B4-BE49-F238E27FC236}">
                      <a16:creationId xmlns:a16="http://schemas.microsoft.com/office/drawing/2014/main" id="{C2E8AAC3-8F42-B5B9-FD96-0DAFFEF0AD91}"/>
                    </a:ext>
                  </a:extLst>
                </p14:cNvPr>
                <p14:cNvContentPartPr/>
                <p14:nvPr/>
              </p14:nvContentPartPr>
              <p14:xfrm>
                <a:off x="2942714" y="2614086"/>
                <a:ext cx="111600" cy="220320"/>
              </p14:xfrm>
            </p:contentPart>
          </mc:Choice>
          <mc:Fallback>
            <p:pic>
              <p:nvPicPr>
                <p:cNvPr id="192" name="Encre 191">
                  <a:extLst>
                    <a:ext uri="{FF2B5EF4-FFF2-40B4-BE49-F238E27FC236}">
                      <a16:creationId xmlns:a16="http://schemas.microsoft.com/office/drawing/2014/main" id="{C2E8AAC3-8F42-B5B9-FD96-0DAFFEF0AD91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2933714" y="2605446"/>
                  <a:ext cx="12924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5">
              <p14:nvContentPartPr>
                <p14:cNvPr id="193" name="Encre 192">
                  <a:extLst>
                    <a:ext uri="{FF2B5EF4-FFF2-40B4-BE49-F238E27FC236}">
                      <a16:creationId xmlns:a16="http://schemas.microsoft.com/office/drawing/2014/main" id="{EC093AD5-B318-97B1-D292-D9500728711C}"/>
                    </a:ext>
                  </a:extLst>
                </p14:cNvPr>
                <p14:cNvContentPartPr/>
                <p14:nvPr/>
              </p14:nvContentPartPr>
              <p14:xfrm>
                <a:off x="3157274" y="2729646"/>
                <a:ext cx="102600" cy="102240"/>
              </p14:xfrm>
            </p:contentPart>
          </mc:Choice>
          <mc:Fallback>
            <p:pic>
              <p:nvPicPr>
                <p:cNvPr id="193" name="Encre 192">
                  <a:extLst>
                    <a:ext uri="{FF2B5EF4-FFF2-40B4-BE49-F238E27FC236}">
                      <a16:creationId xmlns:a16="http://schemas.microsoft.com/office/drawing/2014/main" id="{EC093AD5-B318-97B1-D292-D9500728711C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3148274" y="2720646"/>
                  <a:ext cx="120240" cy="11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7">
              <p14:nvContentPartPr>
                <p14:cNvPr id="195" name="Encre 194">
                  <a:extLst>
                    <a:ext uri="{FF2B5EF4-FFF2-40B4-BE49-F238E27FC236}">
                      <a16:creationId xmlns:a16="http://schemas.microsoft.com/office/drawing/2014/main" id="{94D37FE1-0E56-AD40-0A8A-874927D483BD}"/>
                    </a:ext>
                  </a:extLst>
                </p14:cNvPr>
                <p14:cNvContentPartPr/>
                <p14:nvPr/>
              </p14:nvContentPartPr>
              <p14:xfrm>
                <a:off x="2004914" y="2423286"/>
                <a:ext cx="516600" cy="310320"/>
              </p14:xfrm>
            </p:contentPart>
          </mc:Choice>
          <mc:Fallback>
            <p:pic>
              <p:nvPicPr>
                <p:cNvPr id="195" name="Encre 194">
                  <a:extLst>
                    <a:ext uri="{FF2B5EF4-FFF2-40B4-BE49-F238E27FC236}">
                      <a16:creationId xmlns:a16="http://schemas.microsoft.com/office/drawing/2014/main" id="{94D37FE1-0E56-AD40-0A8A-874927D483BD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1995914" y="2414646"/>
                  <a:ext cx="534240" cy="327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49">
            <p14:nvContentPartPr>
              <p14:cNvPr id="197" name="Encre 196">
                <a:extLst>
                  <a:ext uri="{FF2B5EF4-FFF2-40B4-BE49-F238E27FC236}">
                    <a16:creationId xmlns:a16="http://schemas.microsoft.com/office/drawing/2014/main" id="{BDA06518-5D90-33EB-055E-13151CF4CE8E}"/>
                  </a:ext>
                </a:extLst>
              </p14:cNvPr>
              <p14:cNvContentPartPr/>
              <p14:nvPr/>
            </p14:nvContentPartPr>
            <p14:xfrm>
              <a:off x="7788674" y="6135966"/>
              <a:ext cx="687600" cy="394200"/>
            </p14:xfrm>
          </p:contentPart>
        </mc:Choice>
        <mc:Fallback>
          <p:pic>
            <p:nvPicPr>
              <p:cNvPr id="197" name="Encre 196">
                <a:extLst>
                  <a:ext uri="{FF2B5EF4-FFF2-40B4-BE49-F238E27FC236}">
                    <a16:creationId xmlns:a16="http://schemas.microsoft.com/office/drawing/2014/main" id="{BDA06518-5D90-33EB-055E-13151CF4CE8E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7779674" y="6126966"/>
                <a:ext cx="705240" cy="411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1">
            <p14:nvContentPartPr>
              <p14:cNvPr id="200" name="Encre 199">
                <a:extLst>
                  <a:ext uri="{FF2B5EF4-FFF2-40B4-BE49-F238E27FC236}">
                    <a16:creationId xmlns:a16="http://schemas.microsoft.com/office/drawing/2014/main" id="{A11E14D9-3213-B72C-B27A-B1B2F1B6219B}"/>
                  </a:ext>
                </a:extLst>
              </p14:cNvPr>
              <p14:cNvContentPartPr/>
              <p14:nvPr/>
            </p14:nvContentPartPr>
            <p14:xfrm>
              <a:off x="196994" y="989766"/>
              <a:ext cx="1565640" cy="1601640"/>
            </p14:xfrm>
          </p:contentPart>
        </mc:Choice>
        <mc:Fallback>
          <p:pic>
            <p:nvPicPr>
              <p:cNvPr id="200" name="Encre 199">
                <a:extLst>
                  <a:ext uri="{FF2B5EF4-FFF2-40B4-BE49-F238E27FC236}">
                    <a16:creationId xmlns:a16="http://schemas.microsoft.com/office/drawing/2014/main" id="{A11E14D9-3213-B72C-B27A-B1B2F1B6219B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188354" y="980766"/>
                <a:ext cx="1583280" cy="161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3">
            <p14:nvContentPartPr>
              <p14:cNvPr id="202" name="Encre 201">
                <a:extLst>
                  <a:ext uri="{FF2B5EF4-FFF2-40B4-BE49-F238E27FC236}">
                    <a16:creationId xmlns:a16="http://schemas.microsoft.com/office/drawing/2014/main" id="{C448E2E7-B1B6-F6C0-8E9D-34E4B3FDEA70}"/>
                  </a:ext>
                </a:extLst>
              </p14:cNvPr>
              <p14:cNvContentPartPr/>
              <p14:nvPr/>
            </p14:nvContentPartPr>
            <p14:xfrm>
              <a:off x="747794" y="4241646"/>
              <a:ext cx="2304720" cy="2082600"/>
            </p14:xfrm>
          </p:contentPart>
        </mc:Choice>
        <mc:Fallback>
          <p:pic>
            <p:nvPicPr>
              <p:cNvPr id="202" name="Encre 201">
                <a:extLst>
                  <a:ext uri="{FF2B5EF4-FFF2-40B4-BE49-F238E27FC236}">
                    <a16:creationId xmlns:a16="http://schemas.microsoft.com/office/drawing/2014/main" id="{C448E2E7-B1B6-F6C0-8E9D-34E4B3FDEA70}"/>
                  </a:ext>
                </a:extLst>
              </p:cNvPr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739154" y="4232646"/>
                <a:ext cx="2322360" cy="21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5">
            <p14:nvContentPartPr>
              <p14:cNvPr id="204" name="Encre 203">
                <a:extLst>
                  <a:ext uri="{FF2B5EF4-FFF2-40B4-BE49-F238E27FC236}">
                    <a16:creationId xmlns:a16="http://schemas.microsoft.com/office/drawing/2014/main" id="{A6D360EC-0826-B967-7A69-58C58B09D6C7}"/>
                  </a:ext>
                </a:extLst>
              </p14:cNvPr>
              <p14:cNvContentPartPr/>
              <p14:nvPr/>
            </p14:nvContentPartPr>
            <p14:xfrm>
              <a:off x="1508834" y="5346126"/>
              <a:ext cx="752040" cy="74520"/>
            </p14:xfrm>
          </p:contentPart>
        </mc:Choice>
        <mc:Fallback>
          <p:pic>
            <p:nvPicPr>
              <p:cNvPr id="204" name="Encre 203">
                <a:extLst>
                  <a:ext uri="{FF2B5EF4-FFF2-40B4-BE49-F238E27FC236}">
                    <a16:creationId xmlns:a16="http://schemas.microsoft.com/office/drawing/2014/main" id="{A6D360EC-0826-B967-7A69-58C58B09D6C7}"/>
                  </a:ext>
                </a:extLst>
              </p:cNvPr>
              <p:cNvPicPr/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1500194" y="5337486"/>
                <a:ext cx="769680" cy="9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7">
            <p14:nvContentPartPr>
              <p14:cNvPr id="211" name="Encre 210">
                <a:extLst>
                  <a:ext uri="{FF2B5EF4-FFF2-40B4-BE49-F238E27FC236}">
                    <a16:creationId xmlns:a16="http://schemas.microsoft.com/office/drawing/2014/main" id="{51821B97-E5C4-D9DA-3875-824EBBBC0E3E}"/>
                  </a:ext>
                </a:extLst>
              </p14:cNvPr>
              <p14:cNvContentPartPr/>
              <p14:nvPr/>
            </p14:nvContentPartPr>
            <p14:xfrm>
              <a:off x="6531194" y="3437046"/>
              <a:ext cx="4146480" cy="3029760"/>
            </p14:xfrm>
          </p:contentPart>
        </mc:Choice>
        <mc:Fallback>
          <p:pic>
            <p:nvPicPr>
              <p:cNvPr id="211" name="Encre 210">
                <a:extLst>
                  <a:ext uri="{FF2B5EF4-FFF2-40B4-BE49-F238E27FC236}">
                    <a16:creationId xmlns:a16="http://schemas.microsoft.com/office/drawing/2014/main" id="{51821B97-E5C4-D9DA-3875-824EBBBC0E3E}"/>
                  </a:ext>
                </a:extLst>
              </p:cNvPr>
              <p:cNvPicPr/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6522194" y="3428046"/>
                <a:ext cx="4164120" cy="3047400"/>
              </a:xfrm>
              <a:prstGeom prst="rect">
                <a:avLst/>
              </a:prstGeom>
            </p:spPr>
          </p:pic>
        </mc:Fallback>
      </mc:AlternateContent>
      <p:grpSp>
        <p:nvGrpSpPr>
          <p:cNvPr id="214" name="Groupe 213">
            <a:extLst>
              <a:ext uri="{FF2B5EF4-FFF2-40B4-BE49-F238E27FC236}">
                <a16:creationId xmlns:a16="http://schemas.microsoft.com/office/drawing/2014/main" id="{E967720C-4682-44AE-5F38-F7CC27240B7C}"/>
              </a:ext>
            </a:extLst>
          </p:cNvPr>
          <p:cNvGrpSpPr/>
          <p:nvPr/>
        </p:nvGrpSpPr>
        <p:grpSpPr>
          <a:xfrm>
            <a:off x="186194" y="-475434"/>
            <a:ext cx="10976040" cy="6548118"/>
            <a:chOff x="186194" y="-475434"/>
            <a:chExt cx="10976040" cy="6548118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9">
              <p14:nvContentPartPr>
                <p14:cNvPr id="4" name="Encre 3">
                  <a:extLst>
                    <a:ext uri="{FF2B5EF4-FFF2-40B4-BE49-F238E27FC236}">
                      <a16:creationId xmlns:a16="http://schemas.microsoft.com/office/drawing/2014/main" id="{6DE7ED6D-181E-7A6D-6725-54C8331557E5}"/>
                    </a:ext>
                  </a:extLst>
                </p14:cNvPr>
                <p14:cNvContentPartPr/>
                <p14:nvPr/>
              </p14:nvContentPartPr>
              <p14:xfrm>
                <a:off x="3492074" y="2637924"/>
                <a:ext cx="454680" cy="204840"/>
              </p14:xfrm>
            </p:contentPart>
          </mc:Choice>
          <mc:Fallback>
            <p:pic>
              <p:nvPicPr>
                <p:cNvPr id="4" name="Encre 3">
                  <a:extLst>
                    <a:ext uri="{FF2B5EF4-FFF2-40B4-BE49-F238E27FC236}">
                      <a16:creationId xmlns:a16="http://schemas.microsoft.com/office/drawing/2014/main" id="{6DE7ED6D-181E-7A6D-6725-54C8331557E5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3483074" y="2628924"/>
                  <a:ext cx="472320" cy="22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1">
              <p14:nvContentPartPr>
                <p14:cNvPr id="6" name="Encre 5">
                  <a:extLst>
                    <a:ext uri="{FF2B5EF4-FFF2-40B4-BE49-F238E27FC236}">
                      <a16:creationId xmlns:a16="http://schemas.microsoft.com/office/drawing/2014/main" id="{0898F54D-DF7C-0AA7-E8F7-6590129A338C}"/>
                    </a:ext>
                  </a:extLst>
                </p14:cNvPr>
                <p14:cNvContentPartPr/>
                <p14:nvPr/>
              </p14:nvContentPartPr>
              <p14:xfrm>
                <a:off x="4142234" y="2743044"/>
                <a:ext cx="144000" cy="594000"/>
              </p14:xfrm>
            </p:contentPart>
          </mc:Choice>
          <mc:Fallback>
            <p:pic>
              <p:nvPicPr>
                <p:cNvPr id="6" name="Encre 5">
                  <a:extLst>
                    <a:ext uri="{FF2B5EF4-FFF2-40B4-BE49-F238E27FC236}">
                      <a16:creationId xmlns:a16="http://schemas.microsoft.com/office/drawing/2014/main" id="{0898F54D-DF7C-0AA7-E8F7-6590129A338C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4133234" y="2734044"/>
                  <a:ext cx="161640" cy="61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3">
              <p14:nvContentPartPr>
                <p14:cNvPr id="8" name="Encre 7">
                  <a:extLst>
                    <a:ext uri="{FF2B5EF4-FFF2-40B4-BE49-F238E27FC236}">
                      <a16:creationId xmlns:a16="http://schemas.microsoft.com/office/drawing/2014/main" id="{033D9113-2DF6-47C9-FCC1-3935420608C4}"/>
                    </a:ext>
                  </a:extLst>
                </p14:cNvPr>
                <p14:cNvContentPartPr/>
                <p14:nvPr/>
              </p14:nvContentPartPr>
              <p14:xfrm>
                <a:off x="4019474" y="2289444"/>
                <a:ext cx="256320" cy="298440"/>
              </p14:xfrm>
            </p:contentPart>
          </mc:Choice>
          <mc:Fallback>
            <p:pic>
              <p:nvPicPr>
                <p:cNvPr id="8" name="Encre 7">
                  <a:extLst>
                    <a:ext uri="{FF2B5EF4-FFF2-40B4-BE49-F238E27FC236}">
                      <a16:creationId xmlns:a16="http://schemas.microsoft.com/office/drawing/2014/main" id="{033D9113-2DF6-47C9-FCC1-3935420608C4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4010474" y="2280804"/>
                  <a:ext cx="273960" cy="31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5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655AC5A0-4176-E4BB-F4B7-EF8C1366093B}"/>
                    </a:ext>
                  </a:extLst>
                </p14:cNvPr>
                <p14:cNvContentPartPr/>
                <p14:nvPr/>
              </p14:nvContentPartPr>
              <p14:xfrm>
                <a:off x="4345994" y="2473404"/>
                <a:ext cx="50400" cy="105120"/>
              </p14:xfrm>
            </p:contentPart>
          </mc:Choice>
          <mc:Fallback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655AC5A0-4176-E4BB-F4B7-EF8C1366093B}"/>
                    </a:ext>
                  </a:extLst>
                </p:cNvPr>
                <p:cNvPicPr/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4336994" y="2464404"/>
                  <a:ext cx="68040" cy="12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7">
              <p14:nvContentPartPr>
                <p14:cNvPr id="12" name="Encre 11">
                  <a:extLst>
                    <a:ext uri="{FF2B5EF4-FFF2-40B4-BE49-F238E27FC236}">
                      <a16:creationId xmlns:a16="http://schemas.microsoft.com/office/drawing/2014/main" id="{A720A3F7-DE45-B67B-2FFD-41E9E4028E0E}"/>
                    </a:ext>
                  </a:extLst>
                </p14:cNvPr>
                <p14:cNvContentPartPr/>
                <p14:nvPr/>
              </p14:nvContentPartPr>
              <p14:xfrm>
                <a:off x="4406474" y="2478804"/>
                <a:ext cx="54000" cy="43920"/>
              </p14:xfrm>
            </p:contentPart>
          </mc:Choice>
          <mc:Fallback>
            <p:pic>
              <p:nvPicPr>
                <p:cNvPr id="12" name="Encre 11">
                  <a:extLst>
                    <a:ext uri="{FF2B5EF4-FFF2-40B4-BE49-F238E27FC236}">
                      <a16:creationId xmlns:a16="http://schemas.microsoft.com/office/drawing/2014/main" id="{A720A3F7-DE45-B67B-2FFD-41E9E4028E0E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4397474" y="2469804"/>
                  <a:ext cx="71640" cy="61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9">
              <p14:nvContentPartPr>
                <p14:cNvPr id="16" name="Encre 15">
                  <a:extLst>
                    <a:ext uri="{FF2B5EF4-FFF2-40B4-BE49-F238E27FC236}">
                      <a16:creationId xmlns:a16="http://schemas.microsoft.com/office/drawing/2014/main" id="{140B8201-9CC9-FF07-5220-6B1D70157C10}"/>
                    </a:ext>
                  </a:extLst>
                </p14:cNvPr>
                <p14:cNvContentPartPr/>
                <p14:nvPr/>
              </p14:nvContentPartPr>
              <p14:xfrm>
                <a:off x="5617514" y="2313924"/>
                <a:ext cx="300600" cy="310320"/>
              </p14:xfrm>
            </p:contentPart>
          </mc:Choice>
          <mc:Fallback>
            <p:pic>
              <p:nvPicPr>
                <p:cNvPr id="16" name="Encre 15">
                  <a:extLst>
                    <a:ext uri="{FF2B5EF4-FFF2-40B4-BE49-F238E27FC236}">
                      <a16:creationId xmlns:a16="http://schemas.microsoft.com/office/drawing/2014/main" id="{140B8201-9CC9-FF07-5220-6B1D70157C10}"/>
                    </a:ext>
                  </a:extLst>
                </p:cNvPr>
                <p:cNvPicPr/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5608514" y="2304924"/>
                  <a:ext cx="318240" cy="32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1">
              <p14:nvContentPartPr>
                <p14:cNvPr id="17" name="Encre 16">
                  <a:extLst>
                    <a:ext uri="{FF2B5EF4-FFF2-40B4-BE49-F238E27FC236}">
                      <a16:creationId xmlns:a16="http://schemas.microsoft.com/office/drawing/2014/main" id="{DBFDFDB7-6406-340A-FEB4-0FE7B1CFC8DE}"/>
                    </a:ext>
                  </a:extLst>
                </p14:cNvPr>
                <p14:cNvContentPartPr/>
                <p14:nvPr/>
              </p14:nvContentPartPr>
              <p14:xfrm>
                <a:off x="5945114" y="2459724"/>
                <a:ext cx="81360" cy="129240"/>
              </p14:xfrm>
            </p:contentPart>
          </mc:Choice>
          <mc:Fallback>
            <p:pic>
              <p:nvPicPr>
                <p:cNvPr id="17" name="Encre 16">
                  <a:extLst>
                    <a:ext uri="{FF2B5EF4-FFF2-40B4-BE49-F238E27FC236}">
                      <a16:creationId xmlns:a16="http://schemas.microsoft.com/office/drawing/2014/main" id="{DBFDFDB7-6406-340A-FEB4-0FE7B1CFC8DE}"/>
                    </a:ext>
                  </a:extLst>
                </p:cNvPr>
                <p:cNvPicPr/>
                <p:nvPr/>
              </p:nvPicPr>
              <p:blipFill>
                <a:blip r:embed="rId72"/>
                <a:stretch>
                  <a:fillRect/>
                </a:stretch>
              </p:blipFill>
              <p:spPr>
                <a:xfrm>
                  <a:off x="5936114" y="2451084"/>
                  <a:ext cx="99000" cy="14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3">
              <p14:nvContentPartPr>
                <p14:cNvPr id="18" name="Encre 17">
                  <a:extLst>
                    <a:ext uri="{FF2B5EF4-FFF2-40B4-BE49-F238E27FC236}">
                      <a16:creationId xmlns:a16="http://schemas.microsoft.com/office/drawing/2014/main" id="{C0F62142-DEC3-20AD-1AB7-0EE97A3A3FAD}"/>
                    </a:ext>
                  </a:extLst>
                </p14:cNvPr>
                <p14:cNvContentPartPr/>
                <p14:nvPr/>
              </p14:nvContentPartPr>
              <p14:xfrm>
                <a:off x="5959874" y="2423364"/>
                <a:ext cx="54360" cy="66960"/>
              </p14:xfrm>
            </p:contentPart>
          </mc:Choice>
          <mc:Fallback>
            <p:pic>
              <p:nvPicPr>
                <p:cNvPr id="18" name="Encre 17">
                  <a:extLst>
                    <a:ext uri="{FF2B5EF4-FFF2-40B4-BE49-F238E27FC236}">
                      <a16:creationId xmlns:a16="http://schemas.microsoft.com/office/drawing/2014/main" id="{C0F62142-DEC3-20AD-1AB7-0EE97A3A3FAD}"/>
                    </a:ext>
                  </a:extLst>
                </p:cNvPr>
                <p:cNvPicPr/>
                <p:nvPr/>
              </p:nvPicPr>
              <p:blipFill>
                <a:blip r:embed="rId74"/>
                <a:stretch>
                  <a:fillRect/>
                </a:stretch>
              </p:blipFill>
              <p:spPr>
                <a:xfrm>
                  <a:off x="5950874" y="2414724"/>
                  <a:ext cx="72000" cy="84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5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7D12B311-BD6F-2118-9670-30A19EA2232C}"/>
                    </a:ext>
                  </a:extLst>
                </p14:cNvPr>
                <p14:cNvContentPartPr/>
                <p14:nvPr/>
              </p14:nvContentPartPr>
              <p14:xfrm>
                <a:off x="5926754" y="1976964"/>
                <a:ext cx="309600" cy="204840"/>
              </p14:xfrm>
            </p:contentPart>
          </mc:Choice>
          <mc:Fallback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7D12B311-BD6F-2118-9670-30A19EA2232C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5917754" y="1968324"/>
                  <a:ext cx="327240" cy="22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7">
              <p14:nvContentPartPr>
                <p14:cNvPr id="106" name="Encre 105">
                  <a:extLst>
                    <a:ext uri="{FF2B5EF4-FFF2-40B4-BE49-F238E27FC236}">
                      <a16:creationId xmlns:a16="http://schemas.microsoft.com/office/drawing/2014/main" id="{5AF78B46-61FF-E957-33A3-6B8EE6CFE480}"/>
                    </a:ext>
                  </a:extLst>
                </p14:cNvPr>
                <p14:cNvContentPartPr/>
                <p14:nvPr/>
              </p14:nvContentPartPr>
              <p14:xfrm>
                <a:off x="3667754" y="2455764"/>
                <a:ext cx="241920" cy="177480"/>
              </p14:xfrm>
            </p:contentPart>
          </mc:Choice>
          <mc:Fallback>
            <p:pic>
              <p:nvPicPr>
                <p:cNvPr id="106" name="Encre 105">
                  <a:extLst>
                    <a:ext uri="{FF2B5EF4-FFF2-40B4-BE49-F238E27FC236}">
                      <a16:creationId xmlns:a16="http://schemas.microsoft.com/office/drawing/2014/main" id="{5AF78B46-61FF-E957-33A3-6B8EE6CFE480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3658754" y="2447124"/>
                  <a:ext cx="259560" cy="19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9">
              <p14:nvContentPartPr>
                <p14:cNvPr id="108" name="Encre 107">
                  <a:extLst>
                    <a:ext uri="{FF2B5EF4-FFF2-40B4-BE49-F238E27FC236}">
                      <a16:creationId xmlns:a16="http://schemas.microsoft.com/office/drawing/2014/main" id="{D54AF86F-25CA-1092-9828-EDC3563BAEA1}"/>
                    </a:ext>
                  </a:extLst>
                </p14:cNvPr>
                <p14:cNvContentPartPr/>
                <p14:nvPr/>
              </p14:nvContentPartPr>
              <p14:xfrm>
                <a:off x="3855674" y="2346324"/>
                <a:ext cx="69120" cy="164520"/>
              </p14:xfrm>
            </p:contentPart>
          </mc:Choice>
          <mc:Fallback>
            <p:pic>
              <p:nvPicPr>
                <p:cNvPr id="108" name="Encre 107">
                  <a:extLst>
                    <a:ext uri="{FF2B5EF4-FFF2-40B4-BE49-F238E27FC236}">
                      <a16:creationId xmlns:a16="http://schemas.microsoft.com/office/drawing/2014/main" id="{D54AF86F-25CA-1092-9828-EDC3563BAEA1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3846674" y="2337324"/>
                  <a:ext cx="86760" cy="18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1">
              <p14:nvContentPartPr>
                <p14:cNvPr id="110" name="Encre 109">
                  <a:extLst>
                    <a:ext uri="{FF2B5EF4-FFF2-40B4-BE49-F238E27FC236}">
                      <a16:creationId xmlns:a16="http://schemas.microsoft.com/office/drawing/2014/main" id="{B6307B61-5F32-9694-0418-A89625B52879}"/>
                    </a:ext>
                  </a:extLst>
                </p14:cNvPr>
                <p14:cNvContentPartPr/>
                <p14:nvPr/>
              </p14:nvContentPartPr>
              <p14:xfrm>
                <a:off x="3116954" y="1156806"/>
                <a:ext cx="7481520" cy="3944880"/>
              </p14:xfrm>
            </p:contentPart>
          </mc:Choice>
          <mc:Fallback>
            <p:pic>
              <p:nvPicPr>
                <p:cNvPr id="110" name="Encre 109">
                  <a:extLst>
                    <a:ext uri="{FF2B5EF4-FFF2-40B4-BE49-F238E27FC236}">
                      <a16:creationId xmlns:a16="http://schemas.microsoft.com/office/drawing/2014/main" id="{B6307B61-5F32-9694-0418-A89625B52879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3108314" y="1147806"/>
                  <a:ext cx="7499160" cy="396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3">
              <p14:nvContentPartPr>
                <p14:cNvPr id="112" name="Encre 111">
                  <a:extLst>
                    <a:ext uri="{FF2B5EF4-FFF2-40B4-BE49-F238E27FC236}">
                      <a16:creationId xmlns:a16="http://schemas.microsoft.com/office/drawing/2014/main" id="{6467810D-4B4F-A5A0-5BA9-FA5AAA33BEFE}"/>
                    </a:ext>
                  </a:extLst>
                </p14:cNvPr>
                <p14:cNvContentPartPr/>
                <p14:nvPr/>
              </p14:nvContentPartPr>
              <p14:xfrm>
                <a:off x="3249794" y="3161364"/>
                <a:ext cx="360" cy="360"/>
              </p14:xfrm>
            </p:contentPart>
          </mc:Choice>
          <mc:Fallback>
            <p:pic>
              <p:nvPicPr>
                <p:cNvPr id="112" name="Encre 111">
                  <a:extLst>
                    <a:ext uri="{FF2B5EF4-FFF2-40B4-BE49-F238E27FC236}">
                      <a16:creationId xmlns:a16="http://schemas.microsoft.com/office/drawing/2014/main" id="{6467810D-4B4F-A5A0-5BA9-FA5AAA33BEF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240794" y="3152724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114" name="Encre 113">
                  <a:extLst>
                    <a:ext uri="{FF2B5EF4-FFF2-40B4-BE49-F238E27FC236}">
                      <a16:creationId xmlns:a16="http://schemas.microsoft.com/office/drawing/2014/main" id="{3CE8ED6E-9300-836D-7069-2EE7E04E5CF6}"/>
                    </a:ext>
                  </a:extLst>
                </p14:cNvPr>
                <p14:cNvContentPartPr/>
                <p14:nvPr/>
              </p14:nvContentPartPr>
              <p14:xfrm>
                <a:off x="3205874" y="2983524"/>
                <a:ext cx="220680" cy="187920"/>
              </p14:xfrm>
            </p:contentPart>
          </mc:Choice>
          <mc:Fallback>
            <p:pic>
              <p:nvPicPr>
                <p:cNvPr id="114" name="Encre 113">
                  <a:extLst>
                    <a:ext uri="{FF2B5EF4-FFF2-40B4-BE49-F238E27FC236}">
                      <a16:creationId xmlns:a16="http://schemas.microsoft.com/office/drawing/2014/main" id="{3CE8ED6E-9300-836D-7069-2EE7E04E5CF6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3197234" y="2974524"/>
                  <a:ext cx="238320" cy="20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69" name="Encre 68">
                  <a:extLst>
                    <a:ext uri="{FF2B5EF4-FFF2-40B4-BE49-F238E27FC236}">
                      <a16:creationId xmlns:a16="http://schemas.microsoft.com/office/drawing/2014/main" id="{E5AF0AE2-6599-7991-BCBC-2E64B576F039}"/>
                    </a:ext>
                  </a:extLst>
                </p14:cNvPr>
                <p14:cNvContentPartPr/>
                <p14:nvPr/>
              </p14:nvContentPartPr>
              <p14:xfrm>
                <a:off x="8626034" y="958086"/>
                <a:ext cx="360" cy="360"/>
              </p14:xfrm>
            </p:contentPart>
          </mc:Choice>
          <mc:Fallback>
            <p:pic>
              <p:nvPicPr>
                <p:cNvPr id="69" name="Encre 68">
                  <a:extLst>
                    <a:ext uri="{FF2B5EF4-FFF2-40B4-BE49-F238E27FC236}">
                      <a16:creationId xmlns:a16="http://schemas.microsoft.com/office/drawing/2014/main" id="{E5AF0AE2-6599-7991-BCBC-2E64B576F039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617394" y="949446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7">
              <p14:nvContentPartPr>
                <p14:cNvPr id="55" name="Encre 54">
                  <a:extLst>
                    <a:ext uri="{FF2B5EF4-FFF2-40B4-BE49-F238E27FC236}">
                      <a16:creationId xmlns:a16="http://schemas.microsoft.com/office/drawing/2014/main" id="{2FE8328D-1440-9A35-A3E1-4C07279E20B8}"/>
                    </a:ext>
                  </a:extLst>
                </p14:cNvPr>
                <p14:cNvContentPartPr/>
                <p14:nvPr/>
              </p14:nvContentPartPr>
              <p14:xfrm>
                <a:off x="8605154" y="338886"/>
                <a:ext cx="221760" cy="344880"/>
              </p14:xfrm>
            </p:contentPart>
          </mc:Choice>
          <mc:Fallback>
            <p:pic>
              <p:nvPicPr>
                <p:cNvPr id="55" name="Encre 54">
                  <a:extLst>
                    <a:ext uri="{FF2B5EF4-FFF2-40B4-BE49-F238E27FC236}">
                      <a16:creationId xmlns:a16="http://schemas.microsoft.com/office/drawing/2014/main" id="{2FE8328D-1440-9A35-A3E1-4C07279E20B8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8596514" y="330246"/>
                  <a:ext cx="239400" cy="36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9">
              <p14:nvContentPartPr>
                <p14:cNvPr id="56" name="Encre 55">
                  <a:extLst>
                    <a:ext uri="{FF2B5EF4-FFF2-40B4-BE49-F238E27FC236}">
                      <a16:creationId xmlns:a16="http://schemas.microsoft.com/office/drawing/2014/main" id="{DA2EB7AD-44CA-0E92-F68E-4ADC28E1484C}"/>
                    </a:ext>
                  </a:extLst>
                </p14:cNvPr>
                <p14:cNvContentPartPr/>
                <p14:nvPr/>
              </p14:nvContentPartPr>
              <p14:xfrm>
                <a:off x="8890274" y="549846"/>
                <a:ext cx="360" cy="144720"/>
              </p14:xfrm>
            </p:contentPart>
          </mc:Choice>
          <mc:Fallback>
            <p:pic>
              <p:nvPicPr>
                <p:cNvPr id="56" name="Encre 55">
                  <a:extLst>
                    <a:ext uri="{FF2B5EF4-FFF2-40B4-BE49-F238E27FC236}">
                      <a16:creationId xmlns:a16="http://schemas.microsoft.com/office/drawing/2014/main" id="{DA2EB7AD-44CA-0E92-F68E-4ADC28E1484C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8881634" y="540846"/>
                  <a:ext cx="18000" cy="162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1">
              <p14:nvContentPartPr>
                <p14:cNvPr id="57" name="Encre 56">
                  <a:extLst>
                    <a:ext uri="{FF2B5EF4-FFF2-40B4-BE49-F238E27FC236}">
                      <a16:creationId xmlns:a16="http://schemas.microsoft.com/office/drawing/2014/main" id="{6984E104-16E5-011A-6C99-3AA67DEFB568}"/>
                    </a:ext>
                  </a:extLst>
                </p14:cNvPr>
                <p14:cNvContentPartPr/>
                <p14:nvPr/>
              </p14:nvContentPartPr>
              <p14:xfrm>
                <a:off x="8890274" y="582966"/>
                <a:ext cx="75240" cy="12240"/>
              </p14:xfrm>
            </p:contentPart>
          </mc:Choice>
          <mc:Fallback>
            <p:pic>
              <p:nvPicPr>
                <p:cNvPr id="57" name="Encre 56">
                  <a:extLst>
                    <a:ext uri="{FF2B5EF4-FFF2-40B4-BE49-F238E27FC236}">
                      <a16:creationId xmlns:a16="http://schemas.microsoft.com/office/drawing/2014/main" id="{6984E104-16E5-011A-6C99-3AA67DEFB568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8881634" y="573966"/>
                  <a:ext cx="9288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3">
              <p14:nvContentPartPr>
                <p14:cNvPr id="58" name="Encre 57">
                  <a:extLst>
                    <a:ext uri="{FF2B5EF4-FFF2-40B4-BE49-F238E27FC236}">
                      <a16:creationId xmlns:a16="http://schemas.microsoft.com/office/drawing/2014/main" id="{2E2984AC-0033-12E8-9FF7-AB46DC6FE635}"/>
                    </a:ext>
                  </a:extLst>
                </p14:cNvPr>
                <p14:cNvContentPartPr/>
                <p14:nvPr/>
              </p14:nvContentPartPr>
              <p14:xfrm>
                <a:off x="9088994" y="549846"/>
                <a:ext cx="243720" cy="33840"/>
              </p14:xfrm>
            </p:contentPart>
          </mc:Choice>
          <mc:Fallback>
            <p:pic>
              <p:nvPicPr>
                <p:cNvPr id="58" name="Encre 57">
                  <a:extLst>
                    <a:ext uri="{FF2B5EF4-FFF2-40B4-BE49-F238E27FC236}">
                      <a16:creationId xmlns:a16="http://schemas.microsoft.com/office/drawing/2014/main" id="{2E2984AC-0033-12E8-9FF7-AB46DC6FE635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9079994" y="540846"/>
                  <a:ext cx="26136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5">
              <p14:nvContentPartPr>
                <p14:cNvPr id="60" name="Encre 59">
                  <a:extLst>
                    <a:ext uri="{FF2B5EF4-FFF2-40B4-BE49-F238E27FC236}">
                      <a16:creationId xmlns:a16="http://schemas.microsoft.com/office/drawing/2014/main" id="{CE5895F1-3B01-2D01-CDD7-D67792BD03ED}"/>
                    </a:ext>
                  </a:extLst>
                </p14:cNvPr>
                <p14:cNvContentPartPr/>
                <p14:nvPr/>
              </p14:nvContentPartPr>
              <p14:xfrm>
                <a:off x="9549434" y="274086"/>
                <a:ext cx="267120" cy="432000"/>
              </p14:xfrm>
            </p:contentPart>
          </mc:Choice>
          <mc:Fallback>
            <p:pic>
              <p:nvPicPr>
                <p:cNvPr id="60" name="Encre 59">
                  <a:extLst>
                    <a:ext uri="{FF2B5EF4-FFF2-40B4-BE49-F238E27FC236}">
                      <a16:creationId xmlns:a16="http://schemas.microsoft.com/office/drawing/2014/main" id="{CE5895F1-3B01-2D01-CDD7-D67792BD03ED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9540794" y="265086"/>
                  <a:ext cx="284760" cy="44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7">
              <p14:nvContentPartPr>
                <p14:cNvPr id="62" name="Encre 61">
                  <a:extLst>
                    <a:ext uri="{FF2B5EF4-FFF2-40B4-BE49-F238E27FC236}">
                      <a16:creationId xmlns:a16="http://schemas.microsoft.com/office/drawing/2014/main" id="{63A98B6D-46AA-9ACF-4F37-01C4AB9B709D}"/>
                    </a:ext>
                  </a:extLst>
                </p14:cNvPr>
                <p14:cNvContentPartPr/>
                <p14:nvPr/>
              </p14:nvContentPartPr>
              <p14:xfrm>
                <a:off x="9900434" y="654246"/>
                <a:ext cx="25560" cy="117000"/>
              </p14:xfrm>
            </p:contentPart>
          </mc:Choice>
          <mc:Fallback>
            <p:pic>
              <p:nvPicPr>
                <p:cNvPr id="62" name="Encre 61">
                  <a:extLst>
                    <a:ext uri="{FF2B5EF4-FFF2-40B4-BE49-F238E27FC236}">
                      <a16:creationId xmlns:a16="http://schemas.microsoft.com/office/drawing/2014/main" id="{63A98B6D-46AA-9ACF-4F37-01C4AB9B709D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9891794" y="645606"/>
                  <a:ext cx="43200" cy="13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9">
              <p14:nvContentPartPr>
                <p14:cNvPr id="64" name="Encre 63">
                  <a:extLst>
                    <a:ext uri="{FF2B5EF4-FFF2-40B4-BE49-F238E27FC236}">
                      <a16:creationId xmlns:a16="http://schemas.microsoft.com/office/drawing/2014/main" id="{9A2CA822-8256-500C-373D-48EA5F5A4069}"/>
                    </a:ext>
                  </a:extLst>
                </p14:cNvPr>
                <p14:cNvContentPartPr/>
                <p14:nvPr/>
              </p14:nvContentPartPr>
              <p14:xfrm>
                <a:off x="9915194" y="681966"/>
                <a:ext cx="164160" cy="34560"/>
              </p14:xfrm>
            </p:contentPart>
          </mc:Choice>
          <mc:Fallback>
            <p:pic>
              <p:nvPicPr>
                <p:cNvPr id="64" name="Encre 63">
                  <a:extLst>
                    <a:ext uri="{FF2B5EF4-FFF2-40B4-BE49-F238E27FC236}">
                      <a16:creationId xmlns:a16="http://schemas.microsoft.com/office/drawing/2014/main" id="{9A2CA822-8256-500C-373D-48EA5F5A4069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9906554" y="672966"/>
                  <a:ext cx="181800" cy="5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1">
              <p14:nvContentPartPr>
                <p14:cNvPr id="71" name="Encre 70">
                  <a:extLst>
                    <a:ext uri="{FF2B5EF4-FFF2-40B4-BE49-F238E27FC236}">
                      <a16:creationId xmlns:a16="http://schemas.microsoft.com/office/drawing/2014/main" id="{E852450C-2FDC-C970-E832-DD112527361B}"/>
                    </a:ext>
                  </a:extLst>
                </p14:cNvPr>
                <p14:cNvContentPartPr/>
                <p14:nvPr/>
              </p14:nvContentPartPr>
              <p14:xfrm>
                <a:off x="8746634" y="793206"/>
                <a:ext cx="58320" cy="145440"/>
              </p14:xfrm>
            </p:contentPart>
          </mc:Choice>
          <mc:Fallback>
            <p:pic>
              <p:nvPicPr>
                <p:cNvPr id="71" name="Encre 70">
                  <a:extLst>
                    <a:ext uri="{FF2B5EF4-FFF2-40B4-BE49-F238E27FC236}">
                      <a16:creationId xmlns:a16="http://schemas.microsoft.com/office/drawing/2014/main" id="{E852450C-2FDC-C970-E832-DD112527361B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8737634" y="784566"/>
                  <a:ext cx="75960" cy="163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3">
              <p14:nvContentPartPr>
                <p14:cNvPr id="73" name="Encre 72">
                  <a:extLst>
                    <a:ext uri="{FF2B5EF4-FFF2-40B4-BE49-F238E27FC236}">
                      <a16:creationId xmlns:a16="http://schemas.microsoft.com/office/drawing/2014/main" id="{A8093BCE-E645-3C81-1DA6-9669A8E52DCB}"/>
                    </a:ext>
                  </a:extLst>
                </p14:cNvPr>
                <p14:cNvContentPartPr/>
                <p14:nvPr/>
              </p14:nvContentPartPr>
              <p14:xfrm>
                <a:off x="8824034" y="802926"/>
                <a:ext cx="97920" cy="23760"/>
              </p14:xfrm>
            </p:contentPart>
          </mc:Choice>
          <mc:Fallback>
            <p:pic>
              <p:nvPicPr>
                <p:cNvPr id="73" name="Encre 72">
                  <a:extLst>
                    <a:ext uri="{FF2B5EF4-FFF2-40B4-BE49-F238E27FC236}">
                      <a16:creationId xmlns:a16="http://schemas.microsoft.com/office/drawing/2014/main" id="{A8093BCE-E645-3C81-1DA6-9669A8E52DCB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8815394" y="794286"/>
                  <a:ext cx="115560" cy="4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5">
              <p14:nvContentPartPr>
                <p14:cNvPr id="75" name="Encre 74">
                  <a:extLst>
                    <a:ext uri="{FF2B5EF4-FFF2-40B4-BE49-F238E27FC236}">
                      <a16:creationId xmlns:a16="http://schemas.microsoft.com/office/drawing/2014/main" id="{351DAA34-014A-2D5D-DDB5-7A351CABF5EF}"/>
                    </a:ext>
                  </a:extLst>
                </p14:cNvPr>
                <p14:cNvContentPartPr/>
                <p14:nvPr/>
              </p14:nvContentPartPr>
              <p14:xfrm>
                <a:off x="8857154" y="770886"/>
                <a:ext cx="360" cy="64080"/>
              </p14:xfrm>
            </p:contentPart>
          </mc:Choice>
          <mc:Fallback>
            <p:pic>
              <p:nvPicPr>
                <p:cNvPr id="75" name="Encre 74">
                  <a:extLst>
                    <a:ext uri="{FF2B5EF4-FFF2-40B4-BE49-F238E27FC236}">
                      <a16:creationId xmlns:a16="http://schemas.microsoft.com/office/drawing/2014/main" id="{351DAA34-014A-2D5D-DDB5-7A351CABF5EF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8848514" y="761886"/>
                  <a:ext cx="18000" cy="8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7">
              <p14:nvContentPartPr>
                <p14:cNvPr id="77" name="Encre 76">
                  <a:extLst>
                    <a:ext uri="{FF2B5EF4-FFF2-40B4-BE49-F238E27FC236}">
                      <a16:creationId xmlns:a16="http://schemas.microsoft.com/office/drawing/2014/main" id="{FF5F2512-5A07-0029-1467-D465311D4FEB}"/>
                    </a:ext>
                  </a:extLst>
                </p14:cNvPr>
                <p14:cNvContentPartPr/>
                <p14:nvPr/>
              </p14:nvContentPartPr>
              <p14:xfrm>
                <a:off x="9695954" y="823806"/>
                <a:ext cx="110520" cy="115200"/>
              </p14:xfrm>
            </p:contentPart>
          </mc:Choice>
          <mc:Fallback>
            <p:pic>
              <p:nvPicPr>
                <p:cNvPr id="77" name="Encre 76">
                  <a:extLst>
                    <a:ext uri="{FF2B5EF4-FFF2-40B4-BE49-F238E27FC236}">
                      <a16:creationId xmlns:a16="http://schemas.microsoft.com/office/drawing/2014/main" id="{FF5F2512-5A07-0029-1467-D465311D4FEB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9687314" y="815166"/>
                  <a:ext cx="128160" cy="13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9">
              <p14:nvContentPartPr>
                <p14:cNvPr id="78" name="Encre 77">
                  <a:extLst>
                    <a:ext uri="{FF2B5EF4-FFF2-40B4-BE49-F238E27FC236}">
                      <a16:creationId xmlns:a16="http://schemas.microsoft.com/office/drawing/2014/main" id="{33E579A9-1C65-A83F-07E6-38AE93727A6A}"/>
                    </a:ext>
                  </a:extLst>
                </p14:cNvPr>
                <p14:cNvContentPartPr/>
                <p14:nvPr/>
              </p14:nvContentPartPr>
              <p14:xfrm>
                <a:off x="9705314" y="721566"/>
                <a:ext cx="24840" cy="105120"/>
              </p14:xfrm>
            </p:contentPart>
          </mc:Choice>
          <mc:Fallback>
            <p:pic>
              <p:nvPicPr>
                <p:cNvPr id="78" name="Encre 77">
                  <a:extLst>
                    <a:ext uri="{FF2B5EF4-FFF2-40B4-BE49-F238E27FC236}">
                      <a16:creationId xmlns:a16="http://schemas.microsoft.com/office/drawing/2014/main" id="{33E579A9-1C65-A83F-07E6-38AE93727A6A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9696674" y="712926"/>
                  <a:ext cx="42480" cy="12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1">
              <p14:nvContentPartPr>
                <p14:cNvPr id="80" name="Encre 79">
                  <a:extLst>
                    <a:ext uri="{FF2B5EF4-FFF2-40B4-BE49-F238E27FC236}">
                      <a16:creationId xmlns:a16="http://schemas.microsoft.com/office/drawing/2014/main" id="{8F8D457F-B4F1-CA49-8549-178EACBB1076}"/>
                    </a:ext>
                  </a:extLst>
                </p14:cNvPr>
                <p14:cNvContentPartPr/>
                <p14:nvPr/>
              </p14:nvContentPartPr>
              <p14:xfrm>
                <a:off x="9859754" y="826326"/>
                <a:ext cx="155880" cy="360"/>
              </p14:xfrm>
            </p:contentPart>
          </mc:Choice>
          <mc:Fallback>
            <p:pic>
              <p:nvPicPr>
                <p:cNvPr id="80" name="Encre 79">
                  <a:extLst>
                    <a:ext uri="{FF2B5EF4-FFF2-40B4-BE49-F238E27FC236}">
                      <a16:creationId xmlns:a16="http://schemas.microsoft.com/office/drawing/2014/main" id="{8F8D457F-B4F1-CA49-8549-178EACBB1076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9850754" y="817686"/>
                  <a:ext cx="17352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3">
              <p14:nvContentPartPr>
                <p14:cNvPr id="82" name="Encre 81">
                  <a:extLst>
                    <a:ext uri="{FF2B5EF4-FFF2-40B4-BE49-F238E27FC236}">
                      <a16:creationId xmlns:a16="http://schemas.microsoft.com/office/drawing/2014/main" id="{1FBBA7B8-9486-82B8-6FA5-9587C722AE3B}"/>
                    </a:ext>
                  </a:extLst>
                </p14:cNvPr>
                <p14:cNvContentPartPr/>
                <p14:nvPr/>
              </p14:nvContentPartPr>
              <p14:xfrm>
                <a:off x="8438114" y="754686"/>
                <a:ext cx="14040" cy="369360"/>
              </p14:xfrm>
            </p:contentPart>
          </mc:Choice>
          <mc:Fallback>
            <p:pic>
              <p:nvPicPr>
                <p:cNvPr id="82" name="Encre 81">
                  <a:extLst>
                    <a:ext uri="{FF2B5EF4-FFF2-40B4-BE49-F238E27FC236}">
                      <a16:creationId xmlns:a16="http://schemas.microsoft.com/office/drawing/2014/main" id="{1FBBA7B8-9486-82B8-6FA5-9587C722AE3B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8429474" y="745686"/>
                  <a:ext cx="31680" cy="38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5">
              <p14:nvContentPartPr>
                <p14:cNvPr id="83" name="Encre 82">
                  <a:extLst>
                    <a:ext uri="{FF2B5EF4-FFF2-40B4-BE49-F238E27FC236}">
                      <a16:creationId xmlns:a16="http://schemas.microsoft.com/office/drawing/2014/main" id="{9FC706C7-6A06-FFE4-C4DA-995948CF90F8}"/>
                    </a:ext>
                  </a:extLst>
                </p14:cNvPr>
                <p14:cNvContentPartPr/>
                <p14:nvPr/>
              </p14:nvContentPartPr>
              <p14:xfrm>
                <a:off x="8372594" y="681966"/>
                <a:ext cx="154440" cy="99360"/>
              </p14:xfrm>
            </p:contentPart>
          </mc:Choice>
          <mc:Fallback>
            <p:pic>
              <p:nvPicPr>
                <p:cNvPr id="83" name="Encre 82">
                  <a:extLst>
                    <a:ext uri="{FF2B5EF4-FFF2-40B4-BE49-F238E27FC236}">
                      <a16:creationId xmlns:a16="http://schemas.microsoft.com/office/drawing/2014/main" id="{9FC706C7-6A06-FFE4-C4DA-995948CF90F8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8363594" y="672966"/>
                  <a:ext cx="172080" cy="11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7">
              <p14:nvContentPartPr>
                <p14:cNvPr id="85" name="Encre 84">
                  <a:extLst>
                    <a:ext uri="{FF2B5EF4-FFF2-40B4-BE49-F238E27FC236}">
                      <a16:creationId xmlns:a16="http://schemas.microsoft.com/office/drawing/2014/main" id="{F0CE950E-9032-8236-F462-852F23D70FE3}"/>
                    </a:ext>
                  </a:extLst>
                </p14:cNvPr>
                <p14:cNvContentPartPr/>
                <p14:nvPr/>
              </p14:nvContentPartPr>
              <p14:xfrm>
                <a:off x="9198794" y="261486"/>
                <a:ext cx="198720" cy="196560"/>
              </p14:xfrm>
            </p:contentPart>
          </mc:Choice>
          <mc:Fallback>
            <p:pic>
              <p:nvPicPr>
                <p:cNvPr id="85" name="Encre 84">
                  <a:extLst>
                    <a:ext uri="{FF2B5EF4-FFF2-40B4-BE49-F238E27FC236}">
                      <a16:creationId xmlns:a16="http://schemas.microsoft.com/office/drawing/2014/main" id="{F0CE950E-9032-8236-F462-852F23D70FE3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9190154" y="252486"/>
                  <a:ext cx="216360" cy="21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9">
              <p14:nvContentPartPr>
                <p14:cNvPr id="87" name="Encre 86">
                  <a:extLst>
                    <a:ext uri="{FF2B5EF4-FFF2-40B4-BE49-F238E27FC236}">
                      <a16:creationId xmlns:a16="http://schemas.microsoft.com/office/drawing/2014/main" id="{4EBC957E-65A8-94C7-E09D-6E2333C29FF9}"/>
                    </a:ext>
                  </a:extLst>
                </p14:cNvPr>
                <p14:cNvContentPartPr/>
                <p14:nvPr/>
              </p14:nvContentPartPr>
              <p14:xfrm>
                <a:off x="9407594" y="363084"/>
                <a:ext cx="33120" cy="124200"/>
              </p14:xfrm>
            </p:contentPart>
          </mc:Choice>
          <mc:Fallback>
            <p:pic>
              <p:nvPicPr>
                <p:cNvPr id="87" name="Encre 86">
                  <a:extLst>
                    <a:ext uri="{FF2B5EF4-FFF2-40B4-BE49-F238E27FC236}">
                      <a16:creationId xmlns:a16="http://schemas.microsoft.com/office/drawing/2014/main" id="{4EBC957E-65A8-94C7-E09D-6E2333C29FF9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9398594" y="354444"/>
                  <a:ext cx="50760" cy="14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1">
              <p14:nvContentPartPr>
                <p14:cNvPr id="89" name="Encre 88">
                  <a:extLst>
                    <a:ext uri="{FF2B5EF4-FFF2-40B4-BE49-F238E27FC236}">
                      <a16:creationId xmlns:a16="http://schemas.microsoft.com/office/drawing/2014/main" id="{7AE3B1A9-E307-FBA3-A793-298F1EA01BEB}"/>
                    </a:ext>
                  </a:extLst>
                </p14:cNvPr>
                <p14:cNvContentPartPr/>
                <p14:nvPr/>
              </p14:nvContentPartPr>
              <p14:xfrm>
                <a:off x="10421714" y="581526"/>
                <a:ext cx="146160" cy="322200"/>
              </p14:xfrm>
            </p:contentPart>
          </mc:Choice>
          <mc:Fallback>
            <p:pic>
              <p:nvPicPr>
                <p:cNvPr id="89" name="Encre 88">
                  <a:extLst>
                    <a:ext uri="{FF2B5EF4-FFF2-40B4-BE49-F238E27FC236}">
                      <a16:creationId xmlns:a16="http://schemas.microsoft.com/office/drawing/2014/main" id="{7AE3B1A9-E307-FBA3-A793-298F1EA01BEB}"/>
                    </a:ext>
                  </a:extLst>
                </p:cNvPr>
                <p:cNvPicPr/>
                <p:nvPr/>
              </p:nvPicPr>
              <p:blipFill>
                <a:blip r:embed="rId122"/>
                <a:stretch>
                  <a:fillRect/>
                </a:stretch>
              </p:blipFill>
              <p:spPr>
                <a:xfrm>
                  <a:off x="10413074" y="572526"/>
                  <a:ext cx="163800" cy="33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3">
              <p14:nvContentPartPr>
                <p14:cNvPr id="90" name="Encre 89">
                  <a:extLst>
                    <a:ext uri="{FF2B5EF4-FFF2-40B4-BE49-F238E27FC236}">
                      <a16:creationId xmlns:a16="http://schemas.microsoft.com/office/drawing/2014/main" id="{68A9FF7A-C1D3-A1B2-DFF4-02CD37A02234}"/>
                    </a:ext>
                  </a:extLst>
                </p14:cNvPr>
                <p14:cNvContentPartPr/>
                <p14:nvPr/>
              </p14:nvContentPartPr>
              <p14:xfrm>
                <a:off x="10664354" y="883926"/>
                <a:ext cx="360" cy="64080"/>
              </p14:xfrm>
            </p:contentPart>
          </mc:Choice>
          <mc:Fallback>
            <p:pic>
              <p:nvPicPr>
                <p:cNvPr id="90" name="Encre 89">
                  <a:extLst>
                    <a:ext uri="{FF2B5EF4-FFF2-40B4-BE49-F238E27FC236}">
                      <a16:creationId xmlns:a16="http://schemas.microsoft.com/office/drawing/2014/main" id="{68A9FF7A-C1D3-A1B2-DFF4-02CD37A02234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10655354" y="874926"/>
                  <a:ext cx="18000" cy="8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4">
              <p14:nvContentPartPr>
                <p14:cNvPr id="92" name="Encre 91">
                  <a:extLst>
                    <a:ext uri="{FF2B5EF4-FFF2-40B4-BE49-F238E27FC236}">
                      <a16:creationId xmlns:a16="http://schemas.microsoft.com/office/drawing/2014/main" id="{05D22DB6-561B-A45F-1601-658442EA9B55}"/>
                    </a:ext>
                  </a:extLst>
                </p14:cNvPr>
                <p14:cNvContentPartPr/>
                <p14:nvPr/>
              </p14:nvContentPartPr>
              <p14:xfrm>
                <a:off x="10664354" y="825606"/>
                <a:ext cx="108360" cy="45000"/>
              </p14:xfrm>
            </p:contentPart>
          </mc:Choice>
          <mc:Fallback>
            <p:pic>
              <p:nvPicPr>
                <p:cNvPr id="92" name="Encre 91">
                  <a:extLst>
                    <a:ext uri="{FF2B5EF4-FFF2-40B4-BE49-F238E27FC236}">
                      <a16:creationId xmlns:a16="http://schemas.microsoft.com/office/drawing/2014/main" id="{05D22DB6-561B-A45F-1601-658442EA9B55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10655354" y="816606"/>
                  <a:ext cx="126000" cy="62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6">
              <p14:nvContentPartPr>
                <p14:cNvPr id="93" name="Encre 92">
                  <a:extLst>
                    <a:ext uri="{FF2B5EF4-FFF2-40B4-BE49-F238E27FC236}">
                      <a16:creationId xmlns:a16="http://schemas.microsoft.com/office/drawing/2014/main" id="{22AA4363-32FA-FFFA-39BC-430D88C91CA7}"/>
                    </a:ext>
                  </a:extLst>
                </p14:cNvPr>
                <p14:cNvContentPartPr/>
                <p14:nvPr/>
              </p14:nvContentPartPr>
              <p14:xfrm>
                <a:off x="10289594" y="550926"/>
                <a:ext cx="11520" cy="340200"/>
              </p14:xfrm>
            </p:contentPart>
          </mc:Choice>
          <mc:Fallback>
            <p:pic>
              <p:nvPicPr>
                <p:cNvPr id="93" name="Encre 92">
                  <a:extLst>
                    <a:ext uri="{FF2B5EF4-FFF2-40B4-BE49-F238E27FC236}">
                      <a16:creationId xmlns:a16="http://schemas.microsoft.com/office/drawing/2014/main" id="{22AA4363-32FA-FFFA-39BC-430D88C91CA7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10280594" y="542286"/>
                  <a:ext cx="29160" cy="357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8">
              <p14:nvContentPartPr>
                <p14:cNvPr id="94" name="Encre 93">
                  <a:extLst>
                    <a:ext uri="{FF2B5EF4-FFF2-40B4-BE49-F238E27FC236}">
                      <a16:creationId xmlns:a16="http://schemas.microsoft.com/office/drawing/2014/main" id="{728828F7-6858-C65B-0A3C-F370E4033B9C}"/>
                    </a:ext>
                  </a:extLst>
                </p14:cNvPr>
                <p14:cNvContentPartPr/>
                <p14:nvPr/>
              </p14:nvContentPartPr>
              <p14:xfrm>
                <a:off x="10421714" y="1013166"/>
                <a:ext cx="318600" cy="23400"/>
              </p14:xfrm>
            </p:contentPart>
          </mc:Choice>
          <mc:Fallback>
            <p:pic>
              <p:nvPicPr>
                <p:cNvPr id="94" name="Encre 93">
                  <a:extLst>
                    <a:ext uri="{FF2B5EF4-FFF2-40B4-BE49-F238E27FC236}">
                      <a16:creationId xmlns:a16="http://schemas.microsoft.com/office/drawing/2014/main" id="{728828F7-6858-C65B-0A3C-F370E4033B9C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10413074" y="1004166"/>
                  <a:ext cx="336240" cy="4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0">
              <p14:nvContentPartPr>
                <p14:cNvPr id="96" name="Encre 95">
                  <a:extLst>
                    <a:ext uri="{FF2B5EF4-FFF2-40B4-BE49-F238E27FC236}">
                      <a16:creationId xmlns:a16="http://schemas.microsoft.com/office/drawing/2014/main" id="{939CF82B-368C-22B2-99FD-E979F83C9E17}"/>
                    </a:ext>
                  </a:extLst>
                </p14:cNvPr>
                <p14:cNvContentPartPr/>
                <p14:nvPr/>
              </p14:nvContentPartPr>
              <p14:xfrm>
                <a:off x="10410554" y="440406"/>
                <a:ext cx="465120" cy="22680"/>
              </p14:xfrm>
            </p:contentPart>
          </mc:Choice>
          <mc:Fallback>
            <p:pic>
              <p:nvPicPr>
                <p:cNvPr id="96" name="Encre 95">
                  <a:extLst>
                    <a:ext uri="{FF2B5EF4-FFF2-40B4-BE49-F238E27FC236}">
                      <a16:creationId xmlns:a16="http://schemas.microsoft.com/office/drawing/2014/main" id="{939CF82B-368C-22B2-99FD-E979F83C9E17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10401914" y="431766"/>
                  <a:ext cx="48276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2">
              <p14:nvContentPartPr>
                <p14:cNvPr id="97" name="Encre 96">
                  <a:extLst>
                    <a:ext uri="{FF2B5EF4-FFF2-40B4-BE49-F238E27FC236}">
                      <a16:creationId xmlns:a16="http://schemas.microsoft.com/office/drawing/2014/main" id="{3482AB51-3F1A-ACAF-4C50-A83E42735DE3}"/>
                    </a:ext>
                  </a:extLst>
                </p14:cNvPr>
                <p14:cNvContentPartPr/>
                <p14:nvPr/>
              </p14:nvContentPartPr>
              <p14:xfrm>
                <a:off x="10895474" y="528606"/>
                <a:ext cx="360" cy="388440"/>
              </p14:xfrm>
            </p:contentPart>
          </mc:Choice>
          <mc:Fallback>
            <p:pic>
              <p:nvPicPr>
                <p:cNvPr id="97" name="Encre 96">
                  <a:extLst>
                    <a:ext uri="{FF2B5EF4-FFF2-40B4-BE49-F238E27FC236}">
                      <a16:creationId xmlns:a16="http://schemas.microsoft.com/office/drawing/2014/main" id="{3482AB51-3F1A-ACAF-4C50-A83E42735DE3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10886474" y="519606"/>
                  <a:ext cx="18000" cy="40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4">
              <p14:nvContentPartPr>
                <p14:cNvPr id="99" name="Encre 98">
                  <a:extLst>
                    <a:ext uri="{FF2B5EF4-FFF2-40B4-BE49-F238E27FC236}">
                      <a16:creationId xmlns:a16="http://schemas.microsoft.com/office/drawing/2014/main" id="{57B22EDD-DBBF-735D-D629-B2101277A31D}"/>
                    </a:ext>
                  </a:extLst>
                </p14:cNvPr>
                <p14:cNvContentPartPr/>
                <p14:nvPr/>
              </p14:nvContentPartPr>
              <p14:xfrm>
                <a:off x="11016434" y="715806"/>
                <a:ext cx="86760" cy="360"/>
              </p14:xfrm>
            </p:contentPart>
          </mc:Choice>
          <mc:Fallback>
            <p:pic>
              <p:nvPicPr>
                <p:cNvPr id="99" name="Encre 98">
                  <a:extLst>
                    <a:ext uri="{FF2B5EF4-FFF2-40B4-BE49-F238E27FC236}">
                      <a16:creationId xmlns:a16="http://schemas.microsoft.com/office/drawing/2014/main" id="{57B22EDD-DBBF-735D-D629-B2101277A31D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11007794" y="707166"/>
                  <a:ext cx="1044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6">
              <p14:nvContentPartPr>
                <p14:cNvPr id="101" name="Encre 100">
                  <a:extLst>
                    <a:ext uri="{FF2B5EF4-FFF2-40B4-BE49-F238E27FC236}">
                      <a16:creationId xmlns:a16="http://schemas.microsoft.com/office/drawing/2014/main" id="{12022198-4055-7A7C-1B0A-89C74E77E510}"/>
                    </a:ext>
                  </a:extLst>
                </p14:cNvPr>
                <p14:cNvContentPartPr/>
                <p14:nvPr/>
              </p14:nvContentPartPr>
              <p14:xfrm>
                <a:off x="10948754" y="571446"/>
                <a:ext cx="213480" cy="224280"/>
              </p14:xfrm>
            </p:contentPart>
          </mc:Choice>
          <mc:Fallback>
            <p:pic>
              <p:nvPicPr>
                <p:cNvPr id="101" name="Encre 100">
                  <a:extLst>
                    <a:ext uri="{FF2B5EF4-FFF2-40B4-BE49-F238E27FC236}">
                      <a16:creationId xmlns:a16="http://schemas.microsoft.com/office/drawing/2014/main" id="{12022198-4055-7A7C-1B0A-89C74E77E510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10940114" y="562806"/>
                  <a:ext cx="231120" cy="241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8">
              <p14:nvContentPartPr>
                <p14:cNvPr id="14" name="Encre 13">
                  <a:extLst>
                    <a:ext uri="{FF2B5EF4-FFF2-40B4-BE49-F238E27FC236}">
                      <a16:creationId xmlns:a16="http://schemas.microsoft.com/office/drawing/2014/main" id="{3F4C12B4-59A4-569C-8C55-985E4CA36683}"/>
                    </a:ext>
                  </a:extLst>
                </p14:cNvPr>
                <p14:cNvContentPartPr/>
                <p14:nvPr/>
              </p14:nvContentPartPr>
              <p14:xfrm>
                <a:off x="4582514" y="2125284"/>
                <a:ext cx="109080" cy="34200"/>
              </p14:xfrm>
            </p:contentPart>
          </mc:Choice>
          <mc:Fallback>
            <p:pic>
              <p:nvPicPr>
                <p:cNvPr id="14" name="Encre 13">
                  <a:extLst>
                    <a:ext uri="{FF2B5EF4-FFF2-40B4-BE49-F238E27FC236}">
                      <a16:creationId xmlns:a16="http://schemas.microsoft.com/office/drawing/2014/main" id="{3F4C12B4-59A4-569C-8C55-985E4CA36683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4573874" y="2116284"/>
                  <a:ext cx="126720" cy="5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0">
              <p14:nvContentPartPr>
                <p14:cNvPr id="15" name="Encre 14">
                  <a:extLst>
                    <a:ext uri="{FF2B5EF4-FFF2-40B4-BE49-F238E27FC236}">
                      <a16:creationId xmlns:a16="http://schemas.microsoft.com/office/drawing/2014/main" id="{B1035EA9-5042-F9A1-9DA9-EFD7006FBDBE}"/>
                    </a:ext>
                  </a:extLst>
                </p14:cNvPr>
                <p14:cNvContentPartPr/>
                <p14:nvPr/>
              </p14:nvContentPartPr>
              <p14:xfrm>
                <a:off x="4648754" y="2093244"/>
                <a:ext cx="31320" cy="78120"/>
              </p14:xfrm>
            </p:contentPart>
          </mc:Choice>
          <mc:Fallback>
            <p:pic>
              <p:nvPicPr>
                <p:cNvPr id="15" name="Encre 14">
                  <a:extLst>
                    <a:ext uri="{FF2B5EF4-FFF2-40B4-BE49-F238E27FC236}">
                      <a16:creationId xmlns:a16="http://schemas.microsoft.com/office/drawing/2014/main" id="{B1035EA9-5042-F9A1-9DA9-EFD7006FBDBE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4640114" y="2084604"/>
                  <a:ext cx="48960" cy="9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2">
              <p14:nvContentPartPr>
                <p14:cNvPr id="47" name="Encre 46">
                  <a:extLst>
                    <a:ext uri="{FF2B5EF4-FFF2-40B4-BE49-F238E27FC236}">
                      <a16:creationId xmlns:a16="http://schemas.microsoft.com/office/drawing/2014/main" id="{61385A93-2729-75C1-FD3E-AB97C4FAC7DD}"/>
                    </a:ext>
                  </a:extLst>
                </p14:cNvPr>
                <p14:cNvContentPartPr/>
                <p14:nvPr/>
              </p14:nvContentPartPr>
              <p14:xfrm>
                <a:off x="8284394" y="1145646"/>
                <a:ext cx="662040" cy="311400"/>
              </p14:xfrm>
            </p:contentPart>
          </mc:Choice>
          <mc:Fallback>
            <p:pic>
              <p:nvPicPr>
                <p:cNvPr id="47" name="Encre 46">
                  <a:extLst>
                    <a:ext uri="{FF2B5EF4-FFF2-40B4-BE49-F238E27FC236}">
                      <a16:creationId xmlns:a16="http://schemas.microsoft.com/office/drawing/2014/main" id="{61385A93-2729-75C1-FD3E-AB97C4FAC7DD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8275754" y="1136646"/>
                  <a:ext cx="679680" cy="32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4">
              <p14:nvContentPartPr>
                <p14:cNvPr id="48" name="Encre 47">
                  <a:extLst>
                    <a:ext uri="{FF2B5EF4-FFF2-40B4-BE49-F238E27FC236}">
                      <a16:creationId xmlns:a16="http://schemas.microsoft.com/office/drawing/2014/main" id="{553E77A5-3871-E84F-BC69-0C550586A80F}"/>
                    </a:ext>
                  </a:extLst>
                </p14:cNvPr>
                <p14:cNvContentPartPr/>
                <p14:nvPr/>
              </p14:nvContentPartPr>
              <p14:xfrm>
                <a:off x="8273234" y="1266606"/>
                <a:ext cx="554400" cy="294480"/>
              </p14:xfrm>
            </p:contentPart>
          </mc:Choice>
          <mc:Fallback>
            <p:pic>
              <p:nvPicPr>
                <p:cNvPr id="48" name="Encre 47">
                  <a:extLst>
                    <a:ext uri="{FF2B5EF4-FFF2-40B4-BE49-F238E27FC236}">
                      <a16:creationId xmlns:a16="http://schemas.microsoft.com/office/drawing/2014/main" id="{553E77A5-3871-E84F-BC69-0C550586A80F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8264594" y="1257966"/>
                  <a:ext cx="572040" cy="31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6">
              <p14:nvContentPartPr>
                <p14:cNvPr id="49" name="Encre 48">
                  <a:extLst>
                    <a:ext uri="{FF2B5EF4-FFF2-40B4-BE49-F238E27FC236}">
                      <a16:creationId xmlns:a16="http://schemas.microsoft.com/office/drawing/2014/main" id="{C6667E1C-3FBC-7FD0-DF2A-951610C88864}"/>
                    </a:ext>
                  </a:extLst>
                </p14:cNvPr>
                <p14:cNvContentPartPr/>
                <p14:nvPr/>
              </p14:nvContentPartPr>
              <p14:xfrm>
                <a:off x="8868674" y="1542006"/>
                <a:ext cx="141480" cy="436680"/>
              </p14:xfrm>
            </p:contentPart>
          </mc:Choice>
          <mc:Fallback>
            <p:pic>
              <p:nvPicPr>
                <p:cNvPr id="49" name="Encre 48">
                  <a:extLst>
                    <a:ext uri="{FF2B5EF4-FFF2-40B4-BE49-F238E27FC236}">
                      <a16:creationId xmlns:a16="http://schemas.microsoft.com/office/drawing/2014/main" id="{C6667E1C-3FBC-7FD0-DF2A-951610C88864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8859674" y="1533366"/>
                  <a:ext cx="159120" cy="454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8">
              <p14:nvContentPartPr>
                <p14:cNvPr id="51" name="Encre 50">
                  <a:extLst>
                    <a:ext uri="{FF2B5EF4-FFF2-40B4-BE49-F238E27FC236}">
                      <a16:creationId xmlns:a16="http://schemas.microsoft.com/office/drawing/2014/main" id="{2A505B16-BBBC-5913-5626-3B919799F191}"/>
                    </a:ext>
                  </a:extLst>
                </p14:cNvPr>
                <p14:cNvContentPartPr/>
                <p14:nvPr/>
              </p14:nvContentPartPr>
              <p14:xfrm>
                <a:off x="8868314" y="1354446"/>
                <a:ext cx="770400" cy="243000"/>
              </p14:xfrm>
            </p:contentPart>
          </mc:Choice>
          <mc:Fallback>
            <p:pic>
              <p:nvPicPr>
                <p:cNvPr id="51" name="Encre 50">
                  <a:extLst>
                    <a:ext uri="{FF2B5EF4-FFF2-40B4-BE49-F238E27FC236}">
                      <a16:creationId xmlns:a16="http://schemas.microsoft.com/office/drawing/2014/main" id="{2A505B16-BBBC-5913-5626-3B919799F191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8859314" y="1345446"/>
                  <a:ext cx="788040" cy="26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0">
              <p14:nvContentPartPr>
                <p14:cNvPr id="53" name="Encre 52">
                  <a:extLst>
                    <a:ext uri="{FF2B5EF4-FFF2-40B4-BE49-F238E27FC236}">
                      <a16:creationId xmlns:a16="http://schemas.microsoft.com/office/drawing/2014/main" id="{035B38D3-B7DC-F63E-9BAF-1B80CBE4AEE9}"/>
                    </a:ext>
                  </a:extLst>
                </p14:cNvPr>
                <p14:cNvContentPartPr/>
                <p14:nvPr/>
              </p14:nvContentPartPr>
              <p14:xfrm>
                <a:off x="7711994" y="1178766"/>
                <a:ext cx="561600" cy="253800"/>
              </p14:xfrm>
            </p:contentPart>
          </mc:Choice>
          <mc:Fallback>
            <p:pic>
              <p:nvPicPr>
                <p:cNvPr id="53" name="Encre 52">
                  <a:extLst>
                    <a:ext uri="{FF2B5EF4-FFF2-40B4-BE49-F238E27FC236}">
                      <a16:creationId xmlns:a16="http://schemas.microsoft.com/office/drawing/2014/main" id="{035B38D3-B7DC-F63E-9BAF-1B80CBE4AEE9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7703354" y="1169766"/>
                  <a:ext cx="579240" cy="271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2">
              <p14:nvContentPartPr>
                <p14:cNvPr id="66" name="Encre 65">
                  <a:extLst>
                    <a:ext uri="{FF2B5EF4-FFF2-40B4-BE49-F238E27FC236}">
                      <a16:creationId xmlns:a16="http://schemas.microsoft.com/office/drawing/2014/main" id="{45A572C5-B3D5-B9CC-DAC4-BB2F3D4FD4EB}"/>
                    </a:ext>
                  </a:extLst>
                </p14:cNvPr>
                <p14:cNvContentPartPr/>
                <p14:nvPr/>
              </p14:nvContentPartPr>
              <p14:xfrm>
                <a:off x="8626034" y="1148886"/>
                <a:ext cx="360" cy="30240"/>
              </p14:xfrm>
            </p:contentPart>
          </mc:Choice>
          <mc:Fallback>
            <p:pic>
              <p:nvPicPr>
                <p:cNvPr id="66" name="Encre 65">
                  <a:extLst>
                    <a:ext uri="{FF2B5EF4-FFF2-40B4-BE49-F238E27FC236}">
                      <a16:creationId xmlns:a16="http://schemas.microsoft.com/office/drawing/2014/main" id="{45A572C5-B3D5-B9CC-DAC4-BB2F3D4FD4EB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8617394" y="1139886"/>
                  <a:ext cx="18000" cy="4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4">
              <p14:nvContentPartPr>
                <p14:cNvPr id="68" name="Encre 67">
                  <a:extLst>
                    <a:ext uri="{FF2B5EF4-FFF2-40B4-BE49-F238E27FC236}">
                      <a16:creationId xmlns:a16="http://schemas.microsoft.com/office/drawing/2014/main" id="{221D0E08-D988-B6C5-B83D-63252AAD2DB0}"/>
                    </a:ext>
                  </a:extLst>
                </p14:cNvPr>
                <p14:cNvContentPartPr/>
                <p14:nvPr/>
              </p14:nvContentPartPr>
              <p14:xfrm>
                <a:off x="8626034" y="1068606"/>
                <a:ext cx="360" cy="360"/>
              </p14:xfrm>
            </p:contentPart>
          </mc:Choice>
          <mc:Fallback>
            <p:pic>
              <p:nvPicPr>
                <p:cNvPr id="68" name="Encre 67">
                  <a:extLst>
                    <a:ext uri="{FF2B5EF4-FFF2-40B4-BE49-F238E27FC236}">
                      <a16:creationId xmlns:a16="http://schemas.microsoft.com/office/drawing/2014/main" id="{221D0E08-D988-B6C5-B83D-63252AAD2DB0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617394" y="1059966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5">
              <p14:nvContentPartPr>
                <p14:cNvPr id="157" name="Encre 156">
                  <a:extLst>
                    <a:ext uri="{FF2B5EF4-FFF2-40B4-BE49-F238E27FC236}">
                      <a16:creationId xmlns:a16="http://schemas.microsoft.com/office/drawing/2014/main" id="{8D2D207C-DC30-6173-187E-69F97FCE60C9}"/>
                    </a:ext>
                  </a:extLst>
                </p14:cNvPr>
                <p14:cNvContentPartPr/>
                <p14:nvPr/>
              </p14:nvContentPartPr>
              <p14:xfrm>
                <a:off x="2104274" y="1696884"/>
                <a:ext cx="611640" cy="22680"/>
              </p14:xfrm>
            </p:contentPart>
          </mc:Choice>
          <mc:Fallback>
            <p:pic>
              <p:nvPicPr>
                <p:cNvPr id="157" name="Encre 156">
                  <a:extLst>
                    <a:ext uri="{FF2B5EF4-FFF2-40B4-BE49-F238E27FC236}">
                      <a16:creationId xmlns:a16="http://schemas.microsoft.com/office/drawing/2014/main" id="{8D2D207C-DC30-6173-187E-69F97FCE60C9}"/>
                    </a:ext>
                  </a:extLst>
                </p:cNvPr>
                <p:cNvPicPr/>
                <p:nvPr/>
              </p:nvPicPr>
              <p:blipFill>
                <a:blip r:embed="rId156"/>
                <a:stretch>
                  <a:fillRect/>
                </a:stretch>
              </p:blipFill>
              <p:spPr>
                <a:xfrm>
                  <a:off x="2095274" y="1687884"/>
                  <a:ext cx="62928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7">
              <p14:nvContentPartPr>
                <p14:cNvPr id="158" name="Encre 157">
                  <a:extLst>
                    <a:ext uri="{FF2B5EF4-FFF2-40B4-BE49-F238E27FC236}">
                      <a16:creationId xmlns:a16="http://schemas.microsoft.com/office/drawing/2014/main" id="{12499D45-EF48-3EC7-5679-B10A50001865}"/>
                    </a:ext>
                  </a:extLst>
                </p14:cNvPr>
                <p14:cNvContentPartPr/>
                <p14:nvPr/>
              </p14:nvContentPartPr>
              <p14:xfrm>
                <a:off x="2192114" y="1795524"/>
                <a:ext cx="103320" cy="173520"/>
              </p14:xfrm>
            </p:contentPart>
          </mc:Choice>
          <mc:Fallback>
            <p:pic>
              <p:nvPicPr>
                <p:cNvPr id="158" name="Encre 157">
                  <a:extLst>
                    <a:ext uri="{FF2B5EF4-FFF2-40B4-BE49-F238E27FC236}">
                      <a16:creationId xmlns:a16="http://schemas.microsoft.com/office/drawing/2014/main" id="{12499D45-EF48-3EC7-5679-B10A50001865}"/>
                    </a:ext>
                  </a:extLst>
                </p:cNvPr>
                <p:cNvPicPr/>
                <p:nvPr/>
              </p:nvPicPr>
              <p:blipFill>
                <a:blip r:embed="rId158"/>
                <a:stretch>
                  <a:fillRect/>
                </a:stretch>
              </p:blipFill>
              <p:spPr>
                <a:xfrm>
                  <a:off x="2183474" y="1786524"/>
                  <a:ext cx="120960" cy="19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9">
              <p14:nvContentPartPr>
                <p14:cNvPr id="160" name="Encre 159">
                  <a:extLst>
                    <a:ext uri="{FF2B5EF4-FFF2-40B4-BE49-F238E27FC236}">
                      <a16:creationId xmlns:a16="http://schemas.microsoft.com/office/drawing/2014/main" id="{5A1E24B6-B8D6-F0CE-E98B-CF5F335A0F13}"/>
                    </a:ext>
                  </a:extLst>
                </p14:cNvPr>
                <p14:cNvContentPartPr/>
                <p14:nvPr/>
              </p14:nvContentPartPr>
              <p14:xfrm>
                <a:off x="2423234" y="1932324"/>
                <a:ext cx="90720" cy="218880"/>
              </p14:xfrm>
            </p:contentPart>
          </mc:Choice>
          <mc:Fallback>
            <p:pic>
              <p:nvPicPr>
                <p:cNvPr id="160" name="Encre 159">
                  <a:extLst>
                    <a:ext uri="{FF2B5EF4-FFF2-40B4-BE49-F238E27FC236}">
                      <a16:creationId xmlns:a16="http://schemas.microsoft.com/office/drawing/2014/main" id="{5A1E24B6-B8D6-F0CE-E98B-CF5F335A0F13}"/>
                    </a:ext>
                  </a:extLst>
                </p:cNvPr>
                <p:cNvPicPr/>
                <p:nvPr/>
              </p:nvPicPr>
              <p:blipFill>
                <a:blip r:embed="rId160"/>
                <a:stretch>
                  <a:fillRect/>
                </a:stretch>
              </p:blipFill>
              <p:spPr>
                <a:xfrm>
                  <a:off x="2414234" y="1923684"/>
                  <a:ext cx="108360" cy="23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1">
              <p14:nvContentPartPr>
                <p14:cNvPr id="161" name="Encre 160">
                  <a:extLst>
                    <a:ext uri="{FF2B5EF4-FFF2-40B4-BE49-F238E27FC236}">
                      <a16:creationId xmlns:a16="http://schemas.microsoft.com/office/drawing/2014/main" id="{E9348DE2-5011-9A0D-A41C-C54462247568}"/>
                    </a:ext>
                  </a:extLst>
                </p14:cNvPr>
                <p14:cNvContentPartPr/>
                <p14:nvPr/>
              </p14:nvContentPartPr>
              <p14:xfrm>
                <a:off x="2600354" y="2068404"/>
                <a:ext cx="86400" cy="113400"/>
              </p14:xfrm>
            </p:contentPart>
          </mc:Choice>
          <mc:Fallback>
            <p:pic>
              <p:nvPicPr>
                <p:cNvPr id="161" name="Encre 160">
                  <a:extLst>
                    <a:ext uri="{FF2B5EF4-FFF2-40B4-BE49-F238E27FC236}">
                      <a16:creationId xmlns:a16="http://schemas.microsoft.com/office/drawing/2014/main" id="{E9348DE2-5011-9A0D-A41C-C54462247568}"/>
                    </a:ext>
                  </a:extLst>
                </p:cNvPr>
                <p:cNvPicPr/>
                <p:nvPr/>
              </p:nvPicPr>
              <p:blipFill>
                <a:blip r:embed="rId162"/>
                <a:stretch>
                  <a:fillRect/>
                </a:stretch>
              </p:blipFill>
              <p:spPr>
                <a:xfrm>
                  <a:off x="2591714" y="2059764"/>
                  <a:ext cx="104040" cy="13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3">
              <p14:nvContentPartPr>
                <p14:cNvPr id="162" name="Encre 161">
                  <a:extLst>
                    <a:ext uri="{FF2B5EF4-FFF2-40B4-BE49-F238E27FC236}">
                      <a16:creationId xmlns:a16="http://schemas.microsoft.com/office/drawing/2014/main" id="{6DE95341-29AE-2B45-AA41-117C913EFDFC}"/>
                    </a:ext>
                  </a:extLst>
                </p14:cNvPr>
                <p14:cNvContentPartPr/>
                <p14:nvPr/>
              </p14:nvContentPartPr>
              <p14:xfrm>
                <a:off x="2677034" y="1784004"/>
                <a:ext cx="87120" cy="144360"/>
              </p14:xfrm>
            </p:contentPart>
          </mc:Choice>
          <mc:Fallback>
            <p:pic>
              <p:nvPicPr>
                <p:cNvPr id="162" name="Encre 161">
                  <a:extLst>
                    <a:ext uri="{FF2B5EF4-FFF2-40B4-BE49-F238E27FC236}">
                      <a16:creationId xmlns:a16="http://schemas.microsoft.com/office/drawing/2014/main" id="{6DE95341-29AE-2B45-AA41-117C913EFDFC}"/>
                    </a:ext>
                  </a:extLst>
                </p:cNvPr>
                <p:cNvPicPr/>
                <p:nvPr/>
              </p:nvPicPr>
              <p:blipFill>
                <a:blip r:embed="rId164"/>
                <a:stretch>
                  <a:fillRect/>
                </a:stretch>
              </p:blipFill>
              <p:spPr>
                <a:xfrm>
                  <a:off x="2668034" y="1775004"/>
                  <a:ext cx="104760" cy="16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5">
              <p14:nvContentPartPr>
                <p14:cNvPr id="164" name="Encre 163">
                  <a:extLst>
                    <a:ext uri="{FF2B5EF4-FFF2-40B4-BE49-F238E27FC236}">
                      <a16:creationId xmlns:a16="http://schemas.microsoft.com/office/drawing/2014/main" id="{D7D912A4-6383-FFBA-8600-395E74F53E16}"/>
                    </a:ext>
                  </a:extLst>
                </p14:cNvPr>
                <p14:cNvContentPartPr/>
                <p14:nvPr/>
              </p14:nvContentPartPr>
              <p14:xfrm>
                <a:off x="2796914" y="-475434"/>
                <a:ext cx="7459920" cy="2052000"/>
              </p14:xfrm>
            </p:contentPart>
          </mc:Choice>
          <mc:Fallback>
            <p:pic>
              <p:nvPicPr>
                <p:cNvPr id="164" name="Encre 163">
                  <a:extLst>
                    <a:ext uri="{FF2B5EF4-FFF2-40B4-BE49-F238E27FC236}">
                      <a16:creationId xmlns:a16="http://schemas.microsoft.com/office/drawing/2014/main" id="{D7D912A4-6383-FFBA-8600-395E74F53E16}"/>
                    </a:ext>
                  </a:extLst>
                </p:cNvPr>
                <p:cNvPicPr/>
                <p:nvPr/>
              </p:nvPicPr>
              <p:blipFill>
                <a:blip r:embed="rId166"/>
                <a:stretch>
                  <a:fillRect/>
                </a:stretch>
              </p:blipFill>
              <p:spPr>
                <a:xfrm>
                  <a:off x="2788274" y="-484074"/>
                  <a:ext cx="7477560" cy="206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7">
              <p14:nvContentPartPr>
                <p14:cNvPr id="166" name="Encre 165">
                  <a:extLst>
                    <a:ext uri="{FF2B5EF4-FFF2-40B4-BE49-F238E27FC236}">
                      <a16:creationId xmlns:a16="http://schemas.microsoft.com/office/drawing/2014/main" id="{E1508D62-3802-EE89-D627-448C5D03E308}"/>
                    </a:ext>
                  </a:extLst>
                </p14:cNvPr>
                <p14:cNvContentPartPr/>
                <p14:nvPr/>
              </p14:nvContentPartPr>
              <p14:xfrm>
                <a:off x="2742194" y="1432206"/>
                <a:ext cx="188640" cy="231120"/>
              </p14:xfrm>
            </p:contentPart>
          </mc:Choice>
          <mc:Fallback>
            <p:pic>
              <p:nvPicPr>
                <p:cNvPr id="166" name="Encre 165">
                  <a:extLst>
                    <a:ext uri="{FF2B5EF4-FFF2-40B4-BE49-F238E27FC236}">
                      <a16:creationId xmlns:a16="http://schemas.microsoft.com/office/drawing/2014/main" id="{E1508D62-3802-EE89-D627-448C5D03E308}"/>
                    </a:ext>
                  </a:extLst>
                </p:cNvPr>
                <p:cNvPicPr/>
                <p:nvPr/>
              </p:nvPicPr>
              <p:blipFill>
                <a:blip r:embed="rId168"/>
                <a:stretch>
                  <a:fillRect/>
                </a:stretch>
              </p:blipFill>
              <p:spPr>
                <a:xfrm>
                  <a:off x="2733554" y="1423566"/>
                  <a:ext cx="206280" cy="24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9">
              <p14:nvContentPartPr>
                <p14:cNvPr id="198" name="Encre 197">
                  <a:extLst>
                    <a:ext uri="{FF2B5EF4-FFF2-40B4-BE49-F238E27FC236}">
                      <a16:creationId xmlns:a16="http://schemas.microsoft.com/office/drawing/2014/main" id="{0C92F970-0800-1E67-E8B1-0B7E760981CD}"/>
                    </a:ext>
                  </a:extLst>
                </p14:cNvPr>
                <p14:cNvContentPartPr/>
                <p14:nvPr/>
              </p14:nvContentPartPr>
              <p14:xfrm>
                <a:off x="781634" y="2044206"/>
                <a:ext cx="457200" cy="170280"/>
              </p14:xfrm>
            </p:contentPart>
          </mc:Choice>
          <mc:Fallback>
            <p:pic>
              <p:nvPicPr>
                <p:cNvPr id="198" name="Encre 197">
                  <a:extLst>
                    <a:ext uri="{FF2B5EF4-FFF2-40B4-BE49-F238E27FC236}">
                      <a16:creationId xmlns:a16="http://schemas.microsoft.com/office/drawing/2014/main" id="{0C92F970-0800-1E67-E8B1-0B7E760981CD}"/>
                    </a:ext>
                  </a:extLst>
                </p:cNvPr>
                <p:cNvPicPr/>
                <p:nvPr/>
              </p:nvPicPr>
              <p:blipFill>
                <a:blip r:embed="rId170"/>
                <a:stretch>
                  <a:fillRect/>
                </a:stretch>
              </p:blipFill>
              <p:spPr>
                <a:xfrm>
                  <a:off x="772994" y="2035206"/>
                  <a:ext cx="474840" cy="18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1">
              <p14:nvContentPartPr>
                <p14:cNvPr id="199" name="Encre 198">
                  <a:extLst>
                    <a:ext uri="{FF2B5EF4-FFF2-40B4-BE49-F238E27FC236}">
                      <a16:creationId xmlns:a16="http://schemas.microsoft.com/office/drawing/2014/main" id="{968F3678-7A48-5DC7-3418-999D04EF757A}"/>
                    </a:ext>
                  </a:extLst>
                </p14:cNvPr>
                <p14:cNvContentPartPr/>
                <p14:nvPr/>
              </p14:nvContentPartPr>
              <p14:xfrm>
                <a:off x="1718354" y="5750406"/>
                <a:ext cx="894240" cy="143640"/>
              </p14:xfrm>
            </p:contentPart>
          </mc:Choice>
          <mc:Fallback>
            <p:pic>
              <p:nvPicPr>
                <p:cNvPr id="199" name="Encre 198">
                  <a:extLst>
                    <a:ext uri="{FF2B5EF4-FFF2-40B4-BE49-F238E27FC236}">
                      <a16:creationId xmlns:a16="http://schemas.microsoft.com/office/drawing/2014/main" id="{968F3678-7A48-5DC7-3418-999D04EF757A}"/>
                    </a:ext>
                  </a:extLst>
                </p:cNvPr>
                <p:cNvPicPr/>
                <p:nvPr/>
              </p:nvPicPr>
              <p:blipFill>
                <a:blip r:embed="rId172"/>
                <a:stretch>
                  <a:fillRect/>
                </a:stretch>
              </p:blipFill>
              <p:spPr>
                <a:xfrm>
                  <a:off x="1709354" y="5741406"/>
                  <a:ext cx="911880" cy="16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3">
              <p14:nvContentPartPr>
                <p14:cNvPr id="168" name="Encre 167">
                  <a:extLst>
                    <a:ext uri="{FF2B5EF4-FFF2-40B4-BE49-F238E27FC236}">
                      <a16:creationId xmlns:a16="http://schemas.microsoft.com/office/drawing/2014/main" id="{E9723072-2FD0-AB86-A6CE-7F75270C71E9}"/>
                    </a:ext>
                  </a:extLst>
                </p14:cNvPr>
                <p14:cNvContentPartPr/>
                <p14:nvPr/>
              </p14:nvContentPartPr>
              <p14:xfrm>
                <a:off x="1144514" y="1585206"/>
                <a:ext cx="245520" cy="266040"/>
              </p14:xfrm>
            </p:contentPart>
          </mc:Choice>
          <mc:Fallback>
            <p:pic>
              <p:nvPicPr>
                <p:cNvPr id="168" name="Encre 167">
                  <a:extLst>
                    <a:ext uri="{FF2B5EF4-FFF2-40B4-BE49-F238E27FC236}">
                      <a16:creationId xmlns:a16="http://schemas.microsoft.com/office/drawing/2014/main" id="{E9723072-2FD0-AB86-A6CE-7F75270C71E9}"/>
                    </a:ext>
                  </a:extLst>
                </p:cNvPr>
                <p:cNvPicPr/>
                <p:nvPr/>
              </p:nvPicPr>
              <p:blipFill>
                <a:blip r:embed="rId174"/>
                <a:stretch>
                  <a:fillRect/>
                </a:stretch>
              </p:blipFill>
              <p:spPr>
                <a:xfrm>
                  <a:off x="1135874" y="1576206"/>
                  <a:ext cx="263160" cy="28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5">
              <p14:nvContentPartPr>
                <p14:cNvPr id="169" name="Encre 168">
                  <a:extLst>
                    <a:ext uri="{FF2B5EF4-FFF2-40B4-BE49-F238E27FC236}">
                      <a16:creationId xmlns:a16="http://schemas.microsoft.com/office/drawing/2014/main" id="{C0586B5A-0C9C-C50E-D189-3539FF693659}"/>
                    </a:ext>
                  </a:extLst>
                </p14:cNvPr>
                <p14:cNvContentPartPr/>
                <p14:nvPr/>
              </p14:nvContentPartPr>
              <p14:xfrm>
                <a:off x="1316234" y="1200006"/>
                <a:ext cx="85320" cy="298440"/>
              </p14:xfrm>
            </p:contentPart>
          </mc:Choice>
          <mc:Fallback>
            <p:pic>
              <p:nvPicPr>
                <p:cNvPr id="169" name="Encre 168">
                  <a:extLst>
                    <a:ext uri="{FF2B5EF4-FFF2-40B4-BE49-F238E27FC236}">
                      <a16:creationId xmlns:a16="http://schemas.microsoft.com/office/drawing/2014/main" id="{C0586B5A-0C9C-C50E-D189-3539FF693659}"/>
                    </a:ext>
                  </a:extLst>
                </p:cNvPr>
                <p:cNvPicPr/>
                <p:nvPr/>
              </p:nvPicPr>
              <p:blipFill>
                <a:blip r:embed="rId176"/>
                <a:stretch>
                  <a:fillRect/>
                </a:stretch>
              </p:blipFill>
              <p:spPr>
                <a:xfrm>
                  <a:off x="1307234" y="1191006"/>
                  <a:ext cx="102960" cy="31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7">
              <p14:nvContentPartPr>
                <p14:cNvPr id="170" name="Encre 169">
                  <a:extLst>
                    <a:ext uri="{FF2B5EF4-FFF2-40B4-BE49-F238E27FC236}">
                      <a16:creationId xmlns:a16="http://schemas.microsoft.com/office/drawing/2014/main" id="{E389992D-9E69-3E2A-A00F-8D6F289359DA}"/>
                    </a:ext>
                  </a:extLst>
                </p14:cNvPr>
                <p14:cNvContentPartPr/>
                <p14:nvPr/>
              </p14:nvContentPartPr>
              <p14:xfrm>
                <a:off x="1486514" y="1374966"/>
                <a:ext cx="52920" cy="134640"/>
              </p14:xfrm>
            </p:contentPart>
          </mc:Choice>
          <mc:Fallback>
            <p:pic>
              <p:nvPicPr>
                <p:cNvPr id="170" name="Encre 169">
                  <a:extLst>
                    <a:ext uri="{FF2B5EF4-FFF2-40B4-BE49-F238E27FC236}">
                      <a16:creationId xmlns:a16="http://schemas.microsoft.com/office/drawing/2014/main" id="{E389992D-9E69-3E2A-A00F-8D6F289359DA}"/>
                    </a:ext>
                  </a:extLst>
                </p:cNvPr>
                <p:cNvPicPr/>
                <p:nvPr/>
              </p:nvPicPr>
              <p:blipFill>
                <a:blip r:embed="rId178"/>
                <a:stretch>
                  <a:fillRect/>
                </a:stretch>
              </p:blipFill>
              <p:spPr>
                <a:xfrm>
                  <a:off x="1477874" y="1365966"/>
                  <a:ext cx="70560" cy="15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9">
              <p14:nvContentPartPr>
                <p14:cNvPr id="172" name="Encre 171">
                  <a:extLst>
                    <a:ext uri="{FF2B5EF4-FFF2-40B4-BE49-F238E27FC236}">
                      <a16:creationId xmlns:a16="http://schemas.microsoft.com/office/drawing/2014/main" id="{1C40744B-E94C-1478-50E4-045C3AA6660D}"/>
                    </a:ext>
                  </a:extLst>
                </p14:cNvPr>
                <p14:cNvContentPartPr/>
                <p14:nvPr/>
              </p14:nvContentPartPr>
              <p14:xfrm>
                <a:off x="484634" y="1872486"/>
                <a:ext cx="88920" cy="65160"/>
              </p14:xfrm>
            </p:contentPart>
          </mc:Choice>
          <mc:Fallback>
            <p:pic>
              <p:nvPicPr>
                <p:cNvPr id="172" name="Encre 171">
                  <a:extLst>
                    <a:ext uri="{FF2B5EF4-FFF2-40B4-BE49-F238E27FC236}">
                      <a16:creationId xmlns:a16="http://schemas.microsoft.com/office/drawing/2014/main" id="{1C40744B-E94C-1478-50E4-045C3AA6660D}"/>
                    </a:ext>
                  </a:extLst>
                </p:cNvPr>
                <p:cNvPicPr/>
                <p:nvPr/>
              </p:nvPicPr>
              <p:blipFill>
                <a:blip r:embed="rId180"/>
                <a:stretch>
                  <a:fillRect/>
                </a:stretch>
              </p:blipFill>
              <p:spPr>
                <a:xfrm>
                  <a:off x="475634" y="1863846"/>
                  <a:ext cx="106560" cy="8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1">
              <p14:nvContentPartPr>
                <p14:cNvPr id="173" name="Encre 172">
                  <a:extLst>
                    <a:ext uri="{FF2B5EF4-FFF2-40B4-BE49-F238E27FC236}">
                      <a16:creationId xmlns:a16="http://schemas.microsoft.com/office/drawing/2014/main" id="{E8CCFA91-9C27-FB9D-FE0F-1FA09DCE748C}"/>
                    </a:ext>
                  </a:extLst>
                </p14:cNvPr>
                <p14:cNvContentPartPr/>
                <p14:nvPr/>
              </p14:nvContentPartPr>
              <p14:xfrm>
                <a:off x="462674" y="1938726"/>
                <a:ext cx="16920" cy="35640"/>
              </p14:xfrm>
            </p:contentPart>
          </mc:Choice>
          <mc:Fallback>
            <p:pic>
              <p:nvPicPr>
                <p:cNvPr id="173" name="Encre 172">
                  <a:extLst>
                    <a:ext uri="{FF2B5EF4-FFF2-40B4-BE49-F238E27FC236}">
                      <a16:creationId xmlns:a16="http://schemas.microsoft.com/office/drawing/2014/main" id="{E8CCFA91-9C27-FB9D-FE0F-1FA09DCE748C}"/>
                    </a:ext>
                  </a:extLst>
                </p:cNvPr>
                <p:cNvPicPr/>
                <p:nvPr/>
              </p:nvPicPr>
              <p:blipFill>
                <a:blip r:embed="rId182"/>
                <a:stretch>
                  <a:fillRect/>
                </a:stretch>
              </p:blipFill>
              <p:spPr>
                <a:xfrm>
                  <a:off x="454034" y="1930086"/>
                  <a:ext cx="3456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3">
              <p14:nvContentPartPr>
                <p14:cNvPr id="175" name="Encre 174">
                  <a:extLst>
                    <a:ext uri="{FF2B5EF4-FFF2-40B4-BE49-F238E27FC236}">
                      <a16:creationId xmlns:a16="http://schemas.microsoft.com/office/drawing/2014/main" id="{35240F9E-FC39-1A25-A29E-6BE40E5D0213}"/>
                    </a:ext>
                  </a:extLst>
                </p14:cNvPr>
                <p14:cNvContentPartPr/>
                <p14:nvPr/>
              </p14:nvContentPartPr>
              <p14:xfrm>
                <a:off x="341714" y="1983006"/>
                <a:ext cx="46800" cy="50760"/>
              </p14:xfrm>
            </p:contentPart>
          </mc:Choice>
          <mc:Fallback>
            <p:pic>
              <p:nvPicPr>
                <p:cNvPr id="175" name="Encre 174">
                  <a:extLst>
                    <a:ext uri="{FF2B5EF4-FFF2-40B4-BE49-F238E27FC236}">
                      <a16:creationId xmlns:a16="http://schemas.microsoft.com/office/drawing/2014/main" id="{35240F9E-FC39-1A25-A29E-6BE40E5D0213}"/>
                    </a:ext>
                  </a:extLst>
                </p:cNvPr>
                <p:cNvPicPr/>
                <p:nvPr/>
              </p:nvPicPr>
              <p:blipFill>
                <a:blip r:embed="rId184"/>
                <a:stretch>
                  <a:fillRect/>
                </a:stretch>
              </p:blipFill>
              <p:spPr>
                <a:xfrm>
                  <a:off x="332714" y="1974366"/>
                  <a:ext cx="64440" cy="6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5">
              <p14:nvContentPartPr>
                <p14:cNvPr id="177" name="Encre 176">
                  <a:extLst>
                    <a:ext uri="{FF2B5EF4-FFF2-40B4-BE49-F238E27FC236}">
                      <a16:creationId xmlns:a16="http://schemas.microsoft.com/office/drawing/2014/main" id="{C1C13D83-1A52-8C46-A9C8-3A2D3314B8A3}"/>
                    </a:ext>
                  </a:extLst>
                </p14:cNvPr>
                <p14:cNvContentPartPr/>
                <p14:nvPr/>
              </p14:nvContentPartPr>
              <p14:xfrm>
                <a:off x="186194" y="2013966"/>
                <a:ext cx="190440" cy="234360"/>
              </p14:xfrm>
            </p:contentPart>
          </mc:Choice>
          <mc:Fallback>
            <p:pic>
              <p:nvPicPr>
                <p:cNvPr id="177" name="Encre 176">
                  <a:extLst>
                    <a:ext uri="{FF2B5EF4-FFF2-40B4-BE49-F238E27FC236}">
                      <a16:creationId xmlns:a16="http://schemas.microsoft.com/office/drawing/2014/main" id="{C1C13D83-1A52-8C46-A9C8-3A2D3314B8A3}"/>
                    </a:ext>
                  </a:extLst>
                </p:cNvPr>
                <p:cNvPicPr/>
                <p:nvPr/>
              </p:nvPicPr>
              <p:blipFill>
                <a:blip r:embed="rId186"/>
                <a:stretch>
                  <a:fillRect/>
                </a:stretch>
              </p:blipFill>
              <p:spPr>
                <a:xfrm>
                  <a:off x="177194" y="2004966"/>
                  <a:ext cx="208080" cy="25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7">
              <p14:nvContentPartPr>
                <p14:cNvPr id="178" name="Encre 177">
                  <a:extLst>
                    <a:ext uri="{FF2B5EF4-FFF2-40B4-BE49-F238E27FC236}">
                      <a16:creationId xmlns:a16="http://schemas.microsoft.com/office/drawing/2014/main" id="{BA8C40E3-3A9B-466A-218B-F63BE748C3BC}"/>
                    </a:ext>
                  </a:extLst>
                </p14:cNvPr>
                <p14:cNvContentPartPr/>
                <p14:nvPr/>
              </p14:nvContentPartPr>
              <p14:xfrm>
                <a:off x="462674" y="2149686"/>
                <a:ext cx="360" cy="97920"/>
              </p14:xfrm>
            </p:contentPart>
          </mc:Choice>
          <mc:Fallback>
            <p:pic>
              <p:nvPicPr>
                <p:cNvPr id="178" name="Encre 177">
                  <a:extLst>
                    <a:ext uri="{FF2B5EF4-FFF2-40B4-BE49-F238E27FC236}">
                      <a16:creationId xmlns:a16="http://schemas.microsoft.com/office/drawing/2014/main" id="{BA8C40E3-3A9B-466A-218B-F63BE748C3BC}"/>
                    </a:ext>
                  </a:extLst>
                </p:cNvPr>
                <p:cNvPicPr/>
                <p:nvPr/>
              </p:nvPicPr>
              <p:blipFill>
                <a:blip r:embed="rId188"/>
                <a:stretch>
                  <a:fillRect/>
                </a:stretch>
              </p:blipFill>
              <p:spPr>
                <a:xfrm>
                  <a:off x="454034" y="2140686"/>
                  <a:ext cx="18000" cy="11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9">
              <p14:nvContentPartPr>
                <p14:cNvPr id="179" name="Encre 178">
                  <a:extLst>
                    <a:ext uri="{FF2B5EF4-FFF2-40B4-BE49-F238E27FC236}">
                      <a16:creationId xmlns:a16="http://schemas.microsoft.com/office/drawing/2014/main" id="{6B7AA68A-113E-AA59-E4C4-F362A724CF98}"/>
                    </a:ext>
                  </a:extLst>
                </p14:cNvPr>
                <p14:cNvContentPartPr/>
                <p14:nvPr/>
              </p14:nvContentPartPr>
              <p14:xfrm>
                <a:off x="462674" y="2135286"/>
                <a:ext cx="275400" cy="34920"/>
              </p14:xfrm>
            </p:contentPart>
          </mc:Choice>
          <mc:Fallback>
            <p:pic>
              <p:nvPicPr>
                <p:cNvPr id="179" name="Encre 178">
                  <a:extLst>
                    <a:ext uri="{FF2B5EF4-FFF2-40B4-BE49-F238E27FC236}">
                      <a16:creationId xmlns:a16="http://schemas.microsoft.com/office/drawing/2014/main" id="{6B7AA68A-113E-AA59-E4C4-F362A724CF98}"/>
                    </a:ext>
                  </a:extLst>
                </p:cNvPr>
                <p:cNvPicPr/>
                <p:nvPr/>
              </p:nvPicPr>
              <p:blipFill>
                <a:blip r:embed="rId190"/>
                <a:stretch>
                  <a:fillRect/>
                </a:stretch>
              </p:blipFill>
              <p:spPr>
                <a:xfrm>
                  <a:off x="454034" y="2126286"/>
                  <a:ext cx="293040" cy="5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1">
              <p14:nvContentPartPr>
                <p14:cNvPr id="147" name="Encre 146">
                  <a:extLst>
                    <a:ext uri="{FF2B5EF4-FFF2-40B4-BE49-F238E27FC236}">
                      <a16:creationId xmlns:a16="http://schemas.microsoft.com/office/drawing/2014/main" id="{83FAFD6A-82D9-2E9A-1A8C-0A104C006DBB}"/>
                    </a:ext>
                  </a:extLst>
                </p14:cNvPr>
                <p14:cNvContentPartPr/>
                <p14:nvPr/>
              </p14:nvContentPartPr>
              <p14:xfrm>
                <a:off x="2269154" y="4748964"/>
                <a:ext cx="330480" cy="550080"/>
              </p14:xfrm>
            </p:contentPart>
          </mc:Choice>
          <mc:Fallback>
            <p:pic>
              <p:nvPicPr>
                <p:cNvPr id="147" name="Encre 146">
                  <a:extLst>
                    <a:ext uri="{FF2B5EF4-FFF2-40B4-BE49-F238E27FC236}">
                      <a16:creationId xmlns:a16="http://schemas.microsoft.com/office/drawing/2014/main" id="{83FAFD6A-82D9-2E9A-1A8C-0A104C006DBB}"/>
                    </a:ext>
                  </a:extLst>
                </p:cNvPr>
                <p:cNvPicPr/>
                <p:nvPr/>
              </p:nvPicPr>
              <p:blipFill>
                <a:blip r:embed="rId192"/>
                <a:stretch>
                  <a:fillRect/>
                </a:stretch>
              </p:blipFill>
              <p:spPr>
                <a:xfrm>
                  <a:off x="2260154" y="4739964"/>
                  <a:ext cx="348120" cy="56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3">
              <p14:nvContentPartPr>
                <p14:cNvPr id="148" name="Encre 147">
                  <a:extLst>
                    <a:ext uri="{FF2B5EF4-FFF2-40B4-BE49-F238E27FC236}">
                      <a16:creationId xmlns:a16="http://schemas.microsoft.com/office/drawing/2014/main" id="{CFB918A2-10E8-81FB-ED12-FA8A27138379}"/>
                    </a:ext>
                  </a:extLst>
                </p14:cNvPr>
                <p14:cNvContentPartPr/>
                <p14:nvPr/>
              </p14:nvContentPartPr>
              <p14:xfrm>
                <a:off x="2664794" y="4309044"/>
                <a:ext cx="145800" cy="493200"/>
              </p14:xfrm>
            </p:contentPart>
          </mc:Choice>
          <mc:Fallback>
            <p:pic>
              <p:nvPicPr>
                <p:cNvPr id="148" name="Encre 147">
                  <a:extLst>
                    <a:ext uri="{FF2B5EF4-FFF2-40B4-BE49-F238E27FC236}">
                      <a16:creationId xmlns:a16="http://schemas.microsoft.com/office/drawing/2014/main" id="{CFB918A2-10E8-81FB-ED12-FA8A27138379}"/>
                    </a:ext>
                  </a:extLst>
                </p:cNvPr>
                <p:cNvPicPr/>
                <p:nvPr/>
              </p:nvPicPr>
              <p:blipFill>
                <a:blip r:embed="rId194"/>
                <a:stretch>
                  <a:fillRect/>
                </a:stretch>
              </p:blipFill>
              <p:spPr>
                <a:xfrm>
                  <a:off x="2656154" y="4300044"/>
                  <a:ext cx="163440" cy="51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5">
              <p14:nvContentPartPr>
                <p14:cNvPr id="150" name="Encre 149">
                  <a:extLst>
                    <a:ext uri="{FF2B5EF4-FFF2-40B4-BE49-F238E27FC236}">
                      <a16:creationId xmlns:a16="http://schemas.microsoft.com/office/drawing/2014/main" id="{0051EA32-75EB-0936-96BA-40D376DDD97D}"/>
                    </a:ext>
                  </a:extLst>
                </p14:cNvPr>
                <p14:cNvContentPartPr/>
                <p14:nvPr/>
              </p14:nvContentPartPr>
              <p14:xfrm>
                <a:off x="2886194" y="4653924"/>
                <a:ext cx="4680" cy="138600"/>
              </p14:xfrm>
            </p:contentPart>
          </mc:Choice>
          <mc:Fallback>
            <p:pic>
              <p:nvPicPr>
                <p:cNvPr id="150" name="Encre 149">
                  <a:extLst>
                    <a:ext uri="{FF2B5EF4-FFF2-40B4-BE49-F238E27FC236}">
                      <a16:creationId xmlns:a16="http://schemas.microsoft.com/office/drawing/2014/main" id="{0051EA32-75EB-0936-96BA-40D376DDD97D}"/>
                    </a:ext>
                  </a:extLst>
                </p:cNvPr>
                <p:cNvPicPr/>
                <p:nvPr/>
              </p:nvPicPr>
              <p:blipFill>
                <a:blip r:embed="rId196"/>
                <a:stretch>
                  <a:fillRect/>
                </a:stretch>
              </p:blipFill>
              <p:spPr>
                <a:xfrm>
                  <a:off x="2877194" y="4644924"/>
                  <a:ext cx="22320" cy="15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7">
              <p14:nvContentPartPr>
                <p14:cNvPr id="151" name="Encre 150">
                  <a:extLst>
                    <a:ext uri="{FF2B5EF4-FFF2-40B4-BE49-F238E27FC236}">
                      <a16:creationId xmlns:a16="http://schemas.microsoft.com/office/drawing/2014/main" id="{01110985-0A73-EA79-8C0D-B15B2F077830}"/>
                    </a:ext>
                  </a:extLst>
                </p14:cNvPr>
                <p14:cNvContentPartPr/>
                <p14:nvPr/>
              </p14:nvContentPartPr>
              <p14:xfrm>
                <a:off x="2897354" y="4692444"/>
                <a:ext cx="86400" cy="12240"/>
              </p14:xfrm>
            </p:contentPart>
          </mc:Choice>
          <mc:Fallback>
            <p:pic>
              <p:nvPicPr>
                <p:cNvPr id="151" name="Encre 150">
                  <a:extLst>
                    <a:ext uri="{FF2B5EF4-FFF2-40B4-BE49-F238E27FC236}">
                      <a16:creationId xmlns:a16="http://schemas.microsoft.com/office/drawing/2014/main" id="{01110985-0A73-EA79-8C0D-B15B2F077830}"/>
                    </a:ext>
                  </a:extLst>
                </p:cNvPr>
                <p:cNvPicPr/>
                <p:nvPr/>
              </p:nvPicPr>
              <p:blipFill>
                <a:blip r:embed="rId198"/>
                <a:stretch>
                  <a:fillRect/>
                </a:stretch>
              </p:blipFill>
              <p:spPr>
                <a:xfrm>
                  <a:off x="2888714" y="4683444"/>
                  <a:ext cx="10404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9">
              <p14:nvContentPartPr>
                <p14:cNvPr id="139" name="Encre 138">
                  <a:extLst>
                    <a:ext uri="{FF2B5EF4-FFF2-40B4-BE49-F238E27FC236}">
                      <a16:creationId xmlns:a16="http://schemas.microsoft.com/office/drawing/2014/main" id="{CFFF03DE-6B89-7B0F-315F-26A28C548DB6}"/>
                    </a:ext>
                  </a:extLst>
                </p14:cNvPr>
                <p14:cNvContentPartPr/>
                <p14:nvPr/>
              </p14:nvContentPartPr>
              <p14:xfrm>
                <a:off x="1332794" y="5453124"/>
                <a:ext cx="360" cy="360"/>
              </p14:xfrm>
            </p:contentPart>
          </mc:Choice>
          <mc:Fallback>
            <p:pic>
              <p:nvPicPr>
                <p:cNvPr id="139" name="Encre 138">
                  <a:extLst>
                    <a:ext uri="{FF2B5EF4-FFF2-40B4-BE49-F238E27FC236}">
                      <a16:creationId xmlns:a16="http://schemas.microsoft.com/office/drawing/2014/main" id="{CFFF03DE-6B89-7B0F-315F-26A28C548DB6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324154" y="5444124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0">
              <p14:nvContentPartPr>
                <p14:cNvPr id="140" name="Encre 139">
                  <a:extLst>
                    <a:ext uri="{FF2B5EF4-FFF2-40B4-BE49-F238E27FC236}">
                      <a16:creationId xmlns:a16="http://schemas.microsoft.com/office/drawing/2014/main" id="{2E5B3F94-8CD2-F8C4-3CEF-8B111337C6A7}"/>
                    </a:ext>
                  </a:extLst>
                </p14:cNvPr>
                <p14:cNvContentPartPr/>
                <p14:nvPr/>
              </p14:nvContentPartPr>
              <p14:xfrm>
                <a:off x="1332794" y="5453124"/>
                <a:ext cx="131760" cy="86760"/>
              </p14:xfrm>
            </p:contentPart>
          </mc:Choice>
          <mc:Fallback>
            <p:pic>
              <p:nvPicPr>
                <p:cNvPr id="140" name="Encre 139">
                  <a:extLst>
                    <a:ext uri="{FF2B5EF4-FFF2-40B4-BE49-F238E27FC236}">
                      <a16:creationId xmlns:a16="http://schemas.microsoft.com/office/drawing/2014/main" id="{2E5B3F94-8CD2-F8C4-3CEF-8B111337C6A7}"/>
                    </a:ext>
                  </a:extLst>
                </p:cNvPr>
                <p:cNvPicPr/>
                <p:nvPr/>
              </p:nvPicPr>
              <p:blipFill>
                <a:blip r:embed="rId201"/>
                <a:stretch>
                  <a:fillRect/>
                </a:stretch>
              </p:blipFill>
              <p:spPr>
                <a:xfrm>
                  <a:off x="1324154" y="5444124"/>
                  <a:ext cx="149400" cy="104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2">
              <p14:nvContentPartPr>
                <p14:cNvPr id="141" name="Encre 140">
                  <a:extLst>
                    <a:ext uri="{FF2B5EF4-FFF2-40B4-BE49-F238E27FC236}">
                      <a16:creationId xmlns:a16="http://schemas.microsoft.com/office/drawing/2014/main" id="{AE446149-AFA8-7464-D4DD-787EB55B2C10}"/>
                    </a:ext>
                  </a:extLst>
                </p14:cNvPr>
                <p14:cNvContentPartPr/>
                <p14:nvPr/>
              </p14:nvContentPartPr>
              <p14:xfrm>
                <a:off x="1266554" y="5540964"/>
                <a:ext cx="152280" cy="100080"/>
              </p14:xfrm>
            </p:contentPart>
          </mc:Choice>
          <mc:Fallback>
            <p:pic>
              <p:nvPicPr>
                <p:cNvPr id="141" name="Encre 140">
                  <a:extLst>
                    <a:ext uri="{FF2B5EF4-FFF2-40B4-BE49-F238E27FC236}">
                      <a16:creationId xmlns:a16="http://schemas.microsoft.com/office/drawing/2014/main" id="{AE446149-AFA8-7464-D4DD-787EB55B2C10}"/>
                    </a:ext>
                  </a:extLst>
                </p:cNvPr>
                <p:cNvPicPr/>
                <p:nvPr/>
              </p:nvPicPr>
              <p:blipFill>
                <a:blip r:embed="rId203"/>
                <a:stretch>
                  <a:fillRect/>
                </a:stretch>
              </p:blipFill>
              <p:spPr>
                <a:xfrm>
                  <a:off x="1257914" y="5532324"/>
                  <a:ext cx="169920" cy="11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4">
              <p14:nvContentPartPr>
                <p14:cNvPr id="142" name="Encre 141">
                  <a:extLst>
                    <a:ext uri="{FF2B5EF4-FFF2-40B4-BE49-F238E27FC236}">
                      <a16:creationId xmlns:a16="http://schemas.microsoft.com/office/drawing/2014/main" id="{83A25193-FBF2-E8DA-20B7-BBA6FF6E526B}"/>
                    </a:ext>
                  </a:extLst>
                </p14:cNvPr>
                <p14:cNvContentPartPr/>
                <p14:nvPr/>
              </p14:nvContentPartPr>
              <p14:xfrm>
                <a:off x="1178714" y="5618364"/>
                <a:ext cx="120600" cy="54000"/>
              </p14:xfrm>
            </p:contentPart>
          </mc:Choice>
          <mc:Fallback>
            <p:pic>
              <p:nvPicPr>
                <p:cNvPr id="142" name="Encre 141">
                  <a:extLst>
                    <a:ext uri="{FF2B5EF4-FFF2-40B4-BE49-F238E27FC236}">
                      <a16:creationId xmlns:a16="http://schemas.microsoft.com/office/drawing/2014/main" id="{83A25193-FBF2-E8DA-20B7-BBA6FF6E526B}"/>
                    </a:ext>
                  </a:extLst>
                </p:cNvPr>
                <p:cNvPicPr/>
                <p:nvPr/>
              </p:nvPicPr>
              <p:blipFill>
                <a:blip r:embed="rId205"/>
                <a:stretch>
                  <a:fillRect/>
                </a:stretch>
              </p:blipFill>
              <p:spPr>
                <a:xfrm>
                  <a:off x="1169714" y="5609724"/>
                  <a:ext cx="138240" cy="7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6">
              <p14:nvContentPartPr>
                <p14:cNvPr id="144" name="Encre 143">
                  <a:extLst>
                    <a:ext uri="{FF2B5EF4-FFF2-40B4-BE49-F238E27FC236}">
                      <a16:creationId xmlns:a16="http://schemas.microsoft.com/office/drawing/2014/main" id="{D2B8E990-4A29-49DB-D24E-58FCCB2E1D51}"/>
                    </a:ext>
                  </a:extLst>
                </p14:cNvPr>
                <p14:cNvContentPartPr/>
                <p14:nvPr/>
              </p14:nvContentPartPr>
              <p14:xfrm>
                <a:off x="1046234" y="5772804"/>
                <a:ext cx="241560" cy="299880"/>
              </p14:xfrm>
            </p:contentPart>
          </mc:Choice>
          <mc:Fallback>
            <p:pic>
              <p:nvPicPr>
                <p:cNvPr id="144" name="Encre 143">
                  <a:extLst>
                    <a:ext uri="{FF2B5EF4-FFF2-40B4-BE49-F238E27FC236}">
                      <a16:creationId xmlns:a16="http://schemas.microsoft.com/office/drawing/2014/main" id="{D2B8E990-4A29-49DB-D24E-58FCCB2E1D51}"/>
                    </a:ext>
                  </a:extLst>
                </p:cNvPr>
                <p:cNvPicPr/>
                <p:nvPr/>
              </p:nvPicPr>
              <p:blipFill>
                <a:blip r:embed="rId207"/>
                <a:stretch>
                  <a:fillRect/>
                </a:stretch>
              </p:blipFill>
              <p:spPr>
                <a:xfrm>
                  <a:off x="1037234" y="5764164"/>
                  <a:ext cx="259200" cy="31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8">
              <p14:nvContentPartPr>
                <p14:cNvPr id="145" name="Encre 144">
                  <a:extLst>
                    <a:ext uri="{FF2B5EF4-FFF2-40B4-BE49-F238E27FC236}">
                      <a16:creationId xmlns:a16="http://schemas.microsoft.com/office/drawing/2014/main" id="{D8100BC7-7BB4-412E-5A49-354A67079F7C}"/>
                    </a:ext>
                  </a:extLst>
                </p14:cNvPr>
                <p14:cNvContentPartPr/>
                <p14:nvPr/>
              </p14:nvContentPartPr>
              <p14:xfrm>
                <a:off x="1354754" y="5940204"/>
                <a:ext cx="105120" cy="130320"/>
              </p14:xfrm>
            </p:contentPart>
          </mc:Choice>
          <mc:Fallback>
            <p:pic>
              <p:nvPicPr>
                <p:cNvPr id="145" name="Encre 144">
                  <a:extLst>
                    <a:ext uri="{FF2B5EF4-FFF2-40B4-BE49-F238E27FC236}">
                      <a16:creationId xmlns:a16="http://schemas.microsoft.com/office/drawing/2014/main" id="{D8100BC7-7BB4-412E-5A49-354A67079F7C}"/>
                    </a:ext>
                  </a:extLst>
                </p:cNvPr>
                <p:cNvPicPr/>
                <p:nvPr/>
              </p:nvPicPr>
              <p:blipFill>
                <a:blip r:embed="rId209"/>
                <a:stretch>
                  <a:fillRect/>
                </a:stretch>
              </p:blipFill>
              <p:spPr>
                <a:xfrm>
                  <a:off x="1345754" y="5931204"/>
                  <a:ext cx="122760" cy="14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0">
              <p14:nvContentPartPr>
                <p14:cNvPr id="206" name="Encre 205">
                  <a:extLst>
                    <a:ext uri="{FF2B5EF4-FFF2-40B4-BE49-F238E27FC236}">
                      <a16:creationId xmlns:a16="http://schemas.microsoft.com/office/drawing/2014/main" id="{4A85651A-382D-9350-4EB8-D5C85B5C2483}"/>
                    </a:ext>
                  </a:extLst>
                </p14:cNvPr>
                <p14:cNvContentPartPr/>
                <p14:nvPr/>
              </p14:nvContentPartPr>
              <p14:xfrm>
                <a:off x="2326034" y="5398326"/>
                <a:ext cx="54000" cy="86400"/>
              </p14:xfrm>
            </p:contentPart>
          </mc:Choice>
          <mc:Fallback>
            <p:pic>
              <p:nvPicPr>
                <p:cNvPr id="206" name="Encre 205">
                  <a:extLst>
                    <a:ext uri="{FF2B5EF4-FFF2-40B4-BE49-F238E27FC236}">
                      <a16:creationId xmlns:a16="http://schemas.microsoft.com/office/drawing/2014/main" id="{4A85651A-382D-9350-4EB8-D5C85B5C2483}"/>
                    </a:ext>
                  </a:extLst>
                </p:cNvPr>
                <p:cNvPicPr/>
                <p:nvPr/>
              </p:nvPicPr>
              <p:blipFill>
                <a:blip r:embed="rId211"/>
                <a:stretch>
                  <a:fillRect/>
                </a:stretch>
              </p:blipFill>
              <p:spPr>
                <a:xfrm>
                  <a:off x="2317034" y="5389326"/>
                  <a:ext cx="71640" cy="10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2">
              <p14:nvContentPartPr>
                <p14:cNvPr id="207" name="Encre 206">
                  <a:extLst>
                    <a:ext uri="{FF2B5EF4-FFF2-40B4-BE49-F238E27FC236}">
                      <a16:creationId xmlns:a16="http://schemas.microsoft.com/office/drawing/2014/main" id="{EE2B7A1A-FDAB-422C-256B-C13E847E5F97}"/>
                    </a:ext>
                  </a:extLst>
                </p14:cNvPr>
                <p14:cNvContentPartPr/>
                <p14:nvPr/>
              </p14:nvContentPartPr>
              <p14:xfrm>
                <a:off x="2418554" y="5496966"/>
                <a:ext cx="60120" cy="60840"/>
              </p14:xfrm>
            </p:contentPart>
          </mc:Choice>
          <mc:Fallback>
            <p:pic>
              <p:nvPicPr>
                <p:cNvPr id="207" name="Encre 206">
                  <a:extLst>
                    <a:ext uri="{FF2B5EF4-FFF2-40B4-BE49-F238E27FC236}">
                      <a16:creationId xmlns:a16="http://schemas.microsoft.com/office/drawing/2014/main" id="{EE2B7A1A-FDAB-422C-256B-C13E847E5F97}"/>
                    </a:ext>
                  </a:extLst>
                </p:cNvPr>
                <p:cNvPicPr/>
                <p:nvPr/>
              </p:nvPicPr>
              <p:blipFill>
                <a:blip r:embed="rId213"/>
                <a:stretch>
                  <a:fillRect/>
                </a:stretch>
              </p:blipFill>
              <p:spPr>
                <a:xfrm>
                  <a:off x="2409554" y="5488326"/>
                  <a:ext cx="77760" cy="78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4">
              <p14:nvContentPartPr>
                <p14:cNvPr id="208" name="Encre 207">
                  <a:extLst>
                    <a:ext uri="{FF2B5EF4-FFF2-40B4-BE49-F238E27FC236}">
                      <a16:creationId xmlns:a16="http://schemas.microsoft.com/office/drawing/2014/main" id="{C07311AE-0D1C-FD70-F803-295934E9FA39}"/>
                    </a:ext>
                  </a:extLst>
                </p14:cNvPr>
                <p14:cNvContentPartPr/>
                <p14:nvPr/>
              </p14:nvContentPartPr>
              <p14:xfrm>
                <a:off x="2484434" y="5530086"/>
                <a:ext cx="137880" cy="103680"/>
              </p14:xfrm>
            </p:contentPart>
          </mc:Choice>
          <mc:Fallback>
            <p:pic>
              <p:nvPicPr>
                <p:cNvPr id="208" name="Encre 207">
                  <a:extLst>
                    <a:ext uri="{FF2B5EF4-FFF2-40B4-BE49-F238E27FC236}">
                      <a16:creationId xmlns:a16="http://schemas.microsoft.com/office/drawing/2014/main" id="{C07311AE-0D1C-FD70-F803-295934E9FA39}"/>
                    </a:ext>
                  </a:extLst>
                </p:cNvPr>
                <p:cNvPicPr/>
                <p:nvPr/>
              </p:nvPicPr>
              <p:blipFill>
                <a:blip r:embed="rId215"/>
                <a:stretch>
                  <a:fillRect/>
                </a:stretch>
              </p:blipFill>
              <p:spPr>
                <a:xfrm>
                  <a:off x="2475794" y="5521446"/>
                  <a:ext cx="155520" cy="12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6">
              <p14:nvContentPartPr>
                <p14:cNvPr id="210" name="Encre 209">
                  <a:extLst>
                    <a:ext uri="{FF2B5EF4-FFF2-40B4-BE49-F238E27FC236}">
                      <a16:creationId xmlns:a16="http://schemas.microsoft.com/office/drawing/2014/main" id="{BE8F6A2C-D14C-172C-DACC-3E676EDAA3BC}"/>
                    </a:ext>
                  </a:extLst>
                </p14:cNvPr>
                <p14:cNvContentPartPr/>
                <p14:nvPr/>
              </p14:nvContentPartPr>
              <p14:xfrm>
                <a:off x="2356994" y="5090166"/>
                <a:ext cx="555120" cy="242280"/>
              </p14:xfrm>
            </p:contentPart>
          </mc:Choice>
          <mc:Fallback>
            <p:pic>
              <p:nvPicPr>
                <p:cNvPr id="210" name="Encre 209">
                  <a:extLst>
                    <a:ext uri="{FF2B5EF4-FFF2-40B4-BE49-F238E27FC236}">
                      <a16:creationId xmlns:a16="http://schemas.microsoft.com/office/drawing/2014/main" id="{BE8F6A2C-D14C-172C-DACC-3E676EDAA3BC}"/>
                    </a:ext>
                  </a:extLst>
                </p:cNvPr>
                <p:cNvPicPr/>
                <p:nvPr/>
              </p:nvPicPr>
              <p:blipFill>
                <a:blip r:embed="rId217"/>
                <a:stretch>
                  <a:fillRect/>
                </a:stretch>
              </p:blipFill>
              <p:spPr>
                <a:xfrm>
                  <a:off x="2348354" y="5081526"/>
                  <a:ext cx="572760" cy="25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8">
              <p14:nvContentPartPr>
                <p14:cNvPr id="29" name="Encre 28">
                  <a:extLst>
                    <a:ext uri="{FF2B5EF4-FFF2-40B4-BE49-F238E27FC236}">
                      <a16:creationId xmlns:a16="http://schemas.microsoft.com/office/drawing/2014/main" id="{191693BE-2FB1-103E-651A-0826FFC5FE5F}"/>
                    </a:ext>
                  </a:extLst>
                </p14:cNvPr>
                <p14:cNvContentPartPr/>
                <p14:nvPr/>
              </p14:nvContentPartPr>
              <p14:xfrm>
                <a:off x="8845274" y="5246484"/>
                <a:ext cx="267120" cy="635400"/>
              </p14:xfrm>
            </p:contentPart>
          </mc:Choice>
          <mc:Fallback>
            <p:pic>
              <p:nvPicPr>
                <p:cNvPr id="29" name="Encre 28">
                  <a:extLst>
                    <a:ext uri="{FF2B5EF4-FFF2-40B4-BE49-F238E27FC236}">
                      <a16:creationId xmlns:a16="http://schemas.microsoft.com/office/drawing/2014/main" id="{191693BE-2FB1-103E-651A-0826FFC5FE5F}"/>
                    </a:ext>
                  </a:extLst>
                </p:cNvPr>
                <p:cNvPicPr/>
                <p:nvPr/>
              </p:nvPicPr>
              <p:blipFill>
                <a:blip r:embed="rId219"/>
                <a:stretch>
                  <a:fillRect/>
                </a:stretch>
              </p:blipFill>
              <p:spPr>
                <a:xfrm>
                  <a:off x="8836274" y="5237484"/>
                  <a:ext cx="284760" cy="65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0">
              <p14:nvContentPartPr>
                <p14:cNvPr id="30" name="Encre 29">
                  <a:extLst>
                    <a:ext uri="{FF2B5EF4-FFF2-40B4-BE49-F238E27FC236}">
                      <a16:creationId xmlns:a16="http://schemas.microsoft.com/office/drawing/2014/main" id="{A289C275-E56C-9D6A-2EF9-297BBD3AF865}"/>
                    </a:ext>
                  </a:extLst>
                </p14:cNvPr>
                <p14:cNvContentPartPr/>
                <p14:nvPr/>
              </p14:nvContentPartPr>
              <p14:xfrm>
                <a:off x="9044714" y="5255124"/>
                <a:ext cx="360" cy="120240"/>
              </p14:xfrm>
            </p:contentPart>
          </mc:Choice>
          <mc:Fallback>
            <p:pic>
              <p:nvPicPr>
                <p:cNvPr id="30" name="Encre 29">
                  <a:extLst>
                    <a:ext uri="{FF2B5EF4-FFF2-40B4-BE49-F238E27FC236}">
                      <a16:creationId xmlns:a16="http://schemas.microsoft.com/office/drawing/2014/main" id="{A289C275-E56C-9D6A-2EF9-297BBD3AF865}"/>
                    </a:ext>
                  </a:extLst>
                </p:cNvPr>
                <p:cNvPicPr/>
                <p:nvPr/>
              </p:nvPicPr>
              <p:blipFill>
                <a:blip r:embed="rId221"/>
                <a:stretch>
                  <a:fillRect/>
                </a:stretch>
              </p:blipFill>
              <p:spPr>
                <a:xfrm>
                  <a:off x="9035714" y="5246124"/>
                  <a:ext cx="18000" cy="13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2">
              <p14:nvContentPartPr>
                <p14:cNvPr id="31" name="Encre 30">
                  <a:extLst>
                    <a:ext uri="{FF2B5EF4-FFF2-40B4-BE49-F238E27FC236}">
                      <a16:creationId xmlns:a16="http://schemas.microsoft.com/office/drawing/2014/main" id="{1C14E034-8150-255E-2AB6-B948B66BB6A3}"/>
                    </a:ext>
                  </a:extLst>
                </p14:cNvPr>
                <p14:cNvContentPartPr/>
                <p14:nvPr/>
              </p14:nvContentPartPr>
              <p14:xfrm>
                <a:off x="9177194" y="5298684"/>
                <a:ext cx="360" cy="100800"/>
              </p14:xfrm>
            </p:contentPart>
          </mc:Choice>
          <mc:Fallback>
            <p:pic>
              <p:nvPicPr>
                <p:cNvPr id="31" name="Encre 30">
                  <a:extLst>
                    <a:ext uri="{FF2B5EF4-FFF2-40B4-BE49-F238E27FC236}">
                      <a16:creationId xmlns:a16="http://schemas.microsoft.com/office/drawing/2014/main" id="{1C14E034-8150-255E-2AB6-B948B66BB6A3}"/>
                    </a:ext>
                  </a:extLst>
                </p:cNvPr>
                <p:cNvPicPr/>
                <p:nvPr/>
              </p:nvPicPr>
              <p:blipFill>
                <a:blip r:embed="rId188"/>
                <a:stretch>
                  <a:fillRect/>
                </a:stretch>
              </p:blipFill>
              <p:spPr>
                <a:xfrm>
                  <a:off x="9168194" y="5289684"/>
                  <a:ext cx="18000" cy="118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3">
              <p14:nvContentPartPr>
                <p14:cNvPr id="33" name="Encre 32">
                  <a:extLst>
                    <a:ext uri="{FF2B5EF4-FFF2-40B4-BE49-F238E27FC236}">
                      <a16:creationId xmlns:a16="http://schemas.microsoft.com/office/drawing/2014/main" id="{1334B746-1071-58B6-575E-B845AFF0C174}"/>
                    </a:ext>
                  </a:extLst>
                </p14:cNvPr>
                <p14:cNvContentPartPr/>
                <p14:nvPr/>
              </p14:nvContentPartPr>
              <p14:xfrm>
                <a:off x="9342074" y="5309844"/>
                <a:ext cx="360" cy="109080"/>
              </p14:xfrm>
            </p:contentPart>
          </mc:Choice>
          <mc:Fallback>
            <p:pic>
              <p:nvPicPr>
                <p:cNvPr id="33" name="Encre 32">
                  <a:extLst>
                    <a:ext uri="{FF2B5EF4-FFF2-40B4-BE49-F238E27FC236}">
                      <a16:creationId xmlns:a16="http://schemas.microsoft.com/office/drawing/2014/main" id="{1334B746-1071-58B6-575E-B845AFF0C174}"/>
                    </a:ext>
                  </a:extLst>
                </p:cNvPr>
                <p:cNvPicPr/>
                <p:nvPr/>
              </p:nvPicPr>
              <p:blipFill>
                <a:blip r:embed="rId224"/>
                <a:stretch>
                  <a:fillRect/>
                </a:stretch>
              </p:blipFill>
              <p:spPr>
                <a:xfrm>
                  <a:off x="9333074" y="5301204"/>
                  <a:ext cx="18000" cy="12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5">
              <p14:nvContentPartPr>
                <p14:cNvPr id="35" name="Encre 34">
                  <a:extLst>
                    <a:ext uri="{FF2B5EF4-FFF2-40B4-BE49-F238E27FC236}">
                      <a16:creationId xmlns:a16="http://schemas.microsoft.com/office/drawing/2014/main" id="{7C75143F-1CFE-C658-35FF-AE2B88F4F2A7}"/>
                    </a:ext>
                  </a:extLst>
                </p14:cNvPr>
                <p14:cNvContentPartPr/>
                <p14:nvPr/>
              </p14:nvContentPartPr>
              <p14:xfrm>
                <a:off x="9495794" y="5242884"/>
                <a:ext cx="254520" cy="354600"/>
              </p14:xfrm>
            </p:contentPart>
          </mc:Choice>
          <mc:Fallback>
            <p:pic>
              <p:nvPicPr>
                <p:cNvPr id="35" name="Encre 34">
                  <a:extLst>
                    <a:ext uri="{FF2B5EF4-FFF2-40B4-BE49-F238E27FC236}">
                      <a16:creationId xmlns:a16="http://schemas.microsoft.com/office/drawing/2014/main" id="{7C75143F-1CFE-C658-35FF-AE2B88F4F2A7}"/>
                    </a:ext>
                  </a:extLst>
                </p:cNvPr>
                <p:cNvPicPr/>
                <p:nvPr/>
              </p:nvPicPr>
              <p:blipFill>
                <a:blip r:embed="rId226"/>
                <a:stretch>
                  <a:fillRect/>
                </a:stretch>
              </p:blipFill>
              <p:spPr>
                <a:xfrm>
                  <a:off x="9487154" y="5234244"/>
                  <a:ext cx="272160" cy="37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7">
              <p14:nvContentPartPr>
                <p14:cNvPr id="37" name="Encre 36">
                  <a:extLst>
                    <a:ext uri="{FF2B5EF4-FFF2-40B4-BE49-F238E27FC236}">
                      <a16:creationId xmlns:a16="http://schemas.microsoft.com/office/drawing/2014/main" id="{88E2169D-AED1-FBE0-32E9-1EEB75E1781E}"/>
                    </a:ext>
                  </a:extLst>
                </p14:cNvPr>
                <p14:cNvContentPartPr/>
                <p14:nvPr/>
              </p14:nvContentPartPr>
              <p14:xfrm>
                <a:off x="9848594" y="5387964"/>
                <a:ext cx="23400" cy="219600"/>
              </p14:xfrm>
            </p:contentPart>
          </mc:Choice>
          <mc:Fallback>
            <p:pic>
              <p:nvPicPr>
                <p:cNvPr id="37" name="Encre 36">
                  <a:extLst>
                    <a:ext uri="{FF2B5EF4-FFF2-40B4-BE49-F238E27FC236}">
                      <a16:creationId xmlns:a16="http://schemas.microsoft.com/office/drawing/2014/main" id="{88E2169D-AED1-FBE0-32E9-1EEB75E1781E}"/>
                    </a:ext>
                  </a:extLst>
                </p:cNvPr>
                <p:cNvPicPr/>
                <p:nvPr/>
              </p:nvPicPr>
              <p:blipFill>
                <a:blip r:embed="rId228"/>
                <a:stretch>
                  <a:fillRect/>
                </a:stretch>
              </p:blipFill>
              <p:spPr>
                <a:xfrm>
                  <a:off x="9839954" y="5378964"/>
                  <a:ext cx="41040" cy="237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9">
              <p14:nvContentPartPr>
                <p14:cNvPr id="39" name="Encre 38">
                  <a:extLst>
                    <a:ext uri="{FF2B5EF4-FFF2-40B4-BE49-F238E27FC236}">
                      <a16:creationId xmlns:a16="http://schemas.microsoft.com/office/drawing/2014/main" id="{DD3FC532-04EF-56D9-78C6-BB27A52A7C19}"/>
                    </a:ext>
                  </a:extLst>
                </p14:cNvPr>
                <p14:cNvContentPartPr/>
                <p14:nvPr/>
              </p14:nvContentPartPr>
              <p14:xfrm>
                <a:off x="9848954" y="5343684"/>
                <a:ext cx="125640" cy="87840"/>
              </p14:xfrm>
            </p:contentPart>
          </mc:Choice>
          <mc:Fallback>
            <p:pic>
              <p:nvPicPr>
                <p:cNvPr id="39" name="Encre 38">
                  <a:extLst>
                    <a:ext uri="{FF2B5EF4-FFF2-40B4-BE49-F238E27FC236}">
                      <a16:creationId xmlns:a16="http://schemas.microsoft.com/office/drawing/2014/main" id="{DD3FC532-04EF-56D9-78C6-BB27A52A7C19}"/>
                    </a:ext>
                  </a:extLst>
                </p:cNvPr>
                <p:cNvPicPr/>
                <p:nvPr/>
              </p:nvPicPr>
              <p:blipFill>
                <a:blip r:embed="rId230"/>
                <a:stretch>
                  <a:fillRect/>
                </a:stretch>
              </p:blipFill>
              <p:spPr>
                <a:xfrm>
                  <a:off x="9840314" y="5334684"/>
                  <a:ext cx="143280" cy="10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1">
              <p14:nvContentPartPr>
                <p14:cNvPr id="41" name="Encre 40">
                  <a:extLst>
                    <a:ext uri="{FF2B5EF4-FFF2-40B4-BE49-F238E27FC236}">
                      <a16:creationId xmlns:a16="http://schemas.microsoft.com/office/drawing/2014/main" id="{608BDACC-DC35-F15D-2FB3-648973F8DB65}"/>
                    </a:ext>
                  </a:extLst>
                </p14:cNvPr>
                <p14:cNvContentPartPr/>
                <p14:nvPr/>
              </p14:nvContentPartPr>
              <p14:xfrm>
                <a:off x="8067674" y="4337844"/>
                <a:ext cx="228960" cy="653400"/>
              </p14:xfrm>
            </p:contentPart>
          </mc:Choice>
          <mc:Fallback>
            <p:pic>
              <p:nvPicPr>
                <p:cNvPr id="41" name="Encre 40">
                  <a:extLst>
                    <a:ext uri="{FF2B5EF4-FFF2-40B4-BE49-F238E27FC236}">
                      <a16:creationId xmlns:a16="http://schemas.microsoft.com/office/drawing/2014/main" id="{608BDACC-DC35-F15D-2FB3-648973F8DB65}"/>
                    </a:ext>
                  </a:extLst>
                </p:cNvPr>
                <p:cNvPicPr/>
                <p:nvPr/>
              </p:nvPicPr>
              <p:blipFill>
                <a:blip r:embed="rId232"/>
                <a:stretch>
                  <a:fillRect/>
                </a:stretch>
              </p:blipFill>
              <p:spPr>
                <a:xfrm>
                  <a:off x="8058674" y="4328844"/>
                  <a:ext cx="246600" cy="67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3">
              <p14:nvContentPartPr>
                <p14:cNvPr id="42" name="Encre 41">
                  <a:extLst>
                    <a:ext uri="{FF2B5EF4-FFF2-40B4-BE49-F238E27FC236}">
                      <a16:creationId xmlns:a16="http://schemas.microsoft.com/office/drawing/2014/main" id="{4DE1A011-444A-A168-C10A-147EC8CF1B35}"/>
                    </a:ext>
                  </a:extLst>
                </p14:cNvPr>
                <p14:cNvContentPartPr/>
                <p14:nvPr/>
              </p14:nvContentPartPr>
              <p14:xfrm>
                <a:off x="8007914" y="3601644"/>
                <a:ext cx="290160" cy="551880"/>
              </p14:xfrm>
            </p:contentPart>
          </mc:Choice>
          <mc:Fallback>
            <p:pic>
              <p:nvPicPr>
                <p:cNvPr id="42" name="Encre 41">
                  <a:extLst>
                    <a:ext uri="{FF2B5EF4-FFF2-40B4-BE49-F238E27FC236}">
                      <a16:creationId xmlns:a16="http://schemas.microsoft.com/office/drawing/2014/main" id="{4DE1A011-444A-A168-C10A-147EC8CF1B35}"/>
                    </a:ext>
                  </a:extLst>
                </p:cNvPr>
                <p:cNvPicPr/>
                <p:nvPr/>
              </p:nvPicPr>
              <p:blipFill>
                <a:blip r:embed="rId234"/>
                <a:stretch>
                  <a:fillRect/>
                </a:stretch>
              </p:blipFill>
              <p:spPr>
                <a:xfrm>
                  <a:off x="7998914" y="3593004"/>
                  <a:ext cx="307800" cy="56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5">
              <p14:nvContentPartPr>
                <p14:cNvPr id="43" name="Encre 42">
                  <a:extLst>
                    <a:ext uri="{FF2B5EF4-FFF2-40B4-BE49-F238E27FC236}">
                      <a16:creationId xmlns:a16="http://schemas.microsoft.com/office/drawing/2014/main" id="{84A46E8A-0F2A-2CB3-7A3A-AA953CAB7F5E}"/>
                    </a:ext>
                  </a:extLst>
                </p14:cNvPr>
                <p14:cNvContentPartPr/>
                <p14:nvPr/>
              </p14:nvContentPartPr>
              <p14:xfrm>
                <a:off x="8400674" y="3940044"/>
                <a:ext cx="16560" cy="147240"/>
              </p14:xfrm>
            </p:contentPart>
          </mc:Choice>
          <mc:Fallback>
            <p:pic>
              <p:nvPicPr>
                <p:cNvPr id="43" name="Encre 42">
                  <a:extLst>
                    <a:ext uri="{FF2B5EF4-FFF2-40B4-BE49-F238E27FC236}">
                      <a16:creationId xmlns:a16="http://schemas.microsoft.com/office/drawing/2014/main" id="{84A46E8A-0F2A-2CB3-7A3A-AA953CAB7F5E}"/>
                    </a:ext>
                  </a:extLst>
                </p:cNvPr>
                <p:cNvPicPr/>
                <p:nvPr/>
              </p:nvPicPr>
              <p:blipFill>
                <a:blip r:embed="rId236"/>
                <a:stretch>
                  <a:fillRect/>
                </a:stretch>
              </p:blipFill>
              <p:spPr>
                <a:xfrm>
                  <a:off x="8392034" y="3931404"/>
                  <a:ext cx="34200" cy="16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7">
              <p14:nvContentPartPr>
                <p14:cNvPr id="117" name="Encre 116">
                  <a:extLst>
                    <a:ext uri="{FF2B5EF4-FFF2-40B4-BE49-F238E27FC236}">
                      <a16:creationId xmlns:a16="http://schemas.microsoft.com/office/drawing/2014/main" id="{416192AA-B815-346B-BB17-17C5E16EDDA8}"/>
                    </a:ext>
                  </a:extLst>
                </p14:cNvPr>
                <p14:cNvContentPartPr/>
                <p14:nvPr/>
              </p14:nvContentPartPr>
              <p14:xfrm>
                <a:off x="5078594" y="4164324"/>
                <a:ext cx="2026440" cy="694800"/>
              </p14:xfrm>
            </p:contentPart>
          </mc:Choice>
          <mc:Fallback>
            <p:pic>
              <p:nvPicPr>
                <p:cNvPr id="117" name="Encre 116">
                  <a:extLst>
                    <a:ext uri="{FF2B5EF4-FFF2-40B4-BE49-F238E27FC236}">
                      <a16:creationId xmlns:a16="http://schemas.microsoft.com/office/drawing/2014/main" id="{416192AA-B815-346B-BB17-17C5E16EDDA8}"/>
                    </a:ext>
                  </a:extLst>
                </p:cNvPr>
                <p:cNvPicPr/>
                <p:nvPr/>
              </p:nvPicPr>
              <p:blipFill>
                <a:blip r:embed="rId238"/>
                <a:stretch>
                  <a:fillRect/>
                </a:stretch>
              </p:blipFill>
              <p:spPr>
                <a:xfrm>
                  <a:off x="5069594" y="4155684"/>
                  <a:ext cx="2044080" cy="71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9">
              <p14:nvContentPartPr>
                <p14:cNvPr id="118" name="Encre 117">
                  <a:extLst>
                    <a:ext uri="{FF2B5EF4-FFF2-40B4-BE49-F238E27FC236}">
                      <a16:creationId xmlns:a16="http://schemas.microsoft.com/office/drawing/2014/main" id="{4FAB3EAE-C869-5CEA-6722-60C841AB6382}"/>
                    </a:ext>
                  </a:extLst>
                </p14:cNvPr>
                <p14:cNvContentPartPr/>
                <p14:nvPr/>
              </p14:nvContentPartPr>
              <p14:xfrm>
                <a:off x="7204034" y="4616124"/>
                <a:ext cx="123120" cy="329760"/>
              </p14:xfrm>
            </p:contentPart>
          </mc:Choice>
          <mc:Fallback>
            <p:pic>
              <p:nvPicPr>
                <p:cNvPr id="118" name="Encre 117">
                  <a:extLst>
                    <a:ext uri="{FF2B5EF4-FFF2-40B4-BE49-F238E27FC236}">
                      <a16:creationId xmlns:a16="http://schemas.microsoft.com/office/drawing/2014/main" id="{4FAB3EAE-C869-5CEA-6722-60C841AB6382}"/>
                    </a:ext>
                  </a:extLst>
                </p:cNvPr>
                <p:cNvPicPr/>
                <p:nvPr/>
              </p:nvPicPr>
              <p:blipFill>
                <a:blip r:embed="rId240"/>
                <a:stretch>
                  <a:fillRect/>
                </a:stretch>
              </p:blipFill>
              <p:spPr>
                <a:xfrm>
                  <a:off x="7195394" y="4607124"/>
                  <a:ext cx="140760" cy="347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1">
              <p14:nvContentPartPr>
                <p14:cNvPr id="130" name="Encre 129">
                  <a:extLst>
                    <a:ext uri="{FF2B5EF4-FFF2-40B4-BE49-F238E27FC236}">
                      <a16:creationId xmlns:a16="http://schemas.microsoft.com/office/drawing/2014/main" id="{176C520C-4D94-CFCD-0D6D-ECC9D3EB50C5}"/>
                    </a:ext>
                  </a:extLst>
                </p14:cNvPr>
                <p14:cNvContentPartPr/>
                <p14:nvPr/>
              </p14:nvContentPartPr>
              <p14:xfrm>
                <a:off x="7490954" y="4322364"/>
                <a:ext cx="144000" cy="259920"/>
              </p14:xfrm>
            </p:contentPart>
          </mc:Choice>
          <mc:Fallback>
            <p:pic>
              <p:nvPicPr>
                <p:cNvPr id="130" name="Encre 129">
                  <a:extLst>
                    <a:ext uri="{FF2B5EF4-FFF2-40B4-BE49-F238E27FC236}">
                      <a16:creationId xmlns:a16="http://schemas.microsoft.com/office/drawing/2014/main" id="{176C520C-4D94-CFCD-0D6D-ECC9D3EB50C5}"/>
                    </a:ext>
                  </a:extLst>
                </p:cNvPr>
                <p:cNvPicPr/>
                <p:nvPr/>
              </p:nvPicPr>
              <p:blipFill>
                <a:blip r:embed="rId242"/>
                <a:stretch>
                  <a:fillRect/>
                </a:stretch>
              </p:blipFill>
              <p:spPr>
                <a:xfrm>
                  <a:off x="7481954" y="4313364"/>
                  <a:ext cx="161640" cy="27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3">
              <p14:nvContentPartPr>
                <p14:cNvPr id="122" name="Encre 121">
                  <a:extLst>
                    <a:ext uri="{FF2B5EF4-FFF2-40B4-BE49-F238E27FC236}">
                      <a16:creationId xmlns:a16="http://schemas.microsoft.com/office/drawing/2014/main" id="{BE1A0583-8560-FB58-99C8-62C9466A894E}"/>
                    </a:ext>
                  </a:extLst>
                </p14:cNvPr>
                <p14:cNvContentPartPr/>
                <p14:nvPr/>
              </p14:nvContentPartPr>
              <p14:xfrm>
                <a:off x="8835554" y="5001324"/>
                <a:ext cx="142560" cy="360"/>
              </p14:xfrm>
            </p:contentPart>
          </mc:Choice>
          <mc:Fallback>
            <p:pic>
              <p:nvPicPr>
                <p:cNvPr id="122" name="Encre 121">
                  <a:extLst>
                    <a:ext uri="{FF2B5EF4-FFF2-40B4-BE49-F238E27FC236}">
                      <a16:creationId xmlns:a16="http://schemas.microsoft.com/office/drawing/2014/main" id="{BE1A0583-8560-FB58-99C8-62C9466A894E}"/>
                    </a:ext>
                  </a:extLst>
                </p:cNvPr>
                <p:cNvPicPr/>
                <p:nvPr/>
              </p:nvPicPr>
              <p:blipFill>
                <a:blip r:embed="rId244"/>
                <a:stretch>
                  <a:fillRect/>
                </a:stretch>
              </p:blipFill>
              <p:spPr>
                <a:xfrm>
                  <a:off x="8826554" y="4992684"/>
                  <a:ext cx="1602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5">
              <p14:nvContentPartPr>
                <p14:cNvPr id="123" name="Encre 122">
                  <a:extLst>
                    <a:ext uri="{FF2B5EF4-FFF2-40B4-BE49-F238E27FC236}">
                      <a16:creationId xmlns:a16="http://schemas.microsoft.com/office/drawing/2014/main" id="{BE2C79AC-FA59-9924-9058-2AEA83DF6190}"/>
                    </a:ext>
                  </a:extLst>
                </p14:cNvPr>
                <p14:cNvContentPartPr/>
                <p14:nvPr/>
              </p14:nvContentPartPr>
              <p14:xfrm>
                <a:off x="8890274" y="4946244"/>
                <a:ext cx="360" cy="86760"/>
              </p14:xfrm>
            </p:contentPart>
          </mc:Choice>
          <mc:Fallback>
            <p:pic>
              <p:nvPicPr>
                <p:cNvPr id="123" name="Encre 122">
                  <a:extLst>
                    <a:ext uri="{FF2B5EF4-FFF2-40B4-BE49-F238E27FC236}">
                      <a16:creationId xmlns:a16="http://schemas.microsoft.com/office/drawing/2014/main" id="{BE2C79AC-FA59-9924-9058-2AEA83DF6190}"/>
                    </a:ext>
                  </a:extLst>
                </p:cNvPr>
                <p:cNvPicPr/>
                <p:nvPr/>
              </p:nvPicPr>
              <p:blipFill>
                <a:blip r:embed="rId246"/>
                <a:stretch>
                  <a:fillRect/>
                </a:stretch>
              </p:blipFill>
              <p:spPr>
                <a:xfrm>
                  <a:off x="8881634" y="4937604"/>
                  <a:ext cx="18000" cy="104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7">
              <p14:nvContentPartPr>
                <p14:cNvPr id="125" name="Encre 124">
                  <a:extLst>
                    <a:ext uri="{FF2B5EF4-FFF2-40B4-BE49-F238E27FC236}">
                      <a16:creationId xmlns:a16="http://schemas.microsoft.com/office/drawing/2014/main" id="{E2C71053-3DBC-C171-C700-1CBB6674CC2A}"/>
                    </a:ext>
                  </a:extLst>
                </p14:cNvPr>
                <p14:cNvContentPartPr/>
                <p14:nvPr/>
              </p14:nvContentPartPr>
              <p14:xfrm>
                <a:off x="8857154" y="4936524"/>
                <a:ext cx="122760" cy="109440"/>
              </p14:xfrm>
            </p:contentPart>
          </mc:Choice>
          <mc:Fallback>
            <p:pic>
              <p:nvPicPr>
                <p:cNvPr id="125" name="Encre 124">
                  <a:extLst>
                    <a:ext uri="{FF2B5EF4-FFF2-40B4-BE49-F238E27FC236}">
                      <a16:creationId xmlns:a16="http://schemas.microsoft.com/office/drawing/2014/main" id="{E2C71053-3DBC-C171-C700-1CBB6674CC2A}"/>
                    </a:ext>
                  </a:extLst>
                </p:cNvPr>
                <p:cNvPicPr/>
                <p:nvPr/>
              </p:nvPicPr>
              <p:blipFill>
                <a:blip r:embed="rId248"/>
                <a:stretch>
                  <a:fillRect/>
                </a:stretch>
              </p:blipFill>
              <p:spPr>
                <a:xfrm>
                  <a:off x="8848514" y="4927524"/>
                  <a:ext cx="140400" cy="12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9">
              <p14:nvContentPartPr>
                <p14:cNvPr id="127" name="Encre 126">
                  <a:extLst>
                    <a:ext uri="{FF2B5EF4-FFF2-40B4-BE49-F238E27FC236}">
                      <a16:creationId xmlns:a16="http://schemas.microsoft.com/office/drawing/2014/main" id="{4A1CA787-FF57-5E5B-B415-8D2E8A84029D}"/>
                    </a:ext>
                  </a:extLst>
                </p14:cNvPr>
                <p14:cNvContentPartPr/>
                <p14:nvPr/>
              </p14:nvContentPartPr>
              <p14:xfrm>
                <a:off x="8835554" y="4935084"/>
                <a:ext cx="70560" cy="115560"/>
              </p14:xfrm>
            </p:contentPart>
          </mc:Choice>
          <mc:Fallback>
            <p:pic>
              <p:nvPicPr>
                <p:cNvPr id="127" name="Encre 126">
                  <a:extLst>
                    <a:ext uri="{FF2B5EF4-FFF2-40B4-BE49-F238E27FC236}">
                      <a16:creationId xmlns:a16="http://schemas.microsoft.com/office/drawing/2014/main" id="{4A1CA787-FF57-5E5B-B415-8D2E8A84029D}"/>
                    </a:ext>
                  </a:extLst>
                </p:cNvPr>
                <p:cNvPicPr/>
                <p:nvPr/>
              </p:nvPicPr>
              <p:blipFill>
                <a:blip r:embed="rId250"/>
                <a:stretch>
                  <a:fillRect/>
                </a:stretch>
              </p:blipFill>
              <p:spPr>
                <a:xfrm>
                  <a:off x="8826554" y="4926444"/>
                  <a:ext cx="88200" cy="13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1">
              <p14:nvContentPartPr>
                <p14:cNvPr id="131" name="Encre 130">
                  <a:extLst>
                    <a:ext uri="{FF2B5EF4-FFF2-40B4-BE49-F238E27FC236}">
                      <a16:creationId xmlns:a16="http://schemas.microsoft.com/office/drawing/2014/main" id="{91423771-77CA-3A2B-3D71-4E38F86409B4}"/>
                    </a:ext>
                  </a:extLst>
                </p14:cNvPr>
                <p14:cNvContentPartPr/>
                <p14:nvPr/>
              </p14:nvContentPartPr>
              <p14:xfrm>
                <a:off x="8405714" y="4824924"/>
                <a:ext cx="120240" cy="12240"/>
              </p14:xfrm>
            </p:contentPart>
          </mc:Choice>
          <mc:Fallback>
            <p:pic>
              <p:nvPicPr>
                <p:cNvPr id="131" name="Encre 130">
                  <a:extLst>
                    <a:ext uri="{FF2B5EF4-FFF2-40B4-BE49-F238E27FC236}">
                      <a16:creationId xmlns:a16="http://schemas.microsoft.com/office/drawing/2014/main" id="{91423771-77CA-3A2B-3D71-4E38F86409B4}"/>
                    </a:ext>
                  </a:extLst>
                </p:cNvPr>
                <p:cNvPicPr/>
                <p:nvPr/>
              </p:nvPicPr>
              <p:blipFill>
                <a:blip r:embed="rId252"/>
                <a:stretch>
                  <a:fillRect/>
                </a:stretch>
              </p:blipFill>
              <p:spPr>
                <a:xfrm>
                  <a:off x="8396714" y="4815924"/>
                  <a:ext cx="13788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3">
              <p14:nvContentPartPr>
                <p14:cNvPr id="133" name="Encre 132">
                  <a:extLst>
                    <a:ext uri="{FF2B5EF4-FFF2-40B4-BE49-F238E27FC236}">
                      <a16:creationId xmlns:a16="http://schemas.microsoft.com/office/drawing/2014/main" id="{19E6CE3A-A2DC-A2E2-1241-E865713098E3}"/>
                    </a:ext>
                  </a:extLst>
                </p14:cNvPr>
                <p14:cNvContentPartPr/>
                <p14:nvPr/>
              </p14:nvContentPartPr>
              <p14:xfrm>
                <a:off x="8482394" y="4747884"/>
                <a:ext cx="360" cy="89640"/>
              </p14:xfrm>
            </p:contentPart>
          </mc:Choice>
          <mc:Fallback>
            <p:pic>
              <p:nvPicPr>
                <p:cNvPr id="133" name="Encre 132">
                  <a:extLst>
                    <a:ext uri="{FF2B5EF4-FFF2-40B4-BE49-F238E27FC236}">
                      <a16:creationId xmlns:a16="http://schemas.microsoft.com/office/drawing/2014/main" id="{19E6CE3A-A2DC-A2E2-1241-E865713098E3}"/>
                    </a:ext>
                  </a:extLst>
                </p:cNvPr>
                <p:cNvPicPr/>
                <p:nvPr/>
              </p:nvPicPr>
              <p:blipFill>
                <a:blip r:embed="rId246"/>
                <a:stretch>
                  <a:fillRect/>
                </a:stretch>
              </p:blipFill>
              <p:spPr>
                <a:xfrm>
                  <a:off x="8473754" y="4738884"/>
                  <a:ext cx="18000" cy="10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4">
              <p14:nvContentPartPr>
                <p14:cNvPr id="135" name="Encre 134">
                  <a:extLst>
                    <a:ext uri="{FF2B5EF4-FFF2-40B4-BE49-F238E27FC236}">
                      <a16:creationId xmlns:a16="http://schemas.microsoft.com/office/drawing/2014/main" id="{FE127F04-7F93-0457-B850-932DCEC9D222}"/>
                    </a:ext>
                  </a:extLst>
                </p14:cNvPr>
                <p14:cNvContentPartPr/>
                <p14:nvPr/>
              </p14:nvContentPartPr>
              <p14:xfrm>
                <a:off x="8416874" y="4785684"/>
                <a:ext cx="91440" cy="84240"/>
              </p14:xfrm>
            </p:contentPart>
          </mc:Choice>
          <mc:Fallback>
            <p:pic>
              <p:nvPicPr>
                <p:cNvPr id="135" name="Encre 134">
                  <a:extLst>
                    <a:ext uri="{FF2B5EF4-FFF2-40B4-BE49-F238E27FC236}">
                      <a16:creationId xmlns:a16="http://schemas.microsoft.com/office/drawing/2014/main" id="{FE127F04-7F93-0457-B850-932DCEC9D222}"/>
                    </a:ext>
                  </a:extLst>
                </p:cNvPr>
                <p:cNvPicPr/>
                <p:nvPr/>
              </p:nvPicPr>
              <p:blipFill>
                <a:blip r:embed="rId255"/>
                <a:stretch>
                  <a:fillRect/>
                </a:stretch>
              </p:blipFill>
              <p:spPr>
                <a:xfrm>
                  <a:off x="8408234" y="4776684"/>
                  <a:ext cx="109080" cy="10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6">
              <p14:nvContentPartPr>
                <p14:cNvPr id="137" name="Encre 136">
                  <a:extLst>
                    <a:ext uri="{FF2B5EF4-FFF2-40B4-BE49-F238E27FC236}">
                      <a16:creationId xmlns:a16="http://schemas.microsoft.com/office/drawing/2014/main" id="{FD08F1B8-C4F1-089D-FF29-8D4A134D04D4}"/>
                    </a:ext>
                  </a:extLst>
                </p14:cNvPr>
                <p14:cNvContentPartPr/>
                <p14:nvPr/>
              </p14:nvContentPartPr>
              <p14:xfrm>
                <a:off x="8427674" y="4781004"/>
                <a:ext cx="45360" cy="64800"/>
              </p14:xfrm>
            </p:contentPart>
          </mc:Choice>
          <mc:Fallback>
            <p:pic>
              <p:nvPicPr>
                <p:cNvPr id="137" name="Encre 136">
                  <a:extLst>
                    <a:ext uri="{FF2B5EF4-FFF2-40B4-BE49-F238E27FC236}">
                      <a16:creationId xmlns:a16="http://schemas.microsoft.com/office/drawing/2014/main" id="{FD08F1B8-C4F1-089D-FF29-8D4A134D04D4}"/>
                    </a:ext>
                  </a:extLst>
                </p:cNvPr>
                <p:cNvPicPr/>
                <p:nvPr/>
              </p:nvPicPr>
              <p:blipFill>
                <a:blip r:embed="rId257"/>
                <a:stretch>
                  <a:fillRect/>
                </a:stretch>
              </p:blipFill>
              <p:spPr>
                <a:xfrm>
                  <a:off x="8418674" y="4772004"/>
                  <a:ext cx="63000" cy="8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8">
              <p14:nvContentPartPr>
                <p14:cNvPr id="213" name="Encre 212">
                  <a:extLst>
                    <a:ext uri="{FF2B5EF4-FFF2-40B4-BE49-F238E27FC236}">
                      <a16:creationId xmlns:a16="http://schemas.microsoft.com/office/drawing/2014/main" id="{AD2FFB1B-646C-9379-2216-6000EBDC22EC}"/>
                    </a:ext>
                  </a:extLst>
                </p14:cNvPr>
                <p14:cNvContentPartPr/>
                <p14:nvPr/>
              </p14:nvContentPartPr>
              <p14:xfrm>
                <a:off x="1486514" y="1816326"/>
                <a:ext cx="1830960" cy="1148760"/>
              </p14:xfrm>
            </p:contentPart>
          </mc:Choice>
          <mc:Fallback>
            <p:pic>
              <p:nvPicPr>
                <p:cNvPr id="213" name="Encre 212">
                  <a:extLst>
                    <a:ext uri="{FF2B5EF4-FFF2-40B4-BE49-F238E27FC236}">
                      <a16:creationId xmlns:a16="http://schemas.microsoft.com/office/drawing/2014/main" id="{AD2FFB1B-646C-9379-2216-6000EBDC22EC}"/>
                    </a:ext>
                  </a:extLst>
                </p:cNvPr>
                <p:cNvPicPr/>
                <p:nvPr/>
              </p:nvPicPr>
              <p:blipFill>
                <a:blip r:embed="rId259"/>
                <a:stretch>
                  <a:fillRect/>
                </a:stretch>
              </p:blipFill>
              <p:spPr>
                <a:xfrm>
                  <a:off x="1477874" y="1807326"/>
                  <a:ext cx="1848600" cy="1166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60">
            <p14:nvContentPartPr>
              <p14:cNvPr id="215" name="Encre 214">
                <a:extLst>
                  <a:ext uri="{FF2B5EF4-FFF2-40B4-BE49-F238E27FC236}">
                    <a16:creationId xmlns:a16="http://schemas.microsoft.com/office/drawing/2014/main" id="{154D3501-C087-4B3F-D9AE-C81B1EA4041F}"/>
                  </a:ext>
                </a:extLst>
              </p14:cNvPr>
              <p14:cNvContentPartPr/>
              <p14:nvPr/>
            </p14:nvContentPartPr>
            <p14:xfrm>
              <a:off x="6786074" y="2456046"/>
              <a:ext cx="1219320" cy="442800"/>
            </p14:xfrm>
          </p:contentPart>
        </mc:Choice>
        <mc:Fallback>
          <p:pic>
            <p:nvPicPr>
              <p:cNvPr id="215" name="Encre 214">
                <a:extLst>
                  <a:ext uri="{FF2B5EF4-FFF2-40B4-BE49-F238E27FC236}">
                    <a16:creationId xmlns:a16="http://schemas.microsoft.com/office/drawing/2014/main" id="{154D3501-C087-4B3F-D9AE-C81B1EA4041F}"/>
                  </a:ext>
                </a:extLst>
              </p:cNvPr>
              <p:cNvPicPr/>
              <p:nvPr/>
            </p:nvPicPr>
            <p:blipFill>
              <a:blip r:embed="rId261"/>
              <a:stretch>
                <a:fillRect/>
              </a:stretch>
            </p:blipFill>
            <p:spPr>
              <a:xfrm>
                <a:off x="6732434" y="2348046"/>
                <a:ext cx="1326960" cy="65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2">
            <p14:nvContentPartPr>
              <p14:cNvPr id="220" name="Encre 219">
                <a:extLst>
                  <a:ext uri="{FF2B5EF4-FFF2-40B4-BE49-F238E27FC236}">
                    <a16:creationId xmlns:a16="http://schemas.microsoft.com/office/drawing/2014/main" id="{3FC7FCD3-7088-5867-125E-EF9C2618B7D5}"/>
                  </a:ext>
                </a:extLst>
              </p14:cNvPr>
              <p14:cNvContentPartPr/>
              <p14:nvPr/>
            </p14:nvContentPartPr>
            <p14:xfrm>
              <a:off x="5528234" y="1883646"/>
              <a:ext cx="1151280" cy="1026000"/>
            </p14:xfrm>
          </p:contentPart>
        </mc:Choice>
        <mc:Fallback>
          <p:pic>
            <p:nvPicPr>
              <p:cNvPr id="220" name="Encre 219">
                <a:extLst>
                  <a:ext uri="{FF2B5EF4-FFF2-40B4-BE49-F238E27FC236}">
                    <a16:creationId xmlns:a16="http://schemas.microsoft.com/office/drawing/2014/main" id="{3FC7FCD3-7088-5867-125E-EF9C2618B7D5}"/>
                  </a:ext>
                </a:extLst>
              </p:cNvPr>
              <p:cNvPicPr/>
              <p:nvPr/>
            </p:nvPicPr>
            <p:blipFill>
              <a:blip r:embed="rId263"/>
              <a:stretch>
                <a:fillRect/>
              </a:stretch>
            </p:blipFill>
            <p:spPr>
              <a:xfrm>
                <a:off x="5519234" y="1875006"/>
                <a:ext cx="1168920" cy="1043640"/>
              </a:xfrm>
              <a:prstGeom prst="rect">
                <a:avLst/>
              </a:prstGeom>
            </p:spPr>
          </p:pic>
        </mc:Fallback>
      </mc:AlternateContent>
      <p:grpSp>
        <p:nvGrpSpPr>
          <p:cNvPr id="222" name="Groupe 221">
            <a:extLst>
              <a:ext uri="{FF2B5EF4-FFF2-40B4-BE49-F238E27FC236}">
                <a16:creationId xmlns:a16="http://schemas.microsoft.com/office/drawing/2014/main" id="{317CFCFC-E5BB-7920-E05D-73EE2B7B1186}"/>
              </a:ext>
            </a:extLst>
          </p:cNvPr>
          <p:cNvGrpSpPr/>
          <p:nvPr/>
        </p:nvGrpSpPr>
        <p:grpSpPr>
          <a:xfrm>
            <a:off x="6090914" y="3072366"/>
            <a:ext cx="1191960" cy="938880"/>
            <a:chOff x="6090914" y="3072366"/>
            <a:chExt cx="1191960" cy="938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64">
              <p14:nvContentPartPr>
                <p14:cNvPr id="216" name="Encre 215">
                  <a:extLst>
                    <a:ext uri="{FF2B5EF4-FFF2-40B4-BE49-F238E27FC236}">
                      <a16:creationId xmlns:a16="http://schemas.microsoft.com/office/drawing/2014/main" id="{29104B25-F667-0B69-ED5C-6CAC4B3177D4}"/>
                    </a:ext>
                  </a:extLst>
                </p14:cNvPr>
                <p14:cNvContentPartPr/>
                <p14:nvPr/>
              </p14:nvContentPartPr>
              <p14:xfrm>
                <a:off x="6213314" y="3392766"/>
                <a:ext cx="187920" cy="330120"/>
              </p14:xfrm>
            </p:contentPart>
          </mc:Choice>
          <mc:Fallback>
            <p:pic>
              <p:nvPicPr>
                <p:cNvPr id="216" name="Encre 215">
                  <a:extLst>
                    <a:ext uri="{FF2B5EF4-FFF2-40B4-BE49-F238E27FC236}">
                      <a16:creationId xmlns:a16="http://schemas.microsoft.com/office/drawing/2014/main" id="{29104B25-F667-0B69-ED5C-6CAC4B3177D4}"/>
                    </a:ext>
                  </a:extLst>
                </p:cNvPr>
                <p:cNvPicPr/>
                <p:nvPr/>
              </p:nvPicPr>
              <p:blipFill>
                <a:blip r:embed="rId265"/>
                <a:stretch>
                  <a:fillRect/>
                </a:stretch>
              </p:blipFill>
              <p:spPr>
                <a:xfrm>
                  <a:off x="6204674" y="3384126"/>
                  <a:ext cx="205560" cy="34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6">
              <p14:nvContentPartPr>
                <p14:cNvPr id="217" name="Encre 216">
                  <a:extLst>
                    <a:ext uri="{FF2B5EF4-FFF2-40B4-BE49-F238E27FC236}">
                      <a16:creationId xmlns:a16="http://schemas.microsoft.com/office/drawing/2014/main" id="{090BECF0-F2A6-AFAF-1633-1456F999672E}"/>
                    </a:ext>
                  </a:extLst>
                </p14:cNvPr>
                <p14:cNvContentPartPr/>
                <p14:nvPr/>
              </p14:nvContentPartPr>
              <p14:xfrm>
                <a:off x="6420674" y="3637206"/>
                <a:ext cx="151200" cy="201240"/>
              </p14:xfrm>
            </p:contentPart>
          </mc:Choice>
          <mc:Fallback>
            <p:pic>
              <p:nvPicPr>
                <p:cNvPr id="217" name="Encre 216">
                  <a:extLst>
                    <a:ext uri="{FF2B5EF4-FFF2-40B4-BE49-F238E27FC236}">
                      <a16:creationId xmlns:a16="http://schemas.microsoft.com/office/drawing/2014/main" id="{090BECF0-F2A6-AFAF-1633-1456F999672E}"/>
                    </a:ext>
                  </a:extLst>
                </p:cNvPr>
                <p:cNvPicPr/>
                <p:nvPr/>
              </p:nvPicPr>
              <p:blipFill>
                <a:blip r:embed="rId267"/>
                <a:stretch>
                  <a:fillRect/>
                </a:stretch>
              </p:blipFill>
              <p:spPr>
                <a:xfrm>
                  <a:off x="6411674" y="3628206"/>
                  <a:ext cx="168840" cy="21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8">
              <p14:nvContentPartPr>
                <p14:cNvPr id="218" name="Encre 217">
                  <a:extLst>
                    <a:ext uri="{FF2B5EF4-FFF2-40B4-BE49-F238E27FC236}">
                      <a16:creationId xmlns:a16="http://schemas.microsoft.com/office/drawing/2014/main" id="{CC111DCE-5E41-E709-2AAE-BB0A3C3B4AC1}"/>
                    </a:ext>
                  </a:extLst>
                </p14:cNvPr>
                <p14:cNvContentPartPr/>
                <p14:nvPr/>
              </p14:nvContentPartPr>
              <p14:xfrm>
                <a:off x="6663314" y="3425526"/>
                <a:ext cx="312840" cy="322200"/>
              </p14:xfrm>
            </p:contentPart>
          </mc:Choice>
          <mc:Fallback>
            <p:pic>
              <p:nvPicPr>
                <p:cNvPr id="218" name="Encre 217">
                  <a:extLst>
                    <a:ext uri="{FF2B5EF4-FFF2-40B4-BE49-F238E27FC236}">
                      <a16:creationId xmlns:a16="http://schemas.microsoft.com/office/drawing/2014/main" id="{CC111DCE-5E41-E709-2AAE-BB0A3C3B4AC1}"/>
                    </a:ext>
                  </a:extLst>
                </p:cNvPr>
                <p:cNvPicPr/>
                <p:nvPr/>
              </p:nvPicPr>
              <p:blipFill>
                <a:blip r:embed="rId269"/>
                <a:stretch>
                  <a:fillRect/>
                </a:stretch>
              </p:blipFill>
              <p:spPr>
                <a:xfrm>
                  <a:off x="6654314" y="3416886"/>
                  <a:ext cx="330480" cy="33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0">
              <p14:nvContentPartPr>
                <p14:cNvPr id="221" name="Encre 220">
                  <a:extLst>
                    <a:ext uri="{FF2B5EF4-FFF2-40B4-BE49-F238E27FC236}">
                      <a16:creationId xmlns:a16="http://schemas.microsoft.com/office/drawing/2014/main" id="{67542DAA-2C1F-F2FF-CFD4-79AE108435E0}"/>
                    </a:ext>
                  </a:extLst>
                </p14:cNvPr>
                <p14:cNvContentPartPr/>
                <p14:nvPr/>
              </p14:nvContentPartPr>
              <p14:xfrm>
                <a:off x="6090914" y="3072366"/>
                <a:ext cx="1191960" cy="938880"/>
              </p14:xfrm>
            </p:contentPart>
          </mc:Choice>
          <mc:Fallback>
            <p:pic>
              <p:nvPicPr>
                <p:cNvPr id="221" name="Encre 220">
                  <a:extLst>
                    <a:ext uri="{FF2B5EF4-FFF2-40B4-BE49-F238E27FC236}">
                      <a16:creationId xmlns:a16="http://schemas.microsoft.com/office/drawing/2014/main" id="{67542DAA-2C1F-F2FF-CFD4-79AE108435E0}"/>
                    </a:ext>
                  </a:extLst>
                </p:cNvPr>
                <p:cNvPicPr/>
                <p:nvPr/>
              </p:nvPicPr>
              <p:blipFill>
                <a:blip r:embed="rId271"/>
                <a:stretch>
                  <a:fillRect/>
                </a:stretch>
              </p:blipFill>
              <p:spPr>
                <a:xfrm>
                  <a:off x="6082274" y="3063366"/>
                  <a:ext cx="1209600" cy="9565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779110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6B39B-CFBD-351B-A2D5-9FD2387D5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Di-halogénation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5B015E-B41F-664C-B038-F77E27997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822" y="1960561"/>
            <a:ext cx="10515600" cy="4351338"/>
          </a:xfrm>
        </p:spPr>
        <p:txBody>
          <a:bodyPr/>
          <a:lstStyle/>
          <a:p>
            <a:r>
              <a:rPr lang="fr-FR" sz="2000" dirty="0"/>
              <a:t>Trans-addition</a:t>
            </a:r>
          </a:p>
          <a:p>
            <a:r>
              <a:rPr lang="fr-FR" sz="2000" dirty="0"/>
              <a:t>Intermédiaire ponté (attaque de l’autre halogène comme en SN2)</a:t>
            </a:r>
          </a:p>
          <a:p>
            <a:r>
              <a:rPr lang="fr-FR" sz="2000" dirty="0"/>
              <a:t>Stéréospécifique (</a:t>
            </a:r>
            <a:r>
              <a:rPr lang="fr-FR" sz="2000" dirty="0" err="1"/>
              <a:t>Tran</a:t>
            </a:r>
            <a:r>
              <a:rPr lang="fr-FR" sz="2000" dirty="0"/>
              <a:t>-addition) et stéréosélectif (uniquement énantiomère mais pas diastéréoisomère)</a:t>
            </a:r>
          </a:p>
          <a:p>
            <a:r>
              <a:rPr lang="fr-FR" sz="2000" dirty="0"/>
              <a:t>Mélange racémique</a:t>
            </a:r>
          </a:p>
          <a:p>
            <a:r>
              <a:rPr lang="fr-FR" sz="2000" dirty="0"/>
              <a:t>Permet de former des époxydes après formation </a:t>
            </a:r>
            <a:r>
              <a:rPr lang="fr-FR" sz="2000" dirty="0" err="1"/>
              <a:t>halogénoalcool</a:t>
            </a:r>
            <a:endParaRPr lang="fr-FR" sz="2000" dirty="0"/>
          </a:p>
          <a:p>
            <a:r>
              <a:rPr lang="fr-FR" sz="2000" dirty="0"/>
              <a:t>Réaction est totale lors que le dichlore et le </a:t>
            </a:r>
            <a:r>
              <a:rPr lang="fr-FR" sz="2000" dirty="0" err="1"/>
              <a:t>dibrome</a:t>
            </a:r>
            <a:r>
              <a:rPr lang="fr-FR" sz="2000" dirty="0"/>
              <a:t> sont utilisés, en revanche, elle demeure</a:t>
            </a:r>
            <a:br>
              <a:rPr lang="fr-FR" sz="2000" dirty="0"/>
            </a:br>
            <a:r>
              <a:rPr lang="fr-FR" sz="2000" dirty="0"/>
              <a:t>incomplète lors de l’addition du diiode</a:t>
            </a:r>
          </a:p>
          <a:p>
            <a:r>
              <a:rPr lang="fr-FR" dirty="0"/>
              <a:t>                </a:t>
            </a:r>
            <a:r>
              <a:rPr lang="fr-FR" dirty="0">
                <a:solidFill>
                  <a:srgbClr val="C00000"/>
                </a:solidFill>
              </a:rPr>
              <a:t>Si réaction avec solvant polaire protique (eau, alcool) 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    </a:t>
            </a:r>
            <a:r>
              <a:rPr lang="fr-FR" dirty="0" err="1">
                <a:solidFill>
                  <a:srgbClr val="C00000"/>
                </a:solidFill>
                <a:sym typeface="Wingdings" panose="05000000000000000000" pitchFamily="2" charset="2"/>
              </a:rPr>
              <a:t>vgvuvu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  formation </a:t>
            </a:r>
            <a:r>
              <a:rPr lang="fr-FR" dirty="0" err="1">
                <a:solidFill>
                  <a:srgbClr val="C00000"/>
                </a:solidFill>
                <a:sym typeface="Wingdings" panose="05000000000000000000" pitchFamily="2" charset="2"/>
              </a:rPr>
              <a:t>halogénoalcool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 ou </a:t>
            </a:r>
            <a:r>
              <a:rPr lang="fr-FR" dirty="0" err="1">
                <a:solidFill>
                  <a:srgbClr val="C00000"/>
                </a:solidFill>
                <a:sym typeface="Wingdings" panose="05000000000000000000" pitchFamily="2" charset="2"/>
              </a:rPr>
              <a:t>halogénoether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 et non un            </a:t>
            </a:r>
            <a:r>
              <a:rPr lang="fr-FR" dirty="0" err="1">
                <a:solidFill>
                  <a:srgbClr val="C00000"/>
                </a:solidFill>
                <a:sym typeface="Wingdings" panose="05000000000000000000" pitchFamily="2" charset="2"/>
              </a:rPr>
              <a:t>bhbibib</a:t>
            </a:r>
            <a:r>
              <a:rPr lang="fr-FR" dirty="0">
                <a:solidFill>
                  <a:srgbClr val="C00000"/>
                </a:solidFill>
                <a:sym typeface="Wingdings" panose="05000000000000000000" pitchFamily="2" charset="2"/>
              </a:rPr>
              <a:t>   di-halogène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F682C49-0FF4-F971-A3FB-1906A47751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861" y="4899766"/>
            <a:ext cx="1659875" cy="141213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C10211DF-BB47-7627-D1B0-57DAEE6A960C}"/>
                  </a:ext>
                </a:extLst>
              </p14:cNvPr>
              <p14:cNvContentPartPr/>
              <p14:nvPr/>
            </p14:nvContentPartPr>
            <p14:xfrm>
              <a:off x="9306434" y="637764"/>
              <a:ext cx="100800" cy="106560"/>
            </p14:xfrm>
          </p:contentPart>
        </mc:Choice>
        <mc:Fallback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C10211DF-BB47-7627-D1B0-57DAEE6A960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297794" y="629124"/>
                <a:ext cx="118440" cy="12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7" name="Encre 36">
                <a:extLst>
                  <a:ext uri="{FF2B5EF4-FFF2-40B4-BE49-F238E27FC236}">
                    <a16:creationId xmlns:a16="http://schemas.microsoft.com/office/drawing/2014/main" id="{30B148CB-9187-1BEB-383F-80B9FBE0DDCD}"/>
                  </a:ext>
                </a:extLst>
              </p14:cNvPr>
              <p14:cNvContentPartPr/>
              <p14:nvPr/>
            </p14:nvContentPartPr>
            <p14:xfrm>
              <a:off x="10683074" y="1899924"/>
              <a:ext cx="36720" cy="117720"/>
            </p14:xfrm>
          </p:contentPart>
        </mc:Choice>
        <mc:Fallback>
          <p:pic>
            <p:nvPicPr>
              <p:cNvPr id="37" name="Encre 36">
                <a:extLst>
                  <a:ext uri="{FF2B5EF4-FFF2-40B4-BE49-F238E27FC236}">
                    <a16:creationId xmlns:a16="http://schemas.microsoft.com/office/drawing/2014/main" id="{30B148CB-9187-1BEB-383F-80B9FBE0DDC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74434" y="1890924"/>
                <a:ext cx="54360" cy="13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60" name="Encre 59">
                <a:extLst>
                  <a:ext uri="{FF2B5EF4-FFF2-40B4-BE49-F238E27FC236}">
                    <a16:creationId xmlns:a16="http://schemas.microsoft.com/office/drawing/2014/main" id="{DB1F01CC-3738-A0F9-B5AB-2E10CD7926AA}"/>
                  </a:ext>
                </a:extLst>
              </p14:cNvPr>
              <p14:cNvContentPartPr/>
              <p14:nvPr/>
            </p14:nvContentPartPr>
            <p14:xfrm>
              <a:off x="9815114" y="304404"/>
              <a:ext cx="167040" cy="334800"/>
            </p14:xfrm>
          </p:contentPart>
        </mc:Choice>
        <mc:Fallback>
          <p:pic>
            <p:nvPicPr>
              <p:cNvPr id="60" name="Encre 59">
                <a:extLst>
                  <a:ext uri="{FF2B5EF4-FFF2-40B4-BE49-F238E27FC236}">
                    <a16:creationId xmlns:a16="http://schemas.microsoft.com/office/drawing/2014/main" id="{DB1F01CC-3738-A0F9-B5AB-2E10CD7926A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806474" y="295404"/>
                <a:ext cx="184680" cy="352440"/>
              </a:xfrm>
              <a:prstGeom prst="rect">
                <a:avLst/>
              </a:prstGeom>
            </p:spPr>
          </p:pic>
        </mc:Fallback>
      </mc:AlternateContent>
      <p:grpSp>
        <p:nvGrpSpPr>
          <p:cNvPr id="66" name="Groupe 65">
            <a:extLst>
              <a:ext uri="{FF2B5EF4-FFF2-40B4-BE49-F238E27FC236}">
                <a16:creationId xmlns:a16="http://schemas.microsoft.com/office/drawing/2014/main" id="{ADDA70B1-C6DB-61DF-A646-1D3EE9255BA3}"/>
              </a:ext>
            </a:extLst>
          </p:cNvPr>
          <p:cNvGrpSpPr/>
          <p:nvPr/>
        </p:nvGrpSpPr>
        <p:grpSpPr>
          <a:xfrm>
            <a:off x="8405714" y="1217364"/>
            <a:ext cx="237240" cy="466560"/>
            <a:chOff x="8405714" y="1217364"/>
            <a:chExt cx="237240" cy="466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61" name="Encre 60">
                  <a:extLst>
                    <a:ext uri="{FF2B5EF4-FFF2-40B4-BE49-F238E27FC236}">
                      <a16:creationId xmlns:a16="http://schemas.microsoft.com/office/drawing/2014/main" id="{E4AE52E1-C332-F848-835E-9A666AC75F94}"/>
                    </a:ext>
                  </a:extLst>
                </p14:cNvPr>
                <p14:cNvContentPartPr/>
                <p14:nvPr/>
              </p14:nvContentPartPr>
              <p14:xfrm>
                <a:off x="8416874" y="1453884"/>
                <a:ext cx="142200" cy="230040"/>
              </p14:xfrm>
            </p:contentPart>
          </mc:Choice>
          <mc:Fallback>
            <p:pic>
              <p:nvPicPr>
                <p:cNvPr id="61" name="Encre 60">
                  <a:extLst>
                    <a:ext uri="{FF2B5EF4-FFF2-40B4-BE49-F238E27FC236}">
                      <a16:creationId xmlns:a16="http://schemas.microsoft.com/office/drawing/2014/main" id="{E4AE52E1-C332-F848-835E-9A666AC75F94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8408234" y="1444884"/>
                  <a:ext cx="159840" cy="24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62" name="Encre 61">
                  <a:extLst>
                    <a:ext uri="{FF2B5EF4-FFF2-40B4-BE49-F238E27FC236}">
                      <a16:creationId xmlns:a16="http://schemas.microsoft.com/office/drawing/2014/main" id="{B6AD76E2-C77E-DAAD-4C27-7485B19D270E}"/>
                    </a:ext>
                  </a:extLst>
                </p14:cNvPr>
                <p14:cNvContentPartPr/>
                <p14:nvPr/>
              </p14:nvContentPartPr>
              <p14:xfrm>
                <a:off x="8416874" y="1455684"/>
                <a:ext cx="226080" cy="97920"/>
              </p14:xfrm>
            </p:contentPart>
          </mc:Choice>
          <mc:Fallback>
            <p:pic>
              <p:nvPicPr>
                <p:cNvPr id="62" name="Encre 61">
                  <a:extLst>
                    <a:ext uri="{FF2B5EF4-FFF2-40B4-BE49-F238E27FC236}">
                      <a16:creationId xmlns:a16="http://schemas.microsoft.com/office/drawing/2014/main" id="{B6AD76E2-C77E-DAAD-4C27-7485B19D270E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8408234" y="1446684"/>
                  <a:ext cx="243720" cy="11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63" name="Encre 62">
                  <a:extLst>
                    <a:ext uri="{FF2B5EF4-FFF2-40B4-BE49-F238E27FC236}">
                      <a16:creationId xmlns:a16="http://schemas.microsoft.com/office/drawing/2014/main" id="{0443499A-394C-1D7F-BE75-5DD531DF33A7}"/>
                    </a:ext>
                  </a:extLst>
                </p14:cNvPr>
                <p14:cNvContentPartPr/>
                <p14:nvPr/>
              </p14:nvContentPartPr>
              <p14:xfrm>
                <a:off x="8405714" y="1217364"/>
                <a:ext cx="194400" cy="181800"/>
              </p14:xfrm>
            </p:contentPart>
          </mc:Choice>
          <mc:Fallback>
            <p:pic>
              <p:nvPicPr>
                <p:cNvPr id="63" name="Encre 62">
                  <a:extLst>
                    <a:ext uri="{FF2B5EF4-FFF2-40B4-BE49-F238E27FC236}">
                      <a16:creationId xmlns:a16="http://schemas.microsoft.com/office/drawing/2014/main" id="{0443499A-394C-1D7F-BE75-5DD531DF33A7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8396714" y="1208724"/>
                  <a:ext cx="212040" cy="199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9" name="Groupe 78">
            <a:extLst>
              <a:ext uri="{FF2B5EF4-FFF2-40B4-BE49-F238E27FC236}">
                <a16:creationId xmlns:a16="http://schemas.microsoft.com/office/drawing/2014/main" id="{BC8960B7-134D-F0DB-A29A-474209BB2E7C}"/>
              </a:ext>
            </a:extLst>
          </p:cNvPr>
          <p:cNvGrpSpPr/>
          <p:nvPr/>
        </p:nvGrpSpPr>
        <p:grpSpPr>
          <a:xfrm>
            <a:off x="8901434" y="561444"/>
            <a:ext cx="2504160" cy="1905480"/>
            <a:chOff x="8901434" y="561444"/>
            <a:chExt cx="2504160" cy="1905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29" name="Encre 28">
                  <a:extLst>
                    <a:ext uri="{FF2B5EF4-FFF2-40B4-BE49-F238E27FC236}">
                      <a16:creationId xmlns:a16="http://schemas.microsoft.com/office/drawing/2014/main" id="{1193930E-A047-955A-ABE1-A090FCFF97E6}"/>
                    </a:ext>
                  </a:extLst>
                </p14:cNvPr>
                <p14:cNvContentPartPr/>
                <p14:nvPr/>
              </p14:nvContentPartPr>
              <p14:xfrm>
                <a:off x="10642394" y="1872924"/>
                <a:ext cx="360" cy="461520"/>
              </p14:xfrm>
            </p:contentPart>
          </mc:Choice>
          <mc:Fallback>
            <p:pic>
              <p:nvPicPr>
                <p:cNvPr id="29" name="Encre 28">
                  <a:extLst>
                    <a:ext uri="{FF2B5EF4-FFF2-40B4-BE49-F238E27FC236}">
                      <a16:creationId xmlns:a16="http://schemas.microsoft.com/office/drawing/2014/main" id="{1193930E-A047-955A-ABE1-A090FCFF97E6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0633394" y="1863924"/>
                  <a:ext cx="18000" cy="47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31" name="Encre 30">
                  <a:extLst>
                    <a:ext uri="{FF2B5EF4-FFF2-40B4-BE49-F238E27FC236}">
                      <a16:creationId xmlns:a16="http://schemas.microsoft.com/office/drawing/2014/main" id="{0BB189B6-5F2C-0021-DAE1-F752A699DABE}"/>
                    </a:ext>
                  </a:extLst>
                </p14:cNvPr>
                <p14:cNvContentPartPr/>
                <p14:nvPr/>
              </p14:nvContentPartPr>
              <p14:xfrm>
                <a:off x="10476794" y="2060124"/>
                <a:ext cx="365040" cy="22320"/>
              </p14:xfrm>
            </p:contentPart>
          </mc:Choice>
          <mc:Fallback>
            <p:pic>
              <p:nvPicPr>
                <p:cNvPr id="31" name="Encre 30">
                  <a:extLst>
                    <a:ext uri="{FF2B5EF4-FFF2-40B4-BE49-F238E27FC236}">
                      <a16:creationId xmlns:a16="http://schemas.microsoft.com/office/drawing/2014/main" id="{0BB189B6-5F2C-0021-DAE1-F752A699DABE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0468154" y="2051124"/>
                  <a:ext cx="382680" cy="3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33" name="Encre 32">
                  <a:extLst>
                    <a:ext uri="{FF2B5EF4-FFF2-40B4-BE49-F238E27FC236}">
                      <a16:creationId xmlns:a16="http://schemas.microsoft.com/office/drawing/2014/main" id="{6EE0483F-32B8-D443-AF2E-C15EFFBEF9D7}"/>
                    </a:ext>
                  </a:extLst>
                </p14:cNvPr>
                <p14:cNvContentPartPr/>
                <p14:nvPr/>
              </p14:nvContentPartPr>
              <p14:xfrm>
                <a:off x="10476794" y="2191164"/>
                <a:ext cx="396360" cy="12240"/>
              </p14:xfrm>
            </p:contentPart>
          </mc:Choice>
          <mc:Fallback>
            <p:pic>
              <p:nvPicPr>
                <p:cNvPr id="33" name="Encre 32">
                  <a:extLst>
                    <a:ext uri="{FF2B5EF4-FFF2-40B4-BE49-F238E27FC236}">
                      <a16:creationId xmlns:a16="http://schemas.microsoft.com/office/drawing/2014/main" id="{6EE0483F-32B8-D443-AF2E-C15EFFBEF9D7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0468154" y="2182524"/>
                  <a:ext cx="41400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35" name="Encre 34">
                  <a:extLst>
                    <a:ext uri="{FF2B5EF4-FFF2-40B4-BE49-F238E27FC236}">
                      <a16:creationId xmlns:a16="http://schemas.microsoft.com/office/drawing/2014/main" id="{50085878-2E08-81F0-92B3-037433774F39}"/>
                    </a:ext>
                  </a:extLst>
                </p14:cNvPr>
                <p14:cNvContentPartPr/>
                <p14:nvPr/>
              </p14:nvContentPartPr>
              <p14:xfrm>
                <a:off x="10631234" y="2269644"/>
                <a:ext cx="360" cy="197280"/>
              </p14:xfrm>
            </p:contentPart>
          </mc:Choice>
          <mc:Fallback>
            <p:pic>
              <p:nvPicPr>
                <p:cNvPr id="35" name="Encre 34">
                  <a:extLst>
                    <a:ext uri="{FF2B5EF4-FFF2-40B4-BE49-F238E27FC236}">
                      <a16:creationId xmlns:a16="http://schemas.microsoft.com/office/drawing/2014/main" id="{50085878-2E08-81F0-92B3-037433774F39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622234" y="2260644"/>
                  <a:ext cx="18000" cy="21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39" name="Encre 38">
                  <a:extLst>
                    <a:ext uri="{FF2B5EF4-FFF2-40B4-BE49-F238E27FC236}">
                      <a16:creationId xmlns:a16="http://schemas.microsoft.com/office/drawing/2014/main" id="{293BD830-0551-3B45-2B6A-8B8A1D4B2919}"/>
                    </a:ext>
                  </a:extLst>
                </p14:cNvPr>
                <p14:cNvContentPartPr/>
                <p14:nvPr/>
              </p14:nvContentPartPr>
              <p14:xfrm>
                <a:off x="10677674" y="2213844"/>
                <a:ext cx="63720" cy="123840"/>
              </p14:xfrm>
            </p:contentPart>
          </mc:Choice>
          <mc:Fallback>
            <p:pic>
              <p:nvPicPr>
                <p:cNvPr id="39" name="Encre 38">
                  <a:extLst>
                    <a:ext uri="{FF2B5EF4-FFF2-40B4-BE49-F238E27FC236}">
                      <a16:creationId xmlns:a16="http://schemas.microsoft.com/office/drawing/2014/main" id="{293BD830-0551-3B45-2B6A-8B8A1D4B2919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10668674" y="2204844"/>
                  <a:ext cx="81360" cy="14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41" name="Encre 40">
                  <a:extLst>
                    <a:ext uri="{FF2B5EF4-FFF2-40B4-BE49-F238E27FC236}">
                      <a16:creationId xmlns:a16="http://schemas.microsoft.com/office/drawing/2014/main" id="{1FDDCDAA-F643-89D6-C04B-D3758C66C2DB}"/>
                    </a:ext>
                  </a:extLst>
                </p14:cNvPr>
                <p14:cNvContentPartPr/>
                <p14:nvPr/>
              </p14:nvContentPartPr>
              <p14:xfrm>
                <a:off x="10951994" y="1189644"/>
                <a:ext cx="32040" cy="550080"/>
              </p14:xfrm>
            </p:contentPart>
          </mc:Choice>
          <mc:Fallback>
            <p:pic>
              <p:nvPicPr>
                <p:cNvPr id="41" name="Encre 40">
                  <a:extLst>
                    <a:ext uri="{FF2B5EF4-FFF2-40B4-BE49-F238E27FC236}">
                      <a16:creationId xmlns:a16="http://schemas.microsoft.com/office/drawing/2014/main" id="{1FDDCDAA-F643-89D6-C04B-D3758C66C2DB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10942994" y="1180644"/>
                  <a:ext cx="49680" cy="56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43" name="Encre 42">
                  <a:extLst>
                    <a:ext uri="{FF2B5EF4-FFF2-40B4-BE49-F238E27FC236}">
                      <a16:creationId xmlns:a16="http://schemas.microsoft.com/office/drawing/2014/main" id="{B792846F-7B86-571F-6247-FF25C8514DED}"/>
                    </a:ext>
                  </a:extLst>
                </p14:cNvPr>
                <p14:cNvContentPartPr/>
                <p14:nvPr/>
              </p14:nvContentPartPr>
              <p14:xfrm>
                <a:off x="10917794" y="1635684"/>
                <a:ext cx="172080" cy="83520"/>
              </p14:xfrm>
            </p:contentPart>
          </mc:Choice>
          <mc:Fallback>
            <p:pic>
              <p:nvPicPr>
                <p:cNvPr id="43" name="Encre 42">
                  <a:extLst>
                    <a:ext uri="{FF2B5EF4-FFF2-40B4-BE49-F238E27FC236}">
                      <a16:creationId xmlns:a16="http://schemas.microsoft.com/office/drawing/2014/main" id="{B792846F-7B86-571F-6247-FF25C8514DED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10908794" y="1627044"/>
                  <a:ext cx="189720" cy="10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15" name="Encre 14">
                  <a:extLst>
                    <a:ext uri="{FF2B5EF4-FFF2-40B4-BE49-F238E27FC236}">
                      <a16:creationId xmlns:a16="http://schemas.microsoft.com/office/drawing/2014/main" id="{A3BFF8A6-917C-EE6B-3C03-737B52B9F51A}"/>
                    </a:ext>
                  </a:extLst>
                </p14:cNvPr>
                <p14:cNvContentPartPr/>
                <p14:nvPr/>
              </p14:nvContentPartPr>
              <p14:xfrm>
                <a:off x="10642394" y="616884"/>
                <a:ext cx="34200" cy="594000"/>
              </p14:xfrm>
            </p:contentPart>
          </mc:Choice>
          <mc:Fallback>
            <p:pic>
              <p:nvPicPr>
                <p:cNvPr id="15" name="Encre 14">
                  <a:extLst>
                    <a:ext uri="{FF2B5EF4-FFF2-40B4-BE49-F238E27FC236}">
                      <a16:creationId xmlns:a16="http://schemas.microsoft.com/office/drawing/2014/main" id="{A3BFF8A6-917C-EE6B-3C03-737B52B9F51A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10633394" y="607884"/>
                  <a:ext cx="51840" cy="61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16" name="Encre 15">
                  <a:extLst>
                    <a:ext uri="{FF2B5EF4-FFF2-40B4-BE49-F238E27FC236}">
                      <a16:creationId xmlns:a16="http://schemas.microsoft.com/office/drawing/2014/main" id="{6D14319A-7AA0-90D2-846A-14F994FBE97B}"/>
                    </a:ext>
                  </a:extLst>
                </p14:cNvPr>
                <p14:cNvContentPartPr/>
                <p14:nvPr/>
              </p14:nvContentPartPr>
              <p14:xfrm>
                <a:off x="10454834" y="803364"/>
                <a:ext cx="586440" cy="67680"/>
              </p14:xfrm>
            </p:contentPart>
          </mc:Choice>
          <mc:Fallback>
            <p:pic>
              <p:nvPicPr>
                <p:cNvPr id="16" name="Encre 15">
                  <a:extLst>
                    <a:ext uri="{FF2B5EF4-FFF2-40B4-BE49-F238E27FC236}">
                      <a16:creationId xmlns:a16="http://schemas.microsoft.com/office/drawing/2014/main" id="{6D14319A-7AA0-90D2-846A-14F994FBE97B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10446194" y="794364"/>
                  <a:ext cx="604080" cy="8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18" name="Encre 17">
                  <a:extLst>
                    <a:ext uri="{FF2B5EF4-FFF2-40B4-BE49-F238E27FC236}">
                      <a16:creationId xmlns:a16="http://schemas.microsoft.com/office/drawing/2014/main" id="{3DA05E5E-4699-E26C-C74C-5E7E52C7F37B}"/>
                    </a:ext>
                  </a:extLst>
                </p14:cNvPr>
                <p14:cNvContentPartPr/>
                <p14:nvPr/>
              </p14:nvContentPartPr>
              <p14:xfrm>
                <a:off x="10454834" y="1024044"/>
                <a:ext cx="557640" cy="56160"/>
              </p14:xfrm>
            </p:contentPart>
          </mc:Choice>
          <mc:Fallback>
            <p:pic>
              <p:nvPicPr>
                <p:cNvPr id="18" name="Encre 17">
                  <a:extLst>
                    <a:ext uri="{FF2B5EF4-FFF2-40B4-BE49-F238E27FC236}">
                      <a16:creationId xmlns:a16="http://schemas.microsoft.com/office/drawing/2014/main" id="{3DA05E5E-4699-E26C-C74C-5E7E52C7F37B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10446194" y="1015044"/>
                  <a:ext cx="575280" cy="7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5">
              <p14:nvContentPartPr>
                <p14:cNvPr id="19" name="Encre 18">
                  <a:extLst>
                    <a:ext uri="{FF2B5EF4-FFF2-40B4-BE49-F238E27FC236}">
                      <a16:creationId xmlns:a16="http://schemas.microsoft.com/office/drawing/2014/main" id="{A3A6A129-2B1C-A2DD-3D27-05E82821FB00}"/>
                    </a:ext>
                  </a:extLst>
                </p14:cNvPr>
                <p14:cNvContentPartPr/>
                <p14:nvPr/>
              </p14:nvContentPartPr>
              <p14:xfrm>
                <a:off x="10696034" y="561444"/>
                <a:ext cx="86040" cy="146160"/>
              </p14:xfrm>
            </p:contentPart>
          </mc:Choice>
          <mc:Fallback>
            <p:pic>
              <p:nvPicPr>
                <p:cNvPr id="19" name="Encre 18">
                  <a:extLst>
                    <a:ext uri="{FF2B5EF4-FFF2-40B4-BE49-F238E27FC236}">
                      <a16:creationId xmlns:a16="http://schemas.microsoft.com/office/drawing/2014/main" id="{A3A6A129-2B1C-A2DD-3D27-05E82821FB00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10687394" y="552804"/>
                  <a:ext cx="103680" cy="16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20" name="Encre 19">
                  <a:extLst>
                    <a:ext uri="{FF2B5EF4-FFF2-40B4-BE49-F238E27FC236}">
                      <a16:creationId xmlns:a16="http://schemas.microsoft.com/office/drawing/2014/main" id="{F83DADC3-6FD1-3872-F45F-26C9A2048120}"/>
                    </a:ext>
                  </a:extLst>
                </p14:cNvPr>
                <p14:cNvContentPartPr/>
                <p14:nvPr/>
              </p14:nvContentPartPr>
              <p14:xfrm>
                <a:off x="10729874" y="860604"/>
                <a:ext cx="62280" cy="131400"/>
              </p14:xfrm>
            </p:contentPart>
          </mc:Choice>
          <mc:Fallback>
            <p:pic>
              <p:nvPicPr>
                <p:cNvPr id="20" name="Encre 19">
                  <a:extLst>
                    <a:ext uri="{FF2B5EF4-FFF2-40B4-BE49-F238E27FC236}">
                      <a16:creationId xmlns:a16="http://schemas.microsoft.com/office/drawing/2014/main" id="{F83DADC3-6FD1-3872-F45F-26C9A2048120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10720874" y="851604"/>
                  <a:ext cx="79920" cy="14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45" name="Encre 44">
                  <a:extLst>
                    <a:ext uri="{FF2B5EF4-FFF2-40B4-BE49-F238E27FC236}">
                      <a16:creationId xmlns:a16="http://schemas.microsoft.com/office/drawing/2014/main" id="{FD83DC14-357C-AFE0-219A-4A4A2EE850B1}"/>
                    </a:ext>
                  </a:extLst>
                </p14:cNvPr>
                <p14:cNvContentPartPr/>
                <p14:nvPr/>
              </p14:nvContentPartPr>
              <p14:xfrm>
                <a:off x="11236754" y="1310604"/>
                <a:ext cx="98280" cy="181800"/>
              </p14:xfrm>
            </p:contentPart>
          </mc:Choice>
          <mc:Fallback>
            <p:pic>
              <p:nvPicPr>
                <p:cNvPr id="45" name="Encre 44">
                  <a:extLst>
                    <a:ext uri="{FF2B5EF4-FFF2-40B4-BE49-F238E27FC236}">
                      <a16:creationId xmlns:a16="http://schemas.microsoft.com/office/drawing/2014/main" id="{FD83DC14-357C-AFE0-219A-4A4A2EE850B1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11228114" y="1301964"/>
                  <a:ext cx="115920" cy="19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46" name="Encre 45">
                  <a:extLst>
                    <a:ext uri="{FF2B5EF4-FFF2-40B4-BE49-F238E27FC236}">
                      <a16:creationId xmlns:a16="http://schemas.microsoft.com/office/drawing/2014/main" id="{5D53802C-A568-C87A-697A-C4C97FF2529D}"/>
                    </a:ext>
                  </a:extLst>
                </p14:cNvPr>
                <p14:cNvContentPartPr/>
                <p14:nvPr/>
              </p14:nvContentPartPr>
              <p14:xfrm>
                <a:off x="11269874" y="1369284"/>
                <a:ext cx="75240" cy="29880"/>
              </p14:xfrm>
            </p:contentPart>
          </mc:Choice>
          <mc:Fallback>
            <p:pic>
              <p:nvPicPr>
                <p:cNvPr id="46" name="Encre 45">
                  <a:extLst>
                    <a:ext uri="{FF2B5EF4-FFF2-40B4-BE49-F238E27FC236}">
                      <a16:creationId xmlns:a16="http://schemas.microsoft.com/office/drawing/2014/main" id="{5D53802C-A568-C87A-697A-C4C97FF2529D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11261234" y="1360284"/>
                  <a:ext cx="92880" cy="4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47" name="Encre 46">
                  <a:extLst>
                    <a:ext uri="{FF2B5EF4-FFF2-40B4-BE49-F238E27FC236}">
                      <a16:creationId xmlns:a16="http://schemas.microsoft.com/office/drawing/2014/main" id="{B571E193-5322-AF7D-FCFB-29884D543E1E}"/>
                    </a:ext>
                  </a:extLst>
                </p14:cNvPr>
                <p14:cNvContentPartPr/>
                <p14:nvPr/>
              </p14:nvContentPartPr>
              <p14:xfrm>
                <a:off x="11258714" y="1226364"/>
                <a:ext cx="146880" cy="62640"/>
              </p14:xfrm>
            </p:contentPart>
          </mc:Choice>
          <mc:Fallback>
            <p:pic>
              <p:nvPicPr>
                <p:cNvPr id="47" name="Encre 46">
                  <a:extLst>
                    <a:ext uri="{FF2B5EF4-FFF2-40B4-BE49-F238E27FC236}">
                      <a16:creationId xmlns:a16="http://schemas.microsoft.com/office/drawing/2014/main" id="{B571E193-5322-AF7D-FCFB-29884D543E1E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11250074" y="1217724"/>
                  <a:ext cx="164520" cy="8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5">
              <p14:nvContentPartPr>
                <p14:cNvPr id="53" name="Encre 52">
                  <a:extLst>
                    <a:ext uri="{FF2B5EF4-FFF2-40B4-BE49-F238E27FC236}">
                      <a16:creationId xmlns:a16="http://schemas.microsoft.com/office/drawing/2014/main" id="{BC9E78D8-27FB-D829-7CE3-94C6FC091B6C}"/>
                    </a:ext>
                  </a:extLst>
                </p14:cNvPr>
                <p14:cNvContentPartPr/>
                <p14:nvPr/>
              </p14:nvContentPartPr>
              <p14:xfrm>
                <a:off x="10862354" y="1147524"/>
                <a:ext cx="204840" cy="108360"/>
              </p14:xfrm>
            </p:contentPart>
          </mc:Choice>
          <mc:Fallback>
            <p:pic>
              <p:nvPicPr>
                <p:cNvPr id="53" name="Encre 52">
                  <a:extLst>
                    <a:ext uri="{FF2B5EF4-FFF2-40B4-BE49-F238E27FC236}">
                      <a16:creationId xmlns:a16="http://schemas.microsoft.com/office/drawing/2014/main" id="{BC9E78D8-27FB-D829-7CE3-94C6FC091B6C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10853354" y="1138884"/>
                  <a:ext cx="22248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7">
              <p14:nvContentPartPr>
                <p14:cNvPr id="55" name="Encre 54">
                  <a:extLst>
                    <a:ext uri="{FF2B5EF4-FFF2-40B4-BE49-F238E27FC236}">
                      <a16:creationId xmlns:a16="http://schemas.microsoft.com/office/drawing/2014/main" id="{BA5F66E4-A391-3F3D-B697-004AFE5CE418}"/>
                    </a:ext>
                  </a:extLst>
                </p14:cNvPr>
                <p14:cNvContentPartPr/>
                <p14:nvPr/>
              </p14:nvContentPartPr>
              <p14:xfrm>
                <a:off x="9650594" y="869244"/>
                <a:ext cx="596520" cy="66960"/>
              </p14:xfrm>
            </p:contentPart>
          </mc:Choice>
          <mc:Fallback>
            <p:pic>
              <p:nvPicPr>
                <p:cNvPr id="55" name="Encre 54">
                  <a:extLst>
                    <a:ext uri="{FF2B5EF4-FFF2-40B4-BE49-F238E27FC236}">
                      <a16:creationId xmlns:a16="http://schemas.microsoft.com/office/drawing/2014/main" id="{BA5F66E4-A391-3F3D-B697-004AFE5CE418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9641594" y="860604"/>
                  <a:ext cx="614160" cy="84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9">
              <p14:nvContentPartPr>
                <p14:cNvPr id="56" name="Encre 55">
                  <a:extLst>
                    <a:ext uri="{FF2B5EF4-FFF2-40B4-BE49-F238E27FC236}">
                      <a16:creationId xmlns:a16="http://schemas.microsoft.com/office/drawing/2014/main" id="{60AED67B-6DC4-19DA-6782-58ADE9C8CA3D}"/>
                    </a:ext>
                  </a:extLst>
                </p14:cNvPr>
                <p14:cNvContentPartPr/>
                <p14:nvPr/>
              </p14:nvContentPartPr>
              <p14:xfrm>
                <a:off x="10201394" y="792924"/>
                <a:ext cx="56520" cy="182160"/>
              </p14:xfrm>
            </p:contentPart>
          </mc:Choice>
          <mc:Fallback>
            <p:pic>
              <p:nvPicPr>
                <p:cNvPr id="56" name="Encre 55">
                  <a:extLst>
                    <a:ext uri="{FF2B5EF4-FFF2-40B4-BE49-F238E27FC236}">
                      <a16:creationId xmlns:a16="http://schemas.microsoft.com/office/drawing/2014/main" id="{60AED67B-6DC4-19DA-6782-58ADE9C8CA3D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10192394" y="784284"/>
                  <a:ext cx="7416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1">
              <p14:nvContentPartPr>
                <p14:cNvPr id="5" name="Encre 4">
                  <a:extLst>
                    <a:ext uri="{FF2B5EF4-FFF2-40B4-BE49-F238E27FC236}">
                      <a16:creationId xmlns:a16="http://schemas.microsoft.com/office/drawing/2014/main" id="{53C9DA5E-5F89-4D19-3190-A35DABBAB483}"/>
                    </a:ext>
                  </a:extLst>
                </p14:cNvPr>
                <p14:cNvContentPartPr/>
                <p14:nvPr/>
              </p14:nvContentPartPr>
              <p14:xfrm>
                <a:off x="9275834" y="561804"/>
                <a:ext cx="12240" cy="706320"/>
              </p14:xfrm>
            </p:contentPart>
          </mc:Choice>
          <mc:Fallback>
            <p:pic>
              <p:nvPicPr>
                <p:cNvPr id="5" name="Encre 4">
                  <a:extLst>
                    <a:ext uri="{FF2B5EF4-FFF2-40B4-BE49-F238E27FC236}">
                      <a16:creationId xmlns:a16="http://schemas.microsoft.com/office/drawing/2014/main" id="{53C9DA5E-5F89-4D19-3190-A35DABBAB483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9266834" y="553164"/>
                  <a:ext cx="29880" cy="723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3">
              <p14:nvContentPartPr>
                <p14:cNvPr id="6" name="Encre 5">
                  <a:extLst>
                    <a:ext uri="{FF2B5EF4-FFF2-40B4-BE49-F238E27FC236}">
                      <a16:creationId xmlns:a16="http://schemas.microsoft.com/office/drawing/2014/main" id="{56B5BBFA-6536-34B9-235E-C9F15CA6C1DC}"/>
                    </a:ext>
                  </a:extLst>
                </p14:cNvPr>
                <p14:cNvContentPartPr/>
                <p14:nvPr/>
              </p14:nvContentPartPr>
              <p14:xfrm>
                <a:off x="9000794" y="804084"/>
                <a:ext cx="563040" cy="33840"/>
              </p14:xfrm>
            </p:contentPart>
          </mc:Choice>
          <mc:Fallback>
            <p:pic>
              <p:nvPicPr>
                <p:cNvPr id="6" name="Encre 5">
                  <a:extLst>
                    <a:ext uri="{FF2B5EF4-FFF2-40B4-BE49-F238E27FC236}">
                      <a16:creationId xmlns:a16="http://schemas.microsoft.com/office/drawing/2014/main" id="{56B5BBFA-6536-34B9-235E-C9F15CA6C1DC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8992154" y="795084"/>
                  <a:ext cx="58068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5">
              <p14:nvContentPartPr>
                <p14:cNvPr id="7" name="Encre 6">
                  <a:extLst>
                    <a:ext uri="{FF2B5EF4-FFF2-40B4-BE49-F238E27FC236}">
                      <a16:creationId xmlns:a16="http://schemas.microsoft.com/office/drawing/2014/main" id="{051BDE83-E695-3A15-D6EA-C5235F3105EF}"/>
                    </a:ext>
                  </a:extLst>
                </p14:cNvPr>
                <p14:cNvContentPartPr/>
                <p14:nvPr/>
              </p14:nvContentPartPr>
              <p14:xfrm>
                <a:off x="9022754" y="1068324"/>
                <a:ext cx="516240" cy="22680"/>
              </p14:xfrm>
            </p:contentPart>
          </mc:Choice>
          <mc:Fallback>
            <p:pic>
              <p:nvPicPr>
                <p:cNvPr id="7" name="Encre 6">
                  <a:extLst>
                    <a:ext uri="{FF2B5EF4-FFF2-40B4-BE49-F238E27FC236}">
                      <a16:creationId xmlns:a16="http://schemas.microsoft.com/office/drawing/2014/main" id="{051BDE83-E695-3A15-D6EA-C5235F3105EF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9014114" y="1059684"/>
                  <a:ext cx="53388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7">
              <p14:nvContentPartPr>
                <p14:cNvPr id="11" name="Encre 10">
                  <a:extLst>
                    <a:ext uri="{FF2B5EF4-FFF2-40B4-BE49-F238E27FC236}">
                      <a16:creationId xmlns:a16="http://schemas.microsoft.com/office/drawing/2014/main" id="{DA1CFE51-F1C5-3794-2378-95AAF06FB21D}"/>
                    </a:ext>
                  </a:extLst>
                </p14:cNvPr>
                <p14:cNvContentPartPr/>
                <p14:nvPr/>
              </p14:nvContentPartPr>
              <p14:xfrm>
                <a:off x="9297074" y="955284"/>
                <a:ext cx="89280" cy="129240"/>
              </p14:xfrm>
            </p:contentPart>
          </mc:Choice>
          <mc:Fallback>
            <p:pic>
              <p:nvPicPr>
                <p:cNvPr id="11" name="Encre 10">
                  <a:extLst>
                    <a:ext uri="{FF2B5EF4-FFF2-40B4-BE49-F238E27FC236}">
                      <a16:creationId xmlns:a16="http://schemas.microsoft.com/office/drawing/2014/main" id="{DA1CFE51-F1C5-3794-2378-95AAF06FB21D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9288434" y="946284"/>
                  <a:ext cx="106920" cy="14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9">
              <p14:nvContentPartPr>
                <p14:cNvPr id="13" name="Encre 12">
                  <a:extLst>
                    <a:ext uri="{FF2B5EF4-FFF2-40B4-BE49-F238E27FC236}">
                      <a16:creationId xmlns:a16="http://schemas.microsoft.com/office/drawing/2014/main" id="{A7B74577-AB27-9462-C9B3-D281F81DEB1C}"/>
                    </a:ext>
                  </a:extLst>
                </p14:cNvPr>
                <p14:cNvContentPartPr/>
                <p14:nvPr/>
              </p14:nvContentPartPr>
              <p14:xfrm>
                <a:off x="9353234" y="924324"/>
                <a:ext cx="25920" cy="34560"/>
              </p14:xfrm>
            </p:contentPart>
          </mc:Choice>
          <mc:Fallback>
            <p:pic>
              <p:nvPicPr>
                <p:cNvPr id="13" name="Encre 12">
                  <a:extLst>
                    <a:ext uri="{FF2B5EF4-FFF2-40B4-BE49-F238E27FC236}">
                      <a16:creationId xmlns:a16="http://schemas.microsoft.com/office/drawing/2014/main" id="{A7B74577-AB27-9462-C9B3-D281F81DEB1C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9344234" y="915684"/>
                  <a:ext cx="43560" cy="5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1">
              <p14:nvContentPartPr>
                <p14:cNvPr id="58" name="Encre 57">
                  <a:extLst>
                    <a:ext uri="{FF2B5EF4-FFF2-40B4-BE49-F238E27FC236}">
                      <a16:creationId xmlns:a16="http://schemas.microsoft.com/office/drawing/2014/main" id="{170535CE-B0E2-CD33-C91C-0613412987C1}"/>
                    </a:ext>
                  </a:extLst>
                </p14:cNvPr>
                <p14:cNvContentPartPr/>
                <p14:nvPr/>
              </p14:nvContentPartPr>
              <p14:xfrm>
                <a:off x="9650954" y="826044"/>
                <a:ext cx="117720" cy="225720"/>
              </p14:xfrm>
            </p:contentPart>
          </mc:Choice>
          <mc:Fallback>
            <p:pic>
              <p:nvPicPr>
                <p:cNvPr id="58" name="Encre 57">
                  <a:extLst>
                    <a:ext uri="{FF2B5EF4-FFF2-40B4-BE49-F238E27FC236}">
                      <a16:creationId xmlns:a16="http://schemas.microsoft.com/office/drawing/2014/main" id="{170535CE-B0E2-CD33-C91C-0613412987C1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9641954" y="817404"/>
                  <a:ext cx="135360" cy="24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3">
              <p14:nvContentPartPr>
                <p14:cNvPr id="64" name="Encre 63">
                  <a:extLst>
                    <a:ext uri="{FF2B5EF4-FFF2-40B4-BE49-F238E27FC236}">
                      <a16:creationId xmlns:a16="http://schemas.microsoft.com/office/drawing/2014/main" id="{413759EF-A8F5-9B2C-65AD-EE5E747AFE35}"/>
                    </a:ext>
                  </a:extLst>
                </p14:cNvPr>
                <p14:cNvContentPartPr/>
                <p14:nvPr/>
              </p14:nvContentPartPr>
              <p14:xfrm>
                <a:off x="9793514" y="2011524"/>
                <a:ext cx="467640" cy="5040"/>
              </p14:xfrm>
            </p:contentPart>
          </mc:Choice>
          <mc:Fallback>
            <p:pic>
              <p:nvPicPr>
                <p:cNvPr id="64" name="Encre 63">
                  <a:extLst>
                    <a:ext uri="{FF2B5EF4-FFF2-40B4-BE49-F238E27FC236}">
                      <a16:creationId xmlns:a16="http://schemas.microsoft.com/office/drawing/2014/main" id="{413759EF-A8F5-9B2C-65AD-EE5E747AFE35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9784874" y="2002524"/>
                  <a:ext cx="485280" cy="2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5">
              <p14:nvContentPartPr>
                <p14:cNvPr id="67" name="Encre 66">
                  <a:extLst>
                    <a:ext uri="{FF2B5EF4-FFF2-40B4-BE49-F238E27FC236}">
                      <a16:creationId xmlns:a16="http://schemas.microsoft.com/office/drawing/2014/main" id="{327F1227-0742-2A91-44F8-6AD9415CF87C}"/>
                    </a:ext>
                  </a:extLst>
                </p14:cNvPr>
                <p14:cNvContentPartPr/>
                <p14:nvPr/>
              </p14:nvContentPartPr>
              <p14:xfrm>
                <a:off x="10223354" y="1872924"/>
                <a:ext cx="74880" cy="202680"/>
              </p14:xfrm>
            </p:contentPart>
          </mc:Choice>
          <mc:Fallback>
            <p:pic>
              <p:nvPicPr>
                <p:cNvPr id="67" name="Encre 66">
                  <a:extLst>
                    <a:ext uri="{FF2B5EF4-FFF2-40B4-BE49-F238E27FC236}">
                      <a16:creationId xmlns:a16="http://schemas.microsoft.com/office/drawing/2014/main" id="{327F1227-0742-2A91-44F8-6AD9415CF87C}"/>
                    </a:ext>
                  </a:extLst>
                </p:cNvPr>
                <p:cNvPicPr/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10214354" y="1863924"/>
                  <a:ext cx="92520" cy="22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7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4244DB7E-5AA4-3845-CFA6-CCCD919BE028}"/>
                    </a:ext>
                  </a:extLst>
                </p14:cNvPr>
                <p14:cNvContentPartPr/>
                <p14:nvPr/>
              </p14:nvContentPartPr>
              <p14:xfrm>
                <a:off x="9353234" y="1740444"/>
                <a:ext cx="38160" cy="578160"/>
              </p14:xfrm>
            </p:contentPart>
          </mc:Choice>
          <mc:Fallback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4244DB7E-5AA4-3845-CFA6-CCCD919BE028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9344234" y="1731804"/>
                  <a:ext cx="55800" cy="59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9">
              <p14:nvContentPartPr>
                <p14:cNvPr id="23" name="Encre 22">
                  <a:extLst>
                    <a:ext uri="{FF2B5EF4-FFF2-40B4-BE49-F238E27FC236}">
                      <a16:creationId xmlns:a16="http://schemas.microsoft.com/office/drawing/2014/main" id="{21B4230A-66DC-D860-78B8-7F775F22A615}"/>
                    </a:ext>
                  </a:extLst>
                </p14:cNvPr>
                <p14:cNvContentPartPr/>
                <p14:nvPr/>
              </p14:nvContentPartPr>
              <p14:xfrm>
                <a:off x="9165674" y="1926924"/>
                <a:ext cx="574920" cy="34200"/>
              </p14:xfrm>
            </p:contentPart>
          </mc:Choice>
          <mc:Fallback>
            <p:pic>
              <p:nvPicPr>
                <p:cNvPr id="23" name="Encre 22">
                  <a:extLst>
                    <a:ext uri="{FF2B5EF4-FFF2-40B4-BE49-F238E27FC236}">
                      <a16:creationId xmlns:a16="http://schemas.microsoft.com/office/drawing/2014/main" id="{21B4230A-66DC-D860-78B8-7F775F22A615}"/>
                    </a:ext>
                  </a:extLst>
                </p:cNvPr>
                <p:cNvPicPr/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9157034" y="1918284"/>
                  <a:ext cx="592560" cy="5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1">
              <p14:nvContentPartPr>
                <p14:cNvPr id="24" name="Encre 23">
                  <a:extLst>
                    <a:ext uri="{FF2B5EF4-FFF2-40B4-BE49-F238E27FC236}">
                      <a16:creationId xmlns:a16="http://schemas.microsoft.com/office/drawing/2014/main" id="{DC923B4F-7280-6900-3EB2-2EB805CEB903}"/>
                    </a:ext>
                  </a:extLst>
                </p14:cNvPr>
                <p14:cNvContentPartPr/>
                <p14:nvPr/>
              </p14:nvContentPartPr>
              <p14:xfrm>
                <a:off x="9165674" y="2124924"/>
                <a:ext cx="484560" cy="45720"/>
              </p14:xfrm>
            </p:contentPart>
          </mc:Choice>
          <mc:Fallback>
            <p:pic>
              <p:nvPicPr>
                <p:cNvPr id="24" name="Encre 23">
                  <a:extLst>
                    <a:ext uri="{FF2B5EF4-FFF2-40B4-BE49-F238E27FC236}">
                      <a16:creationId xmlns:a16="http://schemas.microsoft.com/office/drawing/2014/main" id="{DC923B4F-7280-6900-3EB2-2EB805CEB903}"/>
                    </a:ext>
                  </a:extLst>
                </p:cNvPr>
                <p:cNvPicPr/>
                <p:nvPr/>
              </p:nvPicPr>
              <p:blipFill>
                <a:blip r:embed="rId72"/>
                <a:stretch>
                  <a:fillRect/>
                </a:stretch>
              </p:blipFill>
              <p:spPr>
                <a:xfrm>
                  <a:off x="9157034" y="2115924"/>
                  <a:ext cx="502200" cy="6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3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9641EBED-3A74-4BCF-B693-5C6C1490D110}"/>
                    </a:ext>
                  </a:extLst>
                </p14:cNvPr>
                <p14:cNvContentPartPr/>
                <p14:nvPr/>
              </p14:nvContentPartPr>
              <p14:xfrm>
                <a:off x="9407234" y="1763484"/>
                <a:ext cx="52560" cy="96120"/>
              </p14:xfrm>
            </p:contentPart>
          </mc:Choice>
          <mc:Fallback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9641EBED-3A74-4BCF-B693-5C6C1490D110}"/>
                    </a:ext>
                  </a:extLst>
                </p:cNvPr>
                <p:cNvPicPr/>
                <p:nvPr/>
              </p:nvPicPr>
              <p:blipFill>
                <a:blip r:embed="rId74"/>
                <a:stretch>
                  <a:fillRect/>
                </a:stretch>
              </p:blipFill>
              <p:spPr>
                <a:xfrm>
                  <a:off x="9398234" y="1754844"/>
                  <a:ext cx="70200" cy="11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5">
              <p14:nvContentPartPr>
                <p14:cNvPr id="28" name="Encre 27">
                  <a:extLst>
                    <a:ext uri="{FF2B5EF4-FFF2-40B4-BE49-F238E27FC236}">
                      <a16:creationId xmlns:a16="http://schemas.microsoft.com/office/drawing/2014/main" id="{46DFFCE7-0A8E-4E5B-4C66-9E85130F1A4F}"/>
                    </a:ext>
                  </a:extLst>
                </p14:cNvPr>
                <p14:cNvContentPartPr/>
                <p14:nvPr/>
              </p14:nvContentPartPr>
              <p14:xfrm>
                <a:off x="9419114" y="1993164"/>
                <a:ext cx="69840" cy="84600"/>
              </p14:xfrm>
            </p:contentPart>
          </mc:Choice>
          <mc:Fallback>
            <p:pic>
              <p:nvPicPr>
                <p:cNvPr id="28" name="Encre 27">
                  <a:extLst>
                    <a:ext uri="{FF2B5EF4-FFF2-40B4-BE49-F238E27FC236}">
                      <a16:creationId xmlns:a16="http://schemas.microsoft.com/office/drawing/2014/main" id="{46DFFCE7-0A8E-4E5B-4C66-9E85130F1A4F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9410114" y="1984524"/>
                  <a:ext cx="87480" cy="10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7">
              <p14:nvContentPartPr>
                <p14:cNvPr id="49" name="Encre 48">
                  <a:extLst>
                    <a:ext uri="{FF2B5EF4-FFF2-40B4-BE49-F238E27FC236}">
                      <a16:creationId xmlns:a16="http://schemas.microsoft.com/office/drawing/2014/main" id="{0BFF9EB0-826D-6A7F-1754-60AA291BA294}"/>
                    </a:ext>
                  </a:extLst>
                </p14:cNvPr>
                <p14:cNvContentPartPr/>
                <p14:nvPr/>
              </p14:nvContentPartPr>
              <p14:xfrm>
                <a:off x="8977034" y="1300164"/>
                <a:ext cx="24120" cy="505800"/>
              </p14:xfrm>
            </p:contentPart>
          </mc:Choice>
          <mc:Fallback>
            <p:pic>
              <p:nvPicPr>
                <p:cNvPr id="49" name="Encre 48">
                  <a:extLst>
                    <a:ext uri="{FF2B5EF4-FFF2-40B4-BE49-F238E27FC236}">
                      <a16:creationId xmlns:a16="http://schemas.microsoft.com/office/drawing/2014/main" id="{0BFF9EB0-826D-6A7F-1754-60AA291BA294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8968394" y="1291164"/>
                  <a:ext cx="41760" cy="52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9">
              <p14:nvContentPartPr>
                <p14:cNvPr id="50" name="Encre 49">
                  <a:extLst>
                    <a:ext uri="{FF2B5EF4-FFF2-40B4-BE49-F238E27FC236}">
                      <a16:creationId xmlns:a16="http://schemas.microsoft.com/office/drawing/2014/main" id="{4709A767-7C1E-EBD5-B8A5-9E3EF420E473}"/>
                    </a:ext>
                  </a:extLst>
                </p14:cNvPr>
                <p14:cNvContentPartPr/>
                <p14:nvPr/>
              </p14:nvContentPartPr>
              <p14:xfrm>
                <a:off x="8901434" y="1750164"/>
                <a:ext cx="220680" cy="173880"/>
              </p14:xfrm>
            </p:contentPart>
          </mc:Choice>
          <mc:Fallback>
            <p:pic>
              <p:nvPicPr>
                <p:cNvPr id="50" name="Encre 49">
                  <a:extLst>
                    <a:ext uri="{FF2B5EF4-FFF2-40B4-BE49-F238E27FC236}">
                      <a16:creationId xmlns:a16="http://schemas.microsoft.com/office/drawing/2014/main" id="{4709A767-7C1E-EBD5-B8A5-9E3EF420E473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8892794" y="1741524"/>
                  <a:ext cx="238320" cy="191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1">
              <p14:nvContentPartPr>
                <p14:cNvPr id="52" name="Encre 51">
                  <a:extLst>
                    <a:ext uri="{FF2B5EF4-FFF2-40B4-BE49-F238E27FC236}">
                      <a16:creationId xmlns:a16="http://schemas.microsoft.com/office/drawing/2014/main" id="{57DEA45A-6C7C-5913-59A7-9C0517701587}"/>
                    </a:ext>
                  </a:extLst>
                </p14:cNvPr>
                <p14:cNvContentPartPr/>
                <p14:nvPr/>
              </p14:nvContentPartPr>
              <p14:xfrm>
                <a:off x="8923394" y="1338684"/>
                <a:ext cx="195840" cy="165240"/>
              </p14:xfrm>
            </p:contentPart>
          </mc:Choice>
          <mc:Fallback>
            <p:pic>
              <p:nvPicPr>
                <p:cNvPr id="52" name="Encre 51">
                  <a:extLst>
                    <a:ext uri="{FF2B5EF4-FFF2-40B4-BE49-F238E27FC236}">
                      <a16:creationId xmlns:a16="http://schemas.microsoft.com/office/drawing/2014/main" id="{57DEA45A-6C7C-5913-59A7-9C0517701587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8914754" y="1329684"/>
                  <a:ext cx="213480" cy="18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3">
              <p14:nvContentPartPr>
                <p14:cNvPr id="69" name="Encre 68">
                  <a:extLst>
                    <a:ext uri="{FF2B5EF4-FFF2-40B4-BE49-F238E27FC236}">
                      <a16:creationId xmlns:a16="http://schemas.microsoft.com/office/drawing/2014/main" id="{4B65CB4E-13A8-1AF9-3376-4A85882B3A50}"/>
                    </a:ext>
                  </a:extLst>
                </p14:cNvPr>
                <p14:cNvContentPartPr/>
                <p14:nvPr/>
              </p14:nvContentPartPr>
              <p14:xfrm>
                <a:off x="9793874" y="1906044"/>
                <a:ext cx="73080" cy="223560"/>
              </p14:xfrm>
            </p:contentPart>
          </mc:Choice>
          <mc:Fallback>
            <p:pic>
              <p:nvPicPr>
                <p:cNvPr id="69" name="Encre 68">
                  <a:extLst>
                    <a:ext uri="{FF2B5EF4-FFF2-40B4-BE49-F238E27FC236}">
                      <a16:creationId xmlns:a16="http://schemas.microsoft.com/office/drawing/2014/main" id="{4B65CB4E-13A8-1AF9-3376-4A85882B3A50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9784874" y="1897044"/>
                  <a:ext cx="90720" cy="24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5">
              <p14:nvContentPartPr>
                <p14:cNvPr id="71" name="Encre 70">
                  <a:extLst>
                    <a:ext uri="{FF2B5EF4-FFF2-40B4-BE49-F238E27FC236}">
                      <a16:creationId xmlns:a16="http://schemas.microsoft.com/office/drawing/2014/main" id="{D29304E6-CEC5-AA27-38DD-79FB75A0662E}"/>
                    </a:ext>
                  </a:extLst>
                </p14:cNvPr>
                <p14:cNvContentPartPr/>
                <p14:nvPr/>
              </p14:nvContentPartPr>
              <p14:xfrm>
                <a:off x="10036514" y="2154084"/>
                <a:ext cx="145440" cy="215280"/>
              </p14:xfrm>
            </p:contentPart>
          </mc:Choice>
          <mc:Fallback>
            <p:pic>
              <p:nvPicPr>
                <p:cNvPr id="71" name="Encre 70">
                  <a:extLst>
                    <a:ext uri="{FF2B5EF4-FFF2-40B4-BE49-F238E27FC236}">
                      <a16:creationId xmlns:a16="http://schemas.microsoft.com/office/drawing/2014/main" id="{D29304E6-CEC5-AA27-38DD-79FB75A0662E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10027514" y="2145444"/>
                  <a:ext cx="163080" cy="232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7">
              <p14:nvContentPartPr>
                <p14:cNvPr id="73" name="Encre 72">
                  <a:extLst>
                    <a:ext uri="{FF2B5EF4-FFF2-40B4-BE49-F238E27FC236}">
                      <a16:creationId xmlns:a16="http://schemas.microsoft.com/office/drawing/2014/main" id="{754C8F29-FBA4-3930-40C3-C7C28A77D3EA}"/>
                    </a:ext>
                  </a:extLst>
                </p14:cNvPr>
                <p14:cNvContentPartPr/>
                <p14:nvPr/>
              </p14:nvContentPartPr>
              <p14:xfrm>
                <a:off x="9617474" y="1136004"/>
                <a:ext cx="619200" cy="582840"/>
              </p14:xfrm>
            </p:contentPart>
          </mc:Choice>
          <mc:Fallback>
            <p:pic>
              <p:nvPicPr>
                <p:cNvPr id="73" name="Encre 72">
                  <a:extLst>
                    <a:ext uri="{FF2B5EF4-FFF2-40B4-BE49-F238E27FC236}">
                      <a16:creationId xmlns:a16="http://schemas.microsoft.com/office/drawing/2014/main" id="{754C8F29-FBA4-3930-40C3-C7C28A77D3EA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9608474" y="1127364"/>
                  <a:ext cx="636840" cy="60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9">
              <p14:nvContentPartPr>
                <p14:cNvPr id="74" name="Encre 73">
                  <a:extLst>
                    <a:ext uri="{FF2B5EF4-FFF2-40B4-BE49-F238E27FC236}">
                      <a16:creationId xmlns:a16="http://schemas.microsoft.com/office/drawing/2014/main" id="{BE63EAE3-40F5-554A-2F33-E88DECE42E88}"/>
                    </a:ext>
                  </a:extLst>
                </p14:cNvPr>
                <p14:cNvContentPartPr/>
                <p14:nvPr/>
              </p14:nvContentPartPr>
              <p14:xfrm>
                <a:off x="10190234" y="1056444"/>
                <a:ext cx="129600" cy="205920"/>
              </p14:xfrm>
            </p:contentPart>
          </mc:Choice>
          <mc:Fallback>
            <p:pic>
              <p:nvPicPr>
                <p:cNvPr id="74" name="Encre 73">
                  <a:extLst>
                    <a:ext uri="{FF2B5EF4-FFF2-40B4-BE49-F238E27FC236}">
                      <a16:creationId xmlns:a16="http://schemas.microsoft.com/office/drawing/2014/main" id="{BE63EAE3-40F5-554A-2F33-E88DECE42E88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10181234" y="1047804"/>
                  <a:ext cx="147240" cy="22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1">
              <p14:nvContentPartPr>
                <p14:cNvPr id="76" name="Encre 75">
                  <a:extLst>
                    <a:ext uri="{FF2B5EF4-FFF2-40B4-BE49-F238E27FC236}">
                      <a16:creationId xmlns:a16="http://schemas.microsoft.com/office/drawing/2014/main" id="{768CABEF-AD26-DA4E-ABF1-1B73FE1D72E1}"/>
                    </a:ext>
                  </a:extLst>
                </p14:cNvPr>
                <p14:cNvContentPartPr/>
                <p14:nvPr/>
              </p14:nvContentPartPr>
              <p14:xfrm>
                <a:off x="9584354" y="1542444"/>
                <a:ext cx="241200" cy="222840"/>
              </p14:xfrm>
            </p:contentPart>
          </mc:Choice>
          <mc:Fallback>
            <p:pic>
              <p:nvPicPr>
                <p:cNvPr id="76" name="Encre 75">
                  <a:extLst>
                    <a:ext uri="{FF2B5EF4-FFF2-40B4-BE49-F238E27FC236}">
                      <a16:creationId xmlns:a16="http://schemas.microsoft.com/office/drawing/2014/main" id="{768CABEF-AD26-DA4E-ABF1-1B73FE1D72E1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9575354" y="1533804"/>
                  <a:ext cx="258840" cy="24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3">
              <p14:nvContentPartPr>
                <p14:cNvPr id="77" name="Encre 76">
                  <a:extLst>
                    <a:ext uri="{FF2B5EF4-FFF2-40B4-BE49-F238E27FC236}">
                      <a16:creationId xmlns:a16="http://schemas.microsoft.com/office/drawing/2014/main" id="{198CB050-7100-2422-A0B8-89A07E214DA7}"/>
                    </a:ext>
                  </a:extLst>
                </p14:cNvPr>
                <p14:cNvContentPartPr/>
                <p14:nvPr/>
              </p14:nvContentPartPr>
              <p14:xfrm>
                <a:off x="9694874" y="1156524"/>
                <a:ext cx="552960" cy="558000"/>
              </p14:xfrm>
            </p:contentPart>
          </mc:Choice>
          <mc:Fallback>
            <p:pic>
              <p:nvPicPr>
                <p:cNvPr id="77" name="Encre 76">
                  <a:extLst>
                    <a:ext uri="{FF2B5EF4-FFF2-40B4-BE49-F238E27FC236}">
                      <a16:creationId xmlns:a16="http://schemas.microsoft.com/office/drawing/2014/main" id="{198CB050-7100-2422-A0B8-89A07E214DA7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9685874" y="1147524"/>
                  <a:ext cx="570600" cy="57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5">
              <p14:nvContentPartPr>
                <p14:cNvPr id="78" name="Encre 77">
                  <a:extLst>
                    <a:ext uri="{FF2B5EF4-FFF2-40B4-BE49-F238E27FC236}">
                      <a16:creationId xmlns:a16="http://schemas.microsoft.com/office/drawing/2014/main" id="{7ACAB164-028B-7854-E24B-7270A59DFD32}"/>
                    </a:ext>
                  </a:extLst>
                </p14:cNvPr>
                <p14:cNvContentPartPr/>
                <p14:nvPr/>
              </p14:nvContentPartPr>
              <p14:xfrm>
                <a:off x="10145234" y="1574844"/>
                <a:ext cx="133920" cy="188280"/>
              </p14:xfrm>
            </p:contentPart>
          </mc:Choice>
          <mc:Fallback>
            <p:pic>
              <p:nvPicPr>
                <p:cNvPr id="78" name="Encre 77">
                  <a:extLst>
                    <a:ext uri="{FF2B5EF4-FFF2-40B4-BE49-F238E27FC236}">
                      <a16:creationId xmlns:a16="http://schemas.microsoft.com/office/drawing/2014/main" id="{7ACAB164-028B-7854-E24B-7270A59DFD32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10136234" y="1566204"/>
                  <a:ext cx="151560" cy="205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97">
            <p14:nvContentPartPr>
              <p14:cNvPr id="80" name="Encre 79">
                <a:extLst>
                  <a:ext uri="{FF2B5EF4-FFF2-40B4-BE49-F238E27FC236}">
                    <a16:creationId xmlns:a16="http://schemas.microsoft.com/office/drawing/2014/main" id="{E14FAD2E-8376-0FD9-C2A3-72115578EF96}"/>
                  </a:ext>
                </a:extLst>
              </p14:cNvPr>
              <p14:cNvContentPartPr/>
              <p14:nvPr/>
            </p14:nvContentPartPr>
            <p14:xfrm>
              <a:off x="9683354" y="1110804"/>
              <a:ext cx="196200" cy="189720"/>
            </p14:xfrm>
          </p:contentPart>
        </mc:Choice>
        <mc:Fallback>
          <p:pic>
            <p:nvPicPr>
              <p:cNvPr id="80" name="Encre 79">
                <a:extLst>
                  <a:ext uri="{FF2B5EF4-FFF2-40B4-BE49-F238E27FC236}">
                    <a16:creationId xmlns:a16="http://schemas.microsoft.com/office/drawing/2014/main" id="{E14FAD2E-8376-0FD9-C2A3-72115578EF96}"/>
                  </a:ext>
                </a:extLst>
              </p:cNvPr>
              <p:cNvPicPr/>
              <p:nvPr/>
            </p:nvPicPr>
            <p:blipFill>
              <a:blip r:embed="rId98"/>
              <a:stretch>
                <a:fillRect/>
              </a:stretch>
            </p:blipFill>
            <p:spPr>
              <a:xfrm>
                <a:off x="9674714" y="1102164"/>
                <a:ext cx="213840" cy="20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9">
            <p14:nvContentPartPr>
              <p14:cNvPr id="101" name="Encre 100">
                <a:extLst>
                  <a:ext uri="{FF2B5EF4-FFF2-40B4-BE49-F238E27FC236}">
                    <a16:creationId xmlns:a16="http://schemas.microsoft.com/office/drawing/2014/main" id="{31C92A99-7FE3-5066-1835-EDC74376CDF0}"/>
                  </a:ext>
                </a:extLst>
              </p14:cNvPr>
              <p14:cNvContentPartPr/>
              <p14:nvPr/>
            </p14:nvContentPartPr>
            <p14:xfrm>
              <a:off x="4403954" y="1341204"/>
              <a:ext cx="113040" cy="214200"/>
            </p14:xfrm>
          </p:contentPart>
        </mc:Choice>
        <mc:Fallback>
          <p:pic>
            <p:nvPicPr>
              <p:cNvPr id="101" name="Encre 100">
                <a:extLst>
                  <a:ext uri="{FF2B5EF4-FFF2-40B4-BE49-F238E27FC236}">
                    <a16:creationId xmlns:a16="http://schemas.microsoft.com/office/drawing/2014/main" id="{31C92A99-7FE3-5066-1835-EDC74376CDF0}"/>
                  </a:ext>
                </a:extLst>
              </p:cNvPr>
              <p:cNvPicPr/>
              <p:nvPr/>
            </p:nvPicPr>
            <p:blipFill>
              <a:blip r:embed="rId100"/>
              <a:stretch>
                <a:fillRect/>
              </a:stretch>
            </p:blipFill>
            <p:spPr>
              <a:xfrm>
                <a:off x="4395314" y="1332564"/>
                <a:ext cx="130680" cy="231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1">
            <p14:nvContentPartPr>
              <p14:cNvPr id="106" name="Encre 105">
                <a:extLst>
                  <a:ext uri="{FF2B5EF4-FFF2-40B4-BE49-F238E27FC236}">
                    <a16:creationId xmlns:a16="http://schemas.microsoft.com/office/drawing/2014/main" id="{5068779E-EFA9-9959-86A7-7628726398A6}"/>
                  </a:ext>
                </a:extLst>
              </p14:cNvPr>
              <p14:cNvContentPartPr/>
              <p14:nvPr/>
            </p14:nvContentPartPr>
            <p14:xfrm>
              <a:off x="5949074" y="2095764"/>
              <a:ext cx="157320" cy="281160"/>
            </p14:xfrm>
          </p:contentPart>
        </mc:Choice>
        <mc:Fallback>
          <p:pic>
            <p:nvPicPr>
              <p:cNvPr id="106" name="Encre 105">
                <a:extLst>
                  <a:ext uri="{FF2B5EF4-FFF2-40B4-BE49-F238E27FC236}">
                    <a16:creationId xmlns:a16="http://schemas.microsoft.com/office/drawing/2014/main" id="{5068779E-EFA9-9959-86A7-7628726398A6}"/>
                  </a:ext>
                </a:extLst>
              </p:cNvPr>
              <p:cNvPicPr/>
              <p:nvPr/>
            </p:nvPicPr>
            <p:blipFill>
              <a:blip r:embed="rId102"/>
              <a:stretch>
                <a:fillRect/>
              </a:stretch>
            </p:blipFill>
            <p:spPr>
              <a:xfrm>
                <a:off x="5940434" y="2086764"/>
                <a:ext cx="174960" cy="29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3">
            <p14:nvContentPartPr>
              <p14:cNvPr id="120" name="Encre 119">
                <a:extLst>
                  <a:ext uri="{FF2B5EF4-FFF2-40B4-BE49-F238E27FC236}">
                    <a16:creationId xmlns:a16="http://schemas.microsoft.com/office/drawing/2014/main" id="{B43FA628-4862-32BB-5713-389263040365}"/>
                  </a:ext>
                </a:extLst>
              </p14:cNvPr>
              <p14:cNvContentPartPr/>
              <p14:nvPr/>
            </p14:nvContentPartPr>
            <p14:xfrm>
              <a:off x="9683714" y="3469884"/>
              <a:ext cx="108360" cy="133200"/>
            </p14:xfrm>
          </p:contentPart>
        </mc:Choice>
        <mc:Fallback>
          <p:pic>
            <p:nvPicPr>
              <p:cNvPr id="120" name="Encre 119">
                <a:extLst>
                  <a:ext uri="{FF2B5EF4-FFF2-40B4-BE49-F238E27FC236}">
                    <a16:creationId xmlns:a16="http://schemas.microsoft.com/office/drawing/2014/main" id="{B43FA628-4862-32BB-5713-389263040365}"/>
                  </a:ext>
                </a:extLst>
              </p:cNvPr>
              <p:cNvPicPr/>
              <p:nvPr/>
            </p:nvPicPr>
            <p:blipFill>
              <a:blip r:embed="rId104"/>
              <a:stretch>
                <a:fillRect/>
              </a:stretch>
            </p:blipFill>
            <p:spPr>
              <a:xfrm>
                <a:off x="9674714" y="3461244"/>
                <a:ext cx="126000" cy="15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5">
            <p14:nvContentPartPr>
              <p14:cNvPr id="122" name="Encre 121">
                <a:extLst>
                  <a:ext uri="{FF2B5EF4-FFF2-40B4-BE49-F238E27FC236}">
                    <a16:creationId xmlns:a16="http://schemas.microsoft.com/office/drawing/2014/main" id="{535BA9B9-08F3-08B1-5842-B16D38687A16}"/>
                  </a:ext>
                </a:extLst>
              </p14:cNvPr>
              <p14:cNvContentPartPr/>
              <p14:nvPr/>
            </p14:nvContentPartPr>
            <p14:xfrm>
              <a:off x="9529274" y="3822684"/>
              <a:ext cx="360" cy="360"/>
            </p14:xfrm>
          </p:contentPart>
        </mc:Choice>
        <mc:Fallback>
          <p:pic>
            <p:nvPicPr>
              <p:cNvPr id="122" name="Encre 121">
                <a:extLst>
                  <a:ext uri="{FF2B5EF4-FFF2-40B4-BE49-F238E27FC236}">
                    <a16:creationId xmlns:a16="http://schemas.microsoft.com/office/drawing/2014/main" id="{535BA9B9-08F3-08B1-5842-B16D38687A16}"/>
                  </a:ext>
                </a:extLst>
              </p:cNvPr>
              <p:cNvPicPr/>
              <p:nvPr/>
            </p:nvPicPr>
            <p:blipFill>
              <a:blip r:embed="rId106"/>
              <a:stretch>
                <a:fillRect/>
              </a:stretch>
            </p:blipFill>
            <p:spPr>
              <a:xfrm>
                <a:off x="9520634" y="3814044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37" name="Groupe 136">
            <a:extLst>
              <a:ext uri="{FF2B5EF4-FFF2-40B4-BE49-F238E27FC236}">
                <a16:creationId xmlns:a16="http://schemas.microsoft.com/office/drawing/2014/main" id="{2C921882-E7FC-D71D-3C93-D87C9A2B81C0}"/>
              </a:ext>
            </a:extLst>
          </p:cNvPr>
          <p:cNvGrpSpPr/>
          <p:nvPr/>
        </p:nvGrpSpPr>
        <p:grpSpPr>
          <a:xfrm>
            <a:off x="7854914" y="3393204"/>
            <a:ext cx="2349000" cy="648000"/>
            <a:chOff x="7854914" y="3393204"/>
            <a:chExt cx="2349000" cy="6480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7">
              <p14:nvContentPartPr>
                <p14:cNvPr id="107" name="Encre 106">
                  <a:extLst>
                    <a:ext uri="{FF2B5EF4-FFF2-40B4-BE49-F238E27FC236}">
                      <a16:creationId xmlns:a16="http://schemas.microsoft.com/office/drawing/2014/main" id="{1AF31D8A-89BB-6463-D9C0-AD5C2A99902D}"/>
                    </a:ext>
                  </a:extLst>
                </p14:cNvPr>
                <p14:cNvContentPartPr/>
                <p14:nvPr/>
              </p14:nvContentPartPr>
              <p14:xfrm>
                <a:off x="9044714" y="3436044"/>
                <a:ext cx="492480" cy="90000"/>
              </p14:xfrm>
            </p:contentPart>
          </mc:Choice>
          <mc:Fallback>
            <p:pic>
              <p:nvPicPr>
                <p:cNvPr id="107" name="Encre 106">
                  <a:extLst>
                    <a:ext uri="{FF2B5EF4-FFF2-40B4-BE49-F238E27FC236}">
                      <a16:creationId xmlns:a16="http://schemas.microsoft.com/office/drawing/2014/main" id="{1AF31D8A-89BB-6463-D9C0-AD5C2A99902D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9035714" y="3427044"/>
                  <a:ext cx="510120" cy="10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9">
              <p14:nvContentPartPr>
                <p14:cNvPr id="108" name="Encre 107">
                  <a:extLst>
                    <a:ext uri="{FF2B5EF4-FFF2-40B4-BE49-F238E27FC236}">
                      <a16:creationId xmlns:a16="http://schemas.microsoft.com/office/drawing/2014/main" id="{D95A0FFE-618D-B31C-3EF6-A27530F087BB}"/>
                    </a:ext>
                  </a:extLst>
                </p14:cNvPr>
                <p14:cNvContentPartPr/>
                <p14:nvPr/>
              </p14:nvContentPartPr>
              <p14:xfrm>
                <a:off x="9560594" y="3568524"/>
                <a:ext cx="136800" cy="155160"/>
              </p14:xfrm>
            </p:contentPart>
          </mc:Choice>
          <mc:Fallback>
            <p:pic>
              <p:nvPicPr>
                <p:cNvPr id="108" name="Encre 107">
                  <a:extLst>
                    <a:ext uri="{FF2B5EF4-FFF2-40B4-BE49-F238E27FC236}">
                      <a16:creationId xmlns:a16="http://schemas.microsoft.com/office/drawing/2014/main" id="{D95A0FFE-618D-B31C-3EF6-A27530F087BB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9551594" y="3559884"/>
                  <a:ext cx="154440" cy="17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1">
              <p14:nvContentPartPr>
                <p14:cNvPr id="110" name="Encre 109">
                  <a:extLst>
                    <a:ext uri="{FF2B5EF4-FFF2-40B4-BE49-F238E27FC236}">
                      <a16:creationId xmlns:a16="http://schemas.microsoft.com/office/drawing/2014/main" id="{28B1D744-623E-3EA7-73F2-F7DA07E8B5AA}"/>
                    </a:ext>
                  </a:extLst>
                </p14:cNvPr>
                <p14:cNvContentPartPr/>
                <p14:nvPr/>
              </p14:nvContentPartPr>
              <p14:xfrm>
                <a:off x="9425954" y="3734844"/>
                <a:ext cx="82080" cy="116280"/>
              </p14:xfrm>
            </p:contentPart>
          </mc:Choice>
          <mc:Fallback>
            <p:pic>
              <p:nvPicPr>
                <p:cNvPr id="110" name="Encre 109">
                  <a:extLst>
                    <a:ext uri="{FF2B5EF4-FFF2-40B4-BE49-F238E27FC236}">
                      <a16:creationId xmlns:a16="http://schemas.microsoft.com/office/drawing/2014/main" id="{28B1D744-623E-3EA7-73F2-F7DA07E8B5AA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9416954" y="3725844"/>
                  <a:ext cx="99720" cy="13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3">
              <p14:nvContentPartPr>
                <p14:cNvPr id="111" name="Encre 110">
                  <a:extLst>
                    <a:ext uri="{FF2B5EF4-FFF2-40B4-BE49-F238E27FC236}">
                      <a16:creationId xmlns:a16="http://schemas.microsoft.com/office/drawing/2014/main" id="{92D834AF-6BB7-EA96-5382-2E10D05DAD23}"/>
                    </a:ext>
                  </a:extLst>
                </p14:cNvPr>
                <p14:cNvContentPartPr/>
                <p14:nvPr/>
              </p14:nvContentPartPr>
              <p14:xfrm>
                <a:off x="9122114" y="3837804"/>
                <a:ext cx="124560" cy="203400"/>
              </p14:xfrm>
            </p:contentPart>
          </mc:Choice>
          <mc:Fallback>
            <p:pic>
              <p:nvPicPr>
                <p:cNvPr id="111" name="Encre 110">
                  <a:extLst>
                    <a:ext uri="{FF2B5EF4-FFF2-40B4-BE49-F238E27FC236}">
                      <a16:creationId xmlns:a16="http://schemas.microsoft.com/office/drawing/2014/main" id="{92D834AF-6BB7-EA96-5382-2E10D05DAD23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9113114" y="3828804"/>
                  <a:ext cx="142200" cy="22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5">
              <p14:nvContentPartPr>
                <p14:cNvPr id="113" name="Encre 112">
                  <a:extLst>
                    <a:ext uri="{FF2B5EF4-FFF2-40B4-BE49-F238E27FC236}">
                      <a16:creationId xmlns:a16="http://schemas.microsoft.com/office/drawing/2014/main" id="{4D3188AF-8D2A-CC65-97AF-7BFFFDB278C0}"/>
                    </a:ext>
                  </a:extLst>
                </p14:cNvPr>
                <p14:cNvContentPartPr/>
                <p14:nvPr/>
              </p14:nvContentPartPr>
              <p14:xfrm>
                <a:off x="9771554" y="3679764"/>
                <a:ext cx="175320" cy="97560"/>
              </p14:xfrm>
            </p:contentPart>
          </mc:Choice>
          <mc:Fallback>
            <p:pic>
              <p:nvPicPr>
                <p:cNvPr id="113" name="Encre 112">
                  <a:extLst>
                    <a:ext uri="{FF2B5EF4-FFF2-40B4-BE49-F238E27FC236}">
                      <a16:creationId xmlns:a16="http://schemas.microsoft.com/office/drawing/2014/main" id="{4D3188AF-8D2A-CC65-97AF-7BFFFDB278C0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9762554" y="3670764"/>
                  <a:ext cx="192960" cy="11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7">
              <p14:nvContentPartPr>
                <p14:cNvPr id="114" name="Encre 113">
                  <a:extLst>
                    <a:ext uri="{FF2B5EF4-FFF2-40B4-BE49-F238E27FC236}">
                      <a16:creationId xmlns:a16="http://schemas.microsoft.com/office/drawing/2014/main" id="{EAB8BACB-7540-B9B9-6AEE-8DF2D8876C5A}"/>
                    </a:ext>
                  </a:extLst>
                </p14:cNvPr>
                <p14:cNvContentPartPr/>
                <p14:nvPr/>
              </p14:nvContentPartPr>
              <p14:xfrm>
                <a:off x="10080074" y="3734844"/>
                <a:ext cx="123840" cy="219240"/>
              </p14:xfrm>
            </p:contentPart>
          </mc:Choice>
          <mc:Fallback>
            <p:pic>
              <p:nvPicPr>
                <p:cNvPr id="114" name="Encre 113">
                  <a:extLst>
                    <a:ext uri="{FF2B5EF4-FFF2-40B4-BE49-F238E27FC236}">
                      <a16:creationId xmlns:a16="http://schemas.microsoft.com/office/drawing/2014/main" id="{EAB8BACB-7540-B9B9-6AEE-8DF2D8876C5A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10071434" y="3725844"/>
                  <a:ext cx="141480" cy="23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9">
              <p14:nvContentPartPr>
                <p14:cNvPr id="115" name="Encre 114">
                  <a:extLst>
                    <a:ext uri="{FF2B5EF4-FFF2-40B4-BE49-F238E27FC236}">
                      <a16:creationId xmlns:a16="http://schemas.microsoft.com/office/drawing/2014/main" id="{7BF9D2EB-30C6-0886-9103-857A28E56B9D}"/>
                    </a:ext>
                  </a:extLst>
                </p14:cNvPr>
                <p14:cNvContentPartPr/>
                <p14:nvPr/>
              </p14:nvContentPartPr>
              <p14:xfrm>
                <a:off x="9694874" y="3525324"/>
                <a:ext cx="52560" cy="11160"/>
              </p14:xfrm>
            </p:contentPart>
          </mc:Choice>
          <mc:Fallback>
            <p:pic>
              <p:nvPicPr>
                <p:cNvPr id="115" name="Encre 114">
                  <a:extLst>
                    <a:ext uri="{FF2B5EF4-FFF2-40B4-BE49-F238E27FC236}">
                      <a16:creationId xmlns:a16="http://schemas.microsoft.com/office/drawing/2014/main" id="{7BF9D2EB-30C6-0886-9103-857A28E56B9D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9685874" y="3516684"/>
                  <a:ext cx="70200" cy="2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1">
              <p14:nvContentPartPr>
                <p14:cNvPr id="117" name="Encre 116">
                  <a:extLst>
                    <a:ext uri="{FF2B5EF4-FFF2-40B4-BE49-F238E27FC236}">
                      <a16:creationId xmlns:a16="http://schemas.microsoft.com/office/drawing/2014/main" id="{A594C1D0-8BC3-0D83-C04B-00120FC9A423}"/>
                    </a:ext>
                  </a:extLst>
                </p14:cNvPr>
                <p14:cNvContentPartPr/>
                <p14:nvPr/>
              </p14:nvContentPartPr>
              <p14:xfrm>
                <a:off x="9837794" y="3447564"/>
                <a:ext cx="97920" cy="12240"/>
              </p14:xfrm>
            </p:contentPart>
          </mc:Choice>
          <mc:Fallback>
            <p:pic>
              <p:nvPicPr>
                <p:cNvPr id="117" name="Encre 116">
                  <a:extLst>
                    <a:ext uri="{FF2B5EF4-FFF2-40B4-BE49-F238E27FC236}">
                      <a16:creationId xmlns:a16="http://schemas.microsoft.com/office/drawing/2014/main" id="{A594C1D0-8BC3-0D83-C04B-00120FC9A423}"/>
                    </a:ext>
                  </a:extLst>
                </p:cNvPr>
                <p:cNvPicPr/>
                <p:nvPr/>
              </p:nvPicPr>
              <p:blipFill>
                <a:blip r:embed="rId122"/>
                <a:stretch>
                  <a:fillRect/>
                </a:stretch>
              </p:blipFill>
              <p:spPr>
                <a:xfrm>
                  <a:off x="9829154" y="3438564"/>
                  <a:ext cx="11556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3">
              <p14:nvContentPartPr>
                <p14:cNvPr id="118" name="Encre 117">
                  <a:extLst>
                    <a:ext uri="{FF2B5EF4-FFF2-40B4-BE49-F238E27FC236}">
                      <a16:creationId xmlns:a16="http://schemas.microsoft.com/office/drawing/2014/main" id="{69FEB68E-77F8-90F6-7EF0-E2E07571B7DF}"/>
                    </a:ext>
                  </a:extLst>
                </p14:cNvPr>
                <p14:cNvContentPartPr/>
                <p14:nvPr/>
              </p14:nvContentPartPr>
              <p14:xfrm>
                <a:off x="9870914" y="3414804"/>
                <a:ext cx="9360" cy="41760"/>
              </p14:xfrm>
            </p:contentPart>
          </mc:Choice>
          <mc:Fallback>
            <p:pic>
              <p:nvPicPr>
                <p:cNvPr id="118" name="Encre 117">
                  <a:extLst>
                    <a:ext uri="{FF2B5EF4-FFF2-40B4-BE49-F238E27FC236}">
                      <a16:creationId xmlns:a16="http://schemas.microsoft.com/office/drawing/2014/main" id="{69FEB68E-77F8-90F6-7EF0-E2E07571B7DF}"/>
                    </a:ext>
                  </a:extLst>
                </p:cNvPr>
                <p:cNvPicPr/>
                <p:nvPr/>
              </p:nvPicPr>
              <p:blipFill>
                <a:blip r:embed="rId124"/>
                <a:stretch>
                  <a:fillRect/>
                </a:stretch>
              </p:blipFill>
              <p:spPr>
                <a:xfrm>
                  <a:off x="9862274" y="3406164"/>
                  <a:ext cx="27000" cy="5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5">
              <p14:nvContentPartPr>
                <p14:cNvPr id="124" name="Encre 123">
                  <a:extLst>
                    <a:ext uri="{FF2B5EF4-FFF2-40B4-BE49-F238E27FC236}">
                      <a16:creationId xmlns:a16="http://schemas.microsoft.com/office/drawing/2014/main" id="{4745C371-B980-31F2-E114-98FEC46B39F9}"/>
                    </a:ext>
                  </a:extLst>
                </p14:cNvPr>
                <p14:cNvContentPartPr/>
                <p14:nvPr/>
              </p14:nvContentPartPr>
              <p14:xfrm>
                <a:off x="8018714" y="3589764"/>
                <a:ext cx="212040" cy="234720"/>
              </p14:xfrm>
            </p:contentPart>
          </mc:Choice>
          <mc:Fallback>
            <p:pic>
              <p:nvPicPr>
                <p:cNvPr id="124" name="Encre 123">
                  <a:extLst>
                    <a:ext uri="{FF2B5EF4-FFF2-40B4-BE49-F238E27FC236}">
                      <a16:creationId xmlns:a16="http://schemas.microsoft.com/office/drawing/2014/main" id="{4745C371-B980-31F2-E114-98FEC46B39F9}"/>
                    </a:ext>
                  </a:extLst>
                </p:cNvPr>
                <p:cNvPicPr/>
                <p:nvPr/>
              </p:nvPicPr>
              <p:blipFill>
                <a:blip r:embed="rId126"/>
                <a:stretch>
                  <a:fillRect/>
                </a:stretch>
              </p:blipFill>
              <p:spPr>
                <a:xfrm>
                  <a:off x="8010074" y="3580764"/>
                  <a:ext cx="229680" cy="252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7">
              <p14:nvContentPartPr>
                <p14:cNvPr id="125" name="Encre 124">
                  <a:extLst>
                    <a:ext uri="{FF2B5EF4-FFF2-40B4-BE49-F238E27FC236}">
                      <a16:creationId xmlns:a16="http://schemas.microsoft.com/office/drawing/2014/main" id="{05A486F9-715A-CC48-48E6-0AD587508577}"/>
                    </a:ext>
                  </a:extLst>
                </p14:cNvPr>
                <p14:cNvContentPartPr/>
                <p14:nvPr/>
              </p14:nvContentPartPr>
              <p14:xfrm>
                <a:off x="7854914" y="3569244"/>
                <a:ext cx="78120" cy="9360"/>
              </p14:xfrm>
            </p:contentPart>
          </mc:Choice>
          <mc:Fallback>
            <p:pic>
              <p:nvPicPr>
                <p:cNvPr id="125" name="Encre 124">
                  <a:extLst>
                    <a:ext uri="{FF2B5EF4-FFF2-40B4-BE49-F238E27FC236}">
                      <a16:creationId xmlns:a16="http://schemas.microsoft.com/office/drawing/2014/main" id="{05A486F9-715A-CC48-48E6-0AD587508577}"/>
                    </a:ext>
                  </a:extLst>
                </p:cNvPr>
                <p:cNvPicPr/>
                <p:nvPr/>
              </p:nvPicPr>
              <p:blipFill>
                <a:blip r:embed="rId128"/>
                <a:stretch>
                  <a:fillRect/>
                </a:stretch>
              </p:blipFill>
              <p:spPr>
                <a:xfrm>
                  <a:off x="7845914" y="3560244"/>
                  <a:ext cx="95760" cy="2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9">
              <p14:nvContentPartPr>
                <p14:cNvPr id="127" name="Encre 126">
                  <a:extLst>
                    <a:ext uri="{FF2B5EF4-FFF2-40B4-BE49-F238E27FC236}">
                      <a16:creationId xmlns:a16="http://schemas.microsoft.com/office/drawing/2014/main" id="{CA7D09C6-4A43-F058-EEC2-39F53B9E9700}"/>
                    </a:ext>
                  </a:extLst>
                </p14:cNvPr>
                <p14:cNvContentPartPr/>
                <p14:nvPr/>
              </p14:nvContentPartPr>
              <p14:xfrm>
                <a:off x="8224994" y="3393204"/>
                <a:ext cx="4680" cy="82080"/>
              </p14:xfrm>
            </p:contentPart>
          </mc:Choice>
          <mc:Fallback>
            <p:pic>
              <p:nvPicPr>
                <p:cNvPr id="127" name="Encre 126">
                  <a:extLst>
                    <a:ext uri="{FF2B5EF4-FFF2-40B4-BE49-F238E27FC236}">
                      <a16:creationId xmlns:a16="http://schemas.microsoft.com/office/drawing/2014/main" id="{CA7D09C6-4A43-F058-EEC2-39F53B9E9700}"/>
                    </a:ext>
                  </a:extLst>
                </p:cNvPr>
                <p:cNvPicPr/>
                <p:nvPr/>
              </p:nvPicPr>
              <p:blipFill>
                <a:blip r:embed="rId130"/>
                <a:stretch>
                  <a:fillRect/>
                </a:stretch>
              </p:blipFill>
              <p:spPr>
                <a:xfrm>
                  <a:off x="8216354" y="3384204"/>
                  <a:ext cx="22320" cy="99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1">
              <p14:nvContentPartPr>
                <p14:cNvPr id="129" name="Encre 128">
                  <a:extLst>
                    <a:ext uri="{FF2B5EF4-FFF2-40B4-BE49-F238E27FC236}">
                      <a16:creationId xmlns:a16="http://schemas.microsoft.com/office/drawing/2014/main" id="{4740A05B-4178-A979-0F4B-763E49F7B494}"/>
                    </a:ext>
                  </a:extLst>
                </p14:cNvPr>
                <p14:cNvContentPartPr/>
                <p14:nvPr/>
              </p14:nvContentPartPr>
              <p14:xfrm>
                <a:off x="8318594" y="3624324"/>
                <a:ext cx="21240" cy="143280"/>
              </p14:xfrm>
            </p:contentPart>
          </mc:Choice>
          <mc:Fallback>
            <p:pic>
              <p:nvPicPr>
                <p:cNvPr id="129" name="Encre 128">
                  <a:extLst>
                    <a:ext uri="{FF2B5EF4-FFF2-40B4-BE49-F238E27FC236}">
                      <a16:creationId xmlns:a16="http://schemas.microsoft.com/office/drawing/2014/main" id="{4740A05B-4178-A979-0F4B-763E49F7B494}"/>
                    </a:ext>
                  </a:extLst>
                </p:cNvPr>
                <p:cNvPicPr/>
                <p:nvPr/>
              </p:nvPicPr>
              <p:blipFill>
                <a:blip r:embed="rId132"/>
                <a:stretch>
                  <a:fillRect/>
                </a:stretch>
              </p:blipFill>
              <p:spPr>
                <a:xfrm>
                  <a:off x="8309594" y="3615324"/>
                  <a:ext cx="38880" cy="160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3">
              <p14:nvContentPartPr>
                <p14:cNvPr id="130" name="Encre 129">
                  <a:extLst>
                    <a:ext uri="{FF2B5EF4-FFF2-40B4-BE49-F238E27FC236}">
                      <a16:creationId xmlns:a16="http://schemas.microsoft.com/office/drawing/2014/main" id="{0A2AF0B2-9526-CEE5-9BE5-0EFA57087400}"/>
                    </a:ext>
                  </a:extLst>
                </p14:cNvPr>
                <p14:cNvContentPartPr/>
                <p14:nvPr/>
              </p14:nvContentPartPr>
              <p14:xfrm>
                <a:off x="7954274" y="3888924"/>
                <a:ext cx="241560" cy="360"/>
              </p14:xfrm>
            </p:contentPart>
          </mc:Choice>
          <mc:Fallback>
            <p:pic>
              <p:nvPicPr>
                <p:cNvPr id="130" name="Encre 129">
                  <a:extLst>
                    <a:ext uri="{FF2B5EF4-FFF2-40B4-BE49-F238E27FC236}">
                      <a16:creationId xmlns:a16="http://schemas.microsoft.com/office/drawing/2014/main" id="{0A2AF0B2-9526-CEE5-9BE5-0EFA57087400}"/>
                    </a:ext>
                  </a:extLst>
                </p:cNvPr>
                <p:cNvPicPr/>
                <p:nvPr/>
              </p:nvPicPr>
              <p:blipFill>
                <a:blip r:embed="rId134"/>
                <a:stretch>
                  <a:fillRect/>
                </a:stretch>
              </p:blipFill>
              <p:spPr>
                <a:xfrm>
                  <a:off x="7945274" y="3880284"/>
                  <a:ext cx="2592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5">
              <p14:nvContentPartPr>
                <p14:cNvPr id="131" name="Encre 130">
                  <a:extLst>
                    <a:ext uri="{FF2B5EF4-FFF2-40B4-BE49-F238E27FC236}">
                      <a16:creationId xmlns:a16="http://schemas.microsoft.com/office/drawing/2014/main" id="{0639E7E7-4712-A104-80C4-1CDC047DF61A}"/>
                    </a:ext>
                  </a:extLst>
                </p14:cNvPr>
                <p14:cNvContentPartPr/>
                <p14:nvPr/>
              </p14:nvContentPartPr>
              <p14:xfrm>
                <a:off x="8416874" y="3679764"/>
                <a:ext cx="461520" cy="221400"/>
              </p14:xfrm>
            </p:contentPart>
          </mc:Choice>
          <mc:Fallback>
            <p:pic>
              <p:nvPicPr>
                <p:cNvPr id="131" name="Encre 130">
                  <a:extLst>
                    <a:ext uri="{FF2B5EF4-FFF2-40B4-BE49-F238E27FC236}">
                      <a16:creationId xmlns:a16="http://schemas.microsoft.com/office/drawing/2014/main" id="{0639E7E7-4712-A104-80C4-1CDC047DF61A}"/>
                    </a:ext>
                  </a:extLst>
                </p:cNvPr>
                <p:cNvPicPr/>
                <p:nvPr/>
              </p:nvPicPr>
              <p:blipFill>
                <a:blip r:embed="rId136"/>
                <a:stretch>
                  <a:fillRect/>
                </a:stretch>
              </p:blipFill>
              <p:spPr>
                <a:xfrm>
                  <a:off x="8408234" y="3671124"/>
                  <a:ext cx="479160" cy="23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7">
              <p14:nvContentPartPr>
                <p14:cNvPr id="132" name="Encre 131">
                  <a:extLst>
                    <a:ext uri="{FF2B5EF4-FFF2-40B4-BE49-F238E27FC236}">
                      <a16:creationId xmlns:a16="http://schemas.microsoft.com/office/drawing/2014/main" id="{E05A4863-D856-EBB9-8F50-65AD4D375E91}"/>
                    </a:ext>
                  </a:extLst>
                </p14:cNvPr>
                <p14:cNvContentPartPr/>
                <p14:nvPr/>
              </p14:nvContentPartPr>
              <p14:xfrm>
                <a:off x="8890274" y="3767964"/>
                <a:ext cx="106200" cy="229680"/>
              </p14:xfrm>
            </p:contentPart>
          </mc:Choice>
          <mc:Fallback>
            <p:pic>
              <p:nvPicPr>
                <p:cNvPr id="132" name="Encre 131">
                  <a:extLst>
                    <a:ext uri="{FF2B5EF4-FFF2-40B4-BE49-F238E27FC236}">
                      <a16:creationId xmlns:a16="http://schemas.microsoft.com/office/drawing/2014/main" id="{E05A4863-D856-EBB9-8F50-65AD4D375E91}"/>
                    </a:ext>
                  </a:extLst>
                </p:cNvPr>
                <p:cNvPicPr/>
                <p:nvPr/>
              </p:nvPicPr>
              <p:blipFill>
                <a:blip r:embed="rId138"/>
                <a:stretch>
                  <a:fillRect/>
                </a:stretch>
              </p:blipFill>
              <p:spPr>
                <a:xfrm>
                  <a:off x="8881634" y="3758964"/>
                  <a:ext cx="123840" cy="24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9">
              <p14:nvContentPartPr>
                <p14:cNvPr id="134" name="Encre 133">
                  <a:extLst>
                    <a:ext uri="{FF2B5EF4-FFF2-40B4-BE49-F238E27FC236}">
                      <a16:creationId xmlns:a16="http://schemas.microsoft.com/office/drawing/2014/main" id="{F6FD5DF6-A001-B5E8-CC2D-7ADE5914DD0D}"/>
                    </a:ext>
                  </a:extLst>
                </p14:cNvPr>
                <p14:cNvContentPartPr/>
                <p14:nvPr/>
              </p14:nvContentPartPr>
              <p14:xfrm>
                <a:off x="9496154" y="3769044"/>
                <a:ext cx="186120" cy="114480"/>
              </p14:xfrm>
            </p:contentPart>
          </mc:Choice>
          <mc:Fallback>
            <p:pic>
              <p:nvPicPr>
                <p:cNvPr id="134" name="Encre 133">
                  <a:extLst>
                    <a:ext uri="{FF2B5EF4-FFF2-40B4-BE49-F238E27FC236}">
                      <a16:creationId xmlns:a16="http://schemas.microsoft.com/office/drawing/2014/main" id="{F6FD5DF6-A001-B5E8-CC2D-7ADE5914DD0D}"/>
                    </a:ext>
                  </a:extLst>
                </p:cNvPr>
                <p:cNvPicPr/>
                <p:nvPr/>
              </p:nvPicPr>
              <p:blipFill>
                <a:blip r:embed="rId140"/>
                <a:stretch>
                  <a:fillRect/>
                </a:stretch>
              </p:blipFill>
              <p:spPr>
                <a:xfrm>
                  <a:off x="9487514" y="3760404"/>
                  <a:ext cx="203760" cy="13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1">
              <p14:nvContentPartPr>
                <p14:cNvPr id="136" name="Encre 135">
                  <a:extLst>
                    <a:ext uri="{FF2B5EF4-FFF2-40B4-BE49-F238E27FC236}">
                      <a16:creationId xmlns:a16="http://schemas.microsoft.com/office/drawing/2014/main" id="{8F89236D-A2E8-6BBD-9495-CDCA80C42781}"/>
                    </a:ext>
                  </a:extLst>
                </p14:cNvPr>
                <p14:cNvContentPartPr/>
                <p14:nvPr/>
              </p14:nvContentPartPr>
              <p14:xfrm>
                <a:off x="9595514" y="3723684"/>
                <a:ext cx="233280" cy="117000"/>
              </p14:xfrm>
            </p:contentPart>
          </mc:Choice>
          <mc:Fallback>
            <p:pic>
              <p:nvPicPr>
                <p:cNvPr id="136" name="Encre 135">
                  <a:extLst>
                    <a:ext uri="{FF2B5EF4-FFF2-40B4-BE49-F238E27FC236}">
                      <a16:creationId xmlns:a16="http://schemas.microsoft.com/office/drawing/2014/main" id="{8F89236D-A2E8-6BBD-9495-CDCA80C42781}"/>
                    </a:ext>
                  </a:extLst>
                </p:cNvPr>
                <p:cNvPicPr/>
                <p:nvPr/>
              </p:nvPicPr>
              <p:blipFill>
                <a:blip r:embed="rId142"/>
                <a:stretch>
                  <a:fillRect/>
                </a:stretch>
              </p:blipFill>
              <p:spPr>
                <a:xfrm>
                  <a:off x="9586514" y="3715044"/>
                  <a:ext cx="250920" cy="1346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43">
            <p14:nvContentPartPr>
              <p14:cNvPr id="138" name="Encre 137">
                <a:extLst>
                  <a:ext uri="{FF2B5EF4-FFF2-40B4-BE49-F238E27FC236}">
                    <a16:creationId xmlns:a16="http://schemas.microsoft.com/office/drawing/2014/main" id="{FA0BD65E-6C76-D4E8-49E1-F2DD21DE028A}"/>
                  </a:ext>
                </a:extLst>
              </p14:cNvPr>
              <p14:cNvContentPartPr/>
              <p14:nvPr/>
            </p14:nvContentPartPr>
            <p14:xfrm>
              <a:off x="11182034" y="4823484"/>
              <a:ext cx="242640" cy="189720"/>
            </p14:xfrm>
          </p:contentPart>
        </mc:Choice>
        <mc:Fallback>
          <p:pic>
            <p:nvPicPr>
              <p:cNvPr id="138" name="Encre 137">
                <a:extLst>
                  <a:ext uri="{FF2B5EF4-FFF2-40B4-BE49-F238E27FC236}">
                    <a16:creationId xmlns:a16="http://schemas.microsoft.com/office/drawing/2014/main" id="{FA0BD65E-6C76-D4E8-49E1-F2DD21DE028A}"/>
                  </a:ext>
                </a:extLst>
              </p:cNvPr>
              <p:cNvPicPr/>
              <p:nvPr/>
            </p:nvPicPr>
            <p:blipFill>
              <a:blip r:embed="rId144"/>
              <a:stretch>
                <a:fillRect/>
              </a:stretch>
            </p:blipFill>
            <p:spPr>
              <a:xfrm>
                <a:off x="11173034" y="4814844"/>
                <a:ext cx="260280" cy="207360"/>
              </a:xfrm>
              <a:prstGeom prst="rect">
                <a:avLst/>
              </a:prstGeom>
            </p:spPr>
          </p:pic>
        </mc:Fallback>
      </mc:AlternateContent>
      <p:grpSp>
        <p:nvGrpSpPr>
          <p:cNvPr id="144" name="Groupe 143">
            <a:extLst>
              <a:ext uri="{FF2B5EF4-FFF2-40B4-BE49-F238E27FC236}">
                <a16:creationId xmlns:a16="http://schemas.microsoft.com/office/drawing/2014/main" id="{4C0DFCAF-D5BD-1761-434A-8124580DBEBB}"/>
              </a:ext>
            </a:extLst>
          </p:cNvPr>
          <p:cNvGrpSpPr/>
          <p:nvPr/>
        </p:nvGrpSpPr>
        <p:grpSpPr>
          <a:xfrm>
            <a:off x="10762634" y="4763004"/>
            <a:ext cx="366840" cy="427680"/>
            <a:chOff x="10762634" y="4763004"/>
            <a:chExt cx="366840" cy="4276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5">
              <p14:nvContentPartPr>
                <p14:cNvPr id="139" name="Encre 138">
                  <a:extLst>
                    <a:ext uri="{FF2B5EF4-FFF2-40B4-BE49-F238E27FC236}">
                      <a16:creationId xmlns:a16="http://schemas.microsoft.com/office/drawing/2014/main" id="{13F99D36-CCC7-ADAD-335C-15FF83DD6167}"/>
                    </a:ext>
                  </a:extLst>
                </p14:cNvPr>
                <p14:cNvContentPartPr/>
                <p14:nvPr/>
              </p14:nvContentPartPr>
              <p14:xfrm>
                <a:off x="10762634" y="4763004"/>
                <a:ext cx="102960" cy="275400"/>
              </p14:xfrm>
            </p:contentPart>
          </mc:Choice>
          <mc:Fallback>
            <p:pic>
              <p:nvPicPr>
                <p:cNvPr id="139" name="Encre 138">
                  <a:extLst>
                    <a:ext uri="{FF2B5EF4-FFF2-40B4-BE49-F238E27FC236}">
                      <a16:creationId xmlns:a16="http://schemas.microsoft.com/office/drawing/2014/main" id="{13F99D36-CCC7-ADAD-335C-15FF83DD6167}"/>
                    </a:ext>
                  </a:extLst>
                </p:cNvPr>
                <p:cNvPicPr/>
                <p:nvPr/>
              </p:nvPicPr>
              <p:blipFill>
                <a:blip r:embed="rId146"/>
                <a:stretch>
                  <a:fillRect/>
                </a:stretch>
              </p:blipFill>
              <p:spPr>
                <a:xfrm>
                  <a:off x="10753994" y="4754004"/>
                  <a:ext cx="120600" cy="29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7">
              <p14:nvContentPartPr>
                <p14:cNvPr id="140" name="Encre 139">
                  <a:extLst>
                    <a:ext uri="{FF2B5EF4-FFF2-40B4-BE49-F238E27FC236}">
                      <a16:creationId xmlns:a16="http://schemas.microsoft.com/office/drawing/2014/main" id="{D129719F-61E9-1CE0-4B5D-82CA00C5493D}"/>
                    </a:ext>
                  </a:extLst>
                </p14:cNvPr>
                <p14:cNvContentPartPr/>
                <p14:nvPr/>
              </p14:nvContentPartPr>
              <p14:xfrm>
                <a:off x="10950914" y="4960284"/>
                <a:ext cx="178560" cy="230400"/>
              </p14:xfrm>
            </p:contentPart>
          </mc:Choice>
          <mc:Fallback>
            <p:pic>
              <p:nvPicPr>
                <p:cNvPr id="140" name="Encre 139">
                  <a:extLst>
                    <a:ext uri="{FF2B5EF4-FFF2-40B4-BE49-F238E27FC236}">
                      <a16:creationId xmlns:a16="http://schemas.microsoft.com/office/drawing/2014/main" id="{D129719F-61E9-1CE0-4B5D-82CA00C5493D}"/>
                    </a:ext>
                  </a:extLst>
                </p:cNvPr>
                <p:cNvPicPr/>
                <p:nvPr/>
              </p:nvPicPr>
              <p:blipFill>
                <a:blip r:embed="rId148"/>
                <a:stretch>
                  <a:fillRect/>
                </a:stretch>
              </p:blipFill>
              <p:spPr>
                <a:xfrm>
                  <a:off x="10941914" y="4951644"/>
                  <a:ext cx="196200" cy="248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43" name="Groupe 142">
            <a:extLst>
              <a:ext uri="{FF2B5EF4-FFF2-40B4-BE49-F238E27FC236}">
                <a16:creationId xmlns:a16="http://schemas.microsoft.com/office/drawing/2014/main" id="{D58160AE-48ED-BEA0-7D89-B8422D72537F}"/>
              </a:ext>
            </a:extLst>
          </p:cNvPr>
          <p:cNvGrpSpPr/>
          <p:nvPr/>
        </p:nvGrpSpPr>
        <p:grpSpPr>
          <a:xfrm>
            <a:off x="11479394" y="4604604"/>
            <a:ext cx="142920" cy="208080"/>
            <a:chOff x="11479394" y="4604604"/>
            <a:chExt cx="142920" cy="208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9">
              <p14:nvContentPartPr>
                <p14:cNvPr id="141" name="Encre 140">
                  <a:extLst>
                    <a:ext uri="{FF2B5EF4-FFF2-40B4-BE49-F238E27FC236}">
                      <a16:creationId xmlns:a16="http://schemas.microsoft.com/office/drawing/2014/main" id="{7DD49B0B-CDE3-7DBF-4823-9EFCE01A1E9D}"/>
                    </a:ext>
                  </a:extLst>
                </p14:cNvPr>
                <p14:cNvContentPartPr/>
                <p14:nvPr/>
              </p14:nvContentPartPr>
              <p14:xfrm>
                <a:off x="11479394" y="4703244"/>
                <a:ext cx="142920" cy="23040"/>
              </p14:xfrm>
            </p:contentPart>
          </mc:Choice>
          <mc:Fallback>
            <p:pic>
              <p:nvPicPr>
                <p:cNvPr id="141" name="Encre 140">
                  <a:extLst>
                    <a:ext uri="{FF2B5EF4-FFF2-40B4-BE49-F238E27FC236}">
                      <a16:creationId xmlns:a16="http://schemas.microsoft.com/office/drawing/2014/main" id="{7DD49B0B-CDE3-7DBF-4823-9EFCE01A1E9D}"/>
                    </a:ext>
                  </a:extLst>
                </p:cNvPr>
                <p:cNvPicPr/>
                <p:nvPr/>
              </p:nvPicPr>
              <p:blipFill>
                <a:blip r:embed="rId150"/>
                <a:stretch>
                  <a:fillRect/>
                </a:stretch>
              </p:blipFill>
              <p:spPr>
                <a:xfrm>
                  <a:off x="11470394" y="4694604"/>
                  <a:ext cx="160560" cy="4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1">
              <p14:nvContentPartPr>
                <p14:cNvPr id="142" name="Encre 141">
                  <a:extLst>
                    <a:ext uri="{FF2B5EF4-FFF2-40B4-BE49-F238E27FC236}">
                      <a16:creationId xmlns:a16="http://schemas.microsoft.com/office/drawing/2014/main" id="{15C6C1C3-A73A-1DF9-0F43-C2210568DEB3}"/>
                    </a:ext>
                  </a:extLst>
                </p14:cNvPr>
                <p14:cNvContentPartPr/>
                <p14:nvPr/>
              </p14:nvContentPartPr>
              <p14:xfrm>
                <a:off x="11500634" y="4604604"/>
                <a:ext cx="24120" cy="208080"/>
              </p14:xfrm>
            </p:contentPart>
          </mc:Choice>
          <mc:Fallback>
            <p:pic>
              <p:nvPicPr>
                <p:cNvPr id="142" name="Encre 141">
                  <a:extLst>
                    <a:ext uri="{FF2B5EF4-FFF2-40B4-BE49-F238E27FC236}">
                      <a16:creationId xmlns:a16="http://schemas.microsoft.com/office/drawing/2014/main" id="{15C6C1C3-A73A-1DF9-0F43-C2210568DEB3}"/>
                    </a:ext>
                  </a:extLst>
                </p:cNvPr>
                <p:cNvPicPr/>
                <p:nvPr/>
              </p:nvPicPr>
              <p:blipFill>
                <a:blip r:embed="rId152"/>
                <a:stretch>
                  <a:fillRect/>
                </a:stretch>
              </p:blipFill>
              <p:spPr>
                <a:xfrm>
                  <a:off x="11491994" y="4595964"/>
                  <a:ext cx="41760" cy="2257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53">
            <p14:nvContentPartPr>
              <p14:cNvPr id="145" name="Encre 144">
                <a:extLst>
                  <a:ext uri="{FF2B5EF4-FFF2-40B4-BE49-F238E27FC236}">
                    <a16:creationId xmlns:a16="http://schemas.microsoft.com/office/drawing/2014/main" id="{7BDB5C02-735C-DD0E-08E5-EFA5024BCEC5}"/>
                  </a:ext>
                </a:extLst>
              </p14:cNvPr>
              <p14:cNvContentPartPr/>
              <p14:nvPr/>
            </p14:nvContentPartPr>
            <p14:xfrm>
              <a:off x="6587354" y="1402764"/>
              <a:ext cx="135360" cy="290160"/>
            </p14:xfrm>
          </p:contentPart>
        </mc:Choice>
        <mc:Fallback>
          <p:pic>
            <p:nvPicPr>
              <p:cNvPr id="145" name="Encre 144">
                <a:extLst>
                  <a:ext uri="{FF2B5EF4-FFF2-40B4-BE49-F238E27FC236}">
                    <a16:creationId xmlns:a16="http://schemas.microsoft.com/office/drawing/2014/main" id="{7BDB5C02-735C-DD0E-08E5-EFA5024BCEC5}"/>
                  </a:ext>
                </a:extLst>
              </p:cNvPr>
              <p:cNvPicPr/>
              <p:nvPr/>
            </p:nvPicPr>
            <p:blipFill>
              <a:blip r:embed="rId154"/>
              <a:stretch>
                <a:fillRect/>
              </a:stretch>
            </p:blipFill>
            <p:spPr>
              <a:xfrm>
                <a:off x="6578714" y="1394124"/>
                <a:ext cx="153000" cy="30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5">
            <p14:nvContentPartPr>
              <p14:cNvPr id="146" name="Encre 145">
                <a:extLst>
                  <a:ext uri="{FF2B5EF4-FFF2-40B4-BE49-F238E27FC236}">
                    <a16:creationId xmlns:a16="http://schemas.microsoft.com/office/drawing/2014/main" id="{4715C529-5020-46C4-52F5-53FBA600F300}"/>
                  </a:ext>
                </a:extLst>
              </p14:cNvPr>
              <p14:cNvContentPartPr/>
              <p14:nvPr/>
            </p14:nvContentPartPr>
            <p14:xfrm>
              <a:off x="7017914" y="1155444"/>
              <a:ext cx="221040" cy="486360"/>
            </p14:xfrm>
          </p:contentPart>
        </mc:Choice>
        <mc:Fallback>
          <p:pic>
            <p:nvPicPr>
              <p:cNvPr id="146" name="Encre 145">
                <a:extLst>
                  <a:ext uri="{FF2B5EF4-FFF2-40B4-BE49-F238E27FC236}">
                    <a16:creationId xmlns:a16="http://schemas.microsoft.com/office/drawing/2014/main" id="{4715C529-5020-46C4-52F5-53FBA600F300}"/>
                  </a:ext>
                </a:extLst>
              </p:cNvPr>
              <p:cNvPicPr/>
              <p:nvPr/>
            </p:nvPicPr>
            <p:blipFill>
              <a:blip r:embed="rId156"/>
              <a:stretch>
                <a:fillRect/>
              </a:stretch>
            </p:blipFill>
            <p:spPr>
              <a:xfrm>
                <a:off x="7008914" y="1146444"/>
                <a:ext cx="238680" cy="504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52" name="Groupe 151">
            <a:extLst>
              <a:ext uri="{FF2B5EF4-FFF2-40B4-BE49-F238E27FC236}">
                <a16:creationId xmlns:a16="http://schemas.microsoft.com/office/drawing/2014/main" id="{72987835-3ED7-6186-7E47-D783556A8C9A}"/>
              </a:ext>
            </a:extLst>
          </p:cNvPr>
          <p:cNvGrpSpPr/>
          <p:nvPr/>
        </p:nvGrpSpPr>
        <p:grpSpPr>
          <a:xfrm>
            <a:off x="7381514" y="1222764"/>
            <a:ext cx="174960" cy="141120"/>
            <a:chOff x="7381514" y="1222764"/>
            <a:chExt cx="174960" cy="141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7">
              <p14:nvContentPartPr>
                <p14:cNvPr id="150" name="Encre 149">
                  <a:extLst>
                    <a:ext uri="{FF2B5EF4-FFF2-40B4-BE49-F238E27FC236}">
                      <a16:creationId xmlns:a16="http://schemas.microsoft.com/office/drawing/2014/main" id="{0CDE874A-B612-A1F9-1B23-E7C49524D54D}"/>
                    </a:ext>
                  </a:extLst>
                </p14:cNvPr>
                <p14:cNvContentPartPr/>
                <p14:nvPr/>
              </p14:nvContentPartPr>
              <p14:xfrm>
                <a:off x="7381514" y="1287204"/>
                <a:ext cx="174960" cy="23760"/>
              </p14:xfrm>
            </p:contentPart>
          </mc:Choice>
          <mc:Fallback>
            <p:pic>
              <p:nvPicPr>
                <p:cNvPr id="150" name="Encre 149">
                  <a:extLst>
                    <a:ext uri="{FF2B5EF4-FFF2-40B4-BE49-F238E27FC236}">
                      <a16:creationId xmlns:a16="http://schemas.microsoft.com/office/drawing/2014/main" id="{0CDE874A-B612-A1F9-1B23-E7C49524D54D}"/>
                    </a:ext>
                  </a:extLst>
                </p:cNvPr>
                <p:cNvPicPr/>
                <p:nvPr/>
              </p:nvPicPr>
              <p:blipFill>
                <a:blip r:embed="rId158"/>
                <a:stretch>
                  <a:fillRect/>
                </a:stretch>
              </p:blipFill>
              <p:spPr>
                <a:xfrm>
                  <a:off x="7372514" y="1278564"/>
                  <a:ext cx="192600" cy="4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9">
              <p14:nvContentPartPr>
                <p14:cNvPr id="151" name="Encre 150">
                  <a:extLst>
                    <a:ext uri="{FF2B5EF4-FFF2-40B4-BE49-F238E27FC236}">
                      <a16:creationId xmlns:a16="http://schemas.microsoft.com/office/drawing/2014/main" id="{7AABD220-F314-23FE-0264-9A2F2BD300A8}"/>
                    </a:ext>
                  </a:extLst>
                </p14:cNvPr>
                <p14:cNvContentPartPr/>
                <p14:nvPr/>
              </p14:nvContentPartPr>
              <p14:xfrm>
                <a:off x="7458194" y="1222764"/>
                <a:ext cx="21600" cy="141120"/>
              </p14:xfrm>
            </p:contentPart>
          </mc:Choice>
          <mc:Fallback>
            <p:pic>
              <p:nvPicPr>
                <p:cNvPr id="151" name="Encre 150">
                  <a:extLst>
                    <a:ext uri="{FF2B5EF4-FFF2-40B4-BE49-F238E27FC236}">
                      <a16:creationId xmlns:a16="http://schemas.microsoft.com/office/drawing/2014/main" id="{7AABD220-F314-23FE-0264-9A2F2BD300A8}"/>
                    </a:ext>
                  </a:extLst>
                </p:cNvPr>
                <p:cNvPicPr/>
                <p:nvPr/>
              </p:nvPicPr>
              <p:blipFill>
                <a:blip r:embed="rId160"/>
                <a:stretch>
                  <a:fillRect/>
                </a:stretch>
              </p:blipFill>
              <p:spPr>
                <a:xfrm>
                  <a:off x="7449194" y="1213764"/>
                  <a:ext cx="39240" cy="1587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61">
            <p14:nvContentPartPr>
              <p14:cNvPr id="157" name="Encre 156">
                <a:extLst>
                  <a:ext uri="{FF2B5EF4-FFF2-40B4-BE49-F238E27FC236}">
                    <a16:creationId xmlns:a16="http://schemas.microsoft.com/office/drawing/2014/main" id="{E2EEC13F-D0D9-2DC4-7C93-9907081ED932}"/>
                  </a:ext>
                </a:extLst>
              </p14:cNvPr>
              <p14:cNvContentPartPr/>
              <p14:nvPr/>
            </p14:nvContentPartPr>
            <p14:xfrm>
              <a:off x="6379274" y="1286124"/>
              <a:ext cx="143640" cy="446040"/>
            </p14:xfrm>
          </p:contentPart>
        </mc:Choice>
        <mc:Fallback>
          <p:pic>
            <p:nvPicPr>
              <p:cNvPr id="157" name="Encre 156">
                <a:extLst>
                  <a:ext uri="{FF2B5EF4-FFF2-40B4-BE49-F238E27FC236}">
                    <a16:creationId xmlns:a16="http://schemas.microsoft.com/office/drawing/2014/main" id="{E2EEC13F-D0D9-2DC4-7C93-9907081ED932}"/>
                  </a:ext>
                </a:extLst>
              </p:cNvPr>
              <p:cNvPicPr/>
              <p:nvPr/>
            </p:nvPicPr>
            <p:blipFill>
              <a:blip r:embed="rId162"/>
              <a:stretch>
                <a:fillRect/>
              </a:stretch>
            </p:blipFill>
            <p:spPr>
              <a:xfrm>
                <a:off x="6370274" y="1277124"/>
                <a:ext cx="161280" cy="463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3">
            <p14:nvContentPartPr>
              <p14:cNvPr id="166" name="Encre 165">
                <a:extLst>
                  <a:ext uri="{FF2B5EF4-FFF2-40B4-BE49-F238E27FC236}">
                    <a16:creationId xmlns:a16="http://schemas.microsoft.com/office/drawing/2014/main" id="{10EE4BED-137C-9C7F-2C47-B6A4B1EB0F7F}"/>
                  </a:ext>
                </a:extLst>
              </p14:cNvPr>
              <p14:cNvContentPartPr/>
              <p14:nvPr/>
            </p14:nvContentPartPr>
            <p14:xfrm>
              <a:off x="7138874" y="1993884"/>
              <a:ext cx="673200" cy="328320"/>
            </p14:xfrm>
          </p:contentPart>
        </mc:Choice>
        <mc:Fallback>
          <p:pic>
            <p:nvPicPr>
              <p:cNvPr id="166" name="Encre 165">
                <a:extLst>
                  <a:ext uri="{FF2B5EF4-FFF2-40B4-BE49-F238E27FC236}">
                    <a16:creationId xmlns:a16="http://schemas.microsoft.com/office/drawing/2014/main" id="{10EE4BED-137C-9C7F-2C47-B6A4B1EB0F7F}"/>
                  </a:ext>
                </a:extLst>
              </p:cNvPr>
              <p:cNvPicPr/>
              <p:nvPr/>
            </p:nvPicPr>
            <p:blipFill>
              <a:blip r:embed="rId164"/>
              <a:stretch>
                <a:fillRect/>
              </a:stretch>
            </p:blipFill>
            <p:spPr>
              <a:xfrm>
                <a:off x="7130234" y="1985244"/>
                <a:ext cx="690840" cy="34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5">
            <p14:nvContentPartPr>
              <p14:cNvPr id="167" name="Encre 166">
                <a:extLst>
                  <a:ext uri="{FF2B5EF4-FFF2-40B4-BE49-F238E27FC236}">
                    <a16:creationId xmlns:a16="http://schemas.microsoft.com/office/drawing/2014/main" id="{41FC8E41-964C-70E7-79B7-CBECE5EBBBC3}"/>
                  </a:ext>
                </a:extLst>
              </p14:cNvPr>
              <p14:cNvContentPartPr/>
              <p14:nvPr/>
            </p14:nvContentPartPr>
            <p14:xfrm>
              <a:off x="7929434" y="2367564"/>
              <a:ext cx="147600" cy="135000"/>
            </p14:xfrm>
          </p:contentPart>
        </mc:Choice>
        <mc:Fallback>
          <p:pic>
            <p:nvPicPr>
              <p:cNvPr id="167" name="Encre 166">
                <a:extLst>
                  <a:ext uri="{FF2B5EF4-FFF2-40B4-BE49-F238E27FC236}">
                    <a16:creationId xmlns:a16="http://schemas.microsoft.com/office/drawing/2014/main" id="{41FC8E41-964C-70E7-79B7-CBECE5EBBBC3}"/>
                  </a:ext>
                </a:extLst>
              </p:cNvPr>
              <p:cNvPicPr/>
              <p:nvPr/>
            </p:nvPicPr>
            <p:blipFill>
              <a:blip r:embed="rId166"/>
              <a:stretch>
                <a:fillRect/>
              </a:stretch>
            </p:blipFill>
            <p:spPr>
              <a:xfrm>
                <a:off x="7920434" y="2358924"/>
                <a:ext cx="16524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7">
            <p14:nvContentPartPr>
              <p14:cNvPr id="168" name="Encre 167">
                <a:extLst>
                  <a:ext uri="{FF2B5EF4-FFF2-40B4-BE49-F238E27FC236}">
                    <a16:creationId xmlns:a16="http://schemas.microsoft.com/office/drawing/2014/main" id="{12829739-5884-553F-84F8-55F505286CEB}"/>
                  </a:ext>
                </a:extLst>
              </p14:cNvPr>
              <p14:cNvContentPartPr/>
              <p14:nvPr/>
            </p14:nvContentPartPr>
            <p14:xfrm>
              <a:off x="8053274" y="2241204"/>
              <a:ext cx="102240" cy="113040"/>
            </p14:xfrm>
          </p:contentPart>
        </mc:Choice>
        <mc:Fallback>
          <p:pic>
            <p:nvPicPr>
              <p:cNvPr id="168" name="Encre 167">
                <a:extLst>
                  <a:ext uri="{FF2B5EF4-FFF2-40B4-BE49-F238E27FC236}">
                    <a16:creationId xmlns:a16="http://schemas.microsoft.com/office/drawing/2014/main" id="{12829739-5884-553F-84F8-55F505286CEB}"/>
                  </a:ext>
                </a:extLst>
              </p:cNvPr>
              <p:cNvPicPr/>
              <p:nvPr/>
            </p:nvPicPr>
            <p:blipFill>
              <a:blip r:embed="rId168"/>
              <a:stretch>
                <a:fillRect/>
              </a:stretch>
            </p:blipFill>
            <p:spPr>
              <a:xfrm>
                <a:off x="8044634" y="2232564"/>
                <a:ext cx="119880" cy="13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9">
            <p14:nvContentPartPr>
              <p14:cNvPr id="170" name="Encre 169">
                <a:extLst>
                  <a:ext uri="{FF2B5EF4-FFF2-40B4-BE49-F238E27FC236}">
                    <a16:creationId xmlns:a16="http://schemas.microsoft.com/office/drawing/2014/main" id="{9886EEDF-51A6-02E3-7B1D-0FF19B994DD1}"/>
                  </a:ext>
                </a:extLst>
              </p14:cNvPr>
              <p14:cNvContentPartPr/>
              <p14:nvPr/>
            </p14:nvContentPartPr>
            <p14:xfrm>
              <a:off x="7832954" y="2489964"/>
              <a:ext cx="92520" cy="98280"/>
            </p14:xfrm>
          </p:contentPart>
        </mc:Choice>
        <mc:Fallback>
          <p:pic>
            <p:nvPicPr>
              <p:cNvPr id="170" name="Encre 169">
                <a:extLst>
                  <a:ext uri="{FF2B5EF4-FFF2-40B4-BE49-F238E27FC236}">
                    <a16:creationId xmlns:a16="http://schemas.microsoft.com/office/drawing/2014/main" id="{9886EEDF-51A6-02E3-7B1D-0FF19B994DD1}"/>
                  </a:ext>
                </a:extLst>
              </p:cNvPr>
              <p:cNvPicPr/>
              <p:nvPr/>
            </p:nvPicPr>
            <p:blipFill>
              <a:blip r:embed="rId170"/>
              <a:stretch>
                <a:fillRect/>
              </a:stretch>
            </p:blipFill>
            <p:spPr>
              <a:xfrm>
                <a:off x="7823954" y="2480964"/>
                <a:ext cx="110160" cy="11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1">
            <p14:nvContentPartPr>
              <p14:cNvPr id="171" name="Encre 170">
                <a:extLst>
                  <a:ext uri="{FF2B5EF4-FFF2-40B4-BE49-F238E27FC236}">
                    <a16:creationId xmlns:a16="http://schemas.microsoft.com/office/drawing/2014/main" id="{82A20342-D032-3351-D866-6E94105009A7}"/>
                  </a:ext>
                </a:extLst>
              </p14:cNvPr>
              <p14:cNvContentPartPr/>
              <p14:nvPr/>
            </p14:nvContentPartPr>
            <p14:xfrm>
              <a:off x="8080634" y="2478804"/>
              <a:ext cx="159840" cy="144000"/>
            </p14:xfrm>
          </p:contentPart>
        </mc:Choice>
        <mc:Fallback>
          <p:pic>
            <p:nvPicPr>
              <p:cNvPr id="171" name="Encre 170">
                <a:extLst>
                  <a:ext uri="{FF2B5EF4-FFF2-40B4-BE49-F238E27FC236}">
                    <a16:creationId xmlns:a16="http://schemas.microsoft.com/office/drawing/2014/main" id="{82A20342-D032-3351-D866-6E94105009A7}"/>
                  </a:ext>
                </a:extLst>
              </p:cNvPr>
              <p:cNvPicPr/>
              <p:nvPr/>
            </p:nvPicPr>
            <p:blipFill>
              <a:blip r:embed="rId172"/>
              <a:stretch>
                <a:fillRect/>
              </a:stretch>
            </p:blipFill>
            <p:spPr>
              <a:xfrm>
                <a:off x="8071634" y="2469804"/>
                <a:ext cx="177480" cy="16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3">
            <p14:nvContentPartPr>
              <p14:cNvPr id="173" name="Encre 172">
                <a:extLst>
                  <a:ext uri="{FF2B5EF4-FFF2-40B4-BE49-F238E27FC236}">
                    <a16:creationId xmlns:a16="http://schemas.microsoft.com/office/drawing/2014/main" id="{E8BAC069-7A0C-7AF6-AEED-1C39EEC0796A}"/>
                  </a:ext>
                </a:extLst>
              </p14:cNvPr>
              <p14:cNvContentPartPr/>
              <p14:nvPr/>
            </p14:nvContentPartPr>
            <p14:xfrm>
              <a:off x="8328674" y="2390964"/>
              <a:ext cx="180000" cy="61560"/>
            </p14:xfrm>
          </p:contentPart>
        </mc:Choice>
        <mc:Fallback>
          <p:pic>
            <p:nvPicPr>
              <p:cNvPr id="173" name="Encre 172">
                <a:extLst>
                  <a:ext uri="{FF2B5EF4-FFF2-40B4-BE49-F238E27FC236}">
                    <a16:creationId xmlns:a16="http://schemas.microsoft.com/office/drawing/2014/main" id="{E8BAC069-7A0C-7AF6-AEED-1C39EEC0796A}"/>
                  </a:ext>
                </a:extLst>
              </p:cNvPr>
              <p:cNvPicPr/>
              <p:nvPr/>
            </p:nvPicPr>
            <p:blipFill>
              <a:blip r:embed="rId174"/>
              <a:stretch>
                <a:fillRect/>
              </a:stretch>
            </p:blipFill>
            <p:spPr>
              <a:xfrm>
                <a:off x="8320034" y="2382324"/>
                <a:ext cx="197640" cy="7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5">
            <p14:nvContentPartPr>
              <p14:cNvPr id="174" name="Encre 173">
                <a:extLst>
                  <a:ext uri="{FF2B5EF4-FFF2-40B4-BE49-F238E27FC236}">
                    <a16:creationId xmlns:a16="http://schemas.microsoft.com/office/drawing/2014/main" id="{26CE5081-345F-1B13-E523-BF48C9660664}"/>
                  </a:ext>
                </a:extLst>
              </p14:cNvPr>
              <p14:cNvContentPartPr/>
              <p14:nvPr/>
            </p14:nvContentPartPr>
            <p14:xfrm>
              <a:off x="8326514" y="2256684"/>
              <a:ext cx="301320" cy="300960"/>
            </p14:xfrm>
          </p:contentPart>
        </mc:Choice>
        <mc:Fallback>
          <p:pic>
            <p:nvPicPr>
              <p:cNvPr id="174" name="Encre 173">
                <a:extLst>
                  <a:ext uri="{FF2B5EF4-FFF2-40B4-BE49-F238E27FC236}">
                    <a16:creationId xmlns:a16="http://schemas.microsoft.com/office/drawing/2014/main" id="{26CE5081-345F-1B13-E523-BF48C9660664}"/>
                  </a:ext>
                </a:extLst>
              </p:cNvPr>
              <p:cNvPicPr/>
              <p:nvPr/>
            </p:nvPicPr>
            <p:blipFill>
              <a:blip r:embed="rId176"/>
              <a:stretch>
                <a:fillRect/>
              </a:stretch>
            </p:blipFill>
            <p:spPr>
              <a:xfrm>
                <a:off x="8317874" y="2248044"/>
                <a:ext cx="318960" cy="31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7">
            <p14:nvContentPartPr>
              <p14:cNvPr id="181" name="Encre 180">
                <a:extLst>
                  <a:ext uri="{FF2B5EF4-FFF2-40B4-BE49-F238E27FC236}">
                    <a16:creationId xmlns:a16="http://schemas.microsoft.com/office/drawing/2014/main" id="{CFBD9206-C174-C38B-7FAC-4E41EC80894B}"/>
                  </a:ext>
                </a:extLst>
              </p14:cNvPr>
              <p14:cNvContentPartPr/>
              <p14:nvPr/>
            </p14:nvContentPartPr>
            <p14:xfrm>
              <a:off x="7167674" y="2292324"/>
              <a:ext cx="698760" cy="320400"/>
            </p14:xfrm>
          </p:contentPart>
        </mc:Choice>
        <mc:Fallback>
          <p:pic>
            <p:nvPicPr>
              <p:cNvPr id="181" name="Encre 180">
                <a:extLst>
                  <a:ext uri="{FF2B5EF4-FFF2-40B4-BE49-F238E27FC236}">
                    <a16:creationId xmlns:a16="http://schemas.microsoft.com/office/drawing/2014/main" id="{CFBD9206-C174-C38B-7FAC-4E41EC80894B}"/>
                  </a:ext>
                </a:extLst>
              </p:cNvPr>
              <p:cNvPicPr/>
              <p:nvPr/>
            </p:nvPicPr>
            <p:blipFill>
              <a:blip r:embed="rId178"/>
              <a:stretch>
                <a:fillRect/>
              </a:stretch>
            </p:blipFill>
            <p:spPr>
              <a:xfrm>
                <a:off x="7159034" y="2283324"/>
                <a:ext cx="716400" cy="33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9">
            <p14:nvContentPartPr>
              <p14:cNvPr id="183" name="Encre 182">
                <a:extLst>
                  <a:ext uri="{FF2B5EF4-FFF2-40B4-BE49-F238E27FC236}">
                    <a16:creationId xmlns:a16="http://schemas.microsoft.com/office/drawing/2014/main" id="{5DC41F26-A93B-E16B-E5D4-3AC4969D1844}"/>
                  </a:ext>
                </a:extLst>
              </p14:cNvPr>
              <p14:cNvContentPartPr/>
              <p14:nvPr/>
            </p14:nvContentPartPr>
            <p14:xfrm>
              <a:off x="7094234" y="2217084"/>
              <a:ext cx="160560" cy="129600"/>
            </p14:xfrm>
          </p:contentPart>
        </mc:Choice>
        <mc:Fallback>
          <p:pic>
            <p:nvPicPr>
              <p:cNvPr id="183" name="Encre 182">
                <a:extLst>
                  <a:ext uri="{FF2B5EF4-FFF2-40B4-BE49-F238E27FC236}">
                    <a16:creationId xmlns:a16="http://schemas.microsoft.com/office/drawing/2014/main" id="{5DC41F26-A93B-E16B-E5D4-3AC4969D1844}"/>
                  </a:ext>
                </a:extLst>
              </p:cNvPr>
              <p:cNvPicPr/>
              <p:nvPr/>
            </p:nvPicPr>
            <p:blipFill>
              <a:blip r:embed="rId180"/>
              <a:stretch>
                <a:fillRect/>
              </a:stretch>
            </p:blipFill>
            <p:spPr>
              <a:xfrm>
                <a:off x="7085234" y="2208084"/>
                <a:ext cx="178200" cy="14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1">
            <p14:nvContentPartPr>
              <p14:cNvPr id="185" name="Encre 184">
                <a:extLst>
                  <a:ext uri="{FF2B5EF4-FFF2-40B4-BE49-F238E27FC236}">
                    <a16:creationId xmlns:a16="http://schemas.microsoft.com/office/drawing/2014/main" id="{011D50A7-4B0C-9FF0-C125-666CC9BC0BAA}"/>
                  </a:ext>
                </a:extLst>
              </p14:cNvPr>
              <p14:cNvContentPartPr/>
              <p14:nvPr/>
            </p14:nvContentPartPr>
            <p14:xfrm>
              <a:off x="8262794" y="2666004"/>
              <a:ext cx="360" cy="360"/>
            </p14:xfrm>
          </p:contentPart>
        </mc:Choice>
        <mc:Fallback>
          <p:pic>
            <p:nvPicPr>
              <p:cNvPr id="185" name="Encre 184">
                <a:extLst>
                  <a:ext uri="{FF2B5EF4-FFF2-40B4-BE49-F238E27FC236}">
                    <a16:creationId xmlns:a16="http://schemas.microsoft.com/office/drawing/2014/main" id="{011D50A7-4B0C-9FF0-C125-666CC9BC0BAA}"/>
                  </a:ext>
                </a:extLst>
              </p:cNvPr>
              <p:cNvPicPr/>
              <p:nvPr/>
            </p:nvPicPr>
            <p:blipFill>
              <a:blip r:embed="rId106"/>
              <a:stretch>
                <a:fillRect/>
              </a:stretch>
            </p:blipFill>
            <p:spPr>
              <a:xfrm>
                <a:off x="8253794" y="2657364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92" name="Groupe 191">
            <a:extLst>
              <a:ext uri="{FF2B5EF4-FFF2-40B4-BE49-F238E27FC236}">
                <a16:creationId xmlns:a16="http://schemas.microsoft.com/office/drawing/2014/main" id="{98427DC2-BFA0-968C-1D76-E513F0C78D2A}"/>
              </a:ext>
            </a:extLst>
          </p:cNvPr>
          <p:cNvGrpSpPr/>
          <p:nvPr/>
        </p:nvGrpSpPr>
        <p:grpSpPr>
          <a:xfrm>
            <a:off x="8857154" y="2699124"/>
            <a:ext cx="1086120" cy="448200"/>
            <a:chOff x="8857154" y="2699124"/>
            <a:chExt cx="1086120" cy="448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2">
              <p14:nvContentPartPr>
                <p14:cNvPr id="190" name="Encre 189">
                  <a:extLst>
                    <a:ext uri="{FF2B5EF4-FFF2-40B4-BE49-F238E27FC236}">
                      <a16:creationId xmlns:a16="http://schemas.microsoft.com/office/drawing/2014/main" id="{47A72A74-6C99-8708-6621-CA4CA4CB1F49}"/>
                    </a:ext>
                  </a:extLst>
                </p14:cNvPr>
                <p14:cNvContentPartPr/>
                <p14:nvPr/>
              </p14:nvContentPartPr>
              <p14:xfrm>
                <a:off x="8857154" y="2699124"/>
                <a:ext cx="1043280" cy="325080"/>
              </p14:xfrm>
            </p:contentPart>
          </mc:Choice>
          <mc:Fallback>
            <p:pic>
              <p:nvPicPr>
                <p:cNvPr id="190" name="Encre 189">
                  <a:extLst>
                    <a:ext uri="{FF2B5EF4-FFF2-40B4-BE49-F238E27FC236}">
                      <a16:creationId xmlns:a16="http://schemas.microsoft.com/office/drawing/2014/main" id="{47A72A74-6C99-8708-6621-CA4CA4CB1F49}"/>
                    </a:ext>
                  </a:extLst>
                </p:cNvPr>
                <p:cNvPicPr/>
                <p:nvPr/>
              </p:nvPicPr>
              <p:blipFill>
                <a:blip r:embed="rId183"/>
                <a:stretch>
                  <a:fillRect/>
                </a:stretch>
              </p:blipFill>
              <p:spPr>
                <a:xfrm>
                  <a:off x="8848514" y="2690484"/>
                  <a:ext cx="1060920" cy="34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4">
              <p14:nvContentPartPr>
                <p14:cNvPr id="191" name="Encre 190">
                  <a:extLst>
                    <a:ext uri="{FF2B5EF4-FFF2-40B4-BE49-F238E27FC236}">
                      <a16:creationId xmlns:a16="http://schemas.microsoft.com/office/drawing/2014/main" id="{91BB47A9-0B25-42C6-156B-7C459F10144B}"/>
                    </a:ext>
                  </a:extLst>
                </p14:cNvPr>
                <p14:cNvContentPartPr/>
                <p14:nvPr/>
              </p14:nvContentPartPr>
              <p14:xfrm>
                <a:off x="9701714" y="2864004"/>
                <a:ext cx="241560" cy="283320"/>
              </p14:xfrm>
            </p:contentPart>
          </mc:Choice>
          <mc:Fallback>
            <p:pic>
              <p:nvPicPr>
                <p:cNvPr id="191" name="Encre 190">
                  <a:extLst>
                    <a:ext uri="{FF2B5EF4-FFF2-40B4-BE49-F238E27FC236}">
                      <a16:creationId xmlns:a16="http://schemas.microsoft.com/office/drawing/2014/main" id="{91BB47A9-0B25-42C6-156B-7C459F10144B}"/>
                    </a:ext>
                  </a:extLst>
                </p:cNvPr>
                <p:cNvPicPr/>
                <p:nvPr/>
              </p:nvPicPr>
              <p:blipFill>
                <a:blip r:embed="rId185"/>
                <a:stretch>
                  <a:fillRect/>
                </a:stretch>
              </p:blipFill>
              <p:spPr>
                <a:xfrm>
                  <a:off x="9692714" y="2855364"/>
                  <a:ext cx="259200" cy="300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96" name="Groupe 195">
            <a:extLst>
              <a:ext uri="{FF2B5EF4-FFF2-40B4-BE49-F238E27FC236}">
                <a16:creationId xmlns:a16="http://schemas.microsoft.com/office/drawing/2014/main" id="{9E8DDC43-412C-9F56-28C8-4BE3079D1995}"/>
              </a:ext>
            </a:extLst>
          </p:cNvPr>
          <p:cNvGrpSpPr/>
          <p:nvPr/>
        </p:nvGrpSpPr>
        <p:grpSpPr>
          <a:xfrm>
            <a:off x="10404434" y="2927724"/>
            <a:ext cx="631440" cy="422280"/>
            <a:chOff x="10404434" y="2927724"/>
            <a:chExt cx="631440" cy="4222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6">
              <p14:nvContentPartPr>
                <p14:cNvPr id="193" name="Encre 192">
                  <a:extLst>
                    <a:ext uri="{FF2B5EF4-FFF2-40B4-BE49-F238E27FC236}">
                      <a16:creationId xmlns:a16="http://schemas.microsoft.com/office/drawing/2014/main" id="{2E358B0F-48A7-B0AD-9D8E-A0E5BA99F511}"/>
                    </a:ext>
                  </a:extLst>
                </p14:cNvPr>
                <p14:cNvContentPartPr/>
                <p14:nvPr/>
              </p14:nvContentPartPr>
              <p14:xfrm>
                <a:off x="10410554" y="2927724"/>
                <a:ext cx="625320" cy="204480"/>
              </p14:xfrm>
            </p:contentPart>
          </mc:Choice>
          <mc:Fallback>
            <p:pic>
              <p:nvPicPr>
                <p:cNvPr id="193" name="Encre 192">
                  <a:extLst>
                    <a:ext uri="{FF2B5EF4-FFF2-40B4-BE49-F238E27FC236}">
                      <a16:creationId xmlns:a16="http://schemas.microsoft.com/office/drawing/2014/main" id="{2E358B0F-48A7-B0AD-9D8E-A0E5BA99F511}"/>
                    </a:ext>
                  </a:extLst>
                </p:cNvPr>
                <p:cNvPicPr/>
                <p:nvPr/>
              </p:nvPicPr>
              <p:blipFill>
                <a:blip r:embed="rId187"/>
                <a:stretch>
                  <a:fillRect/>
                </a:stretch>
              </p:blipFill>
              <p:spPr>
                <a:xfrm>
                  <a:off x="10401914" y="2919084"/>
                  <a:ext cx="642960" cy="22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8">
              <p14:nvContentPartPr>
                <p14:cNvPr id="194" name="Encre 193">
                  <a:extLst>
                    <a:ext uri="{FF2B5EF4-FFF2-40B4-BE49-F238E27FC236}">
                      <a16:creationId xmlns:a16="http://schemas.microsoft.com/office/drawing/2014/main" id="{D4227CA5-8C75-55C2-FB15-575F113F7955}"/>
                    </a:ext>
                  </a:extLst>
                </p14:cNvPr>
                <p14:cNvContentPartPr/>
                <p14:nvPr/>
              </p14:nvContentPartPr>
              <p14:xfrm>
                <a:off x="10639154" y="3172524"/>
                <a:ext cx="191520" cy="177480"/>
              </p14:xfrm>
            </p:contentPart>
          </mc:Choice>
          <mc:Fallback>
            <p:pic>
              <p:nvPicPr>
                <p:cNvPr id="194" name="Encre 193">
                  <a:extLst>
                    <a:ext uri="{FF2B5EF4-FFF2-40B4-BE49-F238E27FC236}">
                      <a16:creationId xmlns:a16="http://schemas.microsoft.com/office/drawing/2014/main" id="{D4227CA5-8C75-55C2-FB15-575F113F7955}"/>
                    </a:ext>
                  </a:extLst>
                </p:cNvPr>
                <p:cNvPicPr/>
                <p:nvPr/>
              </p:nvPicPr>
              <p:blipFill>
                <a:blip r:embed="rId189"/>
                <a:stretch>
                  <a:fillRect/>
                </a:stretch>
              </p:blipFill>
              <p:spPr>
                <a:xfrm>
                  <a:off x="10630514" y="3163884"/>
                  <a:ext cx="209160" cy="19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0">
              <p14:nvContentPartPr>
                <p14:cNvPr id="195" name="Encre 194">
                  <a:extLst>
                    <a:ext uri="{FF2B5EF4-FFF2-40B4-BE49-F238E27FC236}">
                      <a16:creationId xmlns:a16="http://schemas.microsoft.com/office/drawing/2014/main" id="{D280BDC7-DB38-53A7-9D8A-EA6CB50A2955}"/>
                    </a:ext>
                  </a:extLst>
                </p14:cNvPr>
                <p14:cNvContentPartPr/>
                <p14:nvPr/>
              </p14:nvContentPartPr>
              <p14:xfrm>
                <a:off x="10404434" y="2993244"/>
                <a:ext cx="160920" cy="212760"/>
              </p14:xfrm>
            </p:contentPart>
          </mc:Choice>
          <mc:Fallback>
            <p:pic>
              <p:nvPicPr>
                <p:cNvPr id="195" name="Encre 194">
                  <a:extLst>
                    <a:ext uri="{FF2B5EF4-FFF2-40B4-BE49-F238E27FC236}">
                      <a16:creationId xmlns:a16="http://schemas.microsoft.com/office/drawing/2014/main" id="{D280BDC7-DB38-53A7-9D8A-EA6CB50A2955}"/>
                    </a:ext>
                  </a:extLst>
                </p:cNvPr>
                <p:cNvPicPr/>
                <p:nvPr/>
              </p:nvPicPr>
              <p:blipFill>
                <a:blip r:embed="rId191"/>
                <a:stretch>
                  <a:fillRect/>
                </a:stretch>
              </p:blipFill>
              <p:spPr>
                <a:xfrm>
                  <a:off x="10395434" y="2984244"/>
                  <a:ext cx="178560" cy="230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99" name="Groupe 198">
            <a:extLst>
              <a:ext uri="{FF2B5EF4-FFF2-40B4-BE49-F238E27FC236}">
                <a16:creationId xmlns:a16="http://schemas.microsoft.com/office/drawing/2014/main" id="{26316569-5837-497C-7D10-98433BA1AD54}"/>
              </a:ext>
            </a:extLst>
          </p:cNvPr>
          <p:cNvGrpSpPr/>
          <p:nvPr/>
        </p:nvGrpSpPr>
        <p:grpSpPr>
          <a:xfrm>
            <a:off x="6918554" y="1506444"/>
            <a:ext cx="564840" cy="563400"/>
            <a:chOff x="6918554" y="1506444"/>
            <a:chExt cx="564840" cy="563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92">
              <p14:nvContentPartPr>
                <p14:cNvPr id="147" name="Encre 146">
                  <a:extLst>
                    <a:ext uri="{FF2B5EF4-FFF2-40B4-BE49-F238E27FC236}">
                      <a16:creationId xmlns:a16="http://schemas.microsoft.com/office/drawing/2014/main" id="{4A5C6E15-C0E5-A178-25CC-440C45FE15DF}"/>
                    </a:ext>
                  </a:extLst>
                </p14:cNvPr>
                <p14:cNvContentPartPr/>
                <p14:nvPr/>
              </p14:nvContentPartPr>
              <p14:xfrm>
                <a:off x="7313834" y="1506444"/>
                <a:ext cx="125280" cy="137520"/>
              </p14:xfrm>
            </p:contentPart>
          </mc:Choice>
          <mc:Fallback>
            <p:pic>
              <p:nvPicPr>
                <p:cNvPr id="147" name="Encre 146">
                  <a:extLst>
                    <a:ext uri="{FF2B5EF4-FFF2-40B4-BE49-F238E27FC236}">
                      <a16:creationId xmlns:a16="http://schemas.microsoft.com/office/drawing/2014/main" id="{4A5C6E15-C0E5-A178-25CC-440C45FE15DF}"/>
                    </a:ext>
                  </a:extLst>
                </p:cNvPr>
                <p:cNvPicPr/>
                <p:nvPr/>
              </p:nvPicPr>
              <p:blipFill>
                <a:blip r:embed="rId193"/>
                <a:stretch>
                  <a:fillRect/>
                </a:stretch>
              </p:blipFill>
              <p:spPr>
                <a:xfrm>
                  <a:off x="7305194" y="1497444"/>
                  <a:ext cx="142920" cy="15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4">
              <p14:nvContentPartPr>
                <p14:cNvPr id="148" name="Encre 147">
                  <a:extLst>
                    <a:ext uri="{FF2B5EF4-FFF2-40B4-BE49-F238E27FC236}">
                      <a16:creationId xmlns:a16="http://schemas.microsoft.com/office/drawing/2014/main" id="{ABE83861-30B6-D59C-7489-1B1E6328590D}"/>
                    </a:ext>
                  </a:extLst>
                </p14:cNvPr>
                <p14:cNvContentPartPr/>
                <p14:nvPr/>
              </p14:nvContentPartPr>
              <p14:xfrm>
                <a:off x="7425074" y="1597524"/>
                <a:ext cx="58320" cy="73080"/>
              </p14:xfrm>
            </p:contentPart>
          </mc:Choice>
          <mc:Fallback>
            <p:pic>
              <p:nvPicPr>
                <p:cNvPr id="148" name="Encre 147">
                  <a:extLst>
                    <a:ext uri="{FF2B5EF4-FFF2-40B4-BE49-F238E27FC236}">
                      <a16:creationId xmlns:a16="http://schemas.microsoft.com/office/drawing/2014/main" id="{ABE83861-30B6-D59C-7489-1B1E6328590D}"/>
                    </a:ext>
                  </a:extLst>
                </p:cNvPr>
                <p:cNvPicPr/>
                <p:nvPr/>
              </p:nvPicPr>
              <p:blipFill>
                <a:blip r:embed="rId195"/>
                <a:stretch>
                  <a:fillRect/>
                </a:stretch>
              </p:blipFill>
              <p:spPr>
                <a:xfrm>
                  <a:off x="7416074" y="1588524"/>
                  <a:ext cx="75960" cy="9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6">
              <p14:nvContentPartPr>
                <p14:cNvPr id="176" name="Encre 175">
                  <a:extLst>
                    <a:ext uri="{FF2B5EF4-FFF2-40B4-BE49-F238E27FC236}">
                      <a16:creationId xmlns:a16="http://schemas.microsoft.com/office/drawing/2014/main" id="{4C96F0D3-06F7-849F-65C1-B9BF5DF6F4D2}"/>
                    </a:ext>
                  </a:extLst>
                </p14:cNvPr>
                <p14:cNvContentPartPr/>
                <p14:nvPr/>
              </p14:nvContentPartPr>
              <p14:xfrm>
                <a:off x="6918554" y="1705164"/>
                <a:ext cx="167400" cy="199800"/>
              </p14:xfrm>
            </p:contentPart>
          </mc:Choice>
          <mc:Fallback>
            <p:pic>
              <p:nvPicPr>
                <p:cNvPr id="176" name="Encre 175">
                  <a:extLst>
                    <a:ext uri="{FF2B5EF4-FFF2-40B4-BE49-F238E27FC236}">
                      <a16:creationId xmlns:a16="http://schemas.microsoft.com/office/drawing/2014/main" id="{4C96F0D3-06F7-849F-65C1-B9BF5DF6F4D2}"/>
                    </a:ext>
                  </a:extLst>
                </p:cNvPr>
                <p:cNvPicPr/>
                <p:nvPr/>
              </p:nvPicPr>
              <p:blipFill>
                <a:blip r:embed="rId197"/>
                <a:stretch>
                  <a:fillRect/>
                </a:stretch>
              </p:blipFill>
              <p:spPr>
                <a:xfrm>
                  <a:off x="6909554" y="1696164"/>
                  <a:ext cx="185040" cy="21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8">
              <p14:nvContentPartPr>
                <p14:cNvPr id="177" name="Encre 176">
                  <a:extLst>
                    <a:ext uri="{FF2B5EF4-FFF2-40B4-BE49-F238E27FC236}">
                      <a16:creationId xmlns:a16="http://schemas.microsoft.com/office/drawing/2014/main" id="{B3D0AF53-780C-8343-6B36-EA1DB4C37042}"/>
                    </a:ext>
                  </a:extLst>
                </p14:cNvPr>
                <p14:cNvContentPartPr/>
                <p14:nvPr/>
              </p14:nvContentPartPr>
              <p14:xfrm>
                <a:off x="7176314" y="1803444"/>
                <a:ext cx="28800" cy="102960"/>
              </p14:xfrm>
            </p:contentPart>
          </mc:Choice>
          <mc:Fallback>
            <p:pic>
              <p:nvPicPr>
                <p:cNvPr id="177" name="Encre 176">
                  <a:extLst>
                    <a:ext uri="{FF2B5EF4-FFF2-40B4-BE49-F238E27FC236}">
                      <a16:creationId xmlns:a16="http://schemas.microsoft.com/office/drawing/2014/main" id="{B3D0AF53-780C-8343-6B36-EA1DB4C37042}"/>
                    </a:ext>
                  </a:extLst>
                </p:cNvPr>
                <p:cNvPicPr/>
                <p:nvPr/>
              </p:nvPicPr>
              <p:blipFill>
                <a:blip r:embed="rId199"/>
                <a:stretch>
                  <a:fillRect/>
                </a:stretch>
              </p:blipFill>
              <p:spPr>
                <a:xfrm>
                  <a:off x="7167314" y="1794804"/>
                  <a:ext cx="46440" cy="12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0">
              <p14:nvContentPartPr>
                <p14:cNvPr id="179" name="Encre 178">
                  <a:extLst>
                    <a:ext uri="{FF2B5EF4-FFF2-40B4-BE49-F238E27FC236}">
                      <a16:creationId xmlns:a16="http://schemas.microsoft.com/office/drawing/2014/main" id="{4C16A9E0-9AC4-4387-2311-E01B00200F78}"/>
                    </a:ext>
                  </a:extLst>
                </p14:cNvPr>
                <p14:cNvContentPartPr/>
                <p14:nvPr/>
              </p14:nvContentPartPr>
              <p14:xfrm>
                <a:off x="7182794" y="1780044"/>
                <a:ext cx="83520" cy="48960"/>
              </p14:xfrm>
            </p:contentPart>
          </mc:Choice>
          <mc:Fallback>
            <p:pic>
              <p:nvPicPr>
                <p:cNvPr id="179" name="Encre 178">
                  <a:extLst>
                    <a:ext uri="{FF2B5EF4-FFF2-40B4-BE49-F238E27FC236}">
                      <a16:creationId xmlns:a16="http://schemas.microsoft.com/office/drawing/2014/main" id="{4C16A9E0-9AC4-4387-2311-E01B00200F78}"/>
                    </a:ext>
                  </a:extLst>
                </p:cNvPr>
                <p:cNvPicPr/>
                <p:nvPr/>
              </p:nvPicPr>
              <p:blipFill>
                <a:blip r:embed="rId201"/>
                <a:stretch>
                  <a:fillRect/>
                </a:stretch>
              </p:blipFill>
              <p:spPr>
                <a:xfrm>
                  <a:off x="7173794" y="1771044"/>
                  <a:ext cx="101160" cy="6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2">
              <p14:nvContentPartPr>
                <p14:cNvPr id="186" name="Encre 185">
                  <a:extLst>
                    <a:ext uri="{FF2B5EF4-FFF2-40B4-BE49-F238E27FC236}">
                      <a16:creationId xmlns:a16="http://schemas.microsoft.com/office/drawing/2014/main" id="{CC0ACB28-C44F-F474-46E7-5DCBC6A84E0B}"/>
                    </a:ext>
                  </a:extLst>
                </p14:cNvPr>
                <p14:cNvContentPartPr/>
                <p14:nvPr/>
              </p14:nvContentPartPr>
              <p14:xfrm>
                <a:off x="7227074" y="1905324"/>
                <a:ext cx="78840" cy="122040"/>
              </p14:xfrm>
            </p:contentPart>
          </mc:Choice>
          <mc:Fallback>
            <p:pic>
              <p:nvPicPr>
                <p:cNvPr id="186" name="Encre 185">
                  <a:extLst>
                    <a:ext uri="{FF2B5EF4-FFF2-40B4-BE49-F238E27FC236}">
                      <a16:creationId xmlns:a16="http://schemas.microsoft.com/office/drawing/2014/main" id="{CC0ACB28-C44F-F474-46E7-5DCBC6A84E0B}"/>
                    </a:ext>
                  </a:extLst>
                </p:cNvPr>
                <p:cNvPicPr/>
                <p:nvPr/>
              </p:nvPicPr>
              <p:blipFill>
                <a:blip r:embed="rId203"/>
                <a:stretch>
                  <a:fillRect/>
                </a:stretch>
              </p:blipFill>
              <p:spPr>
                <a:xfrm>
                  <a:off x="7218434" y="1896684"/>
                  <a:ext cx="96480" cy="13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4">
              <p14:nvContentPartPr>
                <p14:cNvPr id="188" name="Encre 187">
                  <a:extLst>
                    <a:ext uri="{FF2B5EF4-FFF2-40B4-BE49-F238E27FC236}">
                      <a16:creationId xmlns:a16="http://schemas.microsoft.com/office/drawing/2014/main" id="{49F8C348-BC76-D10E-0225-249A0A8CD4A8}"/>
                    </a:ext>
                  </a:extLst>
                </p14:cNvPr>
                <p14:cNvContentPartPr/>
                <p14:nvPr/>
              </p14:nvContentPartPr>
              <p14:xfrm>
                <a:off x="7248674" y="1837284"/>
                <a:ext cx="115920" cy="91080"/>
              </p14:xfrm>
            </p:contentPart>
          </mc:Choice>
          <mc:Fallback>
            <p:pic>
              <p:nvPicPr>
                <p:cNvPr id="188" name="Encre 187">
                  <a:extLst>
                    <a:ext uri="{FF2B5EF4-FFF2-40B4-BE49-F238E27FC236}">
                      <a16:creationId xmlns:a16="http://schemas.microsoft.com/office/drawing/2014/main" id="{49F8C348-BC76-D10E-0225-249A0A8CD4A8}"/>
                    </a:ext>
                  </a:extLst>
                </p:cNvPr>
                <p:cNvPicPr/>
                <p:nvPr/>
              </p:nvPicPr>
              <p:blipFill>
                <a:blip r:embed="rId205"/>
                <a:stretch>
                  <a:fillRect/>
                </a:stretch>
              </p:blipFill>
              <p:spPr>
                <a:xfrm>
                  <a:off x="7239674" y="1828284"/>
                  <a:ext cx="133560" cy="108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6">
              <p14:nvContentPartPr>
                <p14:cNvPr id="197" name="Encre 196">
                  <a:extLst>
                    <a:ext uri="{FF2B5EF4-FFF2-40B4-BE49-F238E27FC236}">
                      <a16:creationId xmlns:a16="http://schemas.microsoft.com/office/drawing/2014/main" id="{5A67CCEB-CEEB-7F00-1AEA-1CA09C24161F}"/>
                    </a:ext>
                  </a:extLst>
                </p14:cNvPr>
                <p14:cNvContentPartPr/>
                <p14:nvPr/>
              </p14:nvContentPartPr>
              <p14:xfrm>
                <a:off x="7336874" y="2028084"/>
                <a:ext cx="76680" cy="10080"/>
              </p14:xfrm>
            </p:contentPart>
          </mc:Choice>
          <mc:Fallback>
            <p:pic>
              <p:nvPicPr>
                <p:cNvPr id="197" name="Encre 196">
                  <a:extLst>
                    <a:ext uri="{FF2B5EF4-FFF2-40B4-BE49-F238E27FC236}">
                      <a16:creationId xmlns:a16="http://schemas.microsoft.com/office/drawing/2014/main" id="{5A67CCEB-CEEB-7F00-1AEA-1CA09C24161F}"/>
                    </a:ext>
                  </a:extLst>
                </p:cNvPr>
                <p:cNvPicPr/>
                <p:nvPr/>
              </p:nvPicPr>
              <p:blipFill>
                <a:blip r:embed="rId207"/>
                <a:stretch>
                  <a:fillRect/>
                </a:stretch>
              </p:blipFill>
              <p:spPr>
                <a:xfrm>
                  <a:off x="7328234" y="2019444"/>
                  <a:ext cx="94320" cy="2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8">
              <p14:nvContentPartPr>
                <p14:cNvPr id="198" name="Encre 197">
                  <a:extLst>
                    <a:ext uri="{FF2B5EF4-FFF2-40B4-BE49-F238E27FC236}">
                      <a16:creationId xmlns:a16="http://schemas.microsoft.com/office/drawing/2014/main" id="{B7945EBF-0683-8E43-FE84-E6D6F4F6A6DD}"/>
                    </a:ext>
                  </a:extLst>
                </p14:cNvPr>
                <p14:cNvContentPartPr/>
                <p14:nvPr/>
              </p14:nvContentPartPr>
              <p14:xfrm>
                <a:off x="7381514" y="1982724"/>
                <a:ext cx="10800" cy="87120"/>
              </p14:xfrm>
            </p:contentPart>
          </mc:Choice>
          <mc:Fallback>
            <p:pic>
              <p:nvPicPr>
                <p:cNvPr id="198" name="Encre 197">
                  <a:extLst>
                    <a:ext uri="{FF2B5EF4-FFF2-40B4-BE49-F238E27FC236}">
                      <a16:creationId xmlns:a16="http://schemas.microsoft.com/office/drawing/2014/main" id="{B7945EBF-0683-8E43-FE84-E6D6F4F6A6DD}"/>
                    </a:ext>
                  </a:extLst>
                </p:cNvPr>
                <p:cNvPicPr/>
                <p:nvPr/>
              </p:nvPicPr>
              <p:blipFill>
                <a:blip r:embed="rId209"/>
                <a:stretch>
                  <a:fillRect/>
                </a:stretch>
              </p:blipFill>
              <p:spPr>
                <a:xfrm>
                  <a:off x="7372514" y="1974084"/>
                  <a:ext cx="28440" cy="1047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10">
            <p14:nvContentPartPr>
              <p14:cNvPr id="200" name="Encre 199">
                <a:extLst>
                  <a:ext uri="{FF2B5EF4-FFF2-40B4-BE49-F238E27FC236}">
                    <a16:creationId xmlns:a16="http://schemas.microsoft.com/office/drawing/2014/main" id="{B4A32C28-3776-5A11-30DE-D507501CC6D8}"/>
                  </a:ext>
                </a:extLst>
              </p14:cNvPr>
              <p14:cNvContentPartPr/>
              <p14:nvPr/>
            </p14:nvContentPartPr>
            <p14:xfrm>
              <a:off x="6752954" y="1784364"/>
              <a:ext cx="64080" cy="11160"/>
            </p14:xfrm>
          </p:contentPart>
        </mc:Choice>
        <mc:Fallback>
          <p:pic>
            <p:nvPicPr>
              <p:cNvPr id="200" name="Encre 199">
                <a:extLst>
                  <a:ext uri="{FF2B5EF4-FFF2-40B4-BE49-F238E27FC236}">
                    <a16:creationId xmlns:a16="http://schemas.microsoft.com/office/drawing/2014/main" id="{B4A32C28-3776-5A11-30DE-D507501CC6D8}"/>
                  </a:ext>
                </a:extLst>
              </p:cNvPr>
              <p:cNvPicPr/>
              <p:nvPr/>
            </p:nvPicPr>
            <p:blipFill>
              <a:blip r:embed="rId211"/>
              <a:stretch>
                <a:fillRect/>
              </a:stretch>
            </p:blipFill>
            <p:spPr>
              <a:xfrm>
                <a:off x="6744314" y="1775724"/>
                <a:ext cx="81720" cy="28800"/>
              </a:xfrm>
              <a:prstGeom prst="rect">
                <a:avLst/>
              </a:prstGeom>
            </p:spPr>
          </p:pic>
        </mc:Fallback>
      </mc:AlternateContent>
      <p:grpSp>
        <p:nvGrpSpPr>
          <p:cNvPr id="204" name="Groupe 203">
            <a:extLst>
              <a:ext uri="{FF2B5EF4-FFF2-40B4-BE49-F238E27FC236}">
                <a16:creationId xmlns:a16="http://schemas.microsoft.com/office/drawing/2014/main" id="{978F8682-72B1-EBD7-1FF1-BDBB3DF50356}"/>
              </a:ext>
            </a:extLst>
          </p:cNvPr>
          <p:cNvGrpSpPr/>
          <p:nvPr/>
        </p:nvGrpSpPr>
        <p:grpSpPr>
          <a:xfrm>
            <a:off x="11278874" y="2203044"/>
            <a:ext cx="332640" cy="385920"/>
            <a:chOff x="11278874" y="2203044"/>
            <a:chExt cx="332640" cy="385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2">
              <p14:nvContentPartPr>
                <p14:cNvPr id="201" name="Encre 200">
                  <a:extLst>
                    <a:ext uri="{FF2B5EF4-FFF2-40B4-BE49-F238E27FC236}">
                      <a16:creationId xmlns:a16="http://schemas.microsoft.com/office/drawing/2014/main" id="{D2EEE58F-7B32-FF51-BD3F-38008E11D53C}"/>
                    </a:ext>
                  </a:extLst>
                </p14:cNvPr>
                <p14:cNvContentPartPr/>
                <p14:nvPr/>
              </p14:nvContentPartPr>
              <p14:xfrm>
                <a:off x="11278874" y="2365404"/>
                <a:ext cx="148320" cy="222480"/>
              </p14:xfrm>
            </p:contentPart>
          </mc:Choice>
          <mc:Fallback>
            <p:pic>
              <p:nvPicPr>
                <p:cNvPr id="201" name="Encre 200">
                  <a:extLst>
                    <a:ext uri="{FF2B5EF4-FFF2-40B4-BE49-F238E27FC236}">
                      <a16:creationId xmlns:a16="http://schemas.microsoft.com/office/drawing/2014/main" id="{D2EEE58F-7B32-FF51-BD3F-38008E11D53C}"/>
                    </a:ext>
                  </a:extLst>
                </p:cNvPr>
                <p:cNvPicPr/>
                <p:nvPr/>
              </p:nvPicPr>
              <p:blipFill>
                <a:blip r:embed="rId213"/>
                <a:stretch>
                  <a:fillRect/>
                </a:stretch>
              </p:blipFill>
              <p:spPr>
                <a:xfrm>
                  <a:off x="11270234" y="2356764"/>
                  <a:ext cx="165960" cy="24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4">
              <p14:nvContentPartPr>
                <p14:cNvPr id="202" name="Encre 201">
                  <a:extLst>
                    <a:ext uri="{FF2B5EF4-FFF2-40B4-BE49-F238E27FC236}">
                      <a16:creationId xmlns:a16="http://schemas.microsoft.com/office/drawing/2014/main" id="{7885323B-1705-F1D4-1281-F591AC86BE61}"/>
                    </a:ext>
                  </a:extLst>
                </p14:cNvPr>
                <p14:cNvContentPartPr/>
                <p14:nvPr/>
              </p14:nvContentPartPr>
              <p14:xfrm>
                <a:off x="11434394" y="2423724"/>
                <a:ext cx="133560" cy="165240"/>
              </p14:xfrm>
            </p:contentPart>
          </mc:Choice>
          <mc:Fallback>
            <p:pic>
              <p:nvPicPr>
                <p:cNvPr id="202" name="Encre 201">
                  <a:extLst>
                    <a:ext uri="{FF2B5EF4-FFF2-40B4-BE49-F238E27FC236}">
                      <a16:creationId xmlns:a16="http://schemas.microsoft.com/office/drawing/2014/main" id="{7885323B-1705-F1D4-1281-F591AC86BE61}"/>
                    </a:ext>
                  </a:extLst>
                </p:cNvPr>
                <p:cNvPicPr/>
                <p:nvPr/>
              </p:nvPicPr>
              <p:blipFill>
                <a:blip r:embed="rId215"/>
                <a:stretch>
                  <a:fillRect/>
                </a:stretch>
              </p:blipFill>
              <p:spPr>
                <a:xfrm>
                  <a:off x="11425394" y="2414724"/>
                  <a:ext cx="151200" cy="18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6">
              <p14:nvContentPartPr>
                <p14:cNvPr id="203" name="Encre 202">
                  <a:extLst>
                    <a:ext uri="{FF2B5EF4-FFF2-40B4-BE49-F238E27FC236}">
                      <a16:creationId xmlns:a16="http://schemas.microsoft.com/office/drawing/2014/main" id="{297E3858-F086-0F89-4DAB-6615E4EC342E}"/>
                    </a:ext>
                  </a:extLst>
                </p14:cNvPr>
                <p14:cNvContentPartPr/>
                <p14:nvPr/>
              </p14:nvContentPartPr>
              <p14:xfrm>
                <a:off x="11500994" y="2203044"/>
                <a:ext cx="110520" cy="66960"/>
              </p14:xfrm>
            </p:contentPart>
          </mc:Choice>
          <mc:Fallback>
            <p:pic>
              <p:nvPicPr>
                <p:cNvPr id="203" name="Encre 202">
                  <a:extLst>
                    <a:ext uri="{FF2B5EF4-FFF2-40B4-BE49-F238E27FC236}">
                      <a16:creationId xmlns:a16="http://schemas.microsoft.com/office/drawing/2014/main" id="{297E3858-F086-0F89-4DAB-6615E4EC342E}"/>
                    </a:ext>
                  </a:extLst>
                </p:cNvPr>
                <p:cNvPicPr/>
                <p:nvPr/>
              </p:nvPicPr>
              <p:blipFill>
                <a:blip r:embed="rId217"/>
                <a:stretch>
                  <a:fillRect/>
                </a:stretch>
              </p:blipFill>
              <p:spPr>
                <a:xfrm>
                  <a:off x="11492354" y="2194044"/>
                  <a:ext cx="128160" cy="84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07" name="Groupe 206">
            <a:extLst>
              <a:ext uri="{FF2B5EF4-FFF2-40B4-BE49-F238E27FC236}">
                <a16:creationId xmlns:a16="http://schemas.microsoft.com/office/drawing/2014/main" id="{9329E00D-773B-7556-9E48-473F52C00B2F}"/>
              </a:ext>
            </a:extLst>
          </p:cNvPr>
          <p:cNvGrpSpPr/>
          <p:nvPr/>
        </p:nvGrpSpPr>
        <p:grpSpPr>
          <a:xfrm>
            <a:off x="11587754" y="1177764"/>
            <a:ext cx="456840" cy="728640"/>
            <a:chOff x="11587754" y="1177764"/>
            <a:chExt cx="456840" cy="728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8">
              <p14:nvContentPartPr>
                <p14:cNvPr id="205" name="Encre 204">
                  <a:extLst>
                    <a:ext uri="{FF2B5EF4-FFF2-40B4-BE49-F238E27FC236}">
                      <a16:creationId xmlns:a16="http://schemas.microsoft.com/office/drawing/2014/main" id="{BA5C650D-7797-4D04-55E5-4CA87C589362}"/>
                    </a:ext>
                  </a:extLst>
                </p14:cNvPr>
                <p14:cNvContentPartPr/>
                <p14:nvPr/>
              </p14:nvContentPartPr>
              <p14:xfrm>
                <a:off x="11587754" y="1177764"/>
                <a:ext cx="294120" cy="728640"/>
              </p14:xfrm>
            </p:contentPart>
          </mc:Choice>
          <mc:Fallback>
            <p:pic>
              <p:nvPicPr>
                <p:cNvPr id="205" name="Encre 204">
                  <a:extLst>
                    <a:ext uri="{FF2B5EF4-FFF2-40B4-BE49-F238E27FC236}">
                      <a16:creationId xmlns:a16="http://schemas.microsoft.com/office/drawing/2014/main" id="{BA5C650D-7797-4D04-55E5-4CA87C589362}"/>
                    </a:ext>
                  </a:extLst>
                </p:cNvPr>
                <p:cNvPicPr/>
                <p:nvPr/>
              </p:nvPicPr>
              <p:blipFill>
                <a:blip r:embed="rId219"/>
                <a:stretch>
                  <a:fillRect/>
                </a:stretch>
              </p:blipFill>
              <p:spPr>
                <a:xfrm>
                  <a:off x="11578754" y="1168764"/>
                  <a:ext cx="311760" cy="746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0">
              <p14:nvContentPartPr>
                <p14:cNvPr id="206" name="Encre 205">
                  <a:extLst>
                    <a:ext uri="{FF2B5EF4-FFF2-40B4-BE49-F238E27FC236}">
                      <a16:creationId xmlns:a16="http://schemas.microsoft.com/office/drawing/2014/main" id="{4BD3D618-A16B-857B-B12C-707507A5D4AF}"/>
                    </a:ext>
                  </a:extLst>
                </p14:cNvPr>
                <p14:cNvContentPartPr/>
                <p14:nvPr/>
              </p14:nvContentPartPr>
              <p14:xfrm>
                <a:off x="11929754" y="1564404"/>
                <a:ext cx="114840" cy="164520"/>
              </p14:xfrm>
            </p:contentPart>
          </mc:Choice>
          <mc:Fallback>
            <p:pic>
              <p:nvPicPr>
                <p:cNvPr id="206" name="Encre 205">
                  <a:extLst>
                    <a:ext uri="{FF2B5EF4-FFF2-40B4-BE49-F238E27FC236}">
                      <a16:creationId xmlns:a16="http://schemas.microsoft.com/office/drawing/2014/main" id="{4BD3D618-A16B-857B-B12C-707507A5D4AF}"/>
                    </a:ext>
                  </a:extLst>
                </p:cNvPr>
                <p:cNvPicPr/>
                <p:nvPr/>
              </p:nvPicPr>
              <p:blipFill>
                <a:blip r:embed="rId221"/>
                <a:stretch>
                  <a:fillRect/>
                </a:stretch>
              </p:blipFill>
              <p:spPr>
                <a:xfrm>
                  <a:off x="11920754" y="1555404"/>
                  <a:ext cx="132480" cy="182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10" name="Groupe 209">
            <a:extLst>
              <a:ext uri="{FF2B5EF4-FFF2-40B4-BE49-F238E27FC236}">
                <a16:creationId xmlns:a16="http://schemas.microsoft.com/office/drawing/2014/main" id="{52024BC9-1718-A6E2-6B6A-FC7C4BC3E0BD}"/>
              </a:ext>
            </a:extLst>
          </p:cNvPr>
          <p:cNvGrpSpPr/>
          <p:nvPr/>
        </p:nvGrpSpPr>
        <p:grpSpPr>
          <a:xfrm>
            <a:off x="11369234" y="1718484"/>
            <a:ext cx="120600" cy="153360"/>
            <a:chOff x="11369234" y="1718484"/>
            <a:chExt cx="120600" cy="153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22">
              <p14:nvContentPartPr>
                <p14:cNvPr id="208" name="Encre 207">
                  <a:extLst>
                    <a:ext uri="{FF2B5EF4-FFF2-40B4-BE49-F238E27FC236}">
                      <a16:creationId xmlns:a16="http://schemas.microsoft.com/office/drawing/2014/main" id="{02AEFCB3-62DD-F978-F62C-C084B7F73DA2}"/>
                    </a:ext>
                  </a:extLst>
                </p14:cNvPr>
                <p14:cNvContentPartPr/>
                <p14:nvPr/>
              </p14:nvContentPartPr>
              <p14:xfrm>
                <a:off x="11369234" y="1774284"/>
                <a:ext cx="120600" cy="32760"/>
              </p14:xfrm>
            </p:contentPart>
          </mc:Choice>
          <mc:Fallback>
            <p:pic>
              <p:nvPicPr>
                <p:cNvPr id="208" name="Encre 207">
                  <a:extLst>
                    <a:ext uri="{FF2B5EF4-FFF2-40B4-BE49-F238E27FC236}">
                      <a16:creationId xmlns:a16="http://schemas.microsoft.com/office/drawing/2014/main" id="{02AEFCB3-62DD-F978-F62C-C084B7F73DA2}"/>
                    </a:ext>
                  </a:extLst>
                </p:cNvPr>
                <p:cNvPicPr/>
                <p:nvPr/>
              </p:nvPicPr>
              <p:blipFill>
                <a:blip r:embed="rId223"/>
                <a:stretch>
                  <a:fillRect/>
                </a:stretch>
              </p:blipFill>
              <p:spPr>
                <a:xfrm>
                  <a:off x="11360594" y="1765284"/>
                  <a:ext cx="138240" cy="5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4">
              <p14:nvContentPartPr>
                <p14:cNvPr id="209" name="Encre 208">
                  <a:extLst>
                    <a:ext uri="{FF2B5EF4-FFF2-40B4-BE49-F238E27FC236}">
                      <a16:creationId xmlns:a16="http://schemas.microsoft.com/office/drawing/2014/main" id="{AA2FC0F6-28A7-7EE2-5A73-B520C1579E9F}"/>
                    </a:ext>
                  </a:extLst>
                </p14:cNvPr>
                <p14:cNvContentPartPr/>
                <p14:nvPr/>
              </p14:nvContentPartPr>
              <p14:xfrm>
                <a:off x="11424314" y="1718484"/>
                <a:ext cx="34560" cy="153360"/>
              </p14:xfrm>
            </p:contentPart>
          </mc:Choice>
          <mc:Fallback>
            <p:pic>
              <p:nvPicPr>
                <p:cNvPr id="209" name="Encre 208">
                  <a:extLst>
                    <a:ext uri="{FF2B5EF4-FFF2-40B4-BE49-F238E27FC236}">
                      <a16:creationId xmlns:a16="http://schemas.microsoft.com/office/drawing/2014/main" id="{AA2FC0F6-28A7-7EE2-5A73-B520C1579E9F}"/>
                    </a:ext>
                  </a:extLst>
                </p:cNvPr>
                <p:cNvPicPr/>
                <p:nvPr/>
              </p:nvPicPr>
              <p:blipFill>
                <a:blip r:embed="rId225"/>
                <a:stretch>
                  <a:fillRect/>
                </a:stretch>
              </p:blipFill>
              <p:spPr>
                <a:xfrm>
                  <a:off x="11415674" y="1709844"/>
                  <a:ext cx="52200" cy="171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26">
            <p14:nvContentPartPr>
              <p14:cNvPr id="211" name="Encre 210">
                <a:extLst>
                  <a:ext uri="{FF2B5EF4-FFF2-40B4-BE49-F238E27FC236}">
                    <a16:creationId xmlns:a16="http://schemas.microsoft.com/office/drawing/2014/main" id="{4CC7F371-68F1-A2D8-AE4D-842B58D0FED5}"/>
                  </a:ext>
                </a:extLst>
              </p14:cNvPr>
              <p14:cNvContentPartPr/>
              <p14:nvPr/>
            </p14:nvContentPartPr>
            <p14:xfrm>
              <a:off x="1145594" y="4152804"/>
              <a:ext cx="7720200" cy="376200"/>
            </p14:xfrm>
          </p:contentPart>
        </mc:Choice>
        <mc:Fallback>
          <p:pic>
            <p:nvPicPr>
              <p:cNvPr id="211" name="Encre 210">
                <a:extLst>
                  <a:ext uri="{FF2B5EF4-FFF2-40B4-BE49-F238E27FC236}">
                    <a16:creationId xmlns:a16="http://schemas.microsoft.com/office/drawing/2014/main" id="{4CC7F371-68F1-A2D8-AE4D-842B58D0FED5}"/>
                  </a:ext>
                </a:extLst>
              </p:cNvPr>
              <p:cNvPicPr/>
              <p:nvPr/>
            </p:nvPicPr>
            <p:blipFill>
              <a:blip r:embed="rId227"/>
              <a:stretch>
                <a:fillRect/>
              </a:stretch>
            </p:blipFill>
            <p:spPr>
              <a:xfrm>
                <a:off x="1091594" y="4045164"/>
                <a:ext cx="7827840" cy="591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8">
            <p14:nvContentPartPr>
              <p14:cNvPr id="212" name="Encre 211">
                <a:extLst>
                  <a:ext uri="{FF2B5EF4-FFF2-40B4-BE49-F238E27FC236}">
                    <a16:creationId xmlns:a16="http://schemas.microsoft.com/office/drawing/2014/main" id="{4DF44AA0-40FD-7B19-B4DB-65CBC541B91F}"/>
                  </a:ext>
                </a:extLst>
              </p14:cNvPr>
              <p14:cNvContentPartPr/>
              <p14:nvPr/>
            </p14:nvContentPartPr>
            <p14:xfrm>
              <a:off x="1200314" y="4692084"/>
              <a:ext cx="3559320" cy="134280"/>
            </p14:xfrm>
          </p:contentPart>
        </mc:Choice>
        <mc:Fallback>
          <p:pic>
            <p:nvPicPr>
              <p:cNvPr id="212" name="Encre 211">
                <a:extLst>
                  <a:ext uri="{FF2B5EF4-FFF2-40B4-BE49-F238E27FC236}">
                    <a16:creationId xmlns:a16="http://schemas.microsoft.com/office/drawing/2014/main" id="{4DF44AA0-40FD-7B19-B4DB-65CBC541B91F}"/>
                  </a:ext>
                </a:extLst>
              </p:cNvPr>
              <p:cNvPicPr/>
              <p:nvPr/>
            </p:nvPicPr>
            <p:blipFill>
              <a:blip r:embed="rId229"/>
              <a:stretch>
                <a:fillRect/>
              </a:stretch>
            </p:blipFill>
            <p:spPr>
              <a:xfrm>
                <a:off x="1146674" y="4584084"/>
                <a:ext cx="3666960" cy="34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0">
            <p14:nvContentPartPr>
              <p14:cNvPr id="81" name="Encre 80">
                <a:extLst>
                  <a:ext uri="{FF2B5EF4-FFF2-40B4-BE49-F238E27FC236}">
                    <a16:creationId xmlns:a16="http://schemas.microsoft.com/office/drawing/2014/main" id="{49B9AFE1-0F87-B482-1C1C-803477397C0F}"/>
                  </a:ext>
                </a:extLst>
              </p14:cNvPr>
              <p14:cNvContentPartPr/>
              <p14:nvPr/>
            </p14:nvContentPartPr>
            <p14:xfrm>
              <a:off x="1420994" y="836844"/>
              <a:ext cx="538560" cy="111600"/>
            </p14:xfrm>
          </p:contentPart>
        </mc:Choice>
        <mc:Fallback>
          <p:pic>
            <p:nvPicPr>
              <p:cNvPr id="81" name="Encre 80">
                <a:extLst>
                  <a:ext uri="{FF2B5EF4-FFF2-40B4-BE49-F238E27FC236}">
                    <a16:creationId xmlns:a16="http://schemas.microsoft.com/office/drawing/2014/main" id="{49B9AFE1-0F87-B482-1C1C-803477397C0F}"/>
                  </a:ext>
                </a:extLst>
              </p:cNvPr>
              <p:cNvPicPr/>
              <p:nvPr/>
            </p:nvPicPr>
            <p:blipFill>
              <a:blip r:embed="rId231"/>
              <a:stretch>
                <a:fillRect/>
              </a:stretch>
            </p:blipFill>
            <p:spPr>
              <a:xfrm>
                <a:off x="1411994" y="827844"/>
                <a:ext cx="556200" cy="12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2">
            <p14:nvContentPartPr>
              <p14:cNvPr id="82" name="Encre 81">
                <a:extLst>
                  <a:ext uri="{FF2B5EF4-FFF2-40B4-BE49-F238E27FC236}">
                    <a16:creationId xmlns:a16="http://schemas.microsoft.com/office/drawing/2014/main" id="{3C0BCEC3-DE69-6DD2-D370-EE8608A10A14}"/>
                  </a:ext>
                </a:extLst>
              </p14:cNvPr>
              <p14:cNvContentPartPr/>
              <p14:nvPr/>
            </p14:nvContentPartPr>
            <p14:xfrm>
              <a:off x="1387874" y="593484"/>
              <a:ext cx="254520" cy="188640"/>
            </p14:xfrm>
          </p:contentPart>
        </mc:Choice>
        <mc:Fallback>
          <p:pic>
            <p:nvPicPr>
              <p:cNvPr id="82" name="Encre 81">
                <a:extLst>
                  <a:ext uri="{FF2B5EF4-FFF2-40B4-BE49-F238E27FC236}">
                    <a16:creationId xmlns:a16="http://schemas.microsoft.com/office/drawing/2014/main" id="{3C0BCEC3-DE69-6DD2-D370-EE8608A10A14}"/>
                  </a:ext>
                </a:extLst>
              </p:cNvPr>
              <p:cNvPicPr/>
              <p:nvPr/>
            </p:nvPicPr>
            <p:blipFill>
              <a:blip r:embed="rId233"/>
              <a:stretch>
                <a:fillRect/>
              </a:stretch>
            </p:blipFill>
            <p:spPr>
              <a:xfrm>
                <a:off x="1378874" y="584844"/>
                <a:ext cx="272160" cy="20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4">
            <p14:nvContentPartPr>
              <p14:cNvPr id="83" name="Encre 82">
                <a:extLst>
                  <a:ext uri="{FF2B5EF4-FFF2-40B4-BE49-F238E27FC236}">
                    <a16:creationId xmlns:a16="http://schemas.microsoft.com/office/drawing/2014/main" id="{823EEEBA-F04F-335B-957D-1E195E54CF13}"/>
                  </a:ext>
                </a:extLst>
              </p14:cNvPr>
              <p14:cNvContentPartPr/>
              <p14:nvPr/>
            </p14:nvContentPartPr>
            <p14:xfrm>
              <a:off x="1850474" y="650004"/>
              <a:ext cx="132840" cy="395640"/>
            </p14:xfrm>
          </p:contentPart>
        </mc:Choice>
        <mc:Fallback>
          <p:pic>
            <p:nvPicPr>
              <p:cNvPr id="83" name="Encre 82">
                <a:extLst>
                  <a:ext uri="{FF2B5EF4-FFF2-40B4-BE49-F238E27FC236}">
                    <a16:creationId xmlns:a16="http://schemas.microsoft.com/office/drawing/2014/main" id="{823EEEBA-F04F-335B-957D-1E195E54CF13}"/>
                  </a:ext>
                </a:extLst>
              </p:cNvPr>
              <p:cNvPicPr/>
              <p:nvPr/>
            </p:nvPicPr>
            <p:blipFill>
              <a:blip r:embed="rId235"/>
              <a:stretch>
                <a:fillRect/>
              </a:stretch>
            </p:blipFill>
            <p:spPr>
              <a:xfrm>
                <a:off x="1841834" y="641004"/>
                <a:ext cx="150480" cy="41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6">
            <p14:nvContentPartPr>
              <p14:cNvPr id="85" name="Encre 84">
                <a:extLst>
                  <a:ext uri="{FF2B5EF4-FFF2-40B4-BE49-F238E27FC236}">
                    <a16:creationId xmlns:a16="http://schemas.microsoft.com/office/drawing/2014/main" id="{F71DE514-98F3-CCBD-9D1D-BC5531AF4325}"/>
                  </a:ext>
                </a:extLst>
              </p14:cNvPr>
              <p14:cNvContentPartPr/>
              <p14:nvPr/>
            </p14:nvContentPartPr>
            <p14:xfrm>
              <a:off x="1673354" y="152844"/>
              <a:ext cx="197640" cy="398160"/>
            </p14:xfrm>
          </p:contentPart>
        </mc:Choice>
        <mc:Fallback>
          <p:pic>
            <p:nvPicPr>
              <p:cNvPr id="85" name="Encre 84">
                <a:extLst>
                  <a:ext uri="{FF2B5EF4-FFF2-40B4-BE49-F238E27FC236}">
                    <a16:creationId xmlns:a16="http://schemas.microsoft.com/office/drawing/2014/main" id="{F71DE514-98F3-CCBD-9D1D-BC5531AF4325}"/>
                  </a:ext>
                </a:extLst>
              </p:cNvPr>
              <p:cNvPicPr/>
              <p:nvPr/>
            </p:nvPicPr>
            <p:blipFill>
              <a:blip r:embed="rId237"/>
              <a:stretch>
                <a:fillRect/>
              </a:stretch>
            </p:blipFill>
            <p:spPr>
              <a:xfrm>
                <a:off x="1664714" y="143844"/>
                <a:ext cx="215280" cy="41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8">
            <p14:nvContentPartPr>
              <p14:cNvPr id="86" name="Encre 85">
                <a:extLst>
                  <a:ext uri="{FF2B5EF4-FFF2-40B4-BE49-F238E27FC236}">
                    <a16:creationId xmlns:a16="http://schemas.microsoft.com/office/drawing/2014/main" id="{9F1930F2-20AB-474B-960B-7C6107D5CE45}"/>
                  </a:ext>
                </a:extLst>
              </p14:cNvPr>
              <p14:cNvContentPartPr/>
              <p14:nvPr/>
            </p14:nvContentPartPr>
            <p14:xfrm>
              <a:off x="1938674" y="439404"/>
              <a:ext cx="360" cy="122760"/>
            </p14:xfrm>
          </p:contentPart>
        </mc:Choice>
        <mc:Fallback>
          <p:pic>
            <p:nvPicPr>
              <p:cNvPr id="86" name="Encre 85">
                <a:extLst>
                  <a:ext uri="{FF2B5EF4-FFF2-40B4-BE49-F238E27FC236}">
                    <a16:creationId xmlns:a16="http://schemas.microsoft.com/office/drawing/2014/main" id="{9F1930F2-20AB-474B-960B-7C6107D5CE45}"/>
                  </a:ext>
                </a:extLst>
              </p:cNvPr>
              <p:cNvPicPr/>
              <p:nvPr/>
            </p:nvPicPr>
            <p:blipFill>
              <a:blip r:embed="rId239"/>
              <a:stretch>
                <a:fillRect/>
              </a:stretch>
            </p:blipFill>
            <p:spPr>
              <a:xfrm>
                <a:off x="1929674" y="430764"/>
                <a:ext cx="18000" cy="14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0">
            <p14:nvContentPartPr>
              <p14:cNvPr id="88" name="Encre 87">
                <a:extLst>
                  <a:ext uri="{FF2B5EF4-FFF2-40B4-BE49-F238E27FC236}">
                    <a16:creationId xmlns:a16="http://schemas.microsoft.com/office/drawing/2014/main" id="{BFEB51B3-6C38-C10A-9BEC-668F5738FC64}"/>
                  </a:ext>
                </a:extLst>
              </p14:cNvPr>
              <p14:cNvContentPartPr/>
              <p14:nvPr/>
            </p14:nvContentPartPr>
            <p14:xfrm>
              <a:off x="1938674" y="449844"/>
              <a:ext cx="75240" cy="68040"/>
            </p14:xfrm>
          </p:contentPart>
        </mc:Choice>
        <mc:Fallback>
          <p:pic>
            <p:nvPicPr>
              <p:cNvPr id="88" name="Encre 87">
                <a:extLst>
                  <a:ext uri="{FF2B5EF4-FFF2-40B4-BE49-F238E27FC236}">
                    <a16:creationId xmlns:a16="http://schemas.microsoft.com/office/drawing/2014/main" id="{BFEB51B3-6C38-C10A-9BEC-668F5738FC64}"/>
                  </a:ext>
                </a:extLst>
              </p:cNvPr>
              <p:cNvPicPr/>
              <p:nvPr/>
            </p:nvPicPr>
            <p:blipFill>
              <a:blip r:embed="rId241"/>
              <a:stretch>
                <a:fillRect/>
              </a:stretch>
            </p:blipFill>
            <p:spPr>
              <a:xfrm>
                <a:off x="1929674" y="441204"/>
                <a:ext cx="9288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2">
            <p14:nvContentPartPr>
              <p14:cNvPr id="90" name="Encre 89">
                <a:extLst>
                  <a:ext uri="{FF2B5EF4-FFF2-40B4-BE49-F238E27FC236}">
                    <a16:creationId xmlns:a16="http://schemas.microsoft.com/office/drawing/2014/main" id="{01AFDF6B-9983-71F9-A385-02768821535C}"/>
                  </a:ext>
                </a:extLst>
              </p14:cNvPr>
              <p14:cNvContentPartPr/>
              <p14:nvPr/>
            </p14:nvContentPartPr>
            <p14:xfrm>
              <a:off x="2974394" y="620844"/>
              <a:ext cx="168480" cy="461160"/>
            </p14:xfrm>
          </p:contentPart>
        </mc:Choice>
        <mc:Fallback>
          <p:pic>
            <p:nvPicPr>
              <p:cNvPr id="90" name="Encre 89">
                <a:extLst>
                  <a:ext uri="{FF2B5EF4-FFF2-40B4-BE49-F238E27FC236}">
                    <a16:creationId xmlns:a16="http://schemas.microsoft.com/office/drawing/2014/main" id="{01AFDF6B-9983-71F9-A385-02768821535C}"/>
                  </a:ext>
                </a:extLst>
              </p:cNvPr>
              <p:cNvPicPr/>
              <p:nvPr/>
            </p:nvPicPr>
            <p:blipFill>
              <a:blip r:embed="rId243"/>
              <a:stretch>
                <a:fillRect/>
              </a:stretch>
            </p:blipFill>
            <p:spPr>
              <a:xfrm>
                <a:off x="2965394" y="611844"/>
                <a:ext cx="186120" cy="47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4">
            <p14:nvContentPartPr>
              <p14:cNvPr id="91" name="Encre 90">
                <a:extLst>
                  <a:ext uri="{FF2B5EF4-FFF2-40B4-BE49-F238E27FC236}">
                    <a16:creationId xmlns:a16="http://schemas.microsoft.com/office/drawing/2014/main" id="{D33E9985-3E2A-C9D5-167E-CA44712381AC}"/>
                  </a:ext>
                </a:extLst>
              </p14:cNvPr>
              <p14:cNvContentPartPr/>
              <p14:nvPr/>
            </p14:nvContentPartPr>
            <p14:xfrm>
              <a:off x="3216674" y="1034844"/>
              <a:ext cx="149400" cy="192960"/>
            </p14:xfrm>
          </p:contentPart>
        </mc:Choice>
        <mc:Fallback>
          <p:pic>
            <p:nvPicPr>
              <p:cNvPr id="91" name="Encre 90">
                <a:extLst>
                  <a:ext uri="{FF2B5EF4-FFF2-40B4-BE49-F238E27FC236}">
                    <a16:creationId xmlns:a16="http://schemas.microsoft.com/office/drawing/2014/main" id="{D33E9985-3E2A-C9D5-167E-CA44712381AC}"/>
                  </a:ext>
                </a:extLst>
              </p:cNvPr>
              <p:cNvPicPr/>
              <p:nvPr/>
            </p:nvPicPr>
            <p:blipFill>
              <a:blip r:embed="rId245"/>
              <a:stretch>
                <a:fillRect/>
              </a:stretch>
            </p:blipFill>
            <p:spPr>
              <a:xfrm>
                <a:off x="3207674" y="1025844"/>
                <a:ext cx="167040" cy="21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6">
            <p14:nvContentPartPr>
              <p14:cNvPr id="93" name="Encre 92">
                <a:extLst>
                  <a:ext uri="{FF2B5EF4-FFF2-40B4-BE49-F238E27FC236}">
                    <a16:creationId xmlns:a16="http://schemas.microsoft.com/office/drawing/2014/main" id="{997BE2F4-903C-759D-6864-FC5A335A0139}"/>
                  </a:ext>
                </a:extLst>
              </p14:cNvPr>
              <p14:cNvContentPartPr/>
              <p14:nvPr/>
            </p14:nvContentPartPr>
            <p14:xfrm>
              <a:off x="3402434" y="660444"/>
              <a:ext cx="443880" cy="466560"/>
            </p14:xfrm>
          </p:contentPart>
        </mc:Choice>
        <mc:Fallback>
          <p:pic>
            <p:nvPicPr>
              <p:cNvPr id="93" name="Encre 92">
                <a:extLst>
                  <a:ext uri="{FF2B5EF4-FFF2-40B4-BE49-F238E27FC236}">
                    <a16:creationId xmlns:a16="http://schemas.microsoft.com/office/drawing/2014/main" id="{997BE2F4-903C-759D-6864-FC5A335A0139}"/>
                  </a:ext>
                </a:extLst>
              </p:cNvPr>
              <p:cNvPicPr/>
              <p:nvPr/>
            </p:nvPicPr>
            <p:blipFill>
              <a:blip r:embed="rId247"/>
              <a:stretch>
                <a:fillRect/>
              </a:stretch>
            </p:blipFill>
            <p:spPr>
              <a:xfrm>
                <a:off x="3393434" y="651444"/>
                <a:ext cx="461520" cy="48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8">
            <p14:nvContentPartPr>
              <p14:cNvPr id="95" name="Encre 94">
                <a:extLst>
                  <a:ext uri="{FF2B5EF4-FFF2-40B4-BE49-F238E27FC236}">
                    <a16:creationId xmlns:a16="http://schemas.microsoft.com/office/drawing/2014/main" id="{D2A74280-B2D3-EA3A-4178-66416C662ECC}"/>
                  </a:ext>
                </a:extLst>
              </p14:cNvPr>
              <p14:cNvContentPartPr/>
              <p14:nvPr/>
            </p14:nvContentPartPr>
            <p14:xfrm>
              <a:off x="1828154" y="1180644"/>
              <a:ext cx="1796760" cy="627120"/>
            </p14:xfrm>
          </p:contentPart>
        </mc:Choice>
        <mc:Fallback>
          <p:pic>
            <p:nvPicPr>
              <p:cNvPr id="95" name="Encre 94">
                <a:extLst>
                  <a:ext uri="{FF2B5EF4-FFF2-40B4-BE49-F238E27FC236}">
                    <a16:creationId xmlns:a16="http://schemas.microsoft.com/office/drawing/2014/main" id="{D2A74280-B2D3-EA3A-4178-66416C662ECC}"/>
                  </a:ext>
                </a:extLst>
              </p:cNvPr>
              <p:cNvPicPr/>
              <p:nvPr/>
            </p:nvPicPr>
            <p:blipFill>
              <a:blip r:embed="rId249"/>
              <a:stretch>
                <a:fillRect/>
              </a:stretch>
            </p:blipFill>
            <p:spPr>
              <a:xfrm>
                <a:off x="1819514" y="1171644"/>
                <a:ext cx="1814400" cy="64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0">
            <p14:nvContentPartPr>
              <p14:cNvPr id="96" name="Encre 95">
                <a:extLst>
                  <a:ext uri="{FF2B5EF4-FFF2-40B4-BE49-F238E27FC236}">
                    <a16:creationId xmlns:a16="http://schemas.microsoft.com/office/drawing/2014/main" id="{196379D6-ED67-13A8-B2CA-2D159509F796}"/>
                  </a:ext>
                </a:extLst>
              </p14:cNvPr>
              <p14:cNvContentPartPr/>
              <p14:nvPr/>
            </p14:nvContentPartPr>
            <p14:xfrm>
              <a:off x="1795754" y="1080204"/>
              <a:ext cx="212040" cy="97200"/>
            </p14:xfrm>
          </p:contentPart>
        </mc:Choice>
        <mc:Fallback>
          <p:pic>
            <p:nvPicPr>
              <p:cNvPr id="96" name="Encre 95">
                <a:extLst>
                  <a:ext uri="{FF2B5EF4-FFF2-40B4-BE49-F238E27FC236}">
                    <a16:creationId xmlns:a16="http://schemas.microsoft.com/office/drawing/2014/main" id="{196379D6-ED67-13A8-B2CA-2D159509F796}"/>
                  </a:ext>
                </a:extLst>
              </p:cNvPr>
              <p:cNvPicPr/>
              <p:nvPr/>
            </p:nvPicPr>
            <p:blipFill>
              <a:blip r:embed="rId251"/>
              <a:stretch>
                <a:fillRect/>
              </a:stretch>
            </p:blipFill>
            <p:spPr>
              <a:xfrm>
                <a:off x="1786754" y="1071204"/>
                <a:ext cx="229680" cy="11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2">
            <p14:nvContentPartPr>
              <p14:cNvPr id="98" name="Encre 97">
                <a:extLst>
                  <a:ext uri="{FF2B5EF4-FFF2-40B4-BE49-F238E27FC236}">
                    <a16:creationId xmlns:a16="http://schemas.microsoft.com/office/drawing/2014/main" id="{A529F8E6-0984-7FF7-1B54-BEF4F76ED0C7}"/>
                  </a:ext>
                </a:extLst>
              </p14:cNvPr>
              <p14:cNvContentPartPr/>
              <p14:nvPr/>
            </p14:nvContentPartPr>
            <p14:xfrm>
              <a:off x="4726154" y="1762404"/>
              <a:ext cx="604440" cy="75960"/>
            </p14:xfrm>
          </p:contentPart>
        </mc:Choice>
        <mc:Fallback>
          <p:pic>
            <p:nvPicPr>
              <p:cNvPr id="98" name="Encre 97">
                <a:extLst>
                  <a:ext uri="{FF2B5EF4-FFF2-40B4-BE49-F238E27FC236}">
                    <a16:creationId xmlns:a16="http://schemas.microsoft.com/office/drawing/2014/main" id="{A529F8E6-0984-7FF7-1B54-BEF4F76ED0C7}"/>
                  </a:ext>
                </a:extLst>
              </p:cNvPr>
              <p:cNvPicPr/>
              <p:nvPr/>
            </p:nvPicPr>
            <p:blipFill>
              <a:blip r:embed="rId253"/>
              <a:stretch>
                <a:fillRect/>
              </a:stretch>
            </p:blipFill>
            <p:spPr>
              <a:xfrm>
                <a:off x="4717514" y="1753404"/>
                <a:ext cx="622080" cy="9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4">
            <p14:nvContentPartPr>
              <p14:cNvPr id="99" name="Encre 98">
                <a:extLst>
                  <a:ext uri="{FF2B5EF4-FFF2-40B4-BE49-F238E27FC236}">
                    <a16:creationId xmlns:a16="http://schemas.microsoft.com/office/drawing/2014/main" id="{46B12641-B177-6794-533C-280B11953257}"/>
                  </a:ext>
                </a:extLst>
              </p14:cNvPr>
              <p14:cNvContentPartPr/>
              <p14:nvPr/>
            </p14:nvContentPartPr>
            <p14:xfrm>
              <a:off x="4605194" y="1531284"/>
              <a:ext cx="106920" cy="190080"/>
            </p14:xfrm>
          </p:contentPart>
        </mc:Choice>
        <mc:Fallback>
          <p:pic>
            <p:nvPicPr>
              <p:cNvPr id="99" name="Encre 98">
                <a:extLst>
                  <a:ext uri="{FF2B5EF4-FFF2-40B4-BE49-F238E27FC236}">
                    <a16:creationId xmlns:a16="http://schemas.microsoft.com/office/drawing/2014/main" id="{46B12641-B177-6794-533C-280B11953257}"/>
                  </a:ext>
                </a:extLst>
              </p:cNvPr>
              <p:cNvPicPr/>
              <p:nvPr/>
            </p:nvPicPr>
            <p:blipFill>
              <a:blip r:embed="rId255"/>
              <a:stretch>
                <a:fillRect/>
              </a:stretch>
            </p:blipFill>
            <p:spPr>
              <a:xfrm>
                <a:off x="4596194" y="1522284"/>
                <a:ext cx="124560" cy="20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6">
            <p14:nvContentPartPr>
              <p14:cNvPr id="102" name="Encre 101">
                <a:extLst>
                  <a:ext uri="{FF2B5EF4-FFF2-40B4-BE49-F238E27FC236}">
                    <a16:creationId xmlns:a16="http://schemas.microsoft.com/office/drawing/2014/main" id="{86EBC519-6381-F2E9-76F9-15D8CA4AC113}"/>
                  </a:ext>
                </a:extLst>
              </p14:cNvPr>
              <p14:cNvContentPartPr/>
              <p14:nvPr/>
            </p14:nvContentPartPr>
            <p14:xfrm>
              <a:off x="4527434" y="1345164"/>
              <a:ext cx="55080" cy="195840"/>
            </p14:xfrm>
          </p:contentPart>
        </mc:Choice>
        <mc:Fallback>
          <p:pic>
            <p:nvPicPr>
              <p:cNvPr id="102" name="Encre 101">
                <a:extLst>
                  <a:ext uri="{FF2B5EF4-FFF2-40B4-BE49-F238E27FC236}">
                    <a16:creationId xmlns:a16="http://schemas.microsoft.com/office/drawing/2014/main" id="{86EBC519-6381-F2E9-76F9-15D8CA4AC113}"/>
                  </a:ext>
                </a:extLst>
              </p:cNvPr>
              <p:cNvPicPr/>
              <p:nvPr/>
            </p:nvPicPr>
            <p:blipFill>
              <a:blip r:embed="rId257"/>
              <a:stretch>
                <a:fillRect/>
              </a:stretch>
            </p:blipFill>
            <p:spPr>
              <a:xfrm>
                <a:off x="4518434" y="1336524"/>
                <a:ext cx="72720" cy="21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8">
            <p14:nvContentPartPr>
              <p14:cNvPr id="153" name="Encre 152">
                <a:extLst>
                  <a:ext uri="{FF2B5EF4-FFF2-40B4-BE49-F238E27FC236}">
                    <a16:creationId xmlns:a16="http://schemas.microsoft.com/office/drawing/2014/main" id="{576ED86F-2091-6B65-6878-26E9D6AF5B21}"/>
                  </a:ext>
                </a:extLst>
              </p14:cNvPr>
              <p14:cNvContentPartPr/>
              <p14:nvPr/>
            </p14:nvContentPartPr>
            <p14:xfrm>
              <a:off x="6477554" y="1300164"/>
              <a:ext cx="109440" cy="360"/>
            </p14:xfrm>
          </p:contentPart>
        </mc:Choice>
        <mc:Fallback>
          <p:pic>
            <p:nvPicPr>
              <p:cNvPr id="153" name="Encre 152">
                <a:extLst>
                  <a:ext uri="{FF2B5EF4-FFF2-40B4-BE49-F238E27FC236}">
                    <a16:creationId xmlns:a16="http://schemas.microsoft.com/office/drawing/2014/main" id="{576ED86F-2091-6B65-6878-26E9D6AF5B21}"/>
                  </a:ext>
                </a:extLst>
              </p:cNvPr>
              <p:cNvPicPr/>
              <p:nvPr/>
            </p:nvPicPr>
            <p:blipFill>
              <a:blip r:embed="rId259"/>
              <a:stretch>
                <a:fillRect/>
              </a:stretch>
            </p:blipFill>
            <p:spPr>
              <a:xfrm>
                <a:off x="6468914" y="1291164"/>
                <a:ext cx="12708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0">
            <p14:nvContentPartPr>
              <p14:cNvPr id="213" name="Encre 212">
                <a:extLst>
                  <a:ext uri="{FF2B5EF4-FFF2-40B4-BE49-F238E27FC236}">
                    <a16:creationId xmlns:a16="http://schemas.microsoft.com/office/drawing/2014/main" id="{ED4D0628-50B5-31C5-9CA9-1B0226808BC8}"/>
                  </a:ext>
                </a:extLst>
              </p14:cNvPr>
              <p14:cNvContentPartPr/>
              <p14:nvPr/>
            </p14:nvContentPartPr>
            <p14:xfrm>
              <a:off x="3712394" y="1971564"/>
              <a:ext cx="192240" cy="128520"/>
            </p14:xfrm>
          </p:contentPart>
        </mc:Choice>
        <mc:Fallback>
          <p:pic>
            <p:nvPicPr>
              <p:cNvPr id="213" name="Encre 212">
                <a:extLst>
                  <a:ext uri="{FF2B5EF4-FFF2-40B4-BE49-F238E27FC236}">
                    <a16:creationId xmlns:a16="http://schemas.microsoft.com/office/drawing/2014/main" id="{ED4D0628-50B5-31C5-9CA9-1B0226808BC8}"/>
                  </a:ext>
                </a:extLst>
              </p:cNvPr>
              <p:cNvPicPr/>
              <p:nvPr/>
            </p:nvPicPr>
            <p:blipFill>
              <a:blip r:embed="rId261"/>
              <a:stretch>
                <a:fillRect/>
              </a:stretch>
            </p:blipFill>
            <p:spPr>
              <a:xfrm>
                <a:off x="3703754" y="1962564"/>
                <a:ext cx="209880" cy="14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2">
            <p14:nvContentPartPr>
              <p14:cNvPr id="214" name="Encre 213">
                <a:extLst>
                  <a:ext uri="{FF2B5EF4-FFF2-40B4-BE49-F238E27FC236}">
                    <a16:creationId xmlns:a16="http://schemas.microsoft.com/office/drawing/2014/main" id="{B463C637-7377-3086-C2E4-D58A681B3721}"/>
                  </a:ext>
                </a:extLst>
              </p14:cNvPr>
              <p14:cNvContentPartPr/>
              <p14:nvPr/>
            </p14:nvContentPartPr>
            <p14:xfrm>
              <a:off x="3523394" y="1684284"/>
              <a:ext cx="191520" cy="256680"/>
            </p14:xfrm>
          </p:contentPart>
        </mc:Choice>
        <mc:Fallback>
          <p:pic>
            <p:nvPicPr>
              <p:cNvPr id="214" name="Encre 213">
                <a:extLst>
                  <a:ext uri="{FF2B5EF4-FFF2-40B4-BE49-F238E27FC236}">
                    <a16:creationId xmlns:a16="http://schemas.microsoft.com/office/drawing/2014/main" id="{B463C637-7377-3086-C2E4-D58A681B3721}"/>
                  </a:ext>
                </a:extLst>
              </p:cNvPr>
              <p:cNvPicPr/>
              <p:nvPr/>
            </p:nvPicPr>
            <p:blipFill>
              <a:blip r:embed="rId263"/>
              <a:stretch>
                <a:fillRect/>
              </a:stretch>
            </p:blipFill>
            <p:spPr>
              <a:xfrm>
                <a:off x="3514754" y="1675644"/>
                <a:ext cx="209160" cy="27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4">
            <p14:nvContentPartPr>
              <p14:cNvPr id="216" name="Encre 215">
                <a:extLst>
                  <a:ext uri="{FF2B5EF4-FFF2-40B4-BE49-F238E27FC236}">
                    <a16:creationId xmlns:a16="http://schemas.microsoft.com/office/drawing/2014/main" id="{5CF007CA-341C-E131-FED0-C20C88B463CA}"/>
                  </a:ext>
                </a:extLst>
              </p14:cNvPr>
              <p14:cNvContentPartPr/>
              <p14:nvPr/>
            </p14:nvContentPartPr>
            <p14:xfrm>
              <a:off x="3778274" y="1771404"/>
              <a:ext cx="52920" cy="123840"/>
            </p14:xfrm>
          </p:contentPart>
        </mc:Choice>
        <mc:Fallback>
          <p:pic>
            <p:nvPicPr>
              <p:cNvPr id="216" name="Encre 215">
                <a:extLst>
                  <a:ext uri="{FF2B5EF4-FFF2-40B4-BE49-F238E27FC236}">
                    <a16:creationId xmlns:a16="http://schemas.microsoft.com/office/drawing/2014/main" id="{5CF007CA-341C-E131-FED0-C20C88B463CA}"/>
                  </a:ext>
                </a:extLst>
              </p:cNvPr>
              <p:cNvPicPr/>
              <p:nvPr/>
            </p:nvPicPr>
            <p:blipFill>
              <a:blip r:embed="rId265"/>
              <a:stretch>
                <a:fillRect/>
              </a:stretch>
            </p:blipFill>
            <p:spPr>
              <a:xfrm>
                <a:off x="3769274" y="1762404"/>
                <a:ext cx="70560" cy="14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6">
            <p14:nvContentPartPr>
              <p14:cNvPr id="218" name="Encre 217">
                <a:extLst>
                  <a:ext uri="{FF2B5EF4-FFF2-40B4-BE49-F238E27FC236}">
                    <a16:creationId xmlns:a16="http://schemas.microsoft.com/office/drawing/2014/main" id="{AC1C3BF8-4EAB-B176-CC7B-CF5ED38FF9A8}"/>
                  </a:ext>
                </a:extLst>
              </p14:cNvPr>
              <p14:cNvContentPartPr/>
              <p14:nvPr/>
            </p14:nvContentPartPr>
            <p14:xfrm>
              <a:off x="3910394" y="2059404"/>
              <a:ext cx="516600" cy="63000"/>
            </p14:xfrm>
          </p:contentPart>
        </mc:Choice>
        <mc:Fallback>
          <p:pic>
            <p:nvPicPr>
              <p:cNvPr id="218" name="Encre 217">
                <a:extLst>
                  <a:ext uri="{FF2B5EF4-FFF2-40B4-BE49-F238E27FC236}">
                    <a16:creationId xmlns:a16="http://schemas.microsoft.com/office/drawing/2014/main" id="{AC1C3BF8-4EAB-B176-CC7B-CF5ED38FF9A8}"/>
                  </a:ext>
                </a:extLst>
              </p:cNvPr>
              <p:cNvPicPr/>
              <p:nvPr/>
            </p:nvPicPr>
            <p:blipFill>
              <a:blip r:embed="rId267"/>
              <a:stretch>
                <a:fillRect/>
              </a:stretch>
            </p:blipFill>
            <p:spPr>
              <a:xfrm>
                <a:off x="3901754" y="2050764"/>
                <a:ext cx="534240" cy="8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8">
            <p14:nvContentPartPr>
              <p14:cNvPr id="220" name="Encre 219">
                <a:extLst>
                  <a:ext uri="{FF2B5EF4-FFF2-40B4-BE49-F238E27FC236}">
                    <a16:creationId xmlns:a16="http://schemas.microsoft.com/office/drawing/2014/main" id="{F625543D-B977-6B38-B25E-C6313C9625FA}"/>
                  </a:ext>
                </a:extLst>
              </p14:cNvPr>
              <p14:cNvContentPartPr/>
              <p14:nvPr/>
            </p14:nvContentPartPr>
            <p14:xfrm>
              <a:off x="4503674" y="2191884"/>
              <a:ext cx="164160" cy="124560"/>
            </p14:xfrm>
          </p:contentPart>
        </mc:Choice>
        <mc:Fallback>
          <p:pic>
            <p:nvPicPr>
              <p:cNvPr id="220" name="Encre 219">
                <a:extLst>
                  <a:ext uri="{FF2B5EF4-FFF2-40B4-BE49-F238E27FC236}">
                    <a16:creationId xmlns:a16="http://schemas.microsoft.com/office/drawing/2014/main" id="{F625543D-B977-6B38-B25E-C6313C9625FA}"/>
                  </a:ext>
                </a:extLst>
              </p:cNvPr>
              <p:cNvPicPr/>
              <p:nvPr/>
            </p:nvPicPr>
            <p:blipFill>
              <a:blip r:embed="rId269"/>
              <a:stretch>
                <a:fillRect/>
              </a:stretch>
            </p:blipFill>
            <p:spPr>
              <a:xfrm>
                <a:off x="4494674" y="2183244"/>
                <a:ext cx="18180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0">
            <p14:nvContentPartPr>
              <p14:cNvPr id="222" name="Encre 221">
                <a:extLst>
                  <a:ext uri="{FF2B5EF4-FFF2-40B4-BE49-F238E27FC236}">
                    <a16:creationId xmlns:a16="http://schemas.microsoft.com/office/drawing/2014/main" id="{71A959F3-7E09-4A13-D02F-225C07540940}"/>
                  </a:ext>
                </a:extLst>
              </p14:cNvPr>
              <p14:cNvContentPartPr/>
              <p14:nvPr/>
            </p14:nvContentPartPr>
            <p14:xfrm>
              <a:off x="4759274" y="2149764"/>
              <a:ext cx="110880" cy="195840"/>
            </p14:xfrm>
          </p:contentPart>
        </mc:Choice>
        <mc:Fallback>
          <p:pic>
            <p:nvPicPr>
              <p:cNvPr id="222" name="Encre 221">
                <a:extLst>
                  <a:ext uri="{FF2B5EF4-FFF2-40B4-BE49-F238E27FC236}">
                    <a16:creationId xmlns:a16="http://schemas.microsoft.com/office/drawing/2014/main" id="{71A959F3-7E09-4A13-D02F-225C07540940}"/>
                  </a:ext>
                </a:extLst>
              </p:cNvPr>
              <p:cNvPicPr/>
              <p:nvPr/>
            </p:nvPicPr>
            <p:blipFill>
              <a:blip r:embed="rId271"/>
              <a:stretch>
                <a:fillRect/>
              </a:stretch>
            </p:blipFill>
            <p:spPr>
              <a:xfrm>
                <a:off x="4750634" y="2140764"/>
                <a:ext cx="128520" cy="21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2">
            <p14:nvContentPartPr>
              <p14:cNvPr id="223" name="Encre 222">
                <a:extLst>
                  <a:ext uri="{FF2B5EF4-FFF2-40B4-BE49-F238E27FC236}">
                    <a16:creationId xmlns:a16="http://schemas.microsoft.com/office/drawing/2014/main" id="{E2A88071-7132-18FA-44FC-8E74D993F2DF}"/>
                  </a:ext>
                </a:extLst>
              </p14:cNvPr>
              <p14:cNvContentPartPr/>
              <p14:nvPr/>
            </p14:nvContentPartPr>
            <p14:xfrm>
              <a:off x="4946834" y="2226804"/>
              <a:ext cx="100800" cy="119520"/>
            </p14:xfrm>
          </p:contentPart>
        </mc:Choice>
        <mc:Fallback>
          <p:pic>
            <p:nvPicPr>
              <p:cNvPr id="223" name="Encre 222">
                <a:extLst>
                  <a:ext uri="{FF2B5EF4-FFF2-40B4-BE49-F238E27FC236}">
                    <a16:creationId xmlns:a16="http://schemas.microsoft.com/office/drawing/2014/main" id="{E2A88071-7132-18FA-44FC-8E74D993F2DF}"/>
                  </a:ext>
                </a:extLst>
              </p:cNvPr>
              <p:cNvPicPr/>
              <p:nvPr/>
            </p:nvPicPr>
            <p:blipFill>
              <a:blip r:embed="rId273"/>
              <a:stretch>
                <a:fillRect/>
              </a:stretch>
            </p:blipFill>
            <p:spPr>
              <a:xfrm>
                <a:off x="4937834" y="2218164"/>
                <a:ext cx="118440" cy="13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4">
            <p14:nvContentPartPr>
              <p14:cNvPr id="225" name="Encre 224">
                <a:extLst>
                  <a:ext uri="{FF2B5EF4-FFF2-40B4-BE49-F238E27FC236}">
                    <a16:creationId xmlns:a16="http://schemas.microsoft.com/office/drawing/2014/main" id="{DBFF7489-776B-CAB7-2A27-161AB2C2E3AD}"/>
                  </a:ext>
                </a:extLst>
              </p14:cNvPr>
              <p14:cNvContentPartPr/>
              <p14:nvPr/>
            </p14:nvContentPartPr>
            <p14:xfrm>
              <a:off x="3468314" y="1563684"/>
              <a:ext cx="687600" cy="673200"/>
            </p14:xfrm>
          </p:contentPart>
        </mc:Choice>
        <mc:Fallback>
          <p:pic>
            <p:nvPicPr>
              <p:cNvPr id="225" name="Encre 224">
                <a:extLst>
                  <a:ext uri="{FF2B5EF4-FFF2-40B4-BE49-F238E27FC236}">
                    <a16:creationId xmlns:a16="http://schemas.microsoft.com/office/drawing/2014/main" id="{DBFF7489-776B-CAB7-2A27-161AB2C2E3AD}"/>
                  </a:ext>
                </a:extLst>
              </p:cNvPr>
              <p:cNvPicPr/>
              <p:nvPr/>
            </p:nvPicPr>
            <p:blipFill>
              <a:blip r:embed="rId275"/>
              <a:stretch>
                <a:fillRect/>
              </a:stretch>
            </p:blipFill>
            <p:spPr>
              <a:xfrm>
                <a:off x="3459674" y="1554684"/>
                <a:ext cx="705240" cy="69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6">
            <p14:nvContentPartPr>
              <p14:cNvPr id="226" name="Encre 225">
                <a:extLst>
                  <a:ext uri="{FF2B5EF4-FFF2-40B4-BE49-F238E27FC236}">
                    <a16:creationId xmlns:a16="http://schemas.microsoft.com/office/drawing/2014/main" id="{22704869-C235-CAA8-341F-FE1C209DC351}"/>
                  </a:ext>
                </a:extLst>
              </p14:cNvPr>
              <p14:cNvContentPartPr/>
              <p14:nvPr/>
            </p14:nvContentPartPr>
            <p14:xfrm>
              <a:off x="4362194" y="1949604"/>
              <a:ext cx="805680" cy="475920"/>
            </p14:xfrm>
          </p:contentPart>
        </mc:Choice>
        <mc:Fallback>
          <p:pic>
            <p:nvPicPr>
              <p:cNvPr id="226" name="Encre 225">
                <a:extLst>
                  <a:ext uri="{FF2B5EF4-FFF2-40B4-BE49-F238E27FC236}">
                    <a16:creationId xmlns:a16="http://schemas.microsoft.com/office/drawing/2014/main" id="{22704869-C235-CAA8-341F-FE1C209DC351}"/>
                  </a:ext>
                </a:extLst>
              </p:cNvPr>
              <p:cNvPicPr/>
              <p:nvPr/>
            </p:nvPicPr>
            <p:blipFill>
              <a:blip r:embed="rId277"/>
              <a:stretch>
                <a:fillRect/>
              </a:stretch>
            </p:blipFill>
            <p:spPr>
              <a:xfrm>
                <a:off x="4353194" y="1940964"/>
                <a:ext cx="823320" cy="49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8">
            <p14:nvContentPartPr>
              <p14:cNvPr id="227" name="Encre 226">
                <a:extLst>
                  <a:ext uri="{FF2B5EF4-FFF2-40B4-BE49-F238E27FC236}">
                    <a16:creationId xmlns:a16="http://schemas.microsoft.com/office/drawing/2014/main" id="{04B8CC1A-FDE9-9347-229D-3CDD5ACDD787}"/>
                  </a:ext>
                </a:extLst>
              </p14:cNvPr>
              <p14:cNvContentPartPr/>
              <p14:nvPr/>
            </p14:nvContentPartPr>
            <p14:xfrm>
              <a:off x="4371554" y="1178484"/>
              <a:ext cx="478440" cy="574200"/>
            </p14:xfrm>
          </p:contentPart>
        </mc:Choice>
        <mc:Fallback>
          <p:pic>
            <p:nvPicPr>
              <p:cNvPr id="227" name="Encre 226">
                <a:extLst>
                  <a:ext uri="{FF2B5EF4-FFF2-40B4-BE49-F238E27FC236}">
                    <a16:creationId xmlns:a16="http://schemas.microsoft.com/office/drawing/2014/main" id="{04B8CC1A-FDE9-9347-229D-3CDD5ACDD787}"/>
                  </a:ext>
                </a:extLst>
              </p:cNvPr>
              <p:cNvPicPr/>
              <p:nvPr/>
            </p:nvPicPr>
            <p:blipFill>
              <a:blip r:embed="rId279"/>
              <a:stretch>
                <a:fillRect/>
              </a:stretch>
            </p:blipFill>
            <p:spPr>
              <a:xfrm>
                <a:off x="4362914" y="1169484"/>
                <a:ext cx="496080" cy="591840"/>
              </a:xfrm>
              <a:prstGeom prst="rect">
                <a:avLst/>
              </a:prstGeom>
            </p:spPr>
          </p:pic>
        </mc:Fallback>
      </mc:AlternateContent>
      <p:grpSp>
        <p:nvGrpSpPr>
          <p:cNvPr id="230" name="Groupe 229">
            <a:extLst>
              <a:ext uri="{FF2B5EF4-FFF2-40B4-BE49-F238E27FC236}">
                <a16:creationId xmlns:a16="http://schemas.microsoft.com/office/drawing/2014/main" id="{091380E8-25B0-0439-0671-59A5EDA7EBE0}"/>
              </a:ext>
            </a:extLst>
          </p:cNvPr>
          <p:cNvGrpSpPr/>
          <p:nvPr/>
        </p:nvGrpSpPr>
        <p:grpSpPr>
          <a:xfrm>
            <a:off x="5365154" y="1458564"/>
            <a:ext cx="1389960" cy="966600"/>
            <a:chOff x="5365154" y="1458564"/>
            <a:chExt cx="1389960" cy="966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80">
              <p14:nvContentPartPr>
                <p14:cNvPr id="103" name="Encre 102">
                  <a:extLst>
                    <a:ext uri="{FF2B5EF4-FFF2-40B4-BE49-F238E27FC236}">
                      <a16:creationId xmlns:a16="http://schemas.microsoft.com/office/drawing/2014/main" id="{8588ED0B-67CF-C4E9-5E3C-8F441354D7B2}"/>
                    </a:ext>
                  </a:extLst>
                </p14:cNvPr>
                <p14:cNvContentPartPr/>
                <p14:nvPr/>
              </p14:nvContentPartPr>
              <p14:xfrm>
                <a:off x="5365154" y="1850244"/>
                <a:ext cx="239400" cy="224640"/>
              </p14:xfrm>
            </p:contentPart>
          </mc:Choice>
          <mc:Fallback>
            <p:pic>
              <p:nvPicPr>
                <p:cNvPr id="103" name="Encre 102">
                  <a:extLst>
                    <a:ext uri="{FF2B5EF4-FFF2-40B4-BE49-F238E27FC236}">
                      <a16:creationId xmlns:a16="http://schemas.microsoft.com/office/drawing/2014/main" id="{8588ED0B-67CF-C4E9-5E3C-8F441354D7B2}"/>
                    </a:ext>
                  </a:extLst>
                </p:cNvPr>
                <p:cNvPicPr/>
                <p:nvPr/>
              </p:nvPicPr>
              <p:blipFill>
                <a:blip r:embed="rId281"/>
                <a:stretch>
                  <a:fillRect/>
                </a:stretch>
              </p:blipFill>
              <p:spPr>
                <a:xfrm>
                  <a:off x="5356514" y="1841604"/>
                  <a:ext cx="257040" cy="24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2">
              <p14:nvContentPartPr>
                <p14:cNvPr id="104" name="Encre 103">
                  <a:extLst>
                    <a:ext uri="{FF2B5EF4-FFF2-40B4-BE49-F238E27FC236}">
                      <a16:creationId xmlns:a16="http://schemas.microsoft.com/office/drawing/2014/main" id="{BDDFB9D8-2E04-30AF-6B76-A7D7F192E868}"/>
                    </a:ext>
                  </a:extLst>
                </p14:cNvPr>
                <p14:cNvContentPartPr/>
                <p14:nvPr/>
              </p14:nvContentPartPr>
              <p14:xfrm>
                <a:off x="5704634" y="2118444"/>
                <a:ext cx="158760" cy="154080"/>
              </p14:xfrm>
            </p:contentPart>
          </mc:Choice>
          <mc:Fallback>
            <p:pic>
              <p:nvPicPr>
                <p:cNvPr id="104" name="Encre 103">
                  <a:extLst>
                    <a:ext uri="{FF2B5EF4-FFF2-40B4-BE49-F238E27FC236}">
                      <a16:creationId xmlns:a16="http://schemas.microsoft.com/office/drawing/2014/main" id="{BDDFB9D8-2E04-30AF-6B76-A7D7F192E868}"/>
                    </a:ext>
                  </a:extLst>
                </p:cNvPr>
                <p:cNvPicPr/>
                <p:nvPr/>
              </p:nvPicPr>
              <p:blipFill>
                <a:blip r:embed="rId283"/>
                <a:stretch>
                  <a:fillRect/>
                </a:stretch>
              </p:blipFill>
              <p:spPr>
                <a:xfrm>
                  <a:off x="5695634" y="2109444"/>
                  <a:ext cx="176400" cy="17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4">
              <p14:nvContentPartPr>
                <p14:cNvPr id="159" name="Encre 158">
                  <a:extLst>
                    <a:ext uri="{FF2B5EF4-FFF2-40B4-BE49-F238E27FC236}">
                      <a16:creationId xmlns:a16="http://schemas.microsoft.com/office/drawing/2014/main" id="{5BBE7D07-2BFE-00A1-0C86-7378A2471663}"/>
                    </a:ext>
                  </a:extLst>
                </p14:cNvPr>
                <p14:cNvContentPartPr/>
                <p14:nvPr/>
              </p14:nvContentPartPr>
              <p14:xfrm>
                <a:off x="5957714" y="2002164"/>
                <a:ext cx="223200" cy="402120"/>
              </p14:xfrm>
            </p:contentPart>
          </mc:Choice>
          <mc:Fallback>
            <p:pic>
              <p:nvPicPr>
                <p:cNvPr id="159" name="Encre 158">
                  <a:extLst>
                    <a:ext uri="{FF2B5EF4-FFF2-40B4-BE49-F238E27FC236}">
                      <a16:creationId xmlns:a16="http://schemas.microsoft.com/office/drawing/2014/main" id="{5BBE7D07-2BFE-00A1-0C86-7378A2471663}"/>
                    </a:ext>
                  </a:extLst>
                </p:cNvPr>
                <p:cNvPicPr/>
                <p:nvPr/>
              </p:nvPicPr>
              <p:blipFill>
                <a:blip r:embed="rId285"/>
                <a:stretch>
                  <a:fillRect/>
                </a:stretch>
              </p:blipFill>
              <p:spPr>
                <a:xfrm>
                  <a:off x="5949074" y="1993524"/>
                  <a:ext cx="240840" cy="41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6">
              <p14:nvContentPartPr>
                <p14:cNvPr id="154" name="Encre 153">
                  <a:extLst>
                    <a:ext uri="{FF2B5EF4-FFF2-40B4-BE49-F238E27FC236}">
                      <a16:creationId xmlns:a16="http://schemas.microsoft.com/office/drawing/2014/main" id="{3B6DBDDD-48AF-04F2-BA7B-6BB0D0C24DED}"/>
                    </a:ext>
                  </a:extLst>
                </p14:cNvPr>
                <p14:cNvContentPartPr/>
                <p14:nvPr/>
              </p14:nvContentPartPr>
              <p14:xfrm>
                <a:off x="6438314" y="1458564"/>
                <a:ext cx="51120" cy="71280"/>
              </p14:xfrm>
            </p:contentPart>
          </mc:Choice>
          <mc:Fallback>
            <p:pic>
              <p:nvPicPr>
                <p:cNvPr id="154" name="Encre 153">
                  <a:extLst>
                    <a:ext uri="{FF2B5EF4-FFF2-40B4-BE49-F238E27FC236}">
                      <a16:creationId xmlns:a16="http://schemas.microsoft.com/office/drawing/2014/main" id="{3B6DBDDD-48AF-04F2-BA7B-6BB0D0C24DED}"/>
                    </a:ext>
                  </a:extLst>
                </p:cNvPr>
                <p:cNvPicPr/>
                <p:nvPr/>
              </p:nvPicPr>
              <p:blipFill>
                <a:blip r:embed="rId287"/>
                <a:stretch>
                  <a:fillRect/>
                </a:stretch>
              </p:blipFill>
              <p:spPr>
                <a:xfrm>
                  <a:off x="6429674" y="1449564"/>
                  <a:ext cx="68760" cy="88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8">
              <p14:nvContentPartPr>
                <p14:cNvPr id="155" name="Encre 154">
                  <a:extLst>
                    <a:ext uri="{FF2B5EF4-FFF2-40B4-BE49-F238E27FC236}">
                      <a16:creationId xmlns:a16="http://schemas.microsoft.com/office/drawing/2014/main" id="{CFD1B60D-DE3B-D938-B16A-CAB40B6449F7}"/>
                    </a:ext>
                  </a:extLst>
                </p14:cNvPr>
                <p14:cNvContentPartPr/>
                <p14:nvPr/>
              </p14:nvContentPartPr>
              <p14:xfrm>
                <a:off x="6423194" y="1623084"/>
                <a:ext cx="40320" cy="74880"/>
              </p14:xfrm>
            </p:contentPart>
          </mc:Choice>
          <mc:Fallback>
            <p:pic>
              <p:nvPicPr>
                <p:cNvPr id="155" name="Encre 154">
                  <a:extLst>
                    <a:ext uri="{FF2B5EF4-FFF2-40B4-BE49-F238E27FC236}">
                      <a16:creationId xmlns:a16="http://schemas.microsoft.com/office/drawing/2014/main" id="{CFD1B60D-DE3B-D938-B16A-CAB40B6449F7}"/>
                    </a:ext>
                  </a:extLst>
                </p:cNvPr>
                <p:cNvPicPr/>
                <p:nvPr/>
              </p:nvPicPr>
              <p:blipFill>
                <a:blip r:embed="rId289"/>
                <a:stretch>
                  <a:fillRect/>
                </a:stretch>
              </p:blipFill>
              <p:spPr>
                <a:xfrm>
                  <a:off x="6414554" y="1614444"/>
                  <a:ext cx="57960" cy="9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0">
              <p14:nvContentPartPr>
                <p14:cNvPr id="160" name="Encre 159">
                  <a:extLst>
                    <a:ext uri="{FF2B5EF4-FFF2-40B4-BE49-F238E27FC236}">
                      <a16:creationId xmlns:a16="http://schemas.microsoft.com/office/drawing/2014/main" id="{EEB5E943-5D91-F9EB-B2DE-19E2C917AB3A}"/>
                    </a:ext>
                  </a:extLst>
                </p14:cNvPr>
                <p14:cNvContentPartPr/>
                <p14:nvPr/>
              </p14:nvContentPartPr>
              <p14:xfrm>
                <a:off x="6102794" y="1511484"/>
                <a:ext cx="232200" cy="349200"/>
              </p14:xfrm>
            </p:contentPart>
          </mc:Choice>
          <mc:Fallback>
            <p:pic>
              <p:nvPicPr>
                <p:cNvPr id="160" name="Encre 159">
                  <a:extLst>
                    <a:ext uri="{FF2B5EF4-FFF2-40B4-BE49-F238E27FC236}">
                      <a16:creationId xmlns:a16="http://schemas.microsoft.com/office/drawing/2014/main" id="{EEB5E943-5D91-F9EB-B2DE-19E2C917AB3A}"/>
                    </a:ext>
                  </a:extLst>
                </p:cNvPr>
                <p:cNvPicPr/>
                <p:nvPr/>
              </p:nvPicPr>
              <p:blipFill>
                <a:blip r:embed="rId291"/>
                <a:stretch>
                  <a:fillRect/>
                </a:stretch>
              </p:blipFill>
              <p:spPr>
                <a:xfrm>
                  <a:off x="6094154" y="1502844"/>
                  <a:ext cx="249840" cy="36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2">
              <p14:nvContentPartPr>
                <p14:cNvPr id="161" name="Encre 160">
                  <a:extLst>
                    <a:ext uri="{FF2B5EF4-FFF2-40B4-BE49-F238E27FC236}">
                      <a16:creationId xmlns:a16="http://schemas.microsoft.com/office/drawing/2014/main" id="{AF166426-63CC-5860-5666-572156FA64F0}"/>
                    </a:ext>
                  </a:extLst>
                </p14:cNvPr>
                <p14:cNvContentPartPr/>
                <p14:nvPr/>
              </p14:nvContentPartPr>
              <p14:xfrm>
                <a:off x="6058514" y="1773564"/>
                <a:ext cx="105120" cy="102240"/>
              </p14:xfrm>
            </p:contentPart>
          </mc:Choice>
          <mc:Fallback>
            <p:pic>
              <p:nvPicPr>
                <p:cNvPr id="161" name="Encre 160">
                  <a:extLst>
                    <a:ext uri="{FF2B5EF4-FFF2-40B4-BE49-F238E27FC236}">
                      <a16:creationId xmlns:a16="http://schemas.microsoft.com/office/drawing/2014/main" id="{AF166426-63CC-5860-5666-572156FA64F0}"/>
                    </a:ext>
                  </a:extLst>
                </p:cNvPr>
                <p:cNvPicPr/>
                <p:nvPr/>
              </p:nvPicPr>
              <p:blipFill>
                <a:blip r:embed="rId293"/>
                <a:stretch>
                  <a:fillRect/>
                </a:stretch>
              </p:blipFill>
              <p:spPr>
                <a:xfrm>
                  <a:off x="6049874" y="1764564"/>
                  <a:ext cx="122760" cy="11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4">
              <p14:nvContentPartPr>
                <p14:cNvPr id="163" name="Encre 162">
                  <a:extLst>
                    <a:ext uri="{FF2B5EF4-FFF2-40B4-BE49-F238E27FC236}">
                      <a16:creationId xmlns:a16="http://schemas.microsoft.com/office/drawing/2014/main" id="{3B6D2010-9388-CE32-1D38-3FEB66FD5D86}"/>
                    </a:ext>
                  </a:extLst>
                </p14:cNvPr>
                <p14:cNvContentPartPr/>
                <p14:nvPr/>
              </p14:nvContentPartPr>
              <p14:xfrm>
                <a:off x="6323114" y="2158764"/>
                <a:ext cx="357120" cy="5040"/>
              </p14:xfrm>
            </p:contentPart>
          </mc:Choice>
          <mc:Fallback>
            <p:pic>
              <p:nvPicPr>
                <p:cNvPr id="163" name="Encre 162">
                  <a:extLst>
                    <a:ext uri="{FF2B5EF4-FFF2-40B4-BE49-F238E27FC236}">
                      <a16:creationId xmlns:a16="http://schemas.microsoft.com/office/drawing/2014/main" id="{3B6D2010-9388-CE32-1D38-3FEB66FD5D86}"/>
                    </a:ext>
                  </a:extLst>
                </p:cNvPr>
                <p:cNvPicPr/>
                <p:nvPr/>
              </p:nvPicPr>
              <p:blipFill>
                <a:blip r:embed="rId295"/>
                <a:stretch>
                  <a:fillRect/>
                </a:stretch>
              </p:blipFill>
              <p:spPr>
                <a:xfrm>
                  <a:off x="6314474" y="2149764"/>
                  <a:ext cx="374760" cy="2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6">
              <p14:nvContentPartPr>
                <p14:cNvPr id="164" name="Encre 163">
                  <a:extLst>
                    <a:ext uri="{FF2B5EF4-FFF2-40B4-BE49-F238E27FC236}">
                      <a16:creationId xmlns:a16="http://schemas.microsoft.com/office/drawing/2014/main" id="{7D784765-25BF-2A78-5811-08EDFBCF3709}"/>
                    </a:ext>
                  </a:extLst>
                </p14:cNvPr>
                <p14:cNvContentPartPr/>
                <p14:nvPr/>
              </p14:nvContentPartPr>
              <p14:xfrm>
                <a:off x="6642794" y="2025204"/>
                <a:ext cx="112320" cy="225000"/>
              </p14:xfrm>
            </p:contentPart>
          </mc:Choice>
          <mc:Fallback>
            <p:pic>
              <p:nvPicPr>
                <p:cNvPr id="164" name="Encre 163">
                  <a:extLst>
                    <a:ext uri="{FF2B5EF4-FFF2-40B4-BE49-F238E27FC236}">
                      <a16:creationId xmlns:a16="http://schemas.microsoft.com/office/drawing/2014/main" id="{7D784765-25BF-2A78-5811-08EDFBCF3709}"/>
                    </a:ext>
                  </a:extLst>
                </p:cNvPr>
                <p:cNvPicPr/>
                <p:nvPr/>
              </p:nvPicPr>
              <p:blipFill>
                <a:blip r:embed="rId297"/>
                <a:stretch>
                  <a:fillRect/>
                </a:stretch>
              </p:blipFill>
              <p:spPr>
                <a:xfrm>
                  <a:off x="6634154" y="2016564"/>
                  <a:ext cx="129960" cy="242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8">
              <p14:nvContentPartPr>
                <p14:cNvPr id="229" name="Encre 228">
                  <a:extLst>
                    <a:ext uri="{FF2B5EF4-FFF2-40B4-BE49-F238E27FC236}">
                      <a16:creationId xmlns:a16="http://schemas.microsoft.com/office/drawing/2014/main" id="{1BAD02C8-69CF-C25E-95C4-5EB4C2035784}"/>
                    </a:ext>
                  </a:extLst>
                </p14:cNvPr>
                <p14:cNvContentPartPr/>
                <p14:nvPr/>
              </p14:nvContentPartPr>
              <p14:xfrm>
                <a:off x="5407994" y="1771404"/>
                <a:ext cx="939960" cy="653760"/>
              </p14:xfrm>
            </p:contentPart>
          </mc:Choice>
          <mc:Fallback>
            <p:pic>
              <p:nvPicPr>
                <p:cNvPr id="229" name="Encre 228">
                  <a:extLst>
                    <a:ext uri="{FF2B5EF4-FFF2-40B4-BE49-F238E27FC236}">
                      <a16:creationId xmlns:a16="http://schemas.microsoft.com/office/drawing/2014/main" id="{1BAD02C8-69CF-C25E-95C4-5EB4C2035784}"/>
                    </a:ext>
                  </a:extLst>
                </p:cNvPr>
                <p:cNvPicPr/>
                <p:nvPr/>
              </p:nvPicPr>
              <p:blipFill>
                <a:blip r:embed="rId299"/>
                <a:stretch>
                  <a:fillRect/>
                </a:stretch>
              </p:blipFill>
              <p:spPr>
                <a:xfrm>
                  <a:off x="5399354" y="1762764"/>
                  <a:ext cx="957600" cy="6714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0329509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4D6D0-8D37-F233-449D-9A4F2C231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2C2122-F946-3E27-0E0C-6B27A09CB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613DF85-7D34-BF84-306B-9C4AD206B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333" y="1825625"/>
            <a:ext cx="7605902" cy="312942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258825C4-F090-EB27-4CDF-3F5D6AC25D17}"/>
                  </a:ext>
                </a:extLst>
              </p14:cNvPr>
              <p14:cNvContentPartPr/>
              <p14:nvPr/>
            </p14:nvContentPartPr>
            <p14:xfrm>
              <a:off x="3591434" y="2244444"/>
              <a:ext cx="106920" cy="179640"/>
            </p14:xfrm>
          </p:contentPart>
        </mc:Choice>
        <mc:Fallback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258825C4-F090-EB27-4CDF-3F5D6AC25D1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82434" y="2235804"/>
                <a:ext cx="124560" cy="19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2" name="Encre 11">
                <a:extLst>
                  <a:ext uri="{FF2B5EF4-FFF2-40B4-BE49-F238E27FC236}">
                    <a16:creationId xmlns:a16="http://schemas.microsoft.com/office/drawing/2014/main" id="{E3571612-8C7E-80A4-C208-F10F0B189031}"/>
                  </a:ext>
                </a:extLst>
              </p14:cNvPr>
              <p14:cNvContentPartPr/>
              <p14:nvPr/>
            </p14:nvContentPartPr>
            <p14:xfrm>
              <a:off x="3745514" y="2009364"/>
              <a:ext cx="135720" cy="235080"/>
            </p14:xfrm>
          </p:contentPart>
        </mc:Choice>
        <mc:Fallback>
          <p:pic>
            <p:nvPicPr>
              <p:cNvPr id="12" name="Encre 11">
                <a:extLst>
                  <a:ext uri="{FF2B5EF4-FFF2-40B4-BE49-F238E27FC236}">
                    <a16:creationId xmlns:a16="http://schemas.microsoft.com/office/drawing/2014/main" id="{E3571612-8C7E-80A4-C208-F10F0B18903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36874" y="2000724"/>
                <a:ext cx="153360" cy="252720"/>
              </a:xfrm>
              <a:prstGeom prst="rect">
                <a:avLst/>
              </a:prstGeom>
            </p:spPr>
          </p:pic>
        </mc:Fallback>
      </mc:AlternateContent>
      <p:grpSp>
        <p:nvGrpSpPr>
          <p:cNvPr id="20" name="Groupe 19">
            <a:extLst>
              <a:ext uri="{FF2B5EF4-FFF2-40B4-BE49-F238E27FC236}">
                <a16:creationId xmlns:a16="http://schemas.microsoft.com/office/drawing/2014/main" id="{C761FE63-487A-B327-1B07-F568816F4126}"/>
              </a:ext>
            </a:extLst>
          </p:cNvPr>
          <p:cNvGrpSpPr/>
          <p:nvPr/>
        </p:nvGrpSpPr>
        <p:grpSpPr>
          <a:xfrm>
            <a:off x="2698634" y="2236524"/>
            <a:ext cx="463320" cy="594000"/>
            <a:chOff x="2698634" y="2236524"/>
            <a:chExt cx="463320" cy="5940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8" name="Encre 17">
                  <a:extLst>
                    <a:ext uri="{FF2B5EF4-FFF2-40B4-BE49-F238E27FC236}">
                      <a16:creationId xmlns:a16="http://schemas.microsoft.com/office/drawing/2014/main" id="{59400857-3E03-6B18-AA1B-429AC1B59EDF}"/>
                    </a:ext>
                  </a:extLst>
                </p14:cNvPr>
                <p14:cNvContentPartPr/>
                <p14:nvPr/>
              </p14:nvContentPartPr>
              <p14:xfrm>
                <a:off x="2984834" y="2236524"/>
                <a:ext cx="177120" cy="249120"/>
              </p14:xfrm>
            </p:contentPart>
          </mc:Choice>
          <mc:Fallback>
            <p:pic>
              <p:nvPicPr>
                <p:cNvPr id="18" name="Encre 17">
                  <a:extLst>
                    <a:ext uri="{FF2B5EF4-FFF2-40B4-BE49-F238E27FC236}">
                      <a16:creationId xmlns:a16="http://schemas.microsoft.com/office/drawing/2014/main" id="{59400857-3E03-6B18-AA1B-429AC1B59EDF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976194" y="2227524"/>
                  <a:ext cx="194760" cy="266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9" name="Encre 18">
                  <a:extLst>
                    <a:ext uri="{FF2B5EF4-FFF2-40B4-BE49-F238E27FC236}">
                      <a16:creationId xmlns:a16="http://schemas.microsoft.com/office/drawing/2014/main" id="{DBCE1839-63E4-9466-88D7-0195F24BFD6E}"/>
                    </a:ext>
                  </a:extLst>
                </p14:cNvPr>
                <p14:cNvContentPartPr/>
                <p14:nvPr/>
              </p14:nvContentPartPr>
              <p14:xfrm>
                <a:off x="2698634" y="2437404"/>
                <a:ext cx="177120" cy="393120"/>
              </p14:xfrm>
            </p:contentPart>
          </mc:Choice>
          <mc:Fallback>
            <p:pic>
              <p:nvPicPr>
                <p:cNvPr id="19" name="Encre 18">
                  <a:extLst>
                    <a:ext uri="{FF2B5EF4-FFF2-40B4-BE49-F238E27FC236}">
                      <a16:creationId xmlns:a16="http://schemas.microsoft.com/office/drawing/2014/main" id="{DBCE1839-63E4-9466-88D7-0195F24BFD6E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689994" y="2428764"/>
                  <a:ext cx="194760" cy="4107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21" name="Encre 20">
                <a:extLst>
                  <a:ext uri="{FF2B5EF4-FFF2-40B4-BE49-F238E27FC236}">
                    <a16:creationId xmlns:a16="http://schemas.microsoft.com/office/drawing/2014/main" id="{89576459-AE09-884D-0E06-C4A54CB63EDF}"/>
                  </a:ext>
                </a:extLst>
              </p14:cNvPr>
              <p14:cNvContentPartPr/>
              <p14:nvPr/>
            </p14:nvContentPartPr>
            <p14:xfrm>
              <a:off x="3712394" y="2661684"/>
              <a:ext cx="172080" cy="4680"/>
            </p14:xfrm>
          </p:contentPart>
        </mc:Choice>
        <mc:Fallback>
          <p:pic>
            <p:nvPicPr>
              <p:cNvPr id="21" name="Encre 20">
                <a:extLst>
                  <a:ext uri="{FF2B5EF4-FFF2-40B4-BE49-F238E27FC236}">
                    <a16:creationId xmlns:a16="http://schemas.microsoft.com/office/drawing/2014/main" id="{89576459-AE09-884D-0E06-C4A54CB63ED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703754" y="2652684"/>
                <a:ext cx="189720" cy="22320"/>
              </a:xfrm>
              <a:prstGeom prst="rect">
                <a:avLst/>
              </a:prstGeom>
            </p:spPr>
          </p:pic>
        </mc:Fallback>
      </mc:AlternateContent>
      <p:grpSp>
        <p:nvGrpSpPr>
          <p:cNvPr id="24" name="Groupe 23">
            <a:extLst>
              <a:ext uri="{FF2B5EF4-FFF2-40B4-BE49-F238E27FC236}">
                <a16:creationId xmlns:a16="http://schemas.microsoft.com/office/drawing/2014/main" id="{868BD730-A905-40F3-73F1-704C7A85F90E}"/>
              </a:ext>
            </a:extLst>
          </p:cNvPr>
          <p:cNvGrpSpPr/>
          <p:nvPr/>
        </p:nvGrpSpPr>
        <p:grpSpPr>
          <a:xfrm>
            <a:off x="3657674" y="2545044"/>
            <a:ext cx="122040" cy="208080"/>
            <a:chOff x="3657674" y="2545044"/>
            <a:chExt cx="122040" cy="208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54148B02-F053-9E7D-5DB0-902B091320C9}"/>
                    </a:ext>
                  </a:extLst>
                </p14:cNvPr>
                <p14:cNvContentPartPr/>
                <p14:nvPr/>
              </p14:nvContentPartPr>
              <p14:xfrm>
                <a:off x="3745154" y="2545044"/>
                <a:ext cx="34560" cy="208080"/>
              </p14:xfrm>
            </p:contentPart>
          </mc:Choice>
          <mc:Fallback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54148B02-F053-9E7D-5DB0-902B091320C9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3736514" y="2536044"/>
                  <a:ext cx="52200" cy="22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23" name="Encre 22">
                  <a:extLst>
                    <a:ext uri="{FF2B5EF4-FFF2-40B4-BE49-F238E27FC236}">
                      <a16:creationId xmlns:a16="http://schemas.microsoft.com/office/drawing/2014/main" id="{E38E501C-5EEE-1706-A6C3-D50AB84D3D9B}"/>
                    </a:ext>
                  </a:extLst>
                </p14:cNvPr>
                <p14:cNvContentPartPr/>
                <p14:nvPr/>
              </p14:nvContentPartPr>
              <p14:xfrm>
                <a:off x="3657674" y="2642964"/>
                <a:ext cx="109080" cy="12240"/>
              </p14:xfrm>
            </p:contentPart>
          </mc:Choice>
          <mc:Fallback>
            <p:pic>
              <p:nvPicPr>
                <p:cNvPr id="23" name="Encre 22">
                  <a:extLst>
                    <a:ext uri="{FF2B5EF4-FFF2-40B4-BE49-F238E27FC236}">
                      <a16:creationId xmlns:a16="http://schemas.microsoft.com/office/drawing/2014/main" id="{E38E501C-5EEE-1706-A6C3-D50AB84D3D9B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648674" y="2634324"/>
                  <a:ext cx="126720" cy="29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25" name="Encre 24">
                <a:extLst>
                  <a:ext uri="{FF2B5EF4-FFF2-40B4-BE49-F238E27FC236}">
                    <a16:creationId xmlns:a16="http://schemas.microsoft.com/office/drawing/2014/main" id="{C66ECB8B-C1E2-C24F-ACD7-4F647E7D1CE5}"/>
                  </a:ext>
                </a:extLst>
              </p14:cNvPr>
              <p14:cNvContentPartPr/>
              <p14:nvPr/>
            </p14:nvContentPartPr>
            <p14:xfrm>
              <a:off x="2853074" y="2203404"/>
              <a:ext cx="124200" cy="252360"/>
            </p14:xfrm>
          </p:contentPart>
        </mc:Choice>
        <mc:Fallback>
          <p:pic>
            <p:nvPicPr>
              <p:cNvPr id="25" name="Encre 24">
                <a:extLst>
                  <a:ext uri="{FF2B5EF4-FFF2-40B4-BE49-F238E27FC236}">
                    <a16:creationId xmlns:a16="http://schemas.microsoft.com/office/drawing/2014/main" id="{C66ECB8B-C1E2-C24F-ACD7-4F647E7D1CE5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844074" y="2194404"/>
                <a:ext cx="141840" cy="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28" name="Encre 27">
                <a:extLst>
                  <a:ext uri="{FF2B5EF4-FFF2-40B4-BE49-F238E27FC236}">
                    <a16:creationId xmlns:a16="http://schemas.microsoft.com/office/drawing/2014/main" id="{A031FB3B-BDA8-F6F7-08BB-74EA100C5BF5}"/>
                  </a:ext>
                </a:extLst>
              </p14:cNvPr>
              <p14:cNvContentPartPr/>
              <p14:nvPr/>
            </p14:nvContentPartPr>
            <p14:xfrm>
              <a:off x="7469354" y="1947804"/>
              <a:ext cx="1797120" cy="290520"/>
            </p14:xfrm>
          </p:contentPart>
        </mc:Choice>
        <mc:Fallback>
          <p:pic>
            <p:nvPicPr>
              <p:cNvPr id="28" name="Encre 27">
                <a:extLst>
                  <a:ext uri="{FF2B5EF4-FFF2-40B4-BE49-F238E27FC236}">
                    <a16:creationId xmlns:a16="http://schemas.microsoft.com/office/drawing/2014/main" id="{A031FB3B-BDA8-F6F7-08BB-74EA100C5BF5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7460714" y="1939164"/>
                <a:ext cx="1814760" cy="30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31" name="Encre 30">
                <a:extLst>
                  <a:ext uri="{FF2B5EF4-FFF2-40B4-BE49-F238E27FC236}">
                    <a16:creationId xmlns:a16="http://schemas.microsoft.com/office/drawing/2014/main" id="{5068A688-8B2D-677C-DA8B-B58D23C46977}"/>
                  </a:ext>
                </a:extLst>
              </p14:cNvPr>
              <p14:cNvContentPartPr/>
              <p14:nvPr/>
            </p14:nvContentPartPr>
            <p14:xfrm>
              <a:off x="8174594" y="1238166"/>
              <a:ext cx="101880" cy="203760"/>
            </p14:xfrm>
          </p:contentPart>
        </mc:Choice>
        <mc:Fallback>
          <p:pic>
            <p:nvPicPr>
              <p:cNvPr id="31" name="Encre 30">
                <a:extLst>
                  <a:ext uri="{FF2B5EF4-FFF2-40B4-BE49-F238E27FC236}">
                    <a16:creationId xmlns:a16="http://schemas.microsoft.com/office/drawing/2014/main" id="{5068A688-8B2D-677C-DA8B-B58D23C46977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8165594" y="1229526"/>
                <a:ext cx="119520" cy="221400"/>
              </a:xfrm>
              <a:prstGeom prst="rect">
                <a:avLst/>
              </a:prstGeom>
            </p:spPr>
          </p:pic>
        </mc:Fallback>
      </mc:AlternateContent>
      <p:grpSp>
        <p:nvGrpSpPr>
          <p:cNvPr id="46" name="Groupe 45">
            <a:extLst>
              <a:ext uri="{FF2B5EF4-FFF2-40B4-BE49-F238E27FC236}">
                <a16:creationId xmlns:a16="http://schemas.microsoft.com/office/drawing/2014/main" id="{92C795F6-0C5B-FCF9-E542-ED9A042DD2D2}"/>
              </a:ext>
            </a:extLst>
          </p:cNvPr>
          <p:cNvGrpSpPr/>
          <p:nvPr/>
        </p:nvGrpSpPr>
        <p:grpSpPr>
          <a:xfrm>
            <a:off x="3060794" y="1553526"/>
            <a:ext cx="8541720" cy="1995198"/>
            <a:chOff x="3060794" y="1553526"/>
            <a:chExt cx="8541720" cy="1995198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4" name="Encre 3">
                  <a:extLst>
                    <a:ext uri="{FF2B5EF4-FFF2-40B4-BE49-F238E27FC236}">
                      <a16:creationId xmlns:a16="http://schemas.microsoft.com/office/drawing/2014/main" id="{5F90090B-9E5C-DE05-F2FC-0438834A6579}"/>
                    </a:ext>
                  </a:extLst>
                </p14:cNvPr>
                <p14:cNvContentPartPr/>
                <p14:nvPr/>
              </p14:nvContentPartPr>
              <p14:xfrm>
                <a:off x="3370754" y="1596804"/>
                <a:ext cx="2631960" cy="650520"/>
              </p14:xfrm>
            </p:contentPart>
          </mc:Choice>
          <mc:Fallback>
            <p:pic>
              <p:nvPicPr>
                <p:cNvPr id="4" name="Encre 3">
                  <a:extLst>
                    <a:ext uri="{FF2B5EF4-FFF2-40B4-BE49-F238E27FC236}">
                      <a16:creationId xmlns:a16="http://schemas.microsoft.com/office/drawing/2014/main" id="{5F90090B-9E5C-DE05-F2FC-0438834A6579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3362114" y="1587804"/>
                  <a:ext cx="2649600" cy="668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6" name="Encre 5">
                  <a:extLst>
                    <a:ext uri="{FF2B5EF4-FFF2-40B4-BE49-F238E27FC236}">
                      <a16:creationId xmlns:a16="http://schemas.microsoft.com/office/drawing/2014/main" id="{F89BC081-3ABE-A462-F029-C22936E17C03}"/>
                    </a:ext>
                  </a:extLst>
                </p14:cNvPr>
                <p14:cNvContentPartPr/>
                <p14:nvPr/>
              </p14:nvContentPartPr>
              <p14:xfrm>
                <a:off x="5828114" y="1796604"/>
                <a:ext cx="267480" cy="197640"/>
              </p14:xfrm>
            </p:contentPart>
          </mc:Choice>
          <mc:Fallback>
            <p:pic>
              <p:nvPicPr>
                <p:cNvPr id="6" name="Encre 5">
                  <a:extLst>
                    <a:ext uri="{FF2B5EF4-FFF2-40B4-BE49-F238E27FC236}">
                      <a16:creationId xmlns:a16="http://schemas.microsoft.com/office/drawing/2014/main" id="{F89BC081-3ABE-A462-F029-C22936E17C03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5819114" y="1787964"/>
                  <a:ext cx="285120" cy="21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8" name="Encre 7">
                  <a:extLst>
                    <a:ext uri="{FF2B5EF4-FFF2-40B4-BE49-F238E27FC236}">
                      <a16:creationId xmlns:a16="http://schemas.microsoft.com/office/drawing/2014/main" id="{DEAD0E82-B97E-DDE8-3458-F3AB1E2E63AF}"/>
                    </a:ext>
                  </a:extLst>
                </p14:cNvPr>
                <p14:cNvContentPartPr/>
                <p14:nvPr/>
              </p14:nvContentPartPr>
              <p14:xfrm>
                <a:off x="3489554" y="2389164"/>
                <a:ext cx="191520" cy="222480"/>
              </p14:xfrm>
            </p:contentPart>
          </mc:Choice>
          <mc:Fallback>
            <p:pic>
              <p:nvPicPr>
                <p:cNvPr id="8" name="Encre 7">
                  <a:extLst>
                    <a:ext uri="{FF2B5EF4-FFF2-40B4-BE49-F238E27FC236}">
                      <a16:creationId xmlns:a16="http://schemas.microsoft.com/office/drawing/2014/main" id="{DEAD0E82-B97E-DDE8-3458-F3AB1E2E63AF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3480554" y="2380164"/>
                  <a:ext cx="209160" cy="24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9" name="Encre 8">
                  <a:extLst>
                    <a:ext uri="{FF2B5EF4-FFF2-40B4-BE49-F238E27FC236}">
                      <a16:creationId xmlns:a16="http://schemas.microsoft.com/office/drawing/2014/main" id="{00D20D33-F973-7F5F-4C41-51D17E047649}"/>
                    </a:ext>
                  </a:extLst>
                </p14:cNvPr>
                <p14:cNvContentPartPr/>
                <p14:nvPr/>
              </p14:nvContentPartPr>
              <p14:xfrm>
                <a:off x="3060794" y="2049684"/>
                <a:ext cx="200520" cy="190080"/>
              </p14:xfrm>
            </p:contentPart>
          </mc:Choice>
          <mc:Fallback>
            <p:pic>
              <p:nvPicPr>
                <p:cNvPr id="9" name="Encre 8">
                  <a:extLst>
                    <a:ext uri="{FF2B5EF4-FFF2-40B4-BE49-F238E27FC236}">
                      <a16:creationId xmlns:a16="http://schemas.microsoft.com/office/drawing/2014/main" id="{00D20D33-F973-7F5F-4C41-51D17E047649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3051794" y="2040684"/>
                  <a:ext cx="218160" cy="20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15" name="Encre 14">
                  <a:extLst>
                    <a:ext uri="{FF2B5EF4-FFF2-40B4-BE49-F238E27FC236}">
                      <a16:creationId xmlns:a16="http://schemas.microsoft.com/office/drawing/2014/main" id="{DA278376-D145-8634-CD12-B1E4F962FD17}"/>
                    </a:ext>
                  </a:extLst>
                </p14:cNvPr>
                <p14:cNvContentPartPr/>
                <p14:nvPr/>
              </p14:nvContentPartPr>
              <p14:xfrm>
                <a:off x="3073394" y="1916124"/>
                <a:ext cx="185760" cy="55800"/>
              </p14:xfrm>
            </p:contentPart>
          </mc:Choice>
          <mc:Fallback>
            <p:pic>
              <p:nvPicPr>
                <p:cNvPr id="15" name="Encre 14">
                  <a:extLst>
                    <a:ext uri="{FF2B5EF4-FFF2-40B4-BE49-F238E27FC236}">
                      <a16:creationId xmlns:a16="http://schemas.microsoft.com/office/drawing/2014/main" id="{DA278376-D145-8634-CD12-B1E4F962FD17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3064754" y="1907124"/>
                  <a:ext cx="203400" cy="7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16" name="Encre 15">
                  <a:extLst>
                    <a:ext uri="{FF2B5EF4-FFF2-40B4-BE49-F238E27FC236}">
                      <a16:creationId xmlns:a16="http://schemas.microsoft.com/office/drawing/2014/main" id="{50DBB889-6745-7BBA-1276-CE3D43036201}"/>
                    </a:ext>
                  </a:extLst>
                </p14:cNvPr>
                <p14:cNvContentPartPr/>
                <p14:nvPr/>
              </p14:nvContentPartPr>
              <p14:xfrm>
                <a:off x="3150434" y="1872924"/>
                <a:ext cx="44280" cy="109440"/>
              </p14:xfrm>
            </p:contentPart>
          </mc:Choice>
          <mc:Fallback>
            <p:pic>
              <p:nvPicPr>
                <p:cNvPr id="16" name="Encre 15">
                  <a:extLst>
                    <a:ext uri="{FF2B5EF4-FFF2-40B4-BE49-F238E27FC236}">
                      <a16:creationId xmlns:a16="http://schemas.microsoft.com/office/drawing/2014/main" id="{50DBB889-6745-7BBA-1276-CE3D43036201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3141434" y="1863924"/>
                  <a:ext cx="61920" cy="12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5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2C935CC1-4495-1326-4123-59C504975FCB}"/>
                    </a:ext>
                  </a:extLst>
                </p14:cNvPr>
                <p14:cNvContentPartPr/>
                <p14:nvPr/>
              </p14:nvContentPartPr>
              <p14:xfrm>
                <a:off x="3436994" y="2719284"/>
                <a:ext cx="227880" cy="92880"/>
              </p14:xfrm>
            </p:contentPart>
          </mc:Choice>
          <mc:Fallback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2C935CC1-4495-1326-4123-59C504975FCB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3428354" y="2710284"/>
                  <a:ext cx="245520" cy="110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27" name="Encre 26">
                  <a:extLst>
                    <a:ext uri="{FF2B5EF4-FFF2-40B4-BE49-F238E27FC236}">
                      <a16:creationId xmlns:a16="http://schemas.microsoft.com/office/drawing/2014/main" id="{3684FF15-1966-FA1C-7681-227E629388B9}"/>
                    </a:ext>
                  </a:extLst>
                </p14:cNvPr>
                <p14:cNvContentPartPr/>
                <p14:nvPr/>
              </p14:nvContentPartPr>
              <p14:xfrm>
                <a:off x="3788354" y="2280084"/>
                <a:ext cx="64800" cy="201240"/>
              </p14:xfrm>
            </p:contentPart>
          </mc:Choice>
          <mc:Fallback>
            <p:pic>
              <p:nvPicPr>
                <p:cNvPr id="27" name="Encre 26">
                  <a:extLst>
                    <a:ext uri="{FF2B5EF4-FFF2-40B4-BE49-F238E27FC236}">
                      <a16:creationId xmlns:a16="http://schemas.microsoft.com/office/drawing/2014/main" id="{3684FF15-1966-FA1C-7681-227E629388B9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779714" y="2271444"/>
                  <a:ext cx="82440" cy="21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29" name="Encre 28">
                  <a:extLst>
                    <a:ext uri="{FF2B5EF4-FFF2-40B4-BE49-F238E27FC236}">
                      <a16:creationId xmlns:a16="http://schemas.microsoft.com/office/drawing/2014/main" id="{598A55A8-3399-035E-6EB0-D115ED91A8B7}"/>
                    </a:ext>
                  </a:extLst>
                </p14:cNvPr>
                <p14:cNvContentPartPr/>
                <p14:nvPr/>
              </p14:nvContentPartPr>
              <p14:xfrm>
                <a:off x="8780474" y="2125644"/>
                <a:ext cx="360" cy="329760"/>
              </p14:xfrm>
            </p:contentPart>
          </mc:Choice>
          <mc:Fallback>
            <p:pic>
              <p:nvPicPr>
                <p:cNvPr id="29" name="Encre 28">
                  <a:extLst>
                    <a:ext uri="{FF2B5EF4-FFF2-40B4-BE49-F238E27FC236}">
                      <a16:creationId xmlns:a16="http://schemas.microsoft.com/office/drawing/2014/main" id="{598A55A8-3399-035E-6EB0-D115ED91A8B7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8771474" y="2117004"/>
                  <a:ext cx="18000" cy="347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30" name="Encre 29">
                  <a:extLst>
                    <a:ext uri="{FF2B5EF4-FFF2-40B4-BE49-F238E27FC236}">
                      <a16:creationId xmlns:a16="http://schemas.microsoft.com/office/drawing/2014/main" id="{D2A14C7F-567A-77EA-446A-A79423D9561E}"/>
                    </a:ext>
                  </a:extLst>
                </p14:cNvPr>
                <p14:cNvContentPartPr/>
                <p14:nvPr/>
              </p14:nvContentPartPr>
              <p14:xfrm>
                <a:off x="8394194" y="1553526"/>
                <a:ext cx="63360" cy="399240"/>
              </p14:xfrm>
            </p:contentPart>
          </mc:Choice>
          <mc:Fallback>
            <p:pic>
              <p:nvPicPr>
                <p:cNvPr id="30" name="Encre 29">
                  <a:extLst>
                    <a:ext uri="{FF2B5EF4-FFF2-40B4-BE49-F238E27FC236}">
                      <a16:creationId xmlns:a16="http://schemas.microsoft.com/office/drawing/2014/main" id="{D2A14C7F-567A-77EA-446A-A79423D9561E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8385194" y="1544526"/>
                  <a:ext cx="81000" cy="41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32" name="Encre 31">
                  <a:extLst>
                    <a:ext uri="{FF2B5EF4-FFF2-40B4-BE49-F238E27FC236}">
                      <a16:creationId xmlns:a16="http://schemas.microsoft.com/office/drawing/2014/main" id="{EF9DF7A3-67B3-7318-50EE-323905C484C1}"/>
                    </a:ext>
                  </a:extLst>
                </p14:cNvPr>
                <p14:cNvContentPartPr/>
                <p14:nvPr/>
              </p14:nvContentPartPr>
              <p14:xfrm>
                <a:off x="8901434" y="2290884"/>
                <a:ext cx="109080" cy="12240"/>
              </p14:xfrm>
            </p:contentPart>
          </mc:Choice>
          <mc:Fallback>
            <p:pic>
              <p:nvPicPr>
                <p:cNvPr id="32" name="Encre 31">
                  <a:extLst>
                    <a:ext uri="{FF2B5EF4-FFF2-40B4-BE49-F238E27FC236}">
                      <a16:creationId xmlns:a16="http://schemas.microsoft.com/office/drawing/2014/main" id="{EF9DF7A3-67B3-7318-50EE-323905C484C1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8892794" y="2281884"/>
                  <a:ext cx="12672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5">
              <p14:nvContentPartPr>
                <p14:cNvPr id="33" name="Encre 32">
                  <a:extLst>
                    <a:ext uri="{FF2B5EF4-FFF2-40B4-BE49-F238E27FC236}">
                      <a16:creationId xmlns:a16="http://schemas.microsoft.com/office/drawing/2014/main" id="{EFE96EFC-4A33-151B-2E03-23E6FEFE4D4E}"/>
                    </a:ext>
                  </a:extLst>
                </p14:cNvPr>
                <p14:cNvContentPartPr/>
                <p14:nvPr/>
              </p14:nvContentPartPr>
              <p14:xfrm>
                <a:off x="8945354" y="2225004"/>
                <a:ext cx="360" cy="131400"/>
              </p14:xfrm>
            </p:contentPart>
          </mc:Choice>
          <mc:Fallback>
            <p:pic>
              <p:nvPicPr>
                <p:cNvPr id="33" name="Encre 32">
                  <a:extLst>
                    <a:ext uri="{FF2B5EF4-FFF2-40B4-BE49-F238E27FC236}">
                      <a16:creationId xmlns:a16="http://schemas.microsoft.com/office/drawing/2014/main" id="{EFE96EFC-4A33-151B-2E03-23E6FEFE4D4E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8936354" y="2216364"/>
                  <a:ext cx="18000" cy="14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7">
              <p14:nvContentPartPr>
                <p14:cNvPr id="35" name="Encre 34">
                  <a:extLst>
                    <a:ext uri="{FF2B5EF4-FFF2-40B4-BE49-F238E27FC236}">
                      <a16:creationId xmlns:a16="http://schemas.microsoft.com/office/drawing/2014/main" id="{69D9E224-3C63-81B3-EBB9-DAC4C9D7C7F2}"/>
                    </a:ext>
                  </a:extLst>
                </p14:cNvPr>
                <p14:cNvContentPartPr/>
                <p14:nvPr/>
              </p14:nvContentPartPr>
              <p14:xfrm>
                <a:off x="5353994" y="2484924"/>
                <a:ext cx="3714480" cy="1063800"/>
              </p14:xfrm>
            </p:contentPart>
          </mc:Choice>
          <mc:Fallback>
            <p:pic>
              <p:nvPicPr>
                <p:cNvPr id="35" name="Encre 34">
                  <a:extLst>
                    <a:ext uri="{FF2B5EF4-FFF2-40B4-BE49-F238E27FC236}">
                      <a16:creationId xmlns:a16="http://schemas.microsoft.com/office/drawing/2014/main" id="{69D9E224-3C63-81B3-EBB9-DAC4C9D7C7F2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5344994" y="2475924"/>
                  <a:ext cx="3732120" cy="1081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9">
              <p14:nvContentPartPr>
                <p14:cNvPr id="36" name="Encre 35">
                  <a:extLst>
                    <a:ext uri="{FF2B5EF4-FFF2-40B4-BE49-F238E27FC236}">
                      <a16:creationId xmlns:a16="http://schemas.microsoft.com/office/drawing/2014/main" id="{8EB4D69F-E1B1-18B5-D403-03B61DC151E2}"/>
                    </a:ext>
                  </a:extLst>
                </p14:cNvPr>
                <p14:cNvContentPartPr/>
                <p14:nvPr/>
              </p14:nvContentPartPr>
              <p14:xfrm>
                <a:off x="8945354" y="2416884"/>
                <a:ext cx="172800" cy="128520"/>
              </p14:xfrm>
            </p:contentPart>
          </mc:Choice>
          <mc:Fallback>
            <p:pic>
              <p:nvPicPr>
                <p:cNvPr id="36" name="Encre 35">
                  <a:extLst>
                    <a:ext uri="{FF2B5EF4-FFF2-40B4-BE49-F238E27FC236}">
                      <a16:creationId xmlns:a16="http://schemas.microsoft.com/office/drawing/2014/main" id="{8EB4D69F-E1B1-18B5-D403-03B61DC151E2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8936354" y="2407884"/>
                  <a:ext cx="190440" cy="14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1">
              <p14:nvContentPartPr>
                <p14:cNvPr id="38" name="Encre 37">
                  <a:extLst>
                    <a:ext uri="{FF2B5EF4-FFF2-40B4-BE49-F238E27FC236}">
                      <a16:creationId xmlns:a16="http://schemas.microsoft.com/office/drawing/2014/main" id="{0C810F29-89FF-6F78-8D51-8F60166503A3}"/>
                    </a:ext>
                  </a:extLst>
                </p14:cNvPr>
                <p14:cNvContentPartPr/>
                <p14:nvPr/>
              </p14:nvContentPartPr>
              <p14:xfrm>
                <a:off x="5287754" y="2720004"/>
                <a:ext cx="175680" cy="23040"/>
              </p14:xfrm>
            </p:contentPart>
          </mc:Choice>
          <mc:Fallback>
            <p:pic>
              <p:nvPicPr>
                <p:cNvPr id="38" name="Encre 37">
                  <a:extLst>
                    <a:ext uri="{FF2B5EF4-FFF2-40B4-BE49-F238E27FC236}">
                      <a16:creationId xmlns:a16="http://schemas.microsoft.com/office/drawing/2014/main" id="{0C810F29-89FF-6F78-8D51-8F60166503A3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5278754" y="2711364"/>
                  <a:ext cx="193320" cy="4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3">
              <p14:nvContentPartPr>
                <p14:cNvPr id="39" name="Encre 38">
                  <a:extLst>
                    <a:ext uri="{FF2B5EF4-FFF2-40B4-BE49-F238E27FC236}">
                      <a16:creationId xmlns:a16="http://schemas.microsoft.com/office/drawing/2014/main" id="{8E112819-1966-9C6E-20AB-8369F3AAB03A}"/>
                    </a:ext>
                  </a:extLst>
                </p14:cNvPr>
                <p14:cNvContentPartPr/>
                <p14:nvPr/>
              </p14:nvContentPartPr>
              <p14:xfrm>
                <a:off x="9253874" y="2269644"/>
                <a:ext cx="285480" cy="53280"/>
              </p14:xfrm>
            </p:contentPart>
          </mc:Choice>
          <mc:Fallback>
            <p:pic>
              <p:nvPicPr>
                <p:cNvPr id="39" name="Encre 38">
                  <a:extLst>
                    <a:ext uri="{FF2B5EF4-FFF2-40B4-BE49-F238E27FC236}">
                      <a16:creationId xmlns:a16="http://schemas.microsoft.com/office/drawing/2014/main" id="{8E112819-1966-9C6E-20AB-8369F3AAB03A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9244874" y="2260644"/>
                  <a:ext cx="303120" cy="70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5">
              <p14:nvContentPartPr>
                <p14:cNvPr id="40" name="Encre 39">
                  <a:extLst>
                    <a:ext uri="{FF2B5EF4-FFF2-40B4-BE49-F238E27FC236}">
                      <a16:creationId xmlns:a16="http://schemas.microsoft.com/office/drawing/2014/main" id="{5AA7331C-9561-F850-9C31-9489E4ED5542}"/>
                    </a:ext>
                  </a:extLst>
                </p14:cNvPr>
                <p14:cNvContentPartPr/>
                <p14:nvPr/>
              </p14:nvContentPartPr>
              <p14:xfrm>
                <a:off x="9518474" y="2246964"/>
                <a:ext cx="64080" cy="164520"/>
              </p14:xfrm>
            </p:contentPart>
          </mc:Choice>
          <mc:Fallback>
            <p:pic>
              <p:nvPicPr>
                <p:cNvPr id="40" name="Encre 39">
                  <a:extLst>
                    <a:ext uri="{FF2B5EF4-FFF2-40B4-BE49-F238E27FC236}">
                      <a16:creationId xmlns:a16="http://schemas.microsoft.com/office/drawing/2014/main" id="{5AA7331C-9561-F850-9C31-9489E4ED5542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9509834" y="2238324"/>
                  <a:ext cx="81720" cy="18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7">
              <p14:nvContentPartPr>
                <p14:cNvPr id="41" name="Encre 40">
                  <a:extLst>
                    <a:ext uri="{FF2B5EF4-FFF2-40B4-BE49-F238E27FC236}">
                      <a16:creationId xmlns:a16="http://schemas.microsoft.com/office/drawing/2014/main" id="{DFB28549-9462-B28B-5AE7-F70A52BE3D5F}"/>
                    </a:ext>
                  </a:extLst>
                </p14:cNvPr>
                <p14:cNvContentPartPr/>
                <p14:nvPr/>
              </p14:nvContentPartPr>
              <p14:xfrm>
                <a:off x="9727994" y="2234364"/>
                <a:ext cx="1422000" cy="276480"/>
              </p14:xfrm>
            </p:contentPart>
          </mc:Choice>
          <mc:Fallback>
            <p:pic>
              <p:nvPicPr>
                <p:cNvPr id="41" name="Encre 40">
                  <a:extLst>
                    <a:ext uri="{FF2B5EF4-FFF2-40B4-BE49-F238E27FC236}">
                      <a16:creationId xmlns:a16="http://schemas.microsoft.com/office/drawing/2014/main" id="{DFB28549-9462-B28B-5AE7-F70A52BE3D5F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9718994" y="2225724"/>
                  <a:ext cx="1439640" cy="29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9">
              <p14:nvContentPartPr>
                <p14:cNvPr id="43" name="Encre 42">
                  <a:extLst>
                    <a:ext uri="{FF2B5EF4-FFF2-40B4-BE49-F238E27FC236}">
                      <a16:creationId xmlns:a16="http://schemas.microsoft.com/office/drawing/2014/main" id="{465968B8-A233-C825-E44A-A8436392E7B6}"/>
                    </a:ext>
                  </a:extLst>
                </p14:cNvPr>
                <p14:cNvContentPartPr/>
                <p14:nvPr/>
              </p14:nvContentPartPr>
              <p14:xfrm>
                <a:off x="11093834" y="2055804"/>
                <a:ext cx="291600" cy="225000"/>
              </p14:xfrm>
            </p:contentPart>
          </mc:Choice>
          <mc:Fallback>
            <p:pic>
              <p:nvPicPr>
                <p:cNvPr id="43" name="Encre 42">
                  <a:extLst>
                    <a:ext uri="{FF2B5EF4-FFF2-40B4-BE49-F238E27FC236}">
                      <a16:creationId xmlns:a16="http://schemas.microsoft.com/office/drawing/2014/main" id="{465968B8-A233-C825-E44A-A8436392E7B6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11085194" y="2046804"/>
                  <a:ext cx="309240" cy="242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1">
              <p14:nvContentPartPr>
                <p14:cNvPr id="44" name="Encre 43">
                  <a:extLst>
                    <a:ext uri="{FF2B5EF4-FFF2-40B4-BE49-F238E27FC236}">
                      <a16:creationId xmlns:a16="http://schemas.microsoft.com/office/drawing/2014/main" id="{BEDA81CA-3593-3CC2-08C3-F6FE6C504903}"/>
                    </a:ext>
                  </a:extLst>
                </p14:cNvPr>
                <p14:cNvContentPartPr/>
                <p14:nvPr/>
              </p14:nvContentPartPr>
              <p14:xfrm>
                <a:off x="11115794" y="2258124"/>
                <a:ext cx="208080" cy="67680"/>
              </p14:xfrm>
            </p:contentPart>
          </mc:Choice>
          <mc:Fallback>
            <p:pic>
              <p:nvPicPr>
                <p:cNvPr id="44" name="Encre 43">
                  <a:extLst>
                    <a:ext uri="{FF2B5EF4-FFF2-40B4-BE49-F238E27FC236}">
                      <a16:creationId xmlns:a16="http://schemas.microsoft.com/office/drawing/2014/main" id="{BEDA81CA-3593-3CC2-08C3-F6FE6C504903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11106794" y="2249124"/>
                  <a:ext cx="225720" cy="8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3">
              <p14:nvContentPartPr>
                <p14:cNvPr id="45" name="Encre 44">
                  <a:extLst>
                    <a:ext uri="{FF2B5EF4-FFF2-40B4-BE49-F238E27FC236}">
                      <a16:creationId xmlns:a16="http://schemas.microsoft.com/office/drawing/2014/main" id="{80175BB5-6234-F06F-951D-0D0C1251995D}"/>
                    </a:ext>
                  </a:extLst>
                </p14:cNvPr>
                <p14:cNvContentPartPr/>
                <p14:nvPr/>
              </p14:nvContentPartPr>
              <p14:xfrm>
                <a:off x="11435834" y="2302044"/>
                <a:ext cx="166680" cy="135000"/>
              </p14:xfrm>
            </p:contentPart>
          </mc:Choice>
          <mc:Fallback>
            <p:pic>
              <p:nvPicPr>
                <p:cNvPr id="45" name="Encre 44">
                  <a:extLst>
                    <a:ext uri="{FF2B5EF4-FFF2-40B4-BE49-F238E27FC236}">
                      <a16:creationId xmlns:a16="http://schemas.microsoft.com/office/drawing/2014/main" id="{80175BB5-6234-F06F-951D-0D0C1251995D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11426834" y="2293044"/>
                  <a:ext cx="184320" cy="1526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65">
            <p14:nvContentPartPr>
              <p14:cNvPr id="47" name="Encre 46">
                <a:extLst>
                  <a:ext uri="{FF2B5EF4-FFF2-40B4-BE49-F238E27FC236}">
                    <a16:creationId xmlns:a16="http://schemas.microsoft.com/office/drawing/2014/main" id="{51E6BAE8-4B94-D38B-8E66-2077368DF63F}"/>
                  </a:ext>
                </a:extLst>
              </p14:cNvPr>
              <p14:cNvContentPartPr/>
              <p14:nvPr/>
            </p14:nvContentPartPr>
            <p14:xfrm>
              <a:off x="11622314" y="2182524"/>
              <a:ext cx="111240" cy="109080"/>
            </p14:xfrm>
          </p:contentPart>
        </mc:Choice>
        <mc:Fallback>
          <p:pic>
            <p:nvPicPr>
              <p:cNvPr id="47" name="Encre 46">
                <a:extLst>
                  <a:ext uri="{FF2B5EF4-FFF2-40B4-BE49-F238E27FC236}">
                    <a16:creationId xmlns:a16="http://schemas.microsoft.com/office/drawing/2014/main" id="{51E6BAE8-4B94-D38B-8E66-2077368DF63F}"/>
                  </a:ext>
                </a:extLst>
              </p:cNvPr>
              <p:cNvPicPr/>
              <p:nvPr/>
            </p:nvPicPr>
            <p:blipFill>
              <a:blip r:embed="rId66"/>
              <a:stretch>
                <a:fillRect/>
              </a:stretch>
            </p:blipFill>
            <p:spPr>
              <a:xfrm>
                <a:off x="11613674" y="2173884"/>
                <a:ext cx="128880" cy="12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7">
            <p14:nvContentPartPr>
              <p14:cNvPr id="48" name="Encre 47">
                <a:extLst>
                  <a:ext uri="{FF2B5EF4-FFF2-40B4-BE49-F238E27FC236}">
                    <a16:creationId xmlns:a16="http://schemas.microsoft.com/office/drawing/2014/main" id="{FA107DF1-39E2-F1D6-CC75-7EB5B3E5A43C}"/>
                  </a:ext>
                </a:extLst>
              </p14:cNvPr>
              <p14:cNvContentPartPr/>
              <p14:nvPr/>
            </p14:nvContentPartPr>
            <p14:xfrm>
              <a:off x="11765594" y="2030964"/>
              <a:ext cx="133200" cy="149760"/>
            </p14:xfrm>
          </p:contentPart>
        </mc:Choice>
        <mc:Fallback>
          <p:pic>
            <p:nvPicPr>
              <p:cNvPr id="48" name="Encre 47">
                <a:extLst>
                  <a:ext uri="{FF2B5EF4-FFF2-40B4-BE49-F238E27FC236}">
                    <a16:creationId xmlns:a16="http://schemas.microsoft.com/office/drawing/2014/main" id="{FA107DF1-39E2-F1D6-CC75-7EB5B3E5A43C}"/>
                  </a:ext>
                </a:extLst>
              </p:cNvPr>
              <p:cNvPicPr/>
              <p:nvPr/>
            </p:nvPicPr>
            <p:blipFill>
              <a:blip r:embed="rId68"/>
              <a:stretch>
                <a:fillRect/>
              </a:stretch>
            </p:blipFill>
            <p:spPr>
              <a:xfrm>
                <a:off x="11756954" y="2021964"/>
                <a:ext cx="150840" cy="167400"/>
              </a:xfrm>
              <a:prstGeom prst="rect">
                <a:avLst/>
              </a:prstGeom>
            </p:spPr>
          </p:pic>
        </mc:Fallback>
      </mc:AlternateContent>
      <p:grpSp>
        <p:nvGrpSpPr>
          <p:cNvPr id="51" name="Groupe 50">
            <a:extLst>
              <a:ext uri="{FF2B5EF4-FFF2-40B4-BE49-F238E27FC236}">
                <a16:creationId xmlns:a16="http://schemas.microsoft.com/office/drawing/2014/main" id="{6390DDDF-B3DB-E74D-D74A-312F247A75BC}"/>
              </a:ext>
            </a:extLst>
          </p:cNvPr>
          <p:cNvGrpSpPr/>
          <p:nvPr/>
        </p:nvGrpSpPr>
        <p:grpSpPr>
          <a:xfrm>
            <a:off x="11534114" y="2478804"/>
            <a:ext cx="245520" cy="481680"/>
            <a:chOff x="11534114" y="2478804"/>
            <a:chExt cx="245520" cy="4816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9">
              <p14:nvContentPartPr>
                <p14:cNvPr id="49" name="Encre 48">
                  <a:extLst>
                    <a:ext uri="{FF2B5EF4-FFF2-40B4-BE49-F238E27FC236}">
                      <a16:creationId xmlns:a16="http://schemas.microsoft.com/office/drawing/2014/main" id="{D65DD5E6-E83C-D065-6654-A7BD61D60698}"/>
                    </a:ext>
                  </a:extLst>
                </p14:cNvPr>
                <p14:cNvContentPartPr/>
                <p14:nvPr/>
              </p14:nvContentPartPr>
              <p14:xfrm>
                <a:off x="11534114" y="2478804"/>
                <a:ext cx="60480" cy="185760"/>
              </p14:xfrm>
            </p:contentPart>
          </mc:Choice>
          <mc:Fallback>
            <p:pic>
              <p:nvPicPr>
                <p:cNvPr id="49" name="Encre 48">
                  <a:extLst>
                    <a:ext uri="{FF2B5EF4-FFF2-40B4-BE49-F238E27FC236}">
                      <a16:creationId xmlns:a16="http://schemas.microsoft.com/office/drawing/2014/main" id="{D65DD5E6-E83C-D065-6654-A7BD61D60698}"/>
                    </a:ext>
                  </a:extLst>
                </p:cNvPr>
                <p:cNvPicPr/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11525474" y="2469804"/>
                  <a:ext cx="78120" cy="20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1">
              <p14:nvContentPartPr>
                <p14:cNvPr id="50" name="Encre 49">
                  <a:extLst>
                    <a:ext uri="{FF2B5EF4-FFF2-40B4-BE49-F238E27FC236}">
                      <a16:creationId xmlns:a16="http://schemas.microsoft.com/office/drawing/2014/main" id="{BA15A42F-AD84-77AE-AA11-24E8D44B5525}"/>
                    </a:ext>
                  </a:extLst>
                </p14:cNvPr>
                <p14:cNvContentPartPr/>
                <p14:nvPr/>
              </p14:nvContentPartPr>
              <p14:xfrm>
                <a:off x="11699354" y="2709924"/>
                <a:ext cx="80280" cy="250560"/>
              </p14:xfrm>
            </p:contentPart>
          </mc:Choice>
          <mc:Fallback>
            <p:pic>
              <p:nvPicPr>
                <p:cNvPr id="50" name="Encre 49">
                  <a:extLst>
                    <a:ext uri="{FF2B5EF4-FFF2-40B4-BE49-F238E27FC236}">
                      <a16:creationId xmlns:a16="http://schemas.microsoft.com/office/drawing/2014/main" id="{BA15A42F-AD84-77AE-AA11-24E8D44B5525}"/>
                    </a:ext>
                  </a:extLst>
                </p:cNvPr>
                <p:cNvPicPr/>
                <p:nvPr/>
              </p:nvPicPr>
              <p:blipFill>
                <a:blip r:embed="rId72"/>
                <a:stretch>
                  <a:fillRect/>
                </a:stretch>
              </p:blipFill>
              <p:spPr>
                <a:xfrm>
                  <a:off x="11690714" y="2700924"/>
                  <a:ext cx="97920" cy="268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6" name="Groupe 55">
            <a:extLst>
              <a:ext uri="{FF2B5EF4-FFF2-40B4-BE49-F238E27FC236}">
                <a16:creationId xmlns:a16="http://schemas.microsoft.com/office/drawing/2014/main" id="{CC137338-7C6A-B319-BC4A-BE32BEB1A11A}"/>
              </a:ext>
            </a:extLst>
          </p:cNvPr>
          <p:cNvGrpSpPr/>
          <p:nvPr/>
        </p:nvGrpSpPr>
        <p:grpSpPr>
          <a:xfrm>
            <a:off x="11670554" y="2357484"/>
            <a:ext cx="248040" cy="146160"/>
            <a:chOff x="11670554" y="2357484"/>
            <a:chExt cx="248040" cy="1461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3">
              <p14:nvContentPartPr>
                <p14:cNvPr id="52" name="Encre 51">
                  <a:extLst>
                    <a:ext uri="{FF2B5EF4-FFF2-40B4-BE49-F238E27FC236}">
                      <a16:creationId xmlns:a16="http://schemas.microsoft.com/office/drawing/2014/main" id="{40B78555-240B-A8DB-E619-C4ED522AB0BC}"/>
                    </a:ext>
                  </a:extLst>
                </p14:cNvPr>
                <p14:cNvContentPartPr/>
                <p14:nvPr/>
              </p14:nvContentPartPr>
              <p14:xfrm>
                <a:off x="11670554" y="2390604"/>
                <a:ext cx="29520" cy="113040"/>
              </p14:xfrm>
            </p:contentPart>
          </mc:Choice>
          <mc:Fallback>
            <p:pic>
              <p:nvPicPr>
                <p:cNvPr id="52" name="Encre 51">
                  <a:extLst>
                    <a:ext uri="{FF2B5EF4-FFF2-40B4-BE49-F238E27FC236}">
                      <a16:creationId xmlns:a16="http://schemas.microsoft.com/office/drawing/2014/main" id="{40B78555-240B-A8DB-E619-C4ED522AB0BC}"/>
                    </a:ext>
                  </a:extLst>
                </p:cNvPr>
                <p:cNvPicPr/>
                <p:nvPr/>
              </p:nvPicPr>
              <p:blipFill>
                <a:blip r:embed="rId74"/>
                <a:stretch>
                  <a:fillRect/>
                </a:stretch>
              </p:blipFill>
              <p:spPr>
                <a:xfrm>
                  <a:off x="11661554" y="2381964"/>
                  <a:ext cx="47160" cy="13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5">
              <p14:nvContentPartPr>
                <p14:cNvPr id="53" name="Encre 52">
                  <a:extLst>
                    <a:ext uri="{FF2B5EF4-FFF2-40B4-BE49-F238E27FC236}">
                      <a16:creationId xmlns:a16="http://schemas.microsoft.com/office/drawing/2014/main" id="{C1176076-52E5-F383-DFAC-E84E43D3670E}"/>
                    </a:ext>
                  </a:extLst>
                </p14:cNvPr>
                <p14:cNvContentPartPr/>
                <p14:nvPr/>
              </p14:nvContentPartPr>
              <p14:xfrm>
                <a:off x="11821034" y="2418684"/>
                <a:ext cx="97560" cy="27360"/>
              </p14:xfrm>
            </p:contentPart>
          </mc:Choice>
          <mc:Fallback>
            <p:pic>
              <p:nvPicPr>
                <p:cNvPr id="53" name="Encre 52">
                  <a:extLst>
                    <a:ext uri="{FF2B5EF4-FFF2-40B4-BE49-F238E27FC236}">
                      <a16:creationId xmlns:a16="http://schemas.microsoft.com/office/drawing/2014/main" id="{C1176076-52E5-F383-DFAC-E84E43D3670E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11812034" y="2410044"/>
                  <a:ext cx="115200" cy="45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7">
              <p14:nvContentPartPr>
                <p14:cNvPr id="55" name="Encre 54">
                  <a:extLst>
                    <a:ext uri="{FF2B5EF4-FFF2-40B4-BE49-F238E27FC236}">
                      <a16:creationId xmlns:a16="http://schemas.microsoft.com/office/drawing/2014/main" id="{56F20395-A440-EA74-F9B5-F323E2E3CE34}"/>
                    </a:ext>
                  </a:extLst>
                </p14:cNvPr>
                <p14:cNvContentPartPr/>
                <p14:nvPr/>
              </p14:nvContentPartPr>
              <p14:xfrm>
                <a:off x="11865314" y="2357484"/>
                <a:ext cx="6840" cy="124920"/>
              </p14:xfrm>
            </p:contentPart>
          </mc:Choice>
          <mc:Fallback>
            <p:pic>
              <p:nvPicPr>
                <p:cNvPr id="55" name="Encre 54">
                  <a:extLst>
                    <a:ext uri="{FF2B5EF4-FFF2-40B4-BE49-F238E27FC236}">
                      <a16:creationId xmlns:a16="http://schemas.microsoft.com/office/drawing/2014/main" id="{56F20395-A440-EA74-F9B5-F323E2E3CE34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11856314" y="2348844"/>
                  <a:ext cx="24480" cy="1425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79">
            <p14:nvContentPartPr>
              <p14:cNvPr id="57" name="Encre 56">
                <a:extLst>
                  <a:ext uri="{FF2B5EF4-FFF2-40B4-BE49-F238E27FC236}">
                    <a16:creationId xmlns:a16="http://schemas.microsoft.com/office/drawing/2014/main" id="{A35FEB72-DE6C-A258-C22D-A0AF5919C5E1}"/>
                  </a:ext>
                </a:extLst>
              </p14:cNvPr>
              <p14:cNvContentPartPr/>
              <p14:nvPr/>
            </p14:nvContentPartPr>
            <p14:xfrm>
              <a:off x="10554194" y="1971564"/>
              <a:ext cx="59760" cy="237240"/>
            </p14:xfrm>
          </p:contentPart>
        </mc:Choice>
        <mc:Fallback>
          <p:pic>
            <p:nvPicPr>
              <p:cNvPr id="57" name="Encre 56">
                <a:extLst>
                  <a:ext uri="{FF2B5EF4-FFF2-40B4-BE49-F238E27FC236}">
                    <a16:creationId xmlns:a16="http://schemas.microsoft.com/office/drawing/2014/main" id="{A35FEB72-DE6C-A258-C22D-A0AF5919C5E1}"/>
                  </a:ext>
                </a:extLst>
              </p:cNvPr>
              <p:cNvPicPr/>
              <p:nvPr/>
            </p:nvPicPr>
            <p:blipFill>
              <a:blip r:embed="rId80"/>
              <a:stretch>
                <a:fillRect/>
              </a:stretch>
            </p:blipFill>
            <p:spPr>
              <a:xfrm>
                <a:off x="10545554" y="1962564"/>
                <a:ext cx="77400" cy="25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1">
            <p14:nvContentPartPr>
              <p14:cNvPr id="58" name="Encre 57">
                <a:extLst>
                  <a:ext uri="{FF2B5EF4-FFF2-40B4-BE49-F238E27FC236}">
                    <a16:creationId xmlns:a16="http://schemas.microsoft.com/office/drawing/2014/main" id="{C7BC140F-4465-3D1D-6E21-143FC8459DDA}"/>
                  </a:ext>
                </a:extLst>
              </p14:cNvPr>
              <p14:cNvContentPartPr/>
              <p14:nvPr/>
            </p14:nvContentPartPr>
            <p14:xfrm>
              <a:off x="10344314" y="1733604"/>
              <a:ext cx="113760" cy="220320"/>
            </p14:xfrm>
          </p:contentPart>
        </mc:Choice>
        <mc:Fallback>
          <p:pic>
            <p:nvPicPr>
              <p:cNvPr id="58" name="Encre 57">
                <a:extLst>
                  <a:ext uri="{FF2B5EF4-FFF2-40B4-BE49-F238E27FC236}">
                    <a16:creationId xmlns:a16="http://schemas.microsoft.com/office/drawing/2014/main" id="{C7BC140F-4465-3D1D-6E21-143FC8459DDA}"/>
                  </a:ext>
                </a:extLst>
              </p:cNvPr>
              <p:cNvPicPr/>
              <p:nvPr/>
            </p:nvPicPr>
            <p:blipFill>
              <a:blip r:embed="rId82"/>
              <a:stretch>
                <a:fillRect/>
              </a:stretch>
            </p:blipFill>
            <p:spPr>
              <a:xfrm>
                <a:off x="10335674" y="1724964"/>
                <a:ext cx="131400" cy="23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3">
            <p14:nvContentPartPr>
              <p14:cNvPr id="59" name="Encre 58">
                <a:extLst>
                  <a:ext uri="{FF2B5EF4-FFF2-40B4-BE49-F238E27FC236}">
                    <a16:creationId xmlns:a16="http://schemas.microsoft.com/office/drawing/2014/main" id="{CC4349AF-3B95-9974-0C9D-8903D5539619}"/>
                  </a:ext>
                </a:extLst>
              </p14:cNvPr>
              <p14:cNvContentPartPr/>
              <p14:nvPr/>
            </p14:nvContentPartPr>
            <p14:xfrm>
              <a:off x="11378954" y="3271884"/>
              <a:ext cx="244440" cy="311760"/>
            </p14:xfrm>
          </p:contentPart>
        </mc:Choice>
        <mc:Fallback>
          <p:pic>
            <p:nvPicPr>
              <p:cNvPr id="59" name="Encre 58">
                <a:extLst>
                  <a:ext uri="{FF2B5EF4-FFF2-40B4-BE49-F238E27FC236}">
                    <a16:creationId xmlns:a16="http://schemas.microsoft.com/office/drawing/2014/main" id="{CC4349AF-3B95-9974-0C9D-8903D5539619}"/>
                  </a:ext>
                </a:extLst>
              </p:cNvPr>
              <p:cNvPicPr/>
              <p:nvPr/>
            </p:nvPicPr>
            <p:blipFill>
              <a:blip r:embed="rId84"/>
              <a:stretch>
                <a:fillRect/>
              </a:stretch>
            </p:blipFill>
            <p:spPr>
              <a:xfrm>
                <a:off x="11370314" y="3262884"/>
                <a:ext cx="262080" cy="32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5">
            <p14:nvContentPartPr>
              <p14:cNvPr id="60" name="Encre 59">
                <a:extLst>
                  <a:ext uri="{FF2B5EF4-FFF2-40B4-BE49-F238E27FC236}">
                    <a16:creationId xmlns:a16="http://schemas.microsoft.com/office/drawing/2014/main" id="{CD335140-0A81-EED4-B7BB-D3084D247161}"/>
                  </a:ext>
                </a:extLst>
              </p14:cNvPr>
              <p14:cNvContentPartPr/>
              <p14:nvPr/>
            </p14:nvContentPartPr>
            <p14:xfrm>
              <a:off x="11314514" y="3178284"/>
              <a:ext cx="307080" cy="39240"/>
            </p14:xfrm>
          </p:contentPart>
        </mc:Choice>
        <mc:Fallback>
          <p:pic>
            <p:nvPicPr>
              <p:cNvPr id="60" name="Encre 59">
                <a:extLst>
                  <a:ext uri="{FF2B5EF4-FFF2-40B4-BE49-F238E27FC236}">
                    <a16:creationId xmlns:a16="http://schemas.microsoft.com/office/drawing/2014/main" id="{CD335140-0A81-EED4-B7BB-D3084D247161}"/>
                  </a:ext>
                </a:extLst>
              </p:cNvPr>
              <p:cNvPicPr/>
              <p:nvPr/>
            </p:nvPicPr>
            <p:blipFill>
              <a:blip r:embed="rId86"/>
              <a:stretch>
                <a:fillRect/>
              </a:stretch>
            </p:blipFill>
            <p:spPr>
              <a:xfrm>
                <a:off x="11305514" y="3169284"/>
                <a:ext cx="324720" cy="5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7">
            <p14:nvContentPartPr>
              <p14:cNvPr id="61" name="Encre 60">
                <a:extLst>
                  <a:ext uri="{FF2B5EF4-FFF2-40B4-BE49-F238E27FC236}">
                    <a16:creationId xmlns:a16="http://schemas.microsoft.com/office/drawing/2014/main" id="{24F1861F-AEAE-5341-A034-776F964B792A}"/>
                  </a:ext>
                </a:extLst>
              </p14:cNvPr>
              <p14:cNvContentPartPr/>
              <p14:nvPr/>
            </p14:nvContentPartPr>
            <p14:xfrm>
              <a:off x="11710874" y="3326964"/>
              <a:ext cx="360" cy="176040"/>
            </p14:xfrm>
          </p:contentPart>
        </mc:Choice>
        <mc:Fallback>
          <p:pic>
            <p:nvPicPr>
              <p:cNvPr id="61" name="Encre 60">
                <a:extLst>
                  <a:ext uri="{FF2B5EF4-FFF2-40B4-BE49-F238E27FC236}">
                    <a16:creationId xmlns:a16="http://schemas.microsoft.com/office/drawing/2014/main" id="{24F1861F-AEAE-5341-A034-776F964B792A}"/>
                  </a:ext>
                </a:extLst>
              </p:cNvPr>
              <p:cNvPicPr/>
              <p:nvPr/>
            </p:nvPicPr>
            <p:blipFill>
              <a:blip r:embed="rId88"/>
              <a:stretch>
                <a:fillRect/>
              </a:stretch>
            </p:blipFill>
            <p:spPr>
              <a:xfrm>
                <a:off x="11702234" y="3317964"/>
                <a:ext cx="18000" cy="193680"/>
              </a:xfrm>
              <a:prstGeom prst="rect">
                <a:avLst/>
              </a:prstGeom>
            </p:spPr>
          </p:pic>
        </mc:Fallback>
      </mc:AlternateContent>
      <p:grpSp>
        <p:nvGrpSpPr>
          <p:cNvPr id="64" name="Groupe 63">
            <a:extLst>
              <a:ext uri="{FF2B5EF4-FFF2-40B4-BE49-F238E27FC236}">
                <a16:creationId xmlns:a16="http://schemas.microsoft.com/office/drawing/2014/main" id="{5D808FFF-A9BD-1097-6F31-F0B18123FC4D}"/>
              </a:ext>
            </a:extLst>
          </p:cNvPr>
          <p:cNvGrpSpPr/>
          <p:nvPr/>
        </p:nvGrpSpPr>
        <p:grpSpPr>
          <a:xfrm>
            <a:off x="11479394" y="2830884"/>
            <a:ext cx="113400" cy="298440"/>
            <a:chOff x="11479394" y="2830884"/>
            <a:chExt cx="113400" cy="2984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9">
              <p14:nvContentPartPr>
                <p14:cNvPr id="62" name="Encre 61">
                  <a:extLst>
                    <a:ext uri="{FF2B5EF4-FFF2-40B4-BE49-F238E27FC236}">
                      <a16:creationId xmlns:a16="http://schemas.microsoft.com/office/drawing/2014/main" id="{74125F16-920F-11A7-EA31-A909E6F6005D}"/>
                    </a:ext>
                  </a:extLst>
                </p14:cNvPr>
                <p14:cNvContentPartPr/>
                <p14:nvPr/>
              </p14:nvContentPartPr>
              <p14:xfrm>
                <a:off x="11479394" y="2920524"/>
                <a:ext cx="77760" cy="208800"/>
              </p14:xfrm>
            </p:contentPart>
          </mc:Choice>
          <mc:Fallback>
            <p:pic>
              <p:nvPicPr>
                <p:cNvPr id="62" name="Encre 61">
                  <a:extLst>
                    <a:ext uri="{FF2B5EF4-FFF2-40B4-BE49-F238E27FC236}">
                      <a16:creationId xmlns:a16="http://schemas.microsoft.com/office/drawing/2014/main" id="{74125F16-920F-11A7-EA31-A909E6F6005D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11470394" y="2911524"/>
                  <a:ext cx="95400" cy="22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1">
              <p14:nvContentPartPr>
                <p14:cNvPr id="63" name="Encre 62">
                  <a:extLst>
                    <a:ext uri="{FF2B5EF4-FFF2-40B4-BE49-F238E27FC236}">
                      <a16:creationId xmlns:a16="http://schemas.microsoft.com/office/drawing/2014/main" id="{9A145E37-197B-3B90-3215-2BCC9987380D}"/>
                    </a:ext>
                  </a:extLst>
                </p14:cNvPr>
                <p14:cNvContentPartPr/>
                <p14:nvPr/>
              </p14:nvContentPartPr>
              <p14:xfrm>
                <a:off x="11523674" y="2830884"/>
                <a:ext cx="69120" cy="162000"/>
              </p14:xfrm>
            </p:contentPart>
          </mc:Choice>
          <mc:Fallback>
            <p:pic>
              <p:nvPicPr>
                <p:cNvPr id="63" name="Encre 62">
                  <a:extLst>
                    <a:ext uri="{FF2B5EF4-FFF2-40B4-BE49-F238E27FC236}">
                      <a16:creationId xmlns:a16="http://schemas.microsoft.com/office/drawing/2014/main" id="{9A145E37-197B-3B90-3215-2BCC9987380D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11514674" y="2822244"/>
                  <a:ext cx="86760" cy="179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7" name="Groupe 66">
            <a:extLst>
              <a:ext uri="{FF2B5EF4-FFF2-40B4-BE49-F238E27FC236}">
                <a16:creationId xmlns:a16="http://schemas.microsoft.com/office/drawing/2014/main" id="{61F21DB2-64E5-2679-0D1D-424F6AE13012}"/>
              </a:ext>
            </a:extLst>
          </p:cNvPr>
          <p:cNvGrpSpPr/>
          <p:nvPr/>
        </p:nvGrpSpPr>
        <p:grpSpPr>
          <a:xfrm>
            <a:off x="11313074" y="2401044"/>
            <a:ext cx="144720" cy="266040"/>
            <a:chOff x="11313074" y="2401044"/>
            <a:chExt cx="144720" cy="266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3">
              <p14:nvContentPartPr>
                <p14:cNvPr id="65" name="Encre 64">
                  <a:extLst>
                    <a:ext uri="{FF2B5EF4-FFF2-40B4-BE49-F238E27FC236}">
                      <a16:creationId xmlns:a16="http://schemas.microsoft.com/office/drawing/2014/main" id="{6AE11663-16DD-D34C-5E91-3D03E59E4EB8}"/>
                    </a:ext>
                  </a:extLst>
                </p14:cNvPr>
                <p14:cNvContentPartPr/>
                <p14:nvPr/>
              </p14:nvContentPartPr>
              <p14:xfrm>
                <a:off x="11313074" y="2477004"/>
                <a:ext cx="144720" cy="190080"/>
              </p14:xfrm>
            </p:contentPart>
          </mc:Choice>
          <mc:Fallback>
            <p:pic>
              <p:nvPicPr>
                <p:cNvPr id="65" name="Encre 64">
                  <a:extLst>
                    <a:ext uri="{FF2B5EF4-FFF2-40B4-BE49-F238E27FC236}">
                      <a16:creationId xmlns:a16="http://schemas.microsoft.com/office/drawing/2014/main" id="{6AE11663-16DD-D34C-5E91-3D03E59E4EB8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11304434" y="2468004"/>
                  <a:ext cx="162360" cy="20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5">
              <p14:nvContentPartPr>
                <p14:cNvPr id="66" name="Encre 65">
                  <a:extLst>
                    <a:ext uri="{FF2B5EF4-FFF2-40B4-BE49-F238E27FC236}">
                      <a16:creationId xmlns:a16="http://schemas.microsoft.com/office/drawing/2014/main" id="{8A488FFA-81FB-9FF4-8ECC-CE4F5DD2F278}"/>
                    </a:ext>
                  </a:extLst>
                </p14:cNvPr>
                <p14:cNvContentPartPr/>
                <p14:nvPr/>
              </p14:nvContentPartPr>
              <p14:xfrm>
                <a:off x="11314514" y="2401044"/>
                <a:ext cx="101880" cy="120600"/>
              </p14:xfrm>
            </p:contentPart>
          </mc:Choice>
          <mc:Fallback>
            <p:pic>
              <p:nvPicPr>
                <p:cNvPr id="66" name="Encre 65">
                  <a:extLst>
                    <a:ext uri="{FF2B5EF4-FFF2-40B4-BE49-F238E27FC236}">
                      <a16:creationId xmlns:a16="http://schemas.microsoft.com/office/drawing/2014/main" id="{8A488FFA-81FB-9FF4-8ECC-CE4F5DD2F278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11305514" y="2392044"/>
                  <a:ext cx="119520" cy="1382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0" name="Groupe 69">
            <a:extLst>
              <a:ext uri="{FF2B5EF4-FFF2-40B4-BE49-F238E27FC236}">
                <a16:creationId xmlns:a16="http://schemas.microsoft.com/office/drawing/2014/main" id="{8C4CD1F8-E58E-6050-5F61-3449F7F5EFFB}"/>
              </a:ext>
            </a:extLst>
          </p:cNvPr>
          <p:cNvGrpSpPr/>
          <p:nvPr/>
        </p:nvGrpSpPr>
        <p:grpSpPr>
          <a:xfrm>
            <a:off x="10664354" y="1214046"/>
            <a:ext cx="349200" cy="581838"/>
            <a:chOff x="10664354" y="1214046"/>
            <a:chExt cx="349200" cy="581838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7">
              <p14:nvContentPartPr>
                <p14:cNvPr id="68" name="Encre 67">
                  <a:extLst>
                    <a:ext uri="{FF2B5EF4-FFF2-40B4-BE49-F238E27FC236}">
                      <a16:creationId xmlns:a16="http://schemas.microsoft.com/office/drawing/2014/main" id="{6AA39224-7466-2EF7-99E8-A9F555A2D263}"/>
                    </a:ext>
                  </a:extLst>
                </p14:cNvPr>
                <p14:cNvContentPartPr/>
                <p14:nvPr/>
              </p14:nvContentPartPr>
              <p14:xfrm>
                <a:off x="10788194" y="1283964"/>
                <a:ext cx="173520" cy="511920"/>
              </p14:xfrm>
            </p:contentPart>
          </mc:Choice>
          <mc:Fallback>
            <p:pic>
              <p:nvPicPr>
                <p:cNvPr id="68" name="Encre 67">
                  <a:extLst>
                    <a:ext uri="{FF2B5EF4-FFF2-40B4-BE49-F238E27FC236}">
                      <a16:creationId xmlns:a16="http://schemas.microsoft.com/office/drawing/2014/main" id="{6AA39224-7466-2EF7-99E8-A9F555A2D263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10779554" y="1274964"/>
                  <a:ext cx="191160" cy="52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9">
              <p14:nvContentPartPr>
                <p14:cNvPr id="69" name="Encre 68">
                  <a:extLst>
                    <a:ext uri="{FF2B5EF4-FFF2-40B4-BE49-F238E27FC236}">
                      <a16:creationId xmlns:a16="http://schemas.microsoft.com/office/drawing/2014/main" id="{85D09F71-7EFE-E22A-ACEB-3538CF954126}"/>
                    </a:ext>
                  </a:extLst>
                </p14:cNvPr>
                <p14:cNvContentPartPr/>
                <p14:nvPr/>
              </p14:nvContentPartPr>
              <p14:xfrm>
                <a:off x="10664354" y="1214046"/>
                <a:ext cx="349200" cy="97200"/>
              </p14:xfrm>
            </p:contentPart>
          </mc:Choice>
          <mc:Fallback>
            <p:pic>
              <p:nvPicPr>
                <p:cNvPr id="69" name="Encre 68">
                  <a:extLst>
                    <a:ext uri="{FF2B5EF4-FFF2-40B4-BE49-F238E27FC236}">
                      <a16:creationId xmlns:a16="http://schemas.microsoft.com/office/drawing/2014/main" id="{85D09F71-7EFE-E22A-ACEB-3538CF954126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10655354" y="1205406"/>
                  <a:ext cx="366840" cy="114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2" name="Groupe 81">
            <a:extLst>
              <a:ext uri="{FF2B5EF4-FFF2-40B4-BE49-F238E27FC236}">
                <a16:creationId xmlns:a16="http://schemas.microsoft.com/office/drawing/2014/main" id="{FAEDE5B2-D5C9-2B43-E7DE-04089DD6BB73}"/>
              </a:ext>
            </a:extLst>
          </p:cNvPr>
          <p:cNvGrpSpPr/>
          <p:nvPr/>
        </p:nvGrpSpPr>
        <p:grpSpPr>
          <a:xfrm>
            <a:off x="9220754" y="311964"/>
            <a:ext cx="1698120" cy="645762"/>
            <a:chOff x="9220754" y="311964"/>
            <a:chExt cx="1698120" cy="645762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1">
              <p14:nvContentPartPr>
                <p14:cNvPr id="71" name="Encre 70">
                  <a:extLst>
                    <a:ext uri="{FF2B5EF4-FFF2-40B4-BE49-F238E27FC236}">
                      <a16:creationId xmlns:a16="http://schemas.microsoft.com/office/drawing/2014/main" id="{EAC3181E-BCA6-4E55-EC0C-2DAF6361DDBD}"/>
                    </a:ext>
                  </a:extLst>
                </p14:cNvPr>
                <p14:cNvContentPartPr/>
                <p14:nvPr/>
              </p14:nvContentPartPr>
              <p14:xfrm>
                <a:off x="9220754" y="598086"/>
                <a:ext cx="1180080" cy="338400"/>
              </p14:xfrm>
            </p:contentPart>
          </mc:Choice>
          <mc:Fallback>
            <p:pic>
              <p:nvPicPr>
                <p:cNvPr id="71" name="Encre 70">
                  <a:extLst>
                    <a:ext uri="{FF2B5EF4-FFF2-40B4-BE49-F238E27FC236}">
                      <a16:creationId xmlns:a16="http://schemas.microsoft.com/office/drawing/2014/main" id="{EAC3181E-BCA6-4E55-EC0C-2DAF6361DDBD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9212114" y="589446"/>
                  <a:ext cx="1197720" cy="35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3">
              <p14:nvContentPartPr>
                <p14:cNvPr id="72" name="Encre 71">
                  <a:extLst>
                    <a:ext uri="{FF2B5EF4-FFF2-40B4-BE49-F238E27FC236}">
                      <a16:creationId xmlns:a16="http://schemas.microsoft.com/office/drawing/2014/main" id="{0EA43699-D5CE-D6F4-BE07-53DB9BCE5F12}"/>
                    </a:ext>
                  </a:extLst>
                </p14:cNvPr>
                <p14:cNvContentPartPr/>
                <p14:nvPr/>
              </p14:nvContentPartPr>
              <p14:xfrm>
                <a:off x="10344314" y="568206"/>
                <a:ext cx="185760" cy="159120"/>
              </p14:xfrm>
            </p:contentPart>
          </mc:Choice>
          <mc:Fallback>
            <p:pic>
              <p:nvPicPr>
                <p:cNvPr id="72" name="Encre 71">
                  <a:extLst>
                    <a:ext uri="{FF2B5EF4-FFF2-40B4-BE49-F238E27FC236}">
                      <a16:creationId xmlns:a16="http://schemas.microsoft.com/office/drawing/2014/main" id="{0EA43699-D5CE-D6F4-BE07-53DB9BCE5F12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10335674" y="559566"/>
                  <a:ext cx="203400" cy="176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5">
              <p14:nvContentPartPr>
                <p14:cNvPr id="74" name="Encre 73">
                  <a:extLst>
                    <a:ext uri="{FF2B5EF4-FFF2-40B4-BE49-F238E27FC236}">
                      <a16:creationId xmlns:a16="http://schemas.microsoft.com/office/drawing/2014/main" id="{552112E7-A4EC-D7C1-398C-E30C78CEC43E}"/>
                    </a:ext>
                  </a:extLst>
                </p14:cNvPr>
                <p14:cNvContentPartPr/>
                <p14:nvPr/>
              </p14:nvContentPartPr>
              <p14:xfrm>
                <a:off x="10366994" y="682686"/>
                <a:ext cx="123840" cy="52200"/>
              </p14:xfrm>
            </p:contentPart>
          </mc:Choice>
          <mc:Fallback>
            <p:pic>
              <p:nvPicPr>
                <p:cNvPr id="74" name="Encre 73">
                  <a:extLst>
                    <a:ext uri="{FF2B5EF4-FFF2-40B4-BE49-F238E27FC236}">
                      <a16:creationId xmlns:a16="http://schemas.microsoft.com/office/drawing/2014/main" id="{552112E7-A4EC-D7C1-398C-E30C78CEC43E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10357994" y="674046"/>
                  <a:ext cx="141480" cy="6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7">
              <p14:nvContentPartPr>
                <p14:cNvPr id="75" name="Encre 74">
                  <a:extLst>
                    <a:ext uri="{FF2B5EF4-FFF2-40B4-BE49-F238E27FC236}">
                      <a16:creationId xmlns:a16="http://schemas.microsoft.com/office/drawing/2014/main" id="{B11A0012-41CD-4CFE-6879-2FC796F19D28}"/>
                    </a:ext>
                  </a:extLst>
                </p14:cNvPr>
                <p14:cNvContentPartPr/>
                <p14:nvPr/>
              </p14:nvContentPartPr>
              <p14:xfrm>
                <a:off x="10607834" y="729846"/>
                <a:ext cx="102600" cy="153720"/>
              </p14:xfrm>
            </p:contentPart>
          </mc:Choice>
          <mc:Fallback>
            <p:pic>
              <p:nvPicPr>
                <p:cNvPr id="75" name="Encre 74">
                  <a:extLst>
                    <a:ext uri="{FF2B5EF4-FFF2-40B4-BE49-F238E27FC236}">
                      <a16:creationId xmlns:a16="http://schemas.microsoft.com/office/drawing/2014/main" id="{B11A0012-41CD-4CFE-6879-2FC796F19D28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10599194" y="721206"/>
                  <a:ext cx="120240" cy="17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9">
              <p14:nvContentPartPr>
                <p14:cNvPr id="77" name="Encre 76">
                  <a:extLst>
                    <a:ext uri="{FF2B5EF4-FFF2-40B4-BE49-F238E27FC236}">
                      <a16:creationId xmlns:a16="http://schemas.microsoft.com/office/drawing/2014/main" id="{F49A3F59-4A77-C243-A9A3-3CB107297CF4}"/>
                    </a:ext>
                  </a:extLst>
                </p14:cNvPr>
                <p14:cNvContentPartPr/>
                <p14:nvPr/>
              </p14:nvContentPartPr>
              <p14:xfrm>
                <a:off x="10763354" y="563166"/>
                <a:ext cx="155520" cy="394560"/>
              </p14:xfrm>
            </p:contentPart>
          </mc:Choice>
          <mc:Fallback>
            <p:pic>
              <p:nvPicPr>
                <p:cNvPr id="77" name="Encre 76">
                  <a:extLst>
                    <a:ext uri="{FF2B5EF4-FFF2-40B4-BE49-F238E27FC236}">
                      <a16:creationId xmlns:a16="http://schemas.microsoft.com/office/drawing/2014/main" id="{F49A3F59-4A77-C243-A9A3-3CB107297CF4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10754714" y="554166"/>
                  <a:ext cx="173160" cy="41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1">
              <p14:nvContentPartPr>
                <p14:cNvPr id="79" name="Encre 78">
                  <a:extLst>
                    <a:ext uri="{FF2B5EF4-FFF2-40B4-BE49-F238E27FC236}">
                      <a16:creationId xmlns:a16="http://schemas.microsoft.com/office/drawing/2014/main" id="{4E0318DE-4B6D-92F7-7B85-4AD21374CDAA}"/>
                    </a:ext>
                  </a:extLst>
                </p14:cNvPr>
                <p14:cNvContentPartPr/>
                <p14:nvPr/>
              </p14:nvContentPartPr>
              <p14:xfrm>
                <a:off x="10025354" y="528606"/>
                <a:ext cx="64800" cy="144360"/>
              </p14:xfrm>
            </p:contentPart>
          </mc:Choice>
          <mc:Fallback>
            <p:pic>
              <p:nvPicPr>
                <p:cNvPr id="79" name="Encre 78">
                  <a:extLst>
                    <a:ext uri="{FF2B5EF4-FFF2-40B4-BE49-F238E27FC236}">
                      <a16:creationId xmlns:a16="http://schemas.microsoft.com/office/drawing/2014/main" id="{4E0318DE-4B6D-92F7-7B85-4AD21374CDAA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10016354" y="519606"/>
                  <a:ext cx="82440" cy="16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3">
              <p14:nvContentPartPr>
                <p14:cNvPr id="81" name="Encre 80">
                  <a:extLst>
                    <a:ext uri="{FF2B5EF4-FFF2-40B4-BE49-F238E27FC236}">
                      <a16:creationId xmlns:a16="http://schemas.microsoft.com/office/drawing/2014/main" id="{23CBB802-55A0-3D14-D0E6-BDDC9E83326A}"/>
                    </a:ext>
                  </a:extLst>
                </p14:cNvPr>
                <p14:cNvContentPartPr/>
                <p14:nvPr/>
              </p14:nvContentPartPr>
              <p14:xfrm>
                <a:off x="9882074" y="311964"/>
                <a:ext cx="90360" cy="225000"/>
              </p14:xfrm>
            </p:contentPart>
          </mc:Choice>
          <mc:Fallback>
            <p:pic>
              <p:nvPicPr>
                <p:cNvPr id="81" name="Encre 80">
                  <a:extLst>
                    <a:ext uri="{FF2B5EF4-FFF2-40B4-BE49-F238E27FC236}">
                      <a16:creationId xmlns:a16="http://schemas.microsoft.com/office/drawing/2014/main" id="{23CBB802-55A0-3D14-D0E6-BDDC9E83326A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9873434" y="302964"/>
                  <a:ext cx="108000" cy="242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0" name="Groupe 89">
            <a:extLst>
              <a:ext uri="{FF2B5EF4-FFF2-40B4-BE49-F238E27FC236}">
                <a16:creationId xmlns:a16="http://schemas.microsoft.com/office/drawing/2014/main" id="{2DA143C0-EA1F-A228-8BD3-09081087C65C}"/>
              </a:ext>
            </a:extLst>
          </p:cNvPr>
          <p:cNvGrpSpPr/>
          <p:nvPr/>
        </p:nvGrpSpPr>
        <p:grpSpPr>
          <a:xfrm>
            <a:off x="9374834" y="1057446"/>
            <a:ext cx="858600" cy="509400"/>
            <a:chOff x="9374834" y="1057446"/>
            <a:chExt cx="858600" cy="509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5">
              <p14:nvContentPartPr>
                <p14:cNvPr id="83" name="Encre 82">
                  <a:extLst>
                    <a:ext uri="{FF2B5EF4-FFF2-40B4-BE49-F238E27FC236}">
                      <a16:creationId xmlns:a16="http://schemas.microsoft.com/office/drawing/2014/main" id="{61DBA53C-E99A-0DE9-1A97-BFDE0DC77EC8}"/>
                    </a:ext>
                  </a:extLst>
                </p14:cNvPr>
                <p14:cNvContentPartPr/>
                <p14:nvPr/>
              </p14:nvContentPartPr>
              <p14:xfrm>
                <a:off x="9374834" y="1061406"/>
                <a:ext cx="102240" cy="339120"/>
              </p14:xfrm>
            </p:contentPart>
          </mc:Choice>
          <mc:Fallback>
            <p:pic>
              <p:nvPicPr>
                <p:cNvPr id="83" name="Encre 82">
                  <a:extLst>
                    <a:ext uri="{FF2B5EF4-FFF2-40B4-BE49-F238E27FC236}">
                      <a16:creationId xmlns:a16="http://schemas.microsoft.com/office/drawing/2014/main" id="{61DBA53C-E99A-0DE9-1A97-BFDE0DC77EC8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9366194" y="1052406"/>
                  <a:ext cx="119880" cy="356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7">
              <p14:nvContentPartPr>
                <p14:cNvPr id="84" name="Encre 83">
                  <a:extLst>
                    <a:ext uri="{FF2B5EF4-FFF2-40B4-BE49-F238E27FC236}">
                      <a16:creationId xmlns:a16="http://schemas.microsoft.com/office/drawing/2014/main" id="{13750AB7-B138-61F6-C8CE-CF4FD9258859}"/>
                    </a:ext>
                  </a:extLst>
                </p14:cNvPr>
                <p14:cNvContentPartPr/>
                <p14:nvPr/>
              </p14:nvContentPartPr>
              <p14:xfrm>
                <a:off x="9551234" y="1309086"/>
                <a:ext cx="113400" cy="257760"/>
              </p14:xfrm>
            </p:contentPart>
          </mc:Choice>
          <mc:Fallback>
            <p:pic>
              <p:nvPicPr>
                <p:cNvPr id="84" name="Encre 83">
                  <a:extLst>
                    <a:ext uri="{FF2B5EF4-FFF2-40B4-BE49-F238E27FC236}">
                      <a16:creationId xmlns:a16="http://schemas.microsoft.com/office/drawing/2014/main" id="{13750AB7-B138-61F6-C8CE-CF4FD9258859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9542234" y="1300446"/>
                  <a:ext cx="131040" cy="275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9">
              <p14:nvContentPartPr>
                <p14:cNvPr id="86" name="Encre 85">
                  <a:extLst>
                    <a:ext uri="{FF2B5EF4-FFF2-40B4-BE49-F238E27FC236}">
                      <a16:creationId xmlns:a16="http://schemas.microsoft.com/office/drawing/2014/main" id="{800D381D-1B9C-CBB0-5FC2-804C0BB54A44}"/>
                    </a:ext>
                  </a:extLst>
                </p14:cNvPr>
                <p14:cNvContentPartPr/>
                <p14:nvPr/>
              </p14:nvContentPartPr>
              <p14:xfrm>
                <a:off x="9737354" y="1144926"/>
                <a:ext cx="301680" cy="377640"/>
              </p14:xfrm>
            </p:contentPart>
          </mc:Choice>
          <mc:Fallback>
            <p:pic>
              <p:nvPicPr>
                <p:cNvPr id="86" name="Encre 85">
                  <a:extLst>
                    <a:ext uri="{FF2B5EF4-FFF2-40B4-BE49-F238E27FC236}">
                      <a16:creationId xmlns:a16="http://schemas.microsoft.com/office/drawing/2014/main" id="{800D381D-1B9C-CBB0-5FC2-804C0BB54A44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9728354" y="1135926"/>
                  <a:ext cx="319320" cy="39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1">
              <p14:nvContentPartPr>
                <p14:cNvPr id="88" name="Encre 87">
                  <a:extLst>
                    <a:ext uri="{FF2B5EF4-FFF2-40B4-BE49-F238E27FC236}">
                      <a16:creationId xmlns:a16="http://schemas.microsoft.com/office/drawing/2014/main" id="{FDBFA449-C350-CBE1-CC09-6400B71FD675}"/>
                    </a:ext>
                  </a:extLst>
                </p14:cNvPr>
                <p14:cNvContentPartPr/>
                <p14:nvPr/>
              </p14:nvContentPartPr>
              <p14:xfrm>
                <a:off x="10102034" y="1112526"/>
                <a:ext cx="131400" cy="23040"/>
              </p14:xfrm>
            </p:contentPart>
          </mc:Choice>
          <mc:Fallback>
            <p:pic>
              <p:nvPicPr>
                <p:cNvPr id="88" name="Encre 87">
                  <a:extLst>
                    <a:ext uri="{FF2B5EF4-FFF2-40B4-BE49-F238E27FC236}">
                      <a16:creationId xmlns:a16="http://schemas.microsoft.com/office/drawing/2014/main" id="{FDBFA449-C350-CBE1-CC09-6400B71FD675}"/>
                    </a:ext>
                  </a:extLst>
                </p:cNvPr>
                <p:cNvPicPr/>
                <p:nvPr/>
              </p:nvPicPr>
              <p:blipFill>
                <a:blip r:embed="rId122"/>
                <a:stretch>
                  <a:fillRect/>
                </a:stretch>
              </p:blipFill>
              <p:spPr>
                <a:xfrm>
                  <a:off x="10093394" y="1103526"/>
                  <a:ext cx="149040" cy="4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3">
              <p14:nvContentPartPr>
                <p14:cNvPr id="89" name="Encre 88">
                  <a:extLst>
                    <a:ext uri="{FF2B5EF4-FFF2-40B4-BE49-F238E27FC236}">
                      <a16:creationId xmlns:a16="http://schemas.microsoft.com/office/drawing/2014/main" id="{0164228F-B65A-28A3-7932-31D73B87A43F}"/>
                    </a:ext>
                  </a:extLst>
                </p14:cNvPr>
                <p14:cNvContentPartPr/>
                <p14:nvPr/>
              </p14:nvContentPartPr>
              <p14:xfrm>
                <a:off x="10157834" y="1057446"/>
                <a:ext cx="360" cy="142560"/>
              </p14:xfrm>
            </p:contentPart>
          </mc:Choice>
          <mc:Fallback>
            <p:pic>
              <p:nvPicPr>
                <p:cNvPr id="89" name="Encre 88">
                  <a:extLst>
                    <a:ext uri="{FF2B5EF4-FFF2-40B4-BE49-F238E27FC236}">
                      <a16:creationId xmlns:a16="http://schemas.microsoft.com/office/drawing/2014/main" id="{0164228F-B65A-28A3-7932-31D73B87A43F}"/>
                    </a:ext>
                  </a:extLst>
                </p:cNvPr>
                <p:cNvPicPr/>
                <p:nvPr/>
              </p:nvPicPr>
              <p:blipFill>
                <a:blip r:embed="rId124"/>
                <a:stretch>
                  <a:fillRect/>
                </a:stretch>
              </p:blipFill>
              <p:spPr>
                <a:xfrm>
                  <a:off x="10148834" y="1048806"/>
                  <a:ext cx="18000" cy="160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25">
            <p14:nvContentPartPr>
              <p14:cNvPr id="92" name="Encre 91">
                <a:extLst>
                  <a:ext uri="{FF2B5EF4-FFF2-40B4-BE49-F238E27FC236}">
                    <a16:creationId xmlns:a16="http://schemas.microsoft.com/office/drawing/2014/main" id="{4311C900-9881-F833-1E53-2F0C17A57B38}"/>
                  </a:ext>
                </a:extLst>
              </p14:cNvPr>
              <p14:cNvContentPartPr/>
              <p14:nvPr/>
            </p14:nvContentPartPr>
            <p14:xfrm>
              <a:off x="3514394" y="4031484"/>
              <a:ext cx="171000" cy="22680"/>
            </p14:xfrm>
          </p:contentPart>
        </mc:Choice>
        <mc:Fallback>
          <p:pic>
            <p:nvPicPr>
              <p:cNvPr id="92" name="Encre 91">
                <a:extLst>
                  <a:ext uri="{FF2B5EF4-FFF2-40B4-BE49-F238E27FC236}">
                    <a16:creationId xmlns:a16="http://schemas.microsoft.com/office/drawing/2014/main" id="{4311C900-9881-F833-1E53-2F0C17A57B38}"/>
                  </a:ext>
                </a:extLst>
              </p:cNvPr>
              <p:cNvPicPr/>
              <p:nvPr/>
            </p:nvPicPr>
            <p:blipFill>
              <a:blip r:embed="rId126"/>
              <a:stretch>
                <a:fillRect/>
              </a:stretch>
            </p:blipFill>
            <p:spPr>
              <a:xfrm>
                <a:off x="3505754" y="4022844"/>
                <a:ext cx="188640" cy="4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7">
            <p14:nvContentPartPr>
              <p14:cNvPr id="126" name="Encre 125">
                <a:extLst>
                  <a:ext uri="{FF2B5EF4-FFF2-40B4-BE49-F238E27FC236}">
                    <a16:creationId xmlns:a16="http://schemas.microsoft.com/office/drawing/2014/main" id="{A598EF43-8F35-9B67-FBDF-DB52585E0981}"/>
                  </a:ext>
                </a:extLst>
              </p14:cNvPr>
              <p14:cNvContentPartPr/>
              <p14:nvPr/>
            </p14:nvContentPartPr>
            <p14:xfrm>
              <a:off x="2457434" y="4067844"/>
              <a:ext cx="330120" cy="162720"/>
            </p14:xfrm>
          </p:contentPart>
        </mc:Choice>
        <mc:Fallback>
          <p:pic>
            <p:nvPicPr>
              <p:cNvPr id="126" name="Encre 125">
                <a:extLst>
                  <a:ext uri="{FF2B5EF4-FFF2-40B4-BE49-F238E27FC236}">
                    <a16:creationId xmlns:a16="http://schemas.microsoft.com/office/drawing/2014/main" id="{A598EF43-8F35-9B67-FBDF-DB52585E0981}"/>
                  </a:ext>
                </a:extLst>
              </p:cNvPr>
              <p:cNvPicPr/>
              <p:nvPr/>
            </p:nvPicPr>
            <p:blipFill>
              <a:blip r:embed="rId128"/>
              <a:stretch>
                <a:fillRect/>
              </a:stretch>
            </p:blipFill>
            <p:spPr>
              <a:xfrm>
                <a:off x="2448434" y="4058844"/>
                <a:ext cx="347760" cy="18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9">
            <p14:nvContentPartPr>
              <p14:cNvPr id="127" name="Encre 126">
                <a:extLst>
                  <a:ext uri="{FF2B5EF4-FFF2-40B4-BE49-F238E27FC236}">
                    <a16:creationId xmlns:a16="http://schemas.microsoft.com/office/drawing/2014/main" id="{B19A5791-AB76-3970-9350-FF65955F54C6}"/>
                  </a:ext>
                </a:extLst>
              </p14:cNvPr>
              <p14:cNvContentPartPr/>
              <p14:nvPr/>
            </p14:nvContentPartPr>
            <p14:xfrm>
              <a:off x="2016074" y="3833484"/>
              <a:ext cx="113400" cy="248400"/>
            </p14:xfrm>
          </p:contentPart>
        </mc:Choice>
        <mc:Fallback>
          <p:pic>
            <p:nvPicPr>
              <p:cNvPr id="127" name="Encre 126">
                <a:extLst>
                  <a:ext uri="{FF2B5EF4-FFF2-40B4-BE49-F238E27FC236}">
                    <a16:creationId xmlns:a16="http://schemas.microsoft.com/office/drawing/2014/main" id="{B19A5791-AB76-3970-9350-FF65955F54C6}"/>
                  </a:ext>
                </a:extLst>
              </p:cNvPr>
              <p:cNvPicPr/>
              <p:nvPr/>
            </p:nvPicPr>
            <p:blipFill>
              <a:blip r:embed="rId130"/>
              <a:stretch>
                <a:fillRect/>
              </a:stretch>
            </p:blipFill>
            <p:spPr>
              <a:xfrm>
                <a:off x="2007074" y="3824484"/>
                <a:ext cx="131040" cy="266040"/>
              </a:xfrm>
              <a:prstGeom prst="rect">
                <a:avLst/>
              </a:prstGeom>
            </p:spPr>
          </p:pic>
        </mc:Fallback>
      </mc:AlternateContent>
      <p:grpSp>
        <p:nvGrpSpPr>
          <p:cNvPr id="130" name="Groupe 129">
            <a:extLst>
              <a:ext uri="{FF2B5EF4-FFF2-40B4-BE49-F238E27FC236}">
                <a16:creationId xmlns:a16="http://schemas.microsoft.com/office/drawing/2014/main" id="{1209B704-4498-ACBE-DE00-FC99FEBE3A4E}"/>
              </a:ext>
            </a:extLst>
          </p:cNvPr>
          <p:cNvGrpSpPr/>
          <p:nvPr/>
        </p:nvGrpSpPr>
        <p:grpSpPr>
          <a:xfrm>
            <a:off x="2544554" y="4186284"/>
            <a:ext cx="74160" cy="142560"/>
            <a:chOff x="2544554" y="4186284"/>
            <a:chExt cx="74160" cy="142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1">
              <p14:nvContentPartPr>
                <p14:cNvPr id="128" name="Encre 127">
                  <a:extLst>
                    <a:ext uri="{FF2B5EF4-FFF2-40B4-BE49-F238E27FC236}">
                      <a16:creationId xmlns:a16="http://schemas.microsoft.com/office/drawing/2014/main" id="{AF096FEA-AC73-B107-0F00-E134326B0C3E}"/>
                    </a:ext>
                  </a:extLst>
                </p14:cNvPr>
                <p14:cNvContentPartPr/>
                <p14:nvPr/>
              </p14:nvContentPartPr>
              <p14:xfrm>
                <a:off x="2544554" y="4252524"/>
                <a:ext cx="74160" cy="20160"/>
              </p14:xfrm>
            </p:contentPart>
          </mc:Choice>
          <mc:Fallback>
            <p:pic>
              <p:nvPicPr>
                <p:cNvPr id="128" name="Encre 127">
                  <a:extLst>
                    <a:ext uri="{FF2B5EF4-FFF2-40B4-BE49-F238E27FC236}">
                      <a16:creationId xmlns:a16="http://schemas.microsoft.com/office/drawing/2014/main" id="{AF096FEA-AC73-B107-0F00-E134326B0C3E}"/>
                    </a:ext>
                  </a:extLst>
                </p:cNvPr>
                <p:cNvPicPr/>
                <p:nvPr/>
              </p:nvPicPr>
              <p:blipFill>
                <a:blip r:embed="rId132"/>
                <a:stretch>
                  <a:fillRect/>
                </a:stretch>
              </p:blipFill>
              <p:spPr>
                <a:xfrm>
                  <a:off x="2535554" y="4243524"/>
                  <a:ext cx="91800" cy="3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3">
              <p14:nvContentPartPr>
                <p14:cNvPr id="129" name="Encre 128">
                  <a:extLst>
                    <a:ext uri="{FF2B5EF4-FFF2-40B4-BE49-F238E27FC236}">
                      <a16:creationId xmlns:a16="http://schemas.microsoft.com/office/drawing/2014/main" id="{CE6153A9-3867-3FC7-3B98-14D0C2DCAA4E}"/>
                    </a:ext>
                  </a:extLst>
                </p14:cNvPr>
                <p14:cNvContentPartPr/>
                <p14:nvPr/>
              </p14:nvContentPartPr>
              <p14:xfrm>
                <a:off x="2577674" y="4186284"/>
                <a:ext cx="18720" cy="142560"/>
              </p14:xfrm>
            </p:contentPart>
          </mc:Choice>
          <mc:Fallback>
            <p:pic>
              <p:nvPicPr>
                <p:cNvPr id="129" name="Encre 128">
                  <a:extLst>
                    <a:ext uri="{FF2B5EF4-FFF2-40B4-BE49-F238E27FC236}">
                      <a16:creationId xmlns:a16="http://schemas.microsoft.com/office/drawing/2014/main" id="{CE6153A9-3867-3FC7-3B98-14D0C2DCAA4E}"/>
                    </a:ext>
                  </a:extLst>
                </p:cNvPr>
                <p:cNvPicPr/>
                <p:nvPr/>
              </p:nvPicPr>
              <p:blipFill>
                <a:blip r:embed="rId134"/>
                <a:stretch>
                  <a:fillRect/>
                </a:stretch>
              </p:blipFill>
              <p:spPr>
                <a:xfrm>
                  <a:off x="2568674" y="4177644"/>
                  <a:ext cx="36360" cy="160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35">
            <p14:nvContentPartPr>
              <p14:cNvPr id="131" name="Encre 130">
                <a:extLst>
                  <a:ext uri="{FF2B5EF4-FFF2-40B4-BE49-F238E27FC236}">
                    <a16:creationId xmlns:a16="http://schemas.microsoft.com/office/drawing/2014/main" id="{D8634A1B-4927-FC28-CCCD-D4C851E3C57D}"/>
                  </a:ext>
                </a:extLst>
              </p14:cNvPr>
              <p14:cNvContentPartPr/>
              <p14:nvPr/>
            </p14:nvContentPartPr>
            <p14:xfrm>
              <a:off x="3212354" y="4120044"/>
              <a:ext cx="71280" cy="358200"/>
            </p14:xfrm>
          </p:contentPart>
        </mc:Choice>
        <mc:Fallback>
          <p:pic>
            <p:nvPicPr>
              <p:cNvPr id="131" name="Encre 130">
                <a:extLst>
                  <a:ext uri="{FF2B5EF4-FFF2-40B4-BE49-F238E27FC236}">
                    <a16:creationId xmlns:a16="http://schemas.microsoft.com/office/drawing/2014/main" id="{D8634A1B-4927-FC28-CCCD-D4C851E3C57D}"/>
                  </a:ext>
                </a:extLst>
              </p:cNvPr>
              <p:cNvPicPr/>
              <p:nvPr/>
            </p:nvPicPr>
            <p:blipFill>
              <a:blip r:embed="rId136"/>
              <a:stretch>
                <a:fillRect/>
              </a:stretch>
            </p:blipFill>
            <p:spPr>
              <a:xfrm>
                <a:off x="3203354" y="4111404"/>
                <a:ext cx="88920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7">
            <p14:nvContentPartPr>
              <p14:cNvPr id="132" name="Encre 131">
                <a:extLst>
                  <a:ext uri="{FF2B5EF4-FFF2-40B4-BE49-F238E27FC236}">
                    <a16:creationId xmlns:a16="http://schemas.microsoft.com/office/drawing/2014/main" id="{FC6DC56A-15A5-73E0-4E44-7EBB5F4E2B8D}"/>
                  </a:ext>
                </a:extLst>
              </p14:cNvPr>
              <p14:cNvContentPartPr/>
              <p14:nvPr/>
            </p14:nvContentPartPr>
            <p14:xfrm>
              <a:off x="3161594" y="3764004"/>
              <a:ext cx="154080" cy="286200"/>
            </p14:xfrm>
          </p:contentPart>
        </mc:Choice>
        <mc:Fallback>
          <p:pic>
            <p:nvPicPr>
              <p:cNvPr id="132" name="Encre 131">
                <a:extLst>
                  <a:ext uri="{FF2B5EF4-FFF2-40B4-BE49-F238E27FC236}">
                    <a16:creationId xmlns:a16="http://schemas.microsoft.com/office/drawing/2014/main" id="{FC6DC56A-15A5-73E0-4E44-7EBB5F4E2B8D}"/>
                  </a:ext>
                </a:extLst>
              </p:cNvPr>
              <p:cNvPicPr/>
              <p:nvPr/>
            </p:nvPicPr>
            <p:blipFill>
              <a:blip r:embed="rId138"/>
              <a:stretch>
                <a:fillRect/>
              </a:stretch>
            </p:blipFill>
            <p:spPr>
              <a:xfrm>
                <a:off x="3152594" y="3755364"/>
                <a:ext cx="171720" cy="30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9">
            <p14:nvContentPartPr>
              <p14:cNvPr id="133" name="Encre 132">
                <a:extLst>
                  <a:ext uri="{FF2B5EF4-FFF2-40B4-BE49-F238E27FC236}">
                    <a16:creationId xmlns:a16="http://schemas.microsoft.com/office/drawing/2014/main" id="{B43B8280-552C-FFC3-3B99-7E3983A26106}"/>
                  </a:ext>
                </a:extLst>
              </p14:cNvPr>
              <p14:cNvContentPartPr/>
              <p14:nvPr/>
            </p14:nvContentPartPr>
            <p14:xfrm>
              <a:off x="2792594" y="4220484"/>
              <a:ext cx="74160" cy="71280"/>
            </p14:xfrm>
          </p:contentPart>
        </mc:Choice>
        <mc:Fallback>
          <p:pic>
            <p:nvPicPr>
              <p:cNvPr id="133" name="Encre 132">
                <a:extLst>
                  <a:ext uri="{FF2B5EF4-FFF2-40B4-BE49-F238E27FC236}">
                    <a16:creationId xmlns:a16="http://schemas.microsoft.com/office/drawing/2014/main" id="{B43B8280-552C-FFC3-3B99-7E3983A26106}"/>
                  </a:ext>
                </a:extLst>
              </p:cNvPr>
              <p:cNvPicPr/>
              <p:nvPr/>
            </p:nvPicPr>
            <p:blipFill>
              <a:blip r:embed="rId140"/>
              <a:stretch>
                <a:fillRect/>
              </a:stretch>
            </p:blipFill>
            <p:spPr>
              <a:xfrm>
                <a:off x="2783954" y="4211844"/>
                <a:ext cx="91800" cy="8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1">
            <p14:nvContentPartPr>
              <p14:cNvPr id="135" name="Encre 134">
                <a:extLst>
                  <a:ext uri="{FF2B5EF4-FFF2-40B4-BE49-F238E27FC236}">
                    <a16:creationId xmlns:a16="http://schemas.microsoft.com/office/drawing/2014/main" id="{CD0E462E-060C-E800-C137-5897DBCD5AAE}"/>
                  </a:ext>
                </a:extLst>
              </p14:cNvPr>
              <p14:cNvContentPartPr/>
              <p14:nvPr/>
            </p14:nvContentPartPr>
            <p14:xfrm>
              <a:off x="2665514" y="4009884"/>
              <a:ext cx="256320" cy="79920"/>
            </p14:xfrm>
          </p:contentPart>
        </mc:Choice>
        <mc:Fallback>
          <p:pic>
            <p:nvPicPr>
              <p:cNvPr id="135" name="Encre 134">
                <a:extLst>
                  <a:ext uri="{FF2B5EF4-FFF2-40B4-BE49-F238E27FC236}">
                    <a16:creationId xmlns:a16="http://schemas.microsoft.com/office/drawing/2014/main" id="{CD0E462E-060C-E800-C137-5897DBCD5AAE}"/>
                  </a:ext>
                </a:extLst>
              </p:cNvPr>
              <p:cNvPicPr/>
              <p:nvPr/>
            </p:nvPicPr>
            <p:blipFill>
              <a:blip r:embed="rId142"/>
              <a:stretch>
                <a:fillRect/>
              </a:stretch>
            </p:blipFill>
            <p:spPr>
              <a:xfrm>
                <a:off x="2656874" y="4001244"/>
                <a:ext cx="27396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3">
            <p14:nvContentPartPr>
              <p14:cNvPr id="136" name="Encre 135">
                <a:extLst>
                  <a:ext uri="{FF2B5EF4-FFF2-40B4-BE49-F238E27FC236}">
                    <a16:creationId xmlns:a16="http://schemas.microsoft.com/office/drawing/2014/main" id="{67B5B601-15A7-2B1D-BEB2-ED57B6CE0CF3}"/>
                  </a:ext>
                </a:extLst>
              </p14:cNvPr>
              <p14:cNvContentPartPr/>
              <p14:nvPr/>
            </p14:nvContentPartPr>
            <p14:xfrm>
              <a:off x="3337634" y="4306524"/>
              <a:ext cx="190800" cy="225000"/>
            </p14:xfrm>
          </p:contentPart>
        </mc:Choice>
        <mc:Fallback>
          <p:pic>
            <p:nvPicPr>
              <p:cNvPr id="136" name="Encre 135">
                <a:extLst>
                  <a:ext uri="{FF2B5EF4-FFF2-40B4-BE49-F238E27FC236}">
                    <a16:creationId xmlns:a16="http://schemas.microsoft.com/office/drawing/2014/main" id="{67B5B601-15A7-2B1D-BEB2-ED57B6CE0CF3}"/>
                  </a:ext>
                </a:extLst>
              </p:cNvPr>
              <p:cNvPicPr/>
              <p:nvPr/>
            </p:nvPicPr>
            <p:blipFill>
              <a:blip r:embed="rId144"/>
              <a:stretch>
                <a:fillRect/>
              </a:stretch>
            </p:blipFill>
            <p:spPr>
              <a:xfrm>
                <a:off x="3328994" y="4297884"/>
                <a:ext cx="208440" cy="242640"/>
              </a:xfrm>
              <a:prstGeom prst="rect">
                <a:avLst/>
              </a:prstGeom>
            </p:spPr>
          </p:pic>
        </mc:Fallback>
      </mc:AlternateContent>
      <p:grpSp>
        <p:nvGrpSpPr>
          <p:cNvPr id="141" name="Groupe 140">
            <a:extLst>
              <a:ext uri="{FF2B5EF4-FFF2-40B4-BE49-F238E27FC236}">
                <a16:creationId xmlns:a16="http://schemas.microsoft.com/office/drawing/2014/main" id="{57D79682-2A49-525D-B6AE-D3B443FD34F2}"/>
              </a:ext>
            </a:extLst>
          </p:cNvPr>
          <p:cNvGrpSpPr/>
          <p:nvPr/>
        </p:nvGrpSpPr>
        <p:grpSpPr>
          <a:xfrm>
            <a:off x="3282914" y="3942204"/>
            <a:ext cx="353160" cy="387720"/>
            <a:chOff x="3282914" y="3942204"/>
            <a:chExt cx="353160" cy="3877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5">
              <p14:nvContentPartPr>
                <p14:cNvPr id="139" name="Encre 138">
                  <a:extLst>
                    <a:ext uri="{FF2B5EF4-FFF2-40B4-BE49-F238E27FC236}">
                      <a16:creationId xmlns:a16="http://schemas.microsoft.com/office/drawing/2014/main" id="{FBE1BAAA-FFBE-3658-E12A-5A87F73826AE}"/>
                    </a:ext>
                  </a:extLst>
                </p14:cNvPr>
                <p14:cNvContentPartPr/>
                <p14:nvPr/>
              </p14:nvContentPartPr>
              <p14:xfrm>
                <a:off x="3326834" y="3942204"/>
                <a:ext cx="309240" cy="386640"/>
              </p14:xfrm>
            </p:contentPart>
          </mc:Choice>
          <mc:Fallback>
            <p:pic>
              <p:nvPicPr>
                <p:cNvPr id="139" name="Encre 138">
                  <a:extLst>
                    <a:ext uri="{FF2B5EF4-FFF2-40B4-BE49-F238E27FC236}">
                      <a16:creationId xmlns:a16="http://schemas.microsoft.com/office/drawing/2014/main" id="{FBE1BAAA-FFBE-3658-E12A-5A87F73826AE}"/>
                    </a:ext>
                  </a:extLst>
                </p:cNvPr>
                <p:cNvPicPr/>
                <p:nvPr/>
              </p:nvPicPr>
              <p:blipFill>
                <a:blip r:embed="rId146"/>
                <a:stretch>
                  <a:fillRect/>
                </a:stretch>
              </p:blipFill>
              <p:spPr>
                <a:xfrm>
                  <a:off x="3317834" y="3933204"/>
                  <a:ext cx="326880" cy="40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7">
              <p14:nvContentPartPr>
                <p14:cNvPr id="140" name="Encre 139">
                  <a:extLst>
                    <a:ext uri="{FF2B5EF4-FFF2-40B4-BE49-F238E27FC236}">
                      <a16:creationId xmlns:a16="http://schemas.microsoft.com/office/drawing/2014/main" id="{A321900A-9F67-D567-3AB4-0400A0FBA228}"/>
                    </a:ext>
                  </a:extLst>
                </p14:cNvPr>
                <p14:cNvContentPartPr/>
                <p14:nvPr/>
              </p14:nvContentPartPr>
              <p14:xfrm>
                <a:off x="3282914" y="4243164"/>
                <a:ext cx="98280" cy="86760"/>
              </p14:xfrm>
            </p:contentPart>
          </mc:Choice>
          <mc:Fallback>
            <p:pic>
              <p:nvPicPr>
                <p:cNvPr id="140" name="Encre 139">
                  <a:extLst>
                    <a:ext uri="{FF2B5EF4-FFF2-40B4-BE49-F238E27FC236}">
                      <a16:creationId xmlns:a16="http://schemas.microsoft.com/office/drawing/2014/main" id="{A321900A-9F67-D567-3AB4-0400A0FBA228}"/>
                    </a:ext>
                  </a:extLst>
                </p:cNvPr>
                <p:cNvPicPr/>
                <p:nvPr/>
              </p:nvPicPr>
              <p:blipFill>
                <a:blip r:embed="rId148"/>
                <a:stretch>
                  <a:fillRect/>
                </a:stretch>
              </p:blipFill>
              <p:spPr>
                <a:xfrm>
                  <a:off x="3273914" y="4234164"/>
                  <a:ext cx="115920" cy="104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49">
            <p14:nvContentPartPr>
              <p14:cNvPr id="162" name="Encre 161">
                <a:extLst>
                  <a:ext uri="{FF2B5EF4-FFF2-40B4-BE49-F238E27FC236}">
                    <a16:creationId xmlns:a16="http://schemas.microsoft.com/office/drawing/2014/main" id="{F98EB04C-C867-83D0-8B9F-72E08D720912}"/>
                  </a:ext>
                </a:extLst>
              </p14:cNvPr>
              <p14:cNvContentPartPr/>
              <p14:nvPr/>
            </p14:nvContentPartPr>
            <p14:xfrm>
              <a:off x="2544554" y="4395444"/>
              <a:ext cx="75600" cy="144360"/>
            </p14:xfrm>
          </p:contentPart>
        </mc:Choice>
        <mc:Fallback>
          <p:pic>
            <p:nvPicPr>
              <p:cNvPr id="162" name="Encre 161">
                <a:extLst>
                  <a:ext uri="{FF2B5EF4-FFF2-40B4-BE49-F238E27FC236}">
                    <a16:creationId xmlns:a16="http://schemas.microsoft.com/office/drawing/2014/main" id="{F98EB04C-C867-83D0-8B9F-72E08D720912}"/>
                  </a:ext>
                </a:extLst>
              </p:cNvPr>
              <p:cNvPicPr/>
              <p:nvPr/>
            </p:nvPicPr>
            <p:blipFill>
              <a:blip r:embed="rId150"/>
              <a:stretch>
                <a:fillRect/>
              </a:stretch>
            </p:blipFill>
            <p:spPr>
              <a:xfrm>
                <a:off x="2535554" y="4386804"/>
                <a:ext cx="93240" cy="16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1">
            <p14:nvContentPartPr>
              <p14:cNvPr id="163" name="Encre 162">
                <a:extLst>
                  <a:ext uri="{FF2B5EF4-FFF2-40B4-BE49-F238E27FC236}">
                    <a16:creationId xmlns:a16="http://schemas.microsoft.com/office/drawing/2014/main" id="{28D02296-A78E-8CC7-3BE5-78BF4AA24074}"/>
                  </a:ext>
                </a:extLst>
              </p14:cNvPr>
              <p14:cNvContentPartPr/>
              <p14:nvPr/>
            </p14:nvContentPartPr>
            <p14:xfrm>
              <a:off x="3182834" y="4448364"/>
              <a:ext cx="266760" cy="357120"/>
            </p14:xfrm>
          </p:contentPart>
        </mc:Choice>
        <mc:Fallback>
          <p:pic>
            <p:nvPicPr>
              <p:cNvPr id="163" name="Encre 162">
                <a:extLst>
                  <a:ext uri="{FF2B5EF4-FFF2-40B4-BE49-F238E27FC236}">
                    <a16:creationId xmlns:a16="http://schemas.microsoft.com/office/drawing/2014/main" id="{28D02296-A78E-8CC7-3BE5-78BF4AA24074}"/>
                  </a:ext>
                </a:extLst>
              </p:cNvPr>
              <p:cNvPicPr/>
              <p:nvPr/>
            </p:nvPicPr>
            <p:blipFill>
              <a:blip r:embed="rId152"/>
              <a:stretch>
                <a:fillRect/>
              </a:stretch>
            </p:blipFill>
            <p:spPr>
              <a:xfrm>
                <a:off x="3174194" y="4439724"/>
                <a:ext cx="284400" cy="37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3">
            <p14:nvContentPartPr>
              <p14:cNvPr id="164" name="Encre 163">
                <a:extLst>
                  <a:ext uri="{FF2B5EF4-FFF2-40B4-BE49-F238E27FC236}">
                    <a16:creationId xmlns:a16="http://schemas.microsoft.com/office/drawing/2014/main" id="{F8151196-B327-7F3F-5E44-5A69C206B63F}"/>
                  </a:ext>
                </a:extLst>
              </p14:cNvPr>
              <p14:cNvContentPartPr/>
              <p14:nvPr/>
            </p14:nvContentPartPr>
            <p14:xfrm>
              <a:off x="1916714" y="5198604"/>
              <a:ext cx="260640" cy="574200"/>
            </p14:xfrm>
          </p:contentPart>
        </mc:Choice>
        <mc:Fallback>
          <p:pic>
            <p:nvPicPr>
              <p:cNvPr id="164" name="Encre 163">
                <a:extLst>
                  <a:ext uri="{FF2B5EF4-FFF2-40B4-BE49-F238E27FC236}">
                    <a16:creationId xmlns:a16="http://schemas.microsoft.com/office/drawing/2014/main" id="{F8151196-B327-7F3F-5E44-5A69C206B63F}"/>
                  </a:ext>
                </a:extLst>
              </p:cNvPr>
              <p:cNvPicPr/>
              <p:nvPr/>
            </p:nvPicPr>
            <p:blipFill>
              <a:blip r:embed="rId154"/>
              <a:stretch>
                <a:fillRect/>
              </a:stretch>
            </p:blipFill>
            <p:spPr>
              <a:xfrm>
                <a:off x="1908074" y="5189964"/>
                <a:ext cx="278280" cy="591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5">
            <p14:nvContentPartPr>
              <p14:cNvPr id="170" name="Encre 169">
                <a:extLst>
                  <a:ext uri="{FF2B5EF4-FFF2-40B4-BE49-F238E27FC236}">
                    <a16:creationId xmlns:a16="http://schemas.microsoft.com/office/drawing/2014/main" id="{DB2B39A4-C836-4B9D-9DFB-21BD3CF60822}"/>
                  </a:ext>
                </a:extLst>
              </p14:cNvPr>
              <p14:cNvContentPartPr/>
              <p14:nvPr/>
            </p14:nvContentPartPr>
            <p14:xfrm>
              <a:off x="1464554" y="5222004"/>
              <a:ext cx="146160" cy="304560"/>
            </p14:xfrm>
          </p:contentPart>
        </mc:Choice>
        <mc:Fallback>
          <p:pic>
            <p:nvPicPr>
              <p:cNvPr id="170" name="Encre 169">
                <a:extLst>
                  <a:ext uri="{FF2B5EF4-FFF2-40B4-BE49-F238E27FC236}">
                    <a16:creationId xmlns:a16="http://schemas.microsoft.com/office/drawing/2014/main" id="{DB2B39A4-C836-4B9D-9DFB-21BD3CF60822}"/>
                  </a:ext>
                </a:extLst>
              </p:cNvPr>
              <p:cNvPicPr/>
              <p:nvPr/>
            </p:nvPicPr>
            <p:blipFill>
              <a:blip r:embed="rId156"/>
              <a:stretch>
                <a:fillRect/>
              </a:stretch>
            </p:blipFill>
            <p:spPr>
              <a:xfrm>
                <a:off x="1455914" y="5213004"/>
                <a:ext cx="163800" cy="32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7">
            <p14:nvContentPartPr>
              <p14:cNvPr id="174" name="Encre 173">
                <a:extLst>
                  <a:ext uri="{FF2B5EF4-FFF2-40B4-BE49-F238E27FC236}">
                    <a16:creationId xmlns:a16="http://schemas.microsoft.com/office/drawing/2014/main" id="{4F7EC5C8-E8B0-7624-DECC-3357BF841BDE}"/>
                  </a:ext>
                </a:extLst>
              </p14:cNvPr>
              <p14:cNvContentPartPr/>
              <p14:nvPr/>
            </p14:nvContentPartPr>
            <p14:xfrm>
              <a:off x="2686394" y="5111844"/>
              <a:ext cx="541800" cy="659880"/>
            </p14:xfrm>
          </p:contentPart>
        </mc:Choice>
        <mc:Fallback>
          <p:pic>
            <p:nvPicPr>
              <p:cNvPr id="174" name="Encre 173">
                <a:extLst>
                  <a:ext uri="{FF2B5EF4-FFF2-40B4-BE49-F238E27FC236}">
                    <a16:creationId xmlns:a16="http://schemas.microsoft.com/office/drawing/2014/main" id="{4F7EC5C8-E8B0-7624-DECC-3357BF841BDE}"/>
                  </a:ext>
                </a:extLst>
              </p:cNvPr>
              <p:cNvPicPr/>
              <p:nvPr/>
            </p:nvPicPr>
            <p:blipFill>
              <a:blip r:embed="rId158"/>
              <a:stretch>
                <a:fillRect/>
              </a:stretch>
            </p:blipFill>
            <p:spPr>
              <a:xfrm>
                <a:off x="2632754" y="5004204"/>
                <a:ext cx="649440" cy="875520"/>
              </a:xfrm>
              <a:prstGeom prst="rect">
                <a:avLst/>
              </a:prstGeom>
            </p:spPr>
          </p:pic>
        </mc:Fallback>
      </mc:AlternateContent>
      <p:grpSp>
        <p:nvGrpSpPr>
          <p:cNvPr id="205" name="Groupe 204">
            <a:extLst>
              <a:ext uri="{FF2B5EF4-FFF2-40B4-BE49-F238E27FC236}">
                <a16:creationId xmlns:a16="http://schemas.microsoft.com/office/drawing/2014/main" id="{49656367-D7F4-C5C5-88D9-1886BE307C74}"/>
              </a:ext>
            </a:extLst>
          </p:cNvPr>
          <p:cNvGrpSpPr/>
          <p:nvPr/>
        </p:nvGrpSpPr>
        <p:grpSpPr>
          <a:xfrm>
            <a:off x="10322354" y="4873164"/>
            <a:ext cx="1234440" cy="534600"/>
            <a:chOff x="10322354" y="4873164"/>
            <a:chExt cx="1234440" cy="534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9">
              <p14:nvContentPartPr>
                <p14:cNvPr id="203" name="Encre 202">
                  <a:extLst>
                    <a:ext uri="{FF2B5EF4-FFF2-40B4-BE49-F238E27FC236}">
                      <a16:creationId xmlns:a16="http://schemas.microsoft.com/office/drawing/2014/main" id="{D6FD55B5-2D07-921E-CFF4-DDA21CA9694B}"/>
                    </a:ext>
                  </a:extLst>
                </p14:cNvPr>
                <p14:cNvContentPartPr/>
                <p14:nvPr/>
              </p14:nvContentPartPr>
              <p14:xfrm>
                <a:off x="10322354" y="4873164"/>
                <a:ext cx="135360" cy="400320"/>
              </p14:xfrm>
            </p:contentPart>
          </mc:Choice>
          <mc:Fallback>
            <p:pic>
              <p:nvPicPr>
                <p:cNvPr id="203" name="Encre 202">
                  <a:extLst>
                    <a:ext uri="{FF2B5EF4-FFF2-40B4-BE49-F238E27FC236}">
                      <a16:creationId xmlns:a16="http://schemas.microsoft.com/office/drawing/2014/main" id="{D6FD55B5-2D07-921E-CFF4-DDA21CA9694B}"/>
                    </a:ext>
                  </a:extLst>
                </p:cNvPr>
                <p:cNvPicPr/>
                <p:nvPr/>
              </p:nvPicPr>
              <p:blipFill>
                <a:blip r:embed="rId160"/>
                <a:stretch>
                  <a:fillRect/>
                </a:stretch>
              </p:blipFill>
              <p:spPr>
                <a:xfrm>
                  <a:off x="10313714" y="4864524"/>
                  <a:ext cx="153000" cy="41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1">
              <p14:nvContentPartPr>
                <p14:cNvPr id="204" name="Encre 203">
                  <a:extLst>
                    <a:ext uri="{FF2B5EF4-FFF2-40B4-BE49-F238E27FC236}">
                      <a16:creationId xmlns:a16="http://schemas.microsoft.com/office/drawing/2014/main" id="{33DEC575-55B2-0B06-E54E-67E18C9B140A}"/>
                    </a:ext>
                  </a:extLst>
                </p14:cNvPr>
                <p14:cNvContentPartPr/>
                <p14:nvPr/>
              </p14:nvContentPartPr>
              <p14:xfrm>
                <a:off x="10598114" y="4938684"/>
                <a:ext cx="958680" cy="469080"/>
              </p14:xfrm>
            </p:contentPart>
          </mc:Choice>
          <mc:Fallback>
            <p:pic>
              <p:nvPicPr>
                <p:cNvPr id="204" name="Encre 203">
                  <a:extLst>
                    <a:ext uri="{FF2B5EF4-FFF2-40B4-BE49-F238E27FC236}">
                      <a16:creationId xmlns:a16="http://schemas.microsoft.com/office/drawing/2014/main" id="{33DEC575-55B2-0B06-E54E-67E18C9B140A}"/>
                    </a:ext>
                  </a:extLst>
                </p:cNvPr>
                <p:cNvPicPr/>
                <p:nvPr/>
              </p:nvPicPr>
              <p:blipFill>
                <a:blip r:embed="rId162"/>
                <a:stretch>
                  <a:fillRect/>
                </a:stretch>
              </p:blipFill>
              <p:spPr>
                <a:xfrm>
                  <a:off x="10589114" y="4930044"/>
                  <a:ext cx="976320" cy="4867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63">
            <p14:nvContentPartPr>
              <p14:cNvPr id="206" name="Encre 205">
                <a:extLst>
                  <a:ext uri="{FF2B5EF4-FFF2-40B4-BE49-F238E27FC236}">
                    <a16:creationId xmlns:a16="http://schemas.microsoft.com/office/drawing/2014/main" id="{0DAE7ED9-379F-BF4B-009D-0D6334FC5DEB}"/>
                  </a:ext>
                </a:extLst>
              </p14:cNvPr>
              <p14:cNvContentPartPr/>
              <p14:nvPr/>
            </p14:nvContentPartPr>
            <p14:xfrm>
              <a:off x="9606674" y="5309844"/>
              <a:ext cx="162360" cy="355320"/>
            </p14:xfrm>
          </p:contentPart>
        </mc:Choice>
        <mc:Fallback>
          <p:pic>
            <p:nvPicPr>
              <p:cNvPr id="206" name="Encre 205">
                <a:extLst>
                  <a:ext uri="{FF2B5EF4-FFF2-40B4-BE49-F238E27FC236}">
                    <a16:creationId xmlns:a16="http://schemas.microsoft.com/office/drawing/2014/main" id="{0DAE7ED9-379F-BF4B-009D-0D6334FC5DEB}"/>
                  </a:ext>
                </a:extLst>
              </p:cNvPr>
              <p:cNvPicPr/>
              <p:nvPr/>
            </p:nvPicPr>
            <p:blipFill>
              <a:blip r:embed="rId164"/>
              <a:stretch>
                <a:fillRect/>
              </a:stretch>
            </p:blipFill>
            <p:spPr>
              <a:xfrm>
                <a:off x="9598034" y="5301204"/>
                <a:ext cx="180000" cy="372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5">
            <p14:nvContentPartPr>
              <p14:cNvPr id="207" name="Encre 206">
                <a:extLst>
                  <a:ext uri="{FF2B5EF4-FFF2-40B4-BE49-F238E27FC236}">
                    <a16:creationId xmlns:a16="http://schemas.microsoft.com/office/drawing/2014/main" id="{51D5EC61-DA89-ED1D-500C-B3A3E6AD0856}"/>
                  </a:ext>
                </a:extLst>
              </p14:cNvPr>
              <p14:cNvContentPartPr/>
              <p14:nvPr/>
            </p14:nvContentPartPr>
            <p14:xfrm>
              <a:off x="9946874" y="5685684"/>
              <a:ext cx="91800" cy="319320"/>
            </p14:xfrm>
          </p:contentPart>
        </mc:Choice>
        <mc:Fallback>
          <p:pic>
            <p:nvPicPr>
              <p:cNvPr id="207" name="Encre 206">
                <a:extLst>
                  <a:ext uri="{FF2B5EF4-FFF2-40B4-BE49-F238E27FC236}">
                    <a16:creationId xmlns:a16="http://schemas.microsoft.com/office/drawing/2014/main" id="{51D5EC61-DA89-ED1D-500C-B3A3E6AD0856}"/>
                  </a:ext>
                </a:extLst>
              </p:cNvPr>
              <p:cNvPicPr/>
              <p:nvPr/>
            </p:nvPicPr>
            <p:blipFill>
              <a:blip r:embed="rId166"/>
              <a:stretch>
                <a:fillRect/>
              </a:stretch>
            </p:blipFill>
            <p:spPr>
              <a:xfrm>
                <a:off x="9938234" y="5676684"/>
                <a:ext cx="109440" cy="33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7">
            <p14:nvContentPartPr>
              <p14:cNvPr id="208" name="Encre 207">
                <a:extLst>
                  <a:ext uri="{FF2B5EF4-FFF2-40B4-BE49-F238E27FC236}">
                    <a16:creationId xmlns:a16="http://schemas.microsoft.com/office/drawing/2014/main" id="{C61A413F-BD69-1A6C-7A47-2E31BB7C3BF6}"/>
                  </a:ext>
                </a:extLst>
              </p14:cNvPr>
              <p14:cNvContentPartPr/>
              <p14:nvPr/>
            </p14:nvContentPartPr>
            <p14:xfrm>
              <a:off x="10139834" y="5872164"/>
              <a:ext cx="122760" cy="143280"/>
            </p14:xfrm>
          </p:contentPart>
        </mc:Choice>
        <mc:Fallback>
          <p:pic>
            <p:nvPicPr>
              <p:cNvPr id="208" name="Encre 207">
                <a:extLst>
                  <a:ext uri="{FF2B5EF4-FFF2-40B4-BE49-F238E27FC236}">
                    <a16:creationId xmlns:a16="http://schemas.microsoft.com/office/drawing/2014/main" id="{C61A413F-BD69-1A6C-7A47-2E31BB7C3BF6}"/>
                  </a:ext>
                </a:extLst>
              </p:cNvPr>
              <p:cNvPicPr/>
              <p:nvPr/>
            </p:nvPicPr>
            <p:blipFill>
              <a:blip r:embed="rId168"/>
              <a:stretch>
                <a:fillRect/>
              </a:stretch>
            </p:blipFill>
            <p:spPr>
              <a:xfrm>
                <a:off x="10131194" y="5863164"/>
                <a:ext cx="140400" cy="160920"/>
              </a:xfrm>
              <a:prstGeom prst="rect">
                <a:avLst/>
              </a:prstGeom>
            </p:spPr>
          </p:pic>
        </mc:Fallback>
      </mc:AlternateContent>
      <p:grpSp>
        <p:nvGrpSpPr>
          <p:cNvPr id="212" name="Groupe 211">
            <a:extLst>
              <a:ext uri="{FF2B5EF4-FFF2-40B4-BE49-F238E27FC236}">
                <a16:creationId xmlns:a16="http://schemas.microsoft.com/office/drawing/2014/main" id="{82C85DF7-6AB2-35D0-6BB6-71CBAAF9ED64}"/>
              </a:ext>
            </a:extLst>
          </p:cNvPr>
          <p:cNvGrpSpPr/>
          <p:nvPr/>
        </p:nvGrpSpPr>
        <p:grpSpPr>
          <a:xfrm>
            <a:off x="8404994" y="4857684"/>
            <a:ext cx="1831320" cy="528480"/>
            <a:chOff x="8404994" y="4857684"/>
            <a:chExt cx="1831320" cy="528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69">
              <p14:nvContentPartPr>
                <p14:cNvPr id="198" name="Encre 197">
                  <a:extLst>
                    <a:ext uri="{FF2B5EF4-FFF2-40B4-BE49-F238E27FC236}">
                      <a16:creationId xmlns:a16="http://schemas.microsoft.com/office/drawing/2014/main" id="{162B0005-7828-4037-26C8-E3068DBB559B}"/>
                    </a:ext>
                  </a:extLst>
                </p14:cNvPr>
                <p14:cNvContentPartPr/>
                <p14:nvPr/>
              </p14:nvContentPartPr>
              <p14:xfrm>
                <a:off x="8868674" y="4864164"/>
                <a:ext cx="252000" cy="522000"/>
              </p14:xfrm>
            </p:contentPart>
          </mc:Choice>
          <mc:Fallback>
            <p:pic>
              <p:nvPicPr>
                <p:cNvPr id="198" name="Encre 197">
                  <a:extLst>
                    <a:ext uri="{FF2B5EF4-FFF2-40B4-BE49-F238E27FC236}">
                      <a16:creationId xmlns:a16="http://schemas.microsoft.com/office/drawing/2014/main" id="{162B0005-7828-4037-26C8-E3068DBB559B}"/>
                    </a:ext>
                  </a:extLst>
                </p:cNvPr>
                <p:cNvPicPr/>
                <p:nvPr/>
              </p:nvPicPr>
              <p:blipFill>
                <a:blip r:embed="rId170"/>
                <a:stretch>
                  <a:fillRect/>
                </a:stretch>
              </p:blipFill>
              <p:spPr>
                <a:xfrm>
                  <a:off x="8859674" y="4855164"/>
                  <a:ext cx="269640" cy="53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1">
              <p14:nvContentPartPr>
                <p14:cNvPr id="199" name="Encre 198">
                  <a:extLst>
                    <a:ext uri="{FF2B5EF4-FFF2-40B4-BE49-F238E27FC236}">
                      <a16:creationId xmlns:a16="http://schemas.microsoft.com/office/drawing/2014/main" id="{EBB5C808-7E15-3C81-D95F-711806D9A747}"/>
                    </a:ext>
                  </a:extLst>
                </p14:cNvPr>
                <p14:cNvContentPartPr/>
                <p14:nvPr/>
              </p14:nvContentPartPr>
              <p14:xfrm>
                <a:off x="9132554" y="5113284"/>
                <a:ext cx="750240" cy="235080"/>
              </p14:xfrm>
            </p:contentPart>
          </mc:Choice>
          <mc:Fallback>
            <p:pic>
              <p:nvPicPr>
                <p:cNvPr id="199" name="Encre 198">
                  <a:extLst>
                    <a:ext uri="{FF2B5EF4-FFF2-40B4-BE49-F238E27FC236}">
                      <a16:creationId xmlns:a16="http://schemas.microsoft.com/office/drawing/2014/main" id="{EBB5C808-7E15-3C81-D95F-711806D9A747}"/>
                    </a:ext>
                  </a:extLst>
                </p:cNvPr>
                <p:cNvPicPr/>
                <p:nvPr/>
              </p:nvPicPr>
              <p:blipFill>
                <a:blip r:embed="rId172"/>
                <a:stretch>
                  <a:fillRect/>
                </a:stretch>
              </p:blipFill>
              <p:spPr>
                <a:xfrm>
                  <a:off x="9123914" y="5104644"/>
                  <a:ext cx="767880" cy="25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3">
              <p14:nvContentPartPr>
                <p14:cNvPr id="201" name="Encre 200">
                  <a:extLst>
                    <a:ext uri="{FF2B5EF4-FFF2-40B4-BE49-F238E27FC236}">
                      <a16:creationId xmlns:a16="http://schemas.microsoft.com/office/drawing/2014/main" id="{70C870DB-0398-994C-F83A-EF6508DA158A}"/>
                    </a:ext>
                  </a:extLst>
                </p14:cNvPr>
                <p14:cNvContentPartPr/>
                <p14:nvPr/>
              </p14:nvContentPartPr>
              <p14:xfrm>
                <a:off x="9949034" y="4857684"/>
                <a:ext cx="287280" cy="419400"/>
              </p14:xfrm>
            </p:contentPart>
          </mc:Choice>
          <mc:Fallback>
            <p:pic>
              <p:nvPicPr>
                <p:cNvPr id="201" name="Encre 200">
                  <a:extLst>
                    <a:ext uri="{FF2B5EF4-FFF2-40B4-BE49-F238E27FC236}">
                      <a16:creationId xmlns:a16="http://schemas.microsoft.com/office/drawing/2014/main" id="{70C870DB-0398-994C-F83A-EF6508DA158A}"/>
                    </a:ext>
                  </a:extLst>
                </p:cNvPr>
                <p:cNvPicPr/>
                <p:nvPr/>
              </p:nvPicPr>
              <p:blipFill>
                <a:blip r:embed="rId174"/>
                <a:stretch>
                  <a:fillRect/>
                </a:stretch>
              </p:blipFill>
              <p:spPr>
                <a:xfrm>
                  <a:off x="9940394" y="4849044"/>
                  <a:ext cx="304920" cy="43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5">
              <p14:nvContentPartPr>
                <p14:cNvPr id="210" name="Encre 209">
                  <a:extLst>
                    <a:ext uri="{FF2B5EF4-FFF2-40B4-BE49-F238E27FC236}">
                      <a16:creationId xmlns:a16="http://schemas.microsoft.com/office/drawing/2014/main" id="{65BB6A4A-8D6E-DF67-7216-7FE163505AB0}"/>
                    </a:ext>
                  </a:extLst>
                </p14:cNvPr>
                <p14:cNvContentPartPr/>
                <p14:nvPr/>
              </p14:nvContentPartPr>
              <p14:xfrm>
                <a:off x="8703434" y="5155404"/>
                <a:ext cx="385920" cy="11880"/>
              </p14:xfrm>
            </p:contentPart>
          </mc:Choice>
          <mc:Fallback>
            <p:pic>
              <p:nvPicPr>
                <p:cNvPr id="210" name="Encre 209">
                  <a:extLst>
                    <a:ext uri="{FF2B5EF4-FFF2-40B4-BE49-F238E27FC236}">
                      <a16:creationId xmlns:a16="http://schemas.microsoft.com/office/drawing/2014/main" id="{65BB6A4A-8D6E-DF67-7216-7FE163505AB0}"/>
                    </a:ext>
                  </a:extLst>
                </p:cNvPr>
                <p:cNvPicPr/>
                <p:nvPr/>
              </p:nvPicPr>
              <p:blipFill>
                <a:blip r:embed="rId176"/>
                <a:stretch>
                  <a:fillRect/>
                </a:stretch>
              </p:blipFill>
              <p:spPr>
                <a:xfrm>
                  <a:off x="8694794" y="5146404"/>
                  <a:ext cx="403560" cy="2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7">
              <p14:nvContentPartPr>
                <p14:cNvPr id="211" name="Encre 210">
                  <a:extLst>
                    <a:ext uri="{FF2B5EF4-FFF2-40B4-BE49-F238E27FC236}">
                      <a16:creationId xmlns:a16="http://schemas.microsoft.com/office/drawing/2014/main" id="{26BE803E-B711-ACD4-4489-485E2A22DF60}"/>
                    </a:ext>
                  </a:extLst>
                </p14:cNvPr>
                <p14:cNvContentPartPr/>
                <p14:nvPr/>
              </p14:nvContentPartPr>
              <p14:xfrm>
                <a:off x="8404994" y="4990884"/>
                <a:ext cx="135360" cy="270000"/>
              </p14:xfrm>
            </p:contentPart>
          </mc:Choice>
          <mc:Fallback>
            <p:pic>
              <p:nvPicPr>
                <p:cNvPr id="211" name="Encre 210">
                  <a:extLst>
                    <a:ext uri="{FF2B5EF4-FFF2-40B4-BE49-F238E27FC236}">
                      <a16:creationId xmlns:a16="http://schemas.microsoft.com/office/drawing/2014/main" id="{26BE803E-B711-ACD4-4489-485E2A22DF60}"/>
                    </a:ext>
                  </a:extLst>
                </p:cNvPr>
                <p:cNvPicPr/>
                <p:nvPr/>
              </p:nvPicPr>
              <p:blipFill>
                <a:blip r:embed="rId178"/>
                <a:stretch>
                  <a:fillRect/>
                </a:stretch>
              </p:blipFill>
              <p:spPr>
                <a:xfrm>
                  <a:off x="8396354" y="4981884"/>
                  <a:ext cx="153000" cy="2876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79">
            <p14:nvContentPartPr>
              <p14:cNvPr id="213" name="Encre 212">
                <a:extLst>
                  <a:ext uri="{FF2B5EF4-FFF2-40B4-BE49-F238E27FC236}">
                    <a16:creationId xmlns:a16="http://schemas.microsoft.com/office/drawing/2014/main" id="{531A6C08-C832-9219-8314-F7B6F0DFB7E4}"/>
                  </a:ext>
                </a:extLst>
              </p14:cNvPr>
              <p14:cNvContentPartPr/>
              <p14:nvPr/>
            </p14:nvContentPartPr>
            <p14:xfrm>
              <a:off x="2875034" y="6246204"/>
              <a:ext cx="57600" cy="497520"/>
            </p14:xfrm>
          </p:contentPart>
        </mc:Choice>
        <mc:Fallback>
          <p:pic>
            <p:nvPicPr>
              <p:cNvPr id="213" name="Encre 212">
                <a:extLst>
                  <a:ext uri="{FF2B5EF4-FFF2-40B4-BE49-F238E27FC236}">
                    <a16:creationId xmlns:a16="http://schemas.microsoft.com/office/drawing/2014/main" id="{531A6C08-C832-9219-8314-F7B6F0DFB7E4}"/>
                  </a:ext>
                </a:extLst>
              </p:cNvPr>
              <p:cNvPicPr/>
              <p:nvPr/>
            </p:nvPicPr>
            <p:blipFill>
              <a:blip r:embed="rId180"/>
              <a:stretch>
                <a:fillRect/>
              </a:stretch>
            </p:blipFill>
            <p:spPr>
              <a:xfrm>
                <a:off x="2866034" y="6237204"/>
                <a:ext cx="75240" cy="515160"/>
              </a:xfrm>
              <a:prstGeom prst="rect">
                <a:avLst/>
              </a:prstGeom>
            </p:spPr>
          </p:pic>
        </mc:Fallback>
      </mc:AlternateContent>
      <p:grpSp>
        <p:nvGrpSpPr>
          <p:cNvPr id="216" name="Groupe 215">
            <a:extLst>
              <a:ext uri="{FF2B5EF4-FFF2-40B4-BE49-F238E27FC236}">
                <a16:creationId xmlns:a16="http://schemas.microsoft.com/office/drawing/2014/main" id="{B797BE11-5A33-1D10-0E52-C5B20A12B15F}"/>
              </a:ext>
            </a:extLst>
          </p:cNvPr>
          <p:cNvGrpSpPr/>
          <p:nvPr/>
        </p:nvGrpSpPr>
        <p:grpSpPr>
          <a:xfrm>
            <a:off x="975674" y="4432884"/>
            <a:ext cx="6810840" cy="2541960"/>
            <a:chOff x="975674" y="4432884"/>
            <a:chExt cx="6810840" cy="25419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1">
              <p14:nvContentPartPr>
                <p14:cNvPr id="93" name="Encre 92">
                  <a:extLst>
                    <a:ext uri="{FF2B5EF4-FFF2-40B4-BE49-F238E27FC236}">
                      <a16:creationId xmlns:a16="http://schemas.microsoft.com/office/drawing/2014/main" id="{6F4B7726-6446-48B9-F454-CA578339426C}"/>
                    </a:ext>
                  </a:extLst>
                </p14:cNvPr>
                <p14:cNvContentPartPr/>
                <p14:nvPr/>
              </p14:nvContentPartPr>
              <p14:xfrm>
                <a:off x="5805434" y="4639164"/>
                <a:ext cx="165240" cy="375840"/>
              </p14:xfrm>
            </p:contentPart>
          </mc:Choice>
          <mc:Fallback>
            <p:pic>
              <p:nvPicPr>
                <p:cNvPr id="93" name="Encre 92">
                  <a:extLst>
                    <a:ext uri="{FF2B5EF4-FFF2-40B4-BE49-F238E27FC236}">
                      <a16:creationId xmlns:a16="http://schemas.microsoft.com/office/drawing/2014/main" id="{6F4B7726-6446-48B9-F454-CA578339426C}"/>
                    </a:ext>
                  </a:extLst>
                </p:cNvPr>
                <p:cNvPicPr/>
                <p:nvPr/>
              </p:nvPicPr>
              <p:blipFill>
                <a:blip r:embed="rId182"/>
                <a:stretch>
                  <a:fillRect/>
                </a:stretch>
              </p:blipFill>
              <p:spPr>
                <a:xfrm>
                  <a:off x="5796434" y="4630164"/>
                  <a:ext cx="182880" cy="39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3">
              <p14:nvContentPartPr>
                <p14:cNvPr id="94" name="Encre 93">
                  <a:extLst>
                    <a:ext uri="{FF2B5EF4-FFF2-40B4-BE49-F238E27FC236}">
                      <a16:creationId xmlns:a16="http://schemas.microsoft.com/office/drawing/2014/main" id="{F007D4D9-4815-273E-CC0F-59A3D7F2430C}"/>
                    </a:ext>
                  </a:extLst>
                </p14:cNvPr>
                <p14:cNvContentPartPr/>
                <p14:nvPr/>
              </p14:nvContentPartPr>
              <p14:xfrm>
                <a:off x="6070394" y="4846524"/>
                <a:ext cx="374400" cy="23400"/>
              </p14:xfrm>
            </p:contentPart>
          </mc:Choice>
          <mc:Fallback>
            <p:pic>
              <p:nvPicPr>
                <p:cNvPr id="94" name="Encre 93">
                  <a:extLst>
                    <a:ext uri="{FF2B5EF4-FFF2-40B4-BE49-F238E27FC236}">
                      <a16:creationId xmlns:a16="http://schemas.microsoft.com/office/drawing/2014/main" id="{F007D4D9-4815-273E-CC0F-59A3D7F2430C}"/>
                    </a:ext>
                  </a:extLst>
                </p:cNvPr>
                <p:cNvPicPr/>
                <p:nvPr/>
              </p:nvPicPr>
              <p:blipFill>
                <a:blip r:embed="rId184"/>
                <a:stretch>
                  <a:fillRect/>
                </a:stretch>
              </p:blipFill>
              <p:spPr>
                <a:xfrm>
                  <a:off x="6061394" y="4837884"/>
                  <a:ext cx="392040" cy="4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5">
              <p14:nvContentPartPr>
                <p14:cNvPr id="96" name="Encre 95">
                  <a:extLst>
                    <a:ext uri="{FF2B5EF4-FFF2-40B4-BE49-F238E27FC236}">
                      <a16:creationId xmlns:a16="http://schemas.microsoft.com/office/drawing/2014/main" id="{C475BD63-0FDC-BDA2-5856-D9F39D41A66E}"/>
                    </a:ext>
                  </a:extLst>
                </p14:cNvPr>
                <p14:cNvContentPartPr/>
                <p14:nvPr/>
              </p14:nvContentPartPr>
              <p14:xfrm>
                <a:off x="6522914" y="4432884"/>
                <a:ext cx="165240" cy="525240"/>
              </p14:xfrm>
            </p:contentPart>
          </mc:Choice>
          <mc:Fallback>
            <p:pic>
              <p:nvPicPr>
                <p:cNvPr id="96" name="Encre 95">
                  <a:extLst>
                    <a:ext uri="{FF2B5EF4-FFF2-40B4-BE49-F238E27FC236}">
                      <a16:creationId xmlns:a16="http://schemas.microsoft.com/office/drawing/2014/main" id="{C475BD63-0FDC-BDA2-5856-D9F39D41A66E}"/>
                    </a:ext>
                  </a:extLst>
                </p:cNvPr>
                <p:cNvPicPr/>
                <p:nvPr/>
              </p:nvPicPr>
              <p:blipFill>
                <a:blip r:embed="rId186"/>
                <a:stretch>
                  <a:fillRect/>
                </a:stretch>
              </p:blipFill>
              <p:spPr>
                <a:xfrm>
                  <a:off x="6513914" y="4424244"/>
                  <a:ext cx="182880" cy="54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7">
              <p14:nvContentPartPr>
                <p14:cNvPr id="98" name="Encre 97">
                  <a:extLst>
                    <a:ext uri="{FF2B5EF4-FFF2-40B4-BE49-F238E27FC236}">
                      <a16:creationId xmlns:a16="http://schemas.microsoft.com/office/drawing/2014/main" id="{5CA338BE-679A-E3C8-FB14-4086D97F5C08}"/>
                    </a:ext>
                  </a:extLst>
                </p14:cNvPr>
                <p14:cNvContentPartPr/>
                <p14:nvPr/>
              </p14:nvContentPartPr>
              <p14:xfrm>
                <a:off x="6775274" y="4888284"/>
                <a:ext cx="97920" cy="91440"/>
              </p14:xfrm>
            </p:contentPart>
          </mc:Choice>
          <mc:Fallback>
            <p:pic>
              <p:nvPicPr>
                <p:cNvPr id="98" name="Encre 97">
                  <a:extLst>
                    <a:ext uri="{FF2B5EF4-FFF2-40B4-BE49-F238E27FC236}">
                      <a16:creationId xmlns:a16="http://schemas.microsoft.com/office/drawing/2014/main" id="{5CA338BE-679A-E3C8-FB14-4086D97F5C08}"/>
                    </a:ext>
                  </a:extLst>
                </p:cNvPr>
                <p:cNvPicPr/>
                <p:nvPr/>
              </p:nvPicPr>
              <p:blipFill>
                <a:blip r:embed="rId188"/>
                <a:stretch>
                  <a:fillRect/>
                </a:stretch>
              </p:blipFill>
              <p:spPr>
                <a:xfrm>
                  <a:off x="6766274" y="4879644"/>
                  <a:ext cx="115560" cy="10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9">
              <p14:nvContentPartPr>
                <p14:cNvPr id="100" name="Encre 99">
                  <a:extLst>
                    <a:ext uri="{FF2B5EF4-FFF2-40B4-BE49-F238E27FC236}">
                      <a16:creationId xmlns:a16="http://schemas.microsoft.com/office/drawing/2014/main" id="{435C887B-6CFA-C18E-FCAD-7CCDB174B600}"/>
                    </a:ext>
                  </a:extLst>
                </p14:cNvPr>
                <p14:cNvContentPartPr/>
                <p14:nvPr/>
              </p14:nvContentPartPr>
              <p14:xfrm>
                <a:off x="5904794" y="5133804"/>
                <a:ext cx="65520" cy="131760"/>
              </p14:xfrm>
            </p:contentPart>
          </mc:Choice>
          <mc:Fallback>
            <p:pic>
              <p:nvPicPr>
                <p:cNvPr id="100" name="Encre 99">
                  <a:extLst>
                    <a:ext uri="{FF2B5EF4-FFF2-40B4-BE49-F238E27FC236}">
                      <a16:creationId xmlns:a16="http://schemas.microsoft.com/office/drawing/2014/main" id="{435C887B-6CFA-C18E-FCAD-7CCDB174B600}"/>
                    </a:ext>
                  </a:extLst>
                </p:cNvPr>
                <p:cNvPicPr/>
                <p:nvPr/>
              </p:nvPicPr>
              <p:blipFill>
                <a:blip r:embed="rId190"/>
                <a:stretch>
                  <a:fillRect/>
                </a:stretch>
              </p:blipFill>
              <p:spPr>
                <a:xfrm>
                  <a:off x="5896154" y="5124804"/>
                  <a:ext cx="83160" cy="14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1">
              <p14:nvContentPartPr>
                <p14:cNvPr id="101" name="Encre 100">
                  <a:extLst>
                    <a:ext uri="{FF2B5EF4-FFF2-40B4-BE49-F238E27FC236}">
                      <a16:creationId xmlns:a16="http://schemas.microsoft.com/office/drawing/2014/main" id="{975A6A96-6C08-C99D-25E7-105A479246C8}"/>
                    </a:ext>
                  </a:extLst>
                </p14:cNvPr>
                <p14:cNvContentPartPr/>
                <p14:nvPr/>
              </p14:nvContentPartPr>
              <p14:xfrm>
                <a:off x="6026114" y="5121924"/>
                <a:ext cx="75240" cy="12240"/>
              </p14:xfrm>
            </p:contentPart>
          </mc:Choice>
          <mc:Fallback>
            <p:pic>
              <p:nvPicPr>
                <p:cNvPr id="101" name="Encre 100">
                  <a:extLst>
                    <a:ext uri="{FF2B5EF4-FFF2-40B4-BE49-F238E27FC236}">
                      <a16:creationId xmlns:a16="http://schemas.microsoft.com/office/drawing/2014/main" id="{975A6A96-6C08-C99D-25E7-105A479246C8}"/>
                    </a:ext>
                  </a:extLst>
                </p:cNvPr>
                <p:cNvPicPr/>
                <p:nvPr/>
              </p:nvPicPr>
              <p:blipFill>
                <a:blip r:embed="rId192"/>
                <a:stretch>
                  <a:fillRect/>
                </a:stretch>
              </p:blipFill>
              <p:spPr>
                <a:xfrm>
                  <a:off x="6017114" y="5113284"/>
                  <a:ext cx="9288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3">
              <p14:nvContentPartPr>
                <p14:cNvPr id="102" name="Encre 101">
                  <a:extLst>
                    <a:ext uri="{FF2B5EF4-FFF2-40B4-BE49-F238E27FC236}">
                      <a16:creationId xmlns:a16="http://schemas.microsoft.com/office/drawing/2014/main" id="{04EF98F3-0773-27EE-B487-6E8DBDE1A483}"/>
                    </a:ext>
                  </a:extLst>
                </p14:cNvPr>
                <p14:cNvContentPartPr/>
                <p14:nvPr/>
              </p14:nvContentPartPr>
              <p14:xfrm>
                <a:off x="6059234" y="5067564"/>
                <a:ext cx="18360" cy="102600"/>
              </p14:xfrm>
            </p:contentPart>
          </mc:Choice>
          <mc:Fallback>
            <p:pic>
              <p:nvPicPr>
                <p:cNvPr id="102" name="Encre 101">
                  <a:extLst>
                    <a:ext uri="{FF2B5EF4-FFF2-40B4-BE49-F238E27FC236}">
                      <a16:creationId xmlns:a16="http://schemas.microsoft.com/office/drawing/2014/main" id="{04EF98F3-0773-27EE-B487-6E8DBDE1A483}"/>
                    </a:ext>
                  </a:extLst>
                </p:cNvPr>
                <p:cNvPicPr/>
                <p:nvPr/>
              </p:nvPicPr>
              <p:blipFill>
                <a:blip r:embed="rId194"/>
                <a:stretch>
                  <a:fillRect/>
                </a:stretch>
              </p:blipFill>
              <p:spPr>
                <a:xfrm>
                  <a:off x="6050234" y="5058924"/>
                  <a:ext cx="36000" cy="12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5">
              <p14:nvContentPartPr>
                <p14:cNvPr id="104" name="Encre 103">
                  <a:extLst>
                    <a:ext uri="{FF2B5EF4-FFF2-40B4-BE49-F238E27FC236}">
                      <a16:creationId xmlns:a16="http://schemas.microsoft.com/office/drawing/2014/main" id="{77C290B4-1A45-F4DF-1751-2E64B90DC5BB}"/>
                    </a:ext>
                  </a:extLst>
                </p14:cNvPr>
                <p14:cNvContentPartPr/>
                <p14:nvPr/>
              </p14:nvContentPartPr>
              <p14:xfrm>
                <a:off x="6775634" y="5056404"/>
                <a:ext cx="78840" cy="288720"/>
              </p14:xfrm>
            </p:contentPart>
          </mc:Choice>
          <mc:Fallback>
            <p:pic>
              <p:nvPicPr>
                <p:cNvPr id="104" name="Encre 103">
                  <a:extLst>
                    <a:ext uri="{FF2B5EF4-FFF2-40B4-BE49-F238E27FC236}">
                      <a16:creationId xmlns:a16="http://schemas.microsoft.com/office/drawing/2014/main" id="{77C290B4-1A45-F4DF-1751-2E64B90DC5BB}"/>
                    </a:ext>
                  </a:extLst>
                </p:cNvPr>
                <p:cNvPicPr/>
                <p:nvPr/>
              </p:nvPicPr>
              <p:blipFill>
                <a:blip r:embed="rId196"/>
                <a:stretch>
                  <a:fillRect/>
                </a:stretch>
              </p:blipFill>
              <p:spPr>
                <a:xfrm>
                  <a:off x="6766634" y="5047404"/>
                  <a:ext cx="96480" cy="306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7">
              <p14:nvContentPartPr>
                <p14:cNvPr id="105" name="Encre 104">
                  <a:extLst>
                    <a:ext uri="{FF2B5EF4-FFF2-40B4-BE49-F238E27FC236}">
                      <a16:creationId xmlns:a16="http://schemas.microsoft.com/office/drawing/2014/main" id="{D6591054-AB65-D562-DD59-8AC0F738CD7C}"/>
                    </a:ext>
                  </a:extLst>
                </p14:cNvPr>
                <p14:cNvContentPartPr/>
                <p14:nvPr/>
              </p14:nvContentPartPr>
              <p14:xfrm>
                <a:off x="6928994" y="5055684"/>
                <a:ext cx="109440" cy="12240"/>
              </p14:xfrm>
            </p:contentPart>
          </mc:Choice>
          <mc:Fallback>
            <p:pic>
              <p:nvPicPr>
                <p:cNvPr id="105" name="Encre 104">
                  <a:extLst>
                    <a:ext uri="{FF2B5EF4-FFF2-40B4-BE49-F238E27FC236}">
                      <a16:creationId xmlns:a16="http://schemas.microsoft.com/office/drawing/2014/main" id="{D6591054-AB65-D562-DD59-8AC0F738CD7C}"/>
                    </a:ext>
                  </a:extLst>
                </p:cNvPr>
                <p:cNvPicPr/>
                <p:nvPr/>
              </p:nvPicPr>
              <p:blipFill>
                <a:blip r:embed="rId198"/>
                <a:stretch>
                  <a:fillRect/>
                </a:stretch>
              </p:blipFill>
              <p:spPr>
                <a:xfrm>
                  <a:off x="6920354" y="5047044"/>
                  <a:ext cx="12708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9">
              <p14:nvContentPartPr>
                <p14:cNvPr id="108" name="Encre 107">
                  <a:extLst>
                    <a:ext uri="{FF2B5EF4-FFF2-40B4-BE49-F238E27FC236}">
                      <a16:creationId xmlns:a16="http://schemas.microsoft.com/office/drawing/2014/main" id="{6A2CA85E-C8C4-7727-626C-1DE92DF4B5AA}"/>
                    </a:ext>
                  </a:extLst>
                </p14:cNvPr>
                <p14:cNvContentPartPr/>
                <p14:nvPr/>
              </p14:nvContentPartPr>
              <p14:xfrm>
                <a:off x="5519594" y="4891524"/>
                <a:ext cx="101520" cy="232560"/>
              </p14:xfrm>
            </p:contentPart>
          </mc:Choice>
          <mc:Fallback>
            <p:pic>
              <p:nvPicPr>
                <p:cNvPr id="108" name="Encre 107">
                  <a:extLst>
                    <a:ext uri="{FF2B5EF4-FFF2-40B4-BE49-F238E27FC236}">
                      <a16:creationId xmlns:a16="http://schemas.microsoft.com/office/drawing/2014/main" id="{6A2CA85E-C8C4-7727-626C-1DE92DF4B5AA}"/>
                    </a:ext>
                  </a:extLst>
                </p:cNvPr>
                <p:cNvPicPr/>
                <p:nvPr/>
              </p:nvPicPr>
              <p:blipFill>
                <a:blip r:embed="rId200"/>
                <a:stretch>
                  <a:fillRect/>
                </a:stretch>
              </p:blipFill>
              <p:spPr>
                <a:xfrm>
                  <a:off x="5510594" y="4882524"/>
                  <a:ext cx="119160" cy="25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1">
              <p14:nvContentPartPr>
                <p14:cNvPr id="110" name="Encre 109">
                  <a:extLst>
                    <a:ext uri="{FF2B5EF4-FFF2-40B4-BE49-F238E27FC236}">
                      <a16:creationId xmlns:a16="http://schemas.microsoft.com/office/drawing/2014/main" id="{695B5188-479C-D15B-030C-EB58B4A1E1E7}"/>
                    </a:ext>
                  </a:extLst>
                </p14:cNvPr>
                <p14:cNvContentPartPr/>
                <p14:nvPr/>
              </p14:nvContentPartPr>
              <p14:xfrm>
                <a:off x="6279194" y="4680204"/>
                <a:ext cx="104760" cy="134280"/>
              </p14:xfrm>
            </p:contentPart>
          </mc:Choice>
          <mc:Fallback>
            <p:pic>
              <p:nvPicPr>
                <p:cNvPr id="110" name="Encre 109">
                  <a:extLst>
                    <a:ext uri="{FF2B5EF4-FFF2-40B4-BE49-F238E27FC236}">
                      <a16:creationId xmlns:a16="http://schemas.microsoft.com/office/drawing/2014/main" id="{695B5188-479C-D15B-030C-EB58B4A1E1E7}"/>
                    </a:ext>
                  </a:extLst>
                </p:cNvPr>
                <p:cNvPicPr/>
                <p:nvPr/>
              </p:nvPicPr>
              <p:blipFill>
                <a:blip r:embed="rId202"/>
                <a:stretch>
                  <a:fillRect/>
                </a:stretch>
              </p:blipFill>
              <p:spPr>
                <a:xfrm>
                  <a:off x="6270194" y="4671204"/>
                  <a:ext cx="122400" cy="151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3">
              <p14:nvContentPartPr>
                <p14:cNvPr id="111" name="Encre 110">
                  <a:extLst>
                    <a:ext uri="{FF2B5EF4-FFF2-40B4-BE49-F238E27FC236}">
                      <a16:creationId xmlns:a16="http://schemas.microsoft.com/office/drawing/2014/main" id="{289C03F4-A4A9-731F-B85F-FF9C1CC95295}"/>
                    </a:ext>
                  </a:extLst>
                </p14:cNvPr>
                <p14:cNvContentPartPr/>
                <p14:nvPr/>
              </p14:nvContentPartPr>
              <p14:xfrm>
                <a:off x="6389354" y="4616124"/>
                <a:ext cx="43920" cy="158760"/>
              </p14:xfrm>
            </p:contentPart>
          </mc:Choice>
          <mc:Fallback>
            <p:pic>
              <p:nvPicPr>
                <p:cNvPr id="111" name="Encre 110">
                  <a:extLst>
                    <a:ext uri="{FF2B5EF4-FFF2-40B4-BE49-F238E27FC236}">
                      <a16:creationId xmlns:a16="http://schemas.microsoft.com/office/drawing/2014/main" id="{289C03F4-A4A9-731F-B85F-FF9C1CC95295}"/>
                    </a:ext>
                  </a:extLst>
                </p:cNvPr>
                <p:cNvPicPr/>
                <p:nvPr/>
              </p:nvPicPr>
              <p:blipFill>
                <a:blip r:embed="rId204"/>
                <a:stretch>
                  <a:fillRect/>
                </a:stretch>
              </p:blipFill>
              <p:spPr>
                <a:xfrm>
                  <a:off x="6380714" y="4607124"/>
                  <a:ext cx="61560" cy="176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5">
              <p14:nvContentPartPr>
                <p14:cNvPr id="113" name="Encre 112">
                  <a:extLst>
                    <a:ext uri="{FF2B5EF4-FFF2-40B4-BE49-F238E27FC236}">
                      <a16:creationId xmlns:a16="http://schemas.microsoft.com/office/drawing/2014/main" id="{0EF49583-ED5B-5C23-C3E0-3D01C28389B2}"/>
                    </a:ext>
                  </a:extLst>
                </p14:cNvPr>
                <p14:cNvContentPartPr/>
                <p14:nvPr/>
              </p14:nvContentPartPr>
              <p14:xfrm>
                <a:off x="7324994" y="4693524"/>
                <a:ext cx="102240" cy="331920"/>
              </p14:xfrm>
            </p:contentPart>
          </mc:Choice>
          <mc:Fallback>
            <p:pic>
              <p:nvPicPr>
                <p:cNvPr id="113" name="Encre 112">
                  <a:extLst>
                    <a:ext uri="{FF2B5EF4-FFF2-40B4-BE49-F238E27FC236}">
                      <a16:creationId xmlns:a16="http://schemas.microsoft.com/office/drawing/2014/main" id="{0EF49583-ED5B-5C23-C3E0-3D01C28389B2}"/>
                    </a:ext>
                  </a:extLst>
                </p:cNvPr>
                <p:cNvPicPr/>
                <p:nvPr/>
              </p:nvPicPr>
              <p:blipFill>
                <a:blip r:embed="rId206"/>
                <a:stretch>
                  <a:fillRect/>
                </a:stretch>
              </p:blipFill>
              <p:spPr>
                <a:xfrm>
                  <a:off x="7315994" y="4684524"/>
                  <a:ext cx="119880" cy="34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7">
              <p14:nvContentPartPr>
                <p14:cNvPr id="114" name="Encre 113">
                  <a:extLst>
                    <a:ext uri="{FF2B5EF4-FFF2-40B4-BE49-F238E27FC236}">
                      <a16:creationId xmlns:a16="http://schemas.microsoft.com/office/drawing/2014/main" id="{5798918A-6DE9-295D-39B0-C00DE96F6C41}"/>
                    </a:ext>
                  </a:extLst>
                </p14:cNvPr>
                <p14:cNvContentPartPr/>
                <p14:nvPr/>
              </p14:nvContentPartPr>
              <p14:xfrm>
                <a:off x="7537394" y="4965324"/>
                <a:ext cx="84960" cy="102600"/>
              </p14:xfrm>
            </p:contentPart>
          </mc:Choice>
          <mc:Fallback>
            <p:pic>
              <p:nvPicPr>
                <p:cNvPr id="114" name="Encre 113">
                  <a:extLst>
                    <a:ext uri="{FF2B5EF4-FFF2-40B4-BE49-F238E27FC236}">
                      <a16:creationId xmlns:a16="http://schemas.microsoft.com/office/drawing/2014/main" id="{5798918A-6DE9-295D-39B0-C00DE96F6C41}"/>
                    </a:ext>
                  </a:extLst>
                </p:cNvPr>
                <p:cNvPicPr/>
                <p:nvPr/>
              </p:nvPicPr>
              <p:blipFill>
                <a:blip r:embed="rId208"/>
                <a:stretch>
                  <a:fillRect/>
                </a:stretch>
              </p:blipFill>
              <p:spPr>
                <a:xfrm>
                  <a:off x="7528754" y="4956684"/>
                  <a:ext cx="102600" cy="12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9">
              <p14:nvContentPartPr>
                <p14:cNvPr id="115" name="Encre 114">
                  <a:extLst>
                    <a:ext uri="{FF2B5EF4-FFF2-40B4-BE49-F238E27FC236}">
                      <a16:creationId xmlns:a16="http://schemas.microsoft.com/office/drawing/2014/main" id="{78B89A76-5389-4C57-1E78-2883C8C3DEA9}"/>
                    </a:ext>
                  </a:extLst>
                </p14:cNvPr>
                <p14:cNvContentPartPr/>
                <p14:nvPr/>
              </p14:nvContentPartPr>
              <p14:xfrm>
                <a:off x="7656914" y="4692804"/>
                <a:ext cx="127080" cy="4680"/>
              </p14:xfrm>
            </p:contentPart>
          </mc:Choice>
          <mc:Fallback>
            <p:pic>
              <p:nvPicPr>
                <p:cNvPr id="115" name="Encre 114">
                  <a:extLst>
                    <a:ext uri="{FF2B5EF4-FFF2-40B4-BE49-F238E27FC236}">
                      <a16:creationId xmlns:a16="http://schemas.microsoft.com/office/drawing/2014/main" id="{78B89A76-5389-4C57-1E78-2883C8C3DEA9}"/>
                    </a:ext>
                  </a:extLst>
                </p:cNvPr>
                <p:cNvPicPr/>
                <p:nvPr/>
              </p:nvPicPr>
              <p:blipFill>
                <a:blip r:embed="rId210"/>
                <a:stretch>
                  <a:fillRect/>
                </a:stretch>
              </p:blipFill>
              <p:spPr>
                <a:xfrm>
                  <a:off x="7647914" y="4684164"/>
                  <a:ext cx="144720" cy="2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1">
              <p14:nvContentPartPr>
                <p14:cNvPr id="117" name="Encre 116">
                  <a:extLst>
                    <a:ext uri="{FF2B5EF4-FFF2-40B4-BE49-F238E27FC236}">
                      <a16:creationId xmlns:a16="http://schemas.microsoft.com/office/drawing/2014/main" id="{12381756-5223-D805-D553-005DAFEFEEA2}"/>
                    </a:ext>
                  </a:extLst>
                </p14:cNvPr>
                <p14:cNvContentPartPr/>
                <p14:nvPr/>
              </p14:nvContentPartPr>
              <p14:xfrm>
                <a:off x="7215914" y="4604604"/>
                <a:ext cx="219600" cy="360"/>
              </p14:xfrm>
            </p:contentPart>
          </mc:Choice>
          <mc:Fallback>
            <p:pic>
              <p:nvPicPr>
                <p:cNvPr id="117" name="Encre 116">
                  <a:extLst>
                    <a:ext uri="{FF2B5EF4-FFF2-40B4-BE49-F238E27FC236}">
                      <a16:creationId xmlns:a16="http://schemas.microsoft.com/office/drawing/2014/main" id="{12381756-5223-D805-D553-005DAFEFEEA2}"/>
                    </a:ext>
                  </a:extLst>
                </p:cNvPr>
                <p:cNvPicPr/>
                <p:nvPr/>
              </p:nvPicPr>
              <p:blipFill>
                <a:blip r:embed="rId212"/>
                <a:stretch>
                  <a:fillRect/>
                </a:stretch>
              </p:blipFill>
              <p:spPr>
                <a:xfrm>
                  <a:off x="7206914" y="4595964"/>
                  <a:ext cx="2372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3">
              <p14:nvContentPartPr>
                <p14:cNvPr id="118" name="Encre 117">
                  <a:extLst>
                    <a:ext uri="{FF2B5EF4-FFF2-40B4-BE49-F238E27FC236}">
                      <a16:creationId xmlns:a16="http://schemas.microsoft.com/office/drawing/2014/main" id="{CA779121-CD9F-4387-9963-8E8F031E9C1B}"/>
                    </a:ext>
                  </a:extLst>
                </p14:cNvPr>
                <p14:cNvContentPartPr/>
                <p14:nvPr/>
              </p14:nvContentPartPr>
              <p14:xfrm>
                <a:off x="7171994" y="4770204"/>
                <a:ext cx="33480" cy="321480"/>
              </p14:xfrm>
            </p:contentPart>
          </mc:Choice>
          <mc:Fallback>
            <p:pic>
              <p:nvPicPr>
                <p:cNvPr id="118" name="Encre 117">
                  <a:extLst>
                    <a:ext uri="{FF2B5EF4-FFF2-40B4-BE49-F238E27FC236}">
                      <a16:creationId xmlns:a16="http://schemas.microsoft.com/office/drawing/2014/main" id="{CA779121-CD9F-4387-9963-8E8F031E9C1B}"/>
                    </a:ext>
                  </a:extLst>
                </p:cNvPr>
                <p:cNvPicPr/>
                <p:nvPr/>
              </p:nvPicPr>
              <p:blipFill>
                <a:blip r:embed="rId214"/>
                <a:stretch>
                  <a:fillRect/>
                </a:stretch>
              </p:blipFill>
              <p:spPr>
                <a:xfrm>
                  <a:off x="7163354" y="4761564"/>
                  <a:ext cx="51120" cy="33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5">
              <p14:nvContentPartPr>
                <p14:cNvPr id="119" name="Encre 118">
                  <a:extLst>
                    <a:ext uri="{FF2B5EF4-FFF2-40B4-BE49-F238E27FC236}">
                      <a16:creationId xmlns:a16="http://schemas.microsoft.com/office/drawing/2014/main" id="{0D78CE99-574C-0DBB-6B1B-8222547D6F20}"/>
                    </a:ext>
                  </a:extLst>
                </p14:cNvPr>
                <p14:cNvContentPartPr/>
                <p14:nvPr/>
              </p14:nvContentPartPr>
              <p14:xfrm>
                <a:off x="7325714" y="5144244"/>
                <a:ext cx="264960" cy="11880"/>
              </p14:xfrm>
            </p:contentPart>
          </mc:Choice>
          <mc:Fallback>
            <p:pic>
              <p:nvPicPr>
                <p:cNvPr id="119" name="Encre 118">
                  <a:extLst>
                    <a:ext uri="{FF2B5EF4-FFF2-40B4-BE49-F238E27FC236}">
                      <a16:creationId xmlns:a16="http://schemas.microsoft.com/office/drawing/2014/main" id="{0D78CE99-574C-0DBB-6B1B-8222547D6F20}"/>
                    </a:ext>
                  </a:extLst>
                </p:cNvPr>
                <p:cNvPicPr/>
                <p:nvPr/>
              </p:nvPicPr>
              <p:blipFill>
                <a:blip r:embed="rId216"/>
                <a:stretch>
                  <a:fillRect/>
                </a:stretch>
              </p:blipFill>
              <p:spPr>
                <a:xfrm>
                  <a:off x="7317074" y="5135604"/>
                  <a:ext cx="282600" cy="2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7">
              <p14:nvContentPartPr>
                <p14:cNvPr id="121" name="Encre 120">
                  <a:extLst>
                    <a:ext uri="{FF2B5EF4-FFF2-40B4-BE49-F238E27FC236}">
                      <a16:creationId xmlns:a16="http://schemas.microsoft.com/office/drawing/2014/main" id="{09A2A6C5-27BB-EA1A-D74F-617764B4B06F}"/>
                    </a:ext>
                  </a:extLst>
                </p14:cNvPr>
                <p14:cNvContentPartPr/>
                <p14:nvPr/>
              </p14:nvContentPartPr>
              <p14:xfrm>
                <a:off x="7535594" y="4715484"/>
                <a:ext cx="250920" cy="320760"/>
              </p14:xfrm>
            </p:contentPart>
          </mc:Choice>
          <mc:Fallback>
            <p:pic>
              <p:nvPicPr>
                <p:cNvPr id="121" name="Encre 120">
                  <a:extLst>
                    <a:ext uri="{FF2B5EF4-FFF2-40B4-BE49-F238E27FC236}">
                      <a16:creationId xmlns:a16="http://schemas.microsoft.com/office/drawing/2014/main" id="{09A2A6C5-27BB-EA1A-D74F-617764B4B06F}"/>
                    </a:ext>
                  </a:extLst>
                </p:cNvPr>
                <p:cNvPicPr/>
                <p:nvPr/>
              </p:nvPicPr>
              <p:blipFill>
                <a:blip r:embed="rId218"/>
                <a:stretch>
                  <a:fillRect/>
                </a:stretch>
              </p:blipFill>
              <p:spPr>
                <a:xfrm>
                  <a:off x="7526954" y="4706484"/>
                  <a:ext cx="268560" cy="33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9">
              <p14:nvContentPartPr>
                <p14:cNvPr id="123" name="Encre 122">
                  <a:extLst>
                    <a:ext uri="{FF2B5EF4-FFF2-40B4-BE49-F238E27FC236}">
                      <a16:creationId xmlns:a16="http://schemas.microsoft.com/office/drawing/2014/main" id="{C336BC3B-F9EE-E78E-B94C-841B51FF6933}"/>
                    </a:ext>
                  </a:extLst>
                </p14:cNvPr>
                <p14:cNvContentPartPr/>
                <p14:nvPr/>
              </p14:nvContentPartPr>
              <p14:xfrm>
                <a:off x="3282914" y="4604604"/>
                <a:ext cx="86760" cy="360"/>
              </p14:xfrm>
            </p:contentPart>
          </mc:Choice>
          <mc:Fallback>
            <p:pic>
              <p:nvPicPr>
                <p:cNvPr id="123" name="Encre 122">
                  <a:extLst>
                    <a:ext uri="{FF2B5EF4-FFF2-40B4-BE49-F238E27FC236}">
                      <a16:creationId xmlns:a16="http://schemas.microsoft.com/office/drawing/2014/main" id="{C336BC3B-F9EE-E78E-B94C-841B51FF6933}"/>
                    </a:ext>
                  </a:extLst>
                </p:cNvPr>
                <p:cNvPicPr/>
                <p:nvPr/>
              </p:nvPicPr>
              <p:blipFill>
                <a:blip r:embed="rId220"/>
                <a:stretch>
                  <a:fillRect/>
                </a:stretch>
              </p:blipFill>
              <p:spPr>
                <a:xfrm>
                  <a:off x="3273914" y="4595964"/>
                  <a:ext cx="1044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1">
              <p14:nvContentPartPr>
                <p14:cNvPr id="124" name="Encre 123">
                  <a:extLst>
                    <a:ext uri="{FF2B5EF4-FFF2-40B4-BE49-F238E27FC236}">
                      <a16:creationId xmlns:a16="http://schemas.microsoft.com/office/drawing/2014/main" id="{A5C17F12-C4C7-90EF-4148-5117A2C6E5C4}"/>
                    </a:ext>
                  </a:extLst>
                </p14:cNvPr>
                <p14:cNvContentPartPr/>
                <p14:nvPr/>
              </p14:nvContentPartPr>
              <p14:xfrm>
                <a:off x="3314954" y="4549884"/>
                <a:ext cx="12600" cy="188640"/>
              </p14:xfrm>
            </p:contentPart>
          </mc:Choice>
          <mc:Fallback>
            <p:pic>
              <p:nvPicPr>
                <p:cNvPr id="124" name="Encre 123">
                  <a:extLst>
                    <a:ext uri="{FF2B5EF4-FFF2-40B4-BE49-F238E27FC236}">
                      <a16:creationId xmlns:a16="http://schemas.microsoft.com/office/drawing/2014/main" id="{A5C17F12-C4C7-90EF-4148-5117A2C6E5C4}"/>
                    </a:ext>
                  </a:extLst>
                </p:cNvPr>
                <p:cNvPicPr/>
                <p:nvPr/>
              </p:nvPicPr>
              <p:blipFill>
                <a:blip r:embed="rId222"/>
                <a:stretch>
                  <a:fillRect/>
                </a:stretch>
              </p:blipFill>
              <p:spPr>
                <a:xfrm>
                  <a:off x="3306314" y="4540884"/>
                  <a:ext cx="30240" cy="206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3">
              <p14:nvContentPartPr>
                <p14:cNvPr id="171" name="Encre 170">
                  <a:extLst>
                    <a:ext uri="{FF2B5EF4-FFF2-40B4-BE49-F238E27FC236}">
                      <a16:creationId xmlns:a16="http://schemas.microsoft.com/office/drawing/2014/main" id="{E5CE7CD6-FBC8-464E-9D29-A5E4AF85EBEE}"/>
                    </a:ext>
                  </a:extLst>
                </p14:cNvPr>
                <p14:cNvContentPartPr/>
                <p14:nvPr/>
              </p14:nvContentPartPr>
              <p14:xfrm>
                <a:off x="2632754" y="5783964"/>
                <a:ext cx="142560" cy="360"/>
              </p14:xfrm>
            </p:contentPart>
          </mc:Choice>
          <mc:Fallback>
            <p:pic>
              <p:nvPicPr>
                <p:cNvPr id="171" name="Encre 170">
                  <a:extLst>
                    <a:ext uri="{FF2B5EF4-FFF2-40B4-BE49-F238E27FC236}">
                      <a16:creationId xmlns:a16="http://schemas.microsoft.com/office/drawing/2014/main" id="{E5CE7CD6-FBC8-464E-9D29-A5E4AF85EBEE}"/>
                    </a:ext>
                  </a:extLst>
                </p:cNvPr>
                <p:cNvPicPr/>
                <p:nvPr/>
              </p:nvPicPr>
              <p:blipFill>
                <a:blip r:embed="rId224"/>
                <a:stretch>
                  <a:fillRect/>
                </a:stretch>
              </p:blipFill>
              <p:spPr>
                <a:xfrm>
                  <a:off x="2623754" y="5775324"/>
                  <a:ext cx="1602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5">
              <p14:nvContentPartPr>
                <p14:cNvPr id="172" name="Encre 171">
                  <a:extLst>
                    <a:ext uri="{FF2B5EF4-FFF2-40B4-BE49-F238E27FC236}">
                      <a16:creationId xmlns:a16="http://schemas.microsoft.com/office/drawing/2014/main" id="{6945A370-A963-CBAB-4E25-E8642B276BAC}"/>
                    </a:ext>
                  </a:extLst>
                </p14:cNvPr>
                <p14:cNvContentPartPr/>
                <p14:nvPr/>
              </p14:nvContentPartPr>
              <p14:xfrm>
                <a:off x="2698634" y="5706564"/>
                <a:ext cx="360" cy="164520"/>
              </p14:xfrm>
            </p:contentPart>
          </mc:Choice>
          <mc:Fallback>
            <p:pic>
              <p:nvPicPr>
                <p:cNvPr id="172" name="Encre 171">
                  <a:extLst>
                    <a:ext uri="{FF2B5EF4-FFF2-40B4-BE49-F238E27FC236}">
                      <a16:creationId xmlns:a16="http://schemas.microsoft.com/office/drawing/2014/main" id="{6945A370-A963-CBAB-4E25-E8642B276BAC}"/>
                    </a:ext>
                  </a:extLst>
                </p:cNvPr>
                <p:cNvPicPr/>
                <p:nvPr/>
              </p:nvPicPr>
              <p:blipFill>
                <a:blip r:embed="rId226"/>
                <a:stretch>
                  <a:fillRect/>
                </a:stretch>
              </p:blipFill>
              <p:spPr>
                <a:xfrm>
                  <a:off x="2689994" y="5697564"/>
                  <a:ext cx="18000" cy="18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7">
              <p14:nvContentPartPr>
                <p14:cNvPr id="165" name="Encre 164">
                  <a:extLst>
                    <a:ext uri="{FF2B5EF4-FFF2-40B4-BE49-F238E27FC236}">
                      <a16:creationId xmlns:a16="http://schemas.microsoft.com/office/drawing/2014/main" id="{48284465-EEBC-291F-5F3C-8B0BE91778F2}"/>
                    </a:ext>
                  </a:extLst>
                </p14:cNvPr>
                <p14:cNvContentPartPr/>
                <p14:nvPr/>
              </p14:nvContentPartPr>
              <p14:xfrm>
                <a:off x="2170514" y="5464284"/>
                <a:ext cx="715320" cy="209160"/>
              </p14:xfrm>
            </p:contentPart>
          </mc:Choice>
          <mc:Fallback>
            <p:pic>
              <p:nvPicPr>
                <p:cNvPr id="165" name="Encre 164">
                  <a:extLst>
                    <a:ext uri="{FF2B5EF4-FFF2-40B4-BE49-F238E27FC236}">
                      <a16:creationId xmlns:a16="http://schemas.microsoft.com/office/drawing/2014/main" id="{48284465-EEBC-291F-5F3C-8B0BE91778F2}"/>
                    </a:ext>
                  </a:extLst>
                </p:cNvPr>
                <p:cNvPicPr/>
                <p:nvPr/>
              </p:nvPicPr>
              <p:blipFill>
                <a:blip r:embed="rId228"/>
                <a:stretch>
                  <a:fillRect/>
                </a:stretch>
              </p:blipFill>
              <p:spPr>
                <a:xfrm>
                  <a:off x="2161514" y="5455284"/>
                  <a:ext cx="732960" cy="22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9">
              <p14:nvContentPartPr>
                <p14:cNvPr id="166" name="Encre 165">
                  <a:extLst>
                    <a:ext uri="{FF2B5EF4-FFF2-40B4-BE49-F238E27FC236}">
                      <a16:creationId xmlns:a16="http://schemas.microsoft.com/office/drawing/2014/main" id="{A6A493FF-F52B-D222-22A1-96EDD70DA0B1}"/>
                    </a:ext>
                  </a:extLst>
                </p14:cNvPr>
                <p14:cNvContentPartPr/>
                <p14:nvPr/>
              </p14:nvContentPartPr>
              <p14:xfrm>
                <a:off x="2985554" y="5169444"/>
                <a:ext cx="284400" cy="350280"/>
              </p14:xfrm>
            </p:contentPart>
          </mc:Choice>
          <mc:Fallback>
            <p:pic>
              <p:nvPicPr>
                <p:cNvPr id="166" name="Encre 165">
                  <a:extLst>
                    <a:ext uri="{FF2B5EF4-FFF2-40B4-BE49-F238E27FC236}">
                      <a16:creationId xmlns:a16="http://schemas.microsoft.com/office/drawing/2014/main" id="{A6A493FF-F52B-D222-22A1-96EDD70DA0B1}"/>
                    </a:ext>
                  </a:extLst>
                </p:cNvPr>
                <p:cNvPicPr/>
                <p:nvPr/>
              </p:nvPicPr>
              <p:blipFill>
                <a:blip r:embed="rId230"/>
                <a:stretch>
                  <a:fillRect/>
                </a:stretch>
              </p:blipFill>
              <p:spPr>
                <a:xfrm>
                  <a:off x="2976554" y="5160444"/>
                  <a:ext cx="302040" cy="36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1">
              <p14:nvContentPartPr>
                <p14:cNvPr id="167" name="Encre 166">
                  <a:extLst>
                    <a:ext uri="{FF2B5EF4-FFF2-40B4-BE49-F238E27FC236}">
                      <a16:creationId xmlns:a16="http://schemas.microsoft.com/office/drawing/2014/main" id="{DB36B0A2-C100-A5D3-6C35-2C72622DA1D5}"/>
                    </a:ext>
                  </a:extLst>
                </p14:cNvPr>
                <p14:cNvContentPartPr/>
                <p14:nvPr/>
              </p14:nvContentPartPr>
              <p14:xfrm>
                <a:off x="2974394" y="5111484"/>
                <a:ext cx="253080" cy="22680"/>
              </p14:xfrm>
            </p:contentPart>
          </mc:Choice>
          <mc:Fallback>
            <p:pic>
              <p:nvPicPr>
                <p:cNvPr id="167" name="Encre 166">
                  <a:extLst>
                    <a:ext uri="{FF2B5EF4-FFF2-40B4-BE49-F238E27FC236}">
                      <a16:creationId xmlns:a16="http://schemas.microsoft.com/office/drawing/2014/main" id="{DB36B0A2-C100-A5D3-6C35-2C72622DA1D5}"/>
                    </a:ext>
                  </a:extLst>
                </p:cNvPr>
                <p:cNvPicPr/>
                <p:nvPr/>
              </p:nvPicPr>
              <p:blipFill>
                <a:blip r:embed="rId232"/>
                <a:stretch>
                  <a:fillRect/>
                </a:stretch>
              </p:blipFill>
              <p:spPr>
                <a:xfrm>
                  <a:off x="2965394" y="5102484"/>
                  <a:ext cx="27072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3">
              <p14:nvContentPartPr>
                <p14:cNvPr id="169" name="Encre 168">
                  <a:extLst>
                    <a:ext uri="{FF2B5EF4-FFF2-40B4-BE49-F238E27FC236}">
                      <a16:creationId xmlns:a16="http://schemas.microsoft.com/office/drawing/2014/main" id="{D4D51CE1-549F-247C-CF2F-65620A5762C7}"/>
                    </a:ext>
                  </a:extLst>
                </p14:cNvPr>
                <p14:cNvContentPartPr/>
                <p14:nvPr/>
              </p14:nvContentPartPr>
              <p14:xfrm>
                <a:off x="1829594" y="5419644"/>
                <a:ext cx="318600" cy="33840"/>
              </p14:xfrm>
            </p:contentPart>
          </mc:Choice>
          <mc:Fallback>
            <p:pic>
              <p:nvPicPr>
                <p:cNvPr id="169" name="Encre 168">
                  <a:extLst>
                    <a:ext uri="{FF2B5EF4-FFF2-40B4-BE49-F238E27FC236}">
                      <a16:creationId xmlns:a16="http://schemas.microsoft.com/office/drawing/2014/main" id="{D4D51CE1-549F-247C-CF2F-65620A5762C7}"/>
                    </a:ext>
                  </a:extLst>
                </p:cNvPr>
                <p:cNvPicPr/>
                <p:nvPr/>
              </p:nvPicPr>
              <p:blipFill>
                <a:blip r:embed="rId234"/>
                <a:stretch>
                  <a:fillRect/>
                </a:stretch>
              </p:blipFill>
              <p:spPr>
                <a:xfrm>
                  <a:off x="1820594" y="5410644"/>
                  <a:ext cx="33624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5">
              <p14:nvContentPartPr>
                <p14:cNvPr id="175" name="Encre 174">
                  <a:extLst>
                    <a:ext uri="{FF2B5EF4-FFF2-40B4-BE49-F238E27FC236}">
                      <a16:creationId xmlns:a16="http://schemas.microsoft.com/office/drawing/2014/main" id="{0574D02A-DA1B-FF18-D503-5048071D067D}"/>
                    </a:ext>
                  </a:extLst>
                </p14:cNvPr>
                <p14:cNvContentPartPr/>
                <p14:nvPr/>
              </p14:nvContentPartPr>
              <p14:xfrm>
                <a:off x="2630234" y="4924644"/>
                <a:ext cx="322560" cy="474840"/>
              </p14:xfrm>
            </p:contentPart>
          </mc:Choice>
          <mc:Fallback>
            <p:pic>
              <p:nvPicPr>
                <p:cNvPr id="175" name="Encre 174">
                  <a:extLst>
                    <a:ext uri="{FF2B5EF4-FFF2-40B4-BE49-F238E27FC236}">
                      <a16:creationId xmlns:a16="http://schemas.microsoft.com/office/drawing/2014/main" id="{0574D02A-DA1B-FF18-D503-5048071D067D}"/>
                    </a:ext>
                  </a:extLst>
                </p:cNvPr>
                <p:cNvPicPr/>
                <p:nvPr/>
              </p:nvPicPr>
              <p:blipFill>
                <a:blip r:embed="rId236"/>
                <a:stretch>
                  <a:fillRect/>
                </a:stretch>
              </p:blipFill>
              <p:spPr>
                <a:xfrm>
                  <a:off x="2621234" y="4915644"/>
                  <a:ext cx="340200" cy="49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7">
              <p14:nvContentPartPr>
                <p14:cNvPr id="177" name="Encre 176">
                  <a:extLst>
                    <a:ext uri="{FF2B5EF4-FFF2-40B4-BE49-F238E27FC236}">
                      <a16:creationId xmlns:a16="http://schemas.microsoft.com/office/drawing/2014/main" id="{A3A0F347-9E66-D990-041E-2DF2400685E4}"/>
                    </a:ext>
                  </a:extLst>
                </p14:cNvPr>
                <p14:cNvContentPartPr/>
                <p14:nvPr/>
              </p14:nvContentPartPr>
              <p14:xfrm>
                <a:off x="2588834" y="5340804"/>
                <a:ext cx="151200" cy="105480"/>
              </p14:xfrm>
            </p:contentPart>
          </mc:Choice>
          <mc:Fallback>
            <p:pic>
              <p:nvPicPr>
                <p:cNvPr id="177" name="Encre 176">
                  <a:extLst>
                    <a:ext uri="{FF2B5EF4-FFF2-40B4-BE49-F238E27FC236}">
                      <a16:creationId xmlns:a16="http://schemas.microsoft.com/office/drawing/2014/main" id="{A3A0F347-9E66-D990-041E-2DF2400685E4}"/>
                    </a:ext>
                  </a:extLst>
                </p:cNvPr>
                <p:cNvPicPr/>
                <p:nvPr/>
              </p:nvPicPr>
              <p:blipFill>
                <a:blip r:embed="rId238"/>
                <a:stretch>
                  <a:fillRect/>
                </a:stretch>
              </p:blipFill>
              <p:spPr>
                <a:xfrm>
                  <a:off x="2580194" y="5331804"/>
                  <a:ext cx="168840" cy="123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9">
              <p14:nvContentPartPr>
                <p14:cNvPr id="179" name="Encre 178">
                  <a:extLst>
                    <a:ext uri="{FF2B5EF4-FFF2-40B4-BE49-F238E27FC236}">
                      <a16:creationId xmlns:a16="http://schemas.microsoft.com/office/drawing/2014/main" id="{FA85EBB3-C455-FBAB-9994-3125FD547847}"/>
                    </a:ext>
                  </a:extLst>
                </p14:cNvPr>
                <p14:cNvContentPartPr/>
                <p14:nvPr/>
              </p14:nvContentPartPr>
              <p14:xfrm>
                <a:off x="975674" y="6026244"/>
                <a:ext cx="192240" cy="683640"/>
              </p14:xfrm>
            </p:contentPart>
          </mc:Choice>
          <mc:Fallback>
            <p:pic>
              <p:nvPicPr>
                <p:cNvPr id="179" name="Encre 178">
                  <a:extLst>
                    <a:ext uri="{FF2B5EF4-FFF2-40B4-BE49-F238E27FC236}">
                      <a16:creationId xmlns:a16="http://schemas.microsoft.com/office/drawing/2014/main" id="{FA85EBB3-C455-FBAB-9994-3125FD547847}"/>
                    </a:ext>
                  </a:extLst>
                </p:cNvPr>
                <p:cNvPicPr/>
                <p:nvPr/>
              </p:nvPicPr>
              <p:blipFill>
                <a:blip r:embed="rId240"/>
                <a:stretch>
                  <a:fillRect/>
                </a:stretch>
              </p:blipFill>
              <p:spPr>
                <a:xfrm>
                  <a:off x="966674" y="6017604"/>
                  <a:ext cx="209880" cy="70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1">
              <p14:nvContentPartPr>
                <p14:cNvPr id="180" name="Encre 179">
                  <a:extLst>
                    <a:ext uri="{FF2B5EF4-FFF2-40B4-BE49-F238E27FC236}">
                      <a16:creationId xmlns:a16="http://schemas.microsoft.com/office/drawing/2014/main" id="{6A823F9E-64B5-5A54-C4FF-517E7C938E6F}"/>
                    </a:ext>
                  </a:extLst>
                </p14:cNvPr>
                <p14:cNvContentPartPr/>
                <p14:nvPr/>
              </p14:nvContentPartPr>
              <p14:xfrm>
                <a:off x="1467794" y="6180684"/>
                <a:ext cx="317880" cy="568080"/>
              </p14:xfrm>
            </p:contentPart>
          </mc:Choice>
          <mc:Fallback>
            <p:pic>
              <p:nvPicPr>
                <p:cNvPr id="180" name="Encre 179">
                  <a:extLst>
                    <a:ext uri="{FF2B5EF4-FFF2-40B4-BE49-F238E27FC236}">
                      <a16:creationId xmlns:a16="http://schemas.microsoft.com/office/drawing/2014/main" id="{6A823F9E-64B5-5A54-C4FF-517E7C938E6F}"/>
                    </a:ext>
                  </a:extLst>
                </p:cNvPr>
                <p:cNvPicPr/>
                <p:nvPr/>
              </p:nvPicPr>
              <p:blipFill>
                <a:blip r:embed="rId242"/>
                <a:stretch>
                  <a:fillRect/>
                </a:stretch>
              </p:blipFill>
              <p:spPr>
                <a:xfrm>
                  <a:off x="1459154" y="6171684"/>
                  <a:ext cx="335520" cy="58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3">
              <p14:nvContentPartPr>
                <p14:cNvPr id="181" name="Encre 180">
                  <a:extLst>
                    <a:ext uri="{FF2B5EF4-FFF2-40B4-BE49-F238E27FC236}">
                      <a16:creationId xmlns:a16="http://schemas.microsoft.com/office/drawing/2014/main" id="{5EE1B9C9-E37F-8D5A-3303-CB6DB5E1F6B0}"/>
                    </a:ext>
                  </a:extLst>
                </p14:cNvPr>
                <p14:cNvContentPartPr/>
                <p14:nvPr/>
              </p14:nvContentPartPr>
              <p14:xfrm>
                <a:off x="1475714" y="6367164"/>
                <a:ext cx="212400" cy="128160"/>
              </p14:xfrm>
            </p:contentPart>
          </mc:Choice>
          <mc:Fallback>
            <p:pic>
              <p:nvPicPr>
                <p:cNvPr id="181" name="Encre 180">
                  <a:extLst>
                    <a:ext uri="{FF2B5EF4-FFF2-40B4-BE49-F238E27FC236}">
                      <a16:creationId xmlns:a16="http://schemas.microsoft.com/office/drawing/2014/main" id="{5EE1B9C9-E37F-8D5A-3303-CB6DB5E1F6B0}"/>
                    </a:ext>
                  </a:extLst>
                </p:cNvPr>
                <p:cNvPicPr/>
                <p:nvPr/>
              </p:nvPicPr>
              <p:blipFill>
                <a:blip r:embed="rId244"/>
                <a:stretch>
                  <a:fillRect/>
                </a:stretch>
              </p:blipFill>
              <p:spPr>
                <a:xfrm>
                  <a:off x="1467074" y="6358524"/>
                  <a:ext cx="230040" cy="14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5">
              <p14:nvContentPartPr>
                <p14:cNvPr id="182" name="Encre 181">
                  <a:extLst>
                    <a:ext uri="{FF2B5EF4-FFF2-40B4-BE49-F238E27FC236}">
                      <a16:creationId xmlns:a16="http://schemas.microsoft.com/office/drawing/2014/main" id="{C5CB363D-A452-7AD2-DE79-7089383627BB}"/>
                    </a:ext>
                  </a:extLst>
                </p14:cNvPr>
                <p14:cNvContentPartPr/>
                <p14:nvPr/>
              </p14:nvContentPartPr>
              <p14:xfrm>
                <a:off x="1189874" y="6257364"/>
                <a:ext cx="133560" cy="376200"/>
              </p14:xfrm>
            </p:contentPart>
          </mc:Choice>
          <mc:Fallback>
            <p:pic>
              <p:nvPicPr>
                <p:cNvPr id="182" name="Encre 181">
                  <a:extLst>
                    <a:ext uri="{FF2B5EF4-FFF2-40B4-BE49-F238E27FC236}">
                      <a16:creationId xmlns:a16="http://schemas.microsoft.com/office/drawing/2014/main" id="{C5CB363D-A452-7AD2-DE79-7089383627BB}"/>
                    </a:ext>
                  </a:extLst>
                </p:cNvPr>
                <p:cNvPicPr/>
                <p:nvPr/>
              </p:nvPicPr>
              <p:blipFill>
                <a:blip r:embed="rId246"/>
                <a:stretch>
                  <a:fillRect/>
                </a:stretch>
              </p:blipFill>
              <p:spPr>
                <a:xfrm>
                  <a:off x="1180874" y="6248724"/>
                  <a:ext cx="151200" cy="39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7">
              <p14:nvContentPartPr>
                <p14:cNvPr id="184" name="Encre 183">
                  <a:extLst>
                    <a:ext uri="{FF2B5EF4-FFF2-40B4-BE49-F238E27FC236}">
                      <a16:creationId xmlns:a16="http://schemas.microsoft.com/office/drawing/2014/main" id="{5E27A78A-78F7-BF7D-CD0D-EDE6AE053D18}"/>
                    </a:ext>
                  </a:extLst>
                </p14:cNvPr>
                <p14:cNvContentPartPr/>
                <p14:nvPr/>
              </p14:nvContentPartPr>
              <p14:xfrm>
                <a:off x="1784234" y="6426924"/>
                <a:ext cx="676080" cy="204120"/>
              </p14:xfrm>
            </p:contentPart>
          </mc:Choice>
          <mc:Fallback>
            <p:pic>
              <p:nvPicPr>
                <p:cNvPr id="184" name="Encre 183">
                  <a:extLst>
                    <a:ext uri="{FF2B5EF4-FFF2-40B4-BE49-F238E27FC236}">
                      <a16:creationId xmlns:a16="http://schemas.microsoft.com/office/drawing/2014/main" id="{5E27A78A-78F7-BF7D-CD0D-EDE6AE053D18}"/>
                    </a:ext>
                  </a:extLst>
                </p:cNvPr>
                <p:cNvPicPr/>
                <p:nvPr/>
              </p:nvPicPr>
              <p:blipFill>
                <a:blip r:embed="rId248"/>
                <a:stretch>
                  <a:fillRect/>
                </a:stretch>
              </p:blipFill>
              <p:spPr>
                <a:xfrm>
                  <a:off x="1775594" y="6418284"/>
                  <a:ext cx="693720" cy="22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9">
              <p14:nvContentPartPr>
                <p14:cNvPr id="185" name="Encre 184">
                  <a:extLst>
                    <a:ext uri="{FF2B5EF4-FFF2-40B4-BE49-F238E27FC236}">
                      <a16:creationId xmlns:a16="http://schemas.microsoft.com/office/drawing/2014/main" id="{FC970FF5-44A7-CBED-0229-DA363C4F627B}"/>
                    </a:ext>
                  </a:extLst>
                </p14:cNvPr>
                <p14:cNvContentPartPr/>
                <p14:nvPr/>
              </p14:nvContentPartPr>
              <p14:xfrm>
                <a:off x="2291474" y="6499284"/>
                <a:ext cx="174600" cy="144000"/>
              </p14:xfrm>
            </p:contentPart>
          </mc:Choice>
          <mc:Fallback>
            <p:pic>
              <p:nvPicPr>
                <p:cNvPr id="185" name="Encre 184">
                  <a:extLst>
                    <a:ext uri="{FF2B5EF4-FFF2-40B4-BE49-F238E27FC236}">
                      <a16:creationId xmlns:a16="http://schemas.microsoft.com/office/drawing/2014/main" id="{FC970FF5-44A7-CBED-0229-DA363C4F627B}"/>
                    </a:ext>
                  </a:extLst>
                </p:cNvPr>
                <p:cNvPicPr/>
                <p:nvPr/>
              </p:nvPicPr>
              <p:blipFill>
                <a:blip r:embed="rId250"/>
                <a:stretch>
                  <a:fillRect/>
                </a:stretch>
              </p:blipFill>
              <p:spPr>
                <a:xfrm>
                  <a:off x="2282834" y="6490284"/>
                  <a:ext cx="192240" cy="16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1">
              <p14:nvContentPartPr>
                <p14:cNvPr id="187" name="Encre 186">
                  <a:extLst>
                    <a:ext uri="{FF2B5EF4-FFF2-40B4-BE49-F238E27FC236}">
                      <a16:creationId xmlns:a16="http://schemas.microsoft.com/office/drawing/2014/main" id="{B3DF4216-3D19-AD40-7227-F43D743601C3}"/>
                    </a:ext>
                  </a:extLst>
                </p14:cNvPr>
                <p14:cNvContentPartPr/>
                <p14:nvPr/>
              </p14:nvContentPartPr>
              <p14:xfrm>
                <a:off x="2521874" y="6302724"/>
                <a:ext cx="168840" cy="153720"/>
              </p14:xfrm>
            </p:contentPart>
          </mc:Choice>
          <mc:Fallback>
            <p:pic>
              <p:nvPicPr>
                <p:cNvPr id="187" name="Encre 186">
                  <a:extLst>
                    <a:ext uri="{FF2B5EF4-FFF2-40B4-BE49-F238E27FC236}">
                      <a16:creationId xmlns:a16="http://schemas.microsoft.com/office/drawing/2014/main" id="{B3DF4216-3D19-AD40-7227-F43D743601C3}"/>
                    </a:ext>
                  </a:extLst>
                </p:cNvPr>
                <p:cNvPicPr/>
                <p:nvPr/>
              </p:nvPicPr>
              <p:blipFill>
                <a:blip r:embed="rId252"/>
                <a:stretch>
                  <a:fillRect/>
                </a:stretch>
              </p:blipFill>
              <p:spPr>
                <a:xfrm>
                  <a:off x="2513234" y="6293724"/>
                  <a:ext cx="186480" cy="17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3">
              <p14:nvContentPartPr>
                <p14:cNvPr id="188" name="Encre 187">
                  <a:extLst>
                    <a:ext uri="{FF2B5EF4-FFF2-40B4-BE49-F238E27FC236}">
                      <a16:creationId xmlns:a16="http://schemas.microsoft.com/office/drawing/2014/main" id="{E1136F84-4FA2-2A07-3B19-15776D3BAC57}"/>
                    </a:ext>
                  </a:extLst>
                </p14:cNvPr>
                <p14:cNvContentPartPr/>
                <p14:nvPr/>
              </p14:nvContentPartPr>
              <p14:xfrm>
                <a:off x="2390114" y="6124884"/>
                <a:ext cx="64080" cy="360"/>
              </p14:xfrm>
            </p:contentPart>
          </mc:Choice>
          <mc:Fallback>
            <p:pic>
              <p:nvPicPr>
                <p:cNvPr id="188" name="Encre 187">
                  <a:extLst>
                    <a:ext uri="{FF2B5EF4-FFF2-40B4-BE49-F238E27FC236}">
                      <a16:creationId xmlns:a16="http://schemas.microsoft.com/office/drawing/2014/main" id="{E1136F84-4FA2-2A07-3B19-15776D3BAC57}"/>
                    </a:ext>
                  </a:extLst>
                </p:cNvPr>
                <p:cNvPicPr/>
                <p:nvPr/>
              </p:nvPicPr>
              <p:blipFill>
                <a:blip r:embed="rId254"/>
                <a:stretch>
                  <a:fillRect/>
                </a:stretch>
              </p:blipFill>
              <p:spPr>
                <a:xfrm>
                  <a:off x="2381474" y="6116244"/>
                  <a:ext cx="8172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5">
              <p14:nvContentPartPr>
                <p14:cNvPr id="190" name="Encre 189">
                  <a:extLst>
                    <a:ext uri="{FF2B5EF4-FFF2-40B4-BE49-F238E27FC236}">
                      <a16:creationId xmlns:a16="http://schemas.microsoft.com/office/drawing/2014/main" id="{A65F3DD1-BE74-A72D-22CD-99D9B0174BBA}"/>
                    </a:ext>
                  </a:extLst>
                </p14:cNvPr>
                <p14:cNvContentPartPr/>
                <p14:nvPr/>
              </p14:nvContentPartPr>
              <p14:xfrm>
                <a:off x="2434754" y="6026244"/>
                <a:ext cx="360" cy="120240"/>
              </p14:xfrm>
            </p:contentPart>
          </mc:Choice>
          <mc:Fallback>
            <p:pic>
              <p:nvPicPr>
                <p:cNvPr id="190" name="Encre 189">
                  <a:extLst>
                    <a:ext uri="{FF2B5EF4-FFF2-40B4-BE49-F238E27FC236}">
                      <a16:creationId xmlns:a16="http://schemas.microsoft.com/office/drawing/2014/main" id="{A65F3DD1-BE74-A72D-22CD-99D9B0174BBA}"/>
                    </a:ext>
                  </a:extLst>
                </p:cNvPr>
                <p:cNvPicPr/>
                <p:nvPr/>
              </p:nvPicPr>
              <p:blipFill>
                <a:blip r:embed="rId256"/>
                <a:stretch>
                  <a:fillRect/>
                </a:stretch>
              </p:blipFill>
              <p:spPr>
                <a:xfrm>
                  <a:off x="2425754" y="6017604"/>
                  <a:ext cx="18000" cy="13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7">
              <p14:nvContentPartPr>
                <p14:cNvPr id="192" name="Encre 191">
                  <a:extLst>
                    <a:ext uri="{FF2B5EF4-FFF2-40B4-BE49-F238E27FC236}">
                      <a16:creationId xmlns:a16="http://schemas.microsoft.com/office/drawing/2014/main" id="{8D8363E6-EFE5-C7D6-B68B-9246310330E1}"/>
                    </a:ext>
                  </a:extLst>
                </p14:cNvPr>
                <p14:cNvContentPartPr/>
                <p14:nvPr/>
              </p14:nvContentPartPr>
              <p14:xfrm>
                <a:off x="2948834" y="5287884"/>
                <a:ext cx="4477320" cy="1091880"/>
              </p14:xfrm>
            </p:contentPart>
          </mc:Choice>
          <mc:Fallback>
            <p:pic>
              <p:nvPicPr>
                <p:cNvPr id="192" name="Encre 191">
                  <a:extLst>
                    <a:ext uri="{FF2B5EF4-FFF2-40B4-BE49-F238E27FC236}">
                      <a16:creationId xmlns:a16="http://schemas.microsoft.com/office/drawing/2014/main" id="{8D8363E6-EFE5-C7D6-B68B-9246310330E1}"/>
                    </a:ext>
                  </a:extLst>
                </p:cNvPr>
                <p:cNvPicPr/>
                <p:nvPr/>
              </p:nvPicPr>
              <p:blipFill>
                <a:blip r:embed="rId258"/>
                <a:stretch>
                  <a:fillRect/>
                </a:stretch>
              </p:blipFill>
              <p:spPr>
                <a:xfrm>
                  <a:off x="2939834" y="5279244"/>
                  <a:ext cx="4494960" cy="110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9">
              <p14:nvContentPartPr>
                <p14:cNvPr id="193" name="Encre 192">
                  <a:extLst>
                    <a:ext uri="{FF2B5EF4-FFF2-40B4-BE49-F238E27FC236}">
                      <a16:creationId xmlns:a16="http://schemas.microsoft.com/office/drawing/2014/main" id="{7A5CCE9C-C5C4-AC78-2223-B2D55EFAAE5E}"/>
                    </a:ext>
                  </a:extLst>
                </p14:cNvPr>
                <p14:cNvContentPartPr/>
                <p14:nvPr/>
              </p14:nvContentPartPr>
              <p14:xfrm>
                <a:off x="2918954" y="5740764"/>
                <a:ext cx="140400" cy="252720"/>
              </p14:xfrm>
            </p:contentPart>
          </mc:Choice>
          <mc:Fallback>
            <p:pic>
              <p:nvPicPr>
                <p:cNvPr id="193" name="Encre 192">
                  <a:extLst>
                    <a:ext uri="{FF2B5EF4-FFF2-40B4-BE49-F238E27FC236}">
                      <a16:creationId xmlns:a16="http://schemas.microsoft.com/office/drawing/2014/main" id="{7A5CCE9C-C5C4-AC78-2223-B2D55EFAAE5E}"/>
                    </a:ext>
                  </a:extLst>
                </p:cNvPr>
                <p:cNvPicPr/>
                <p:nvPr/>
              </p:nvPicPr>
              <p:blipFill>
                <a:blip r:embed="rId260"/>
                <a:stretch>
                  <a:fillRect/>
                </a:stretch>
              </p:blipFill>
              <p:spPr>
                <a:xfrm>
                  <a:off x="2910314" y="5732124"/>
                  <a:ext cx="158040" cy="270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1">
              <p14:nvContentPartPr>
                <p14:cNvPr id="214" name="Encre 213">
                  <a:extLst>
                    <a:ext uri="{FF2B5EF4-FFF2-40B4-BE49-F238E27FC236}">
                      <a16:creationId xmlns:a16="http://schemas.microsoft.com/office/drawing/2014/main" id="{8982C322-DF50-C88E-B1E2-4BCD6C78D3D0}"/>
                    </a:ext>
                  </a:extLst>
                </p14:cNvPr>
                <p14:cNvContentPartPr/>
                <p14:nvPr/>
              </p14:nvContentPartPr>
              <p14:xfrm>
                <a:off x="1128314" y="5969724"/>
                <a:ext cx="1747080" cy="276480"/>
              </p14:xfrm>
            </p:contentPart>
          </mc:Choice>
          <mc:Fallback>
            <p:pic>
              <p:nvPicPr>
                <p:cNvPr id="214" name="Encre 213">
                  <a:extLst>
                    <a:ext uri="{FF2B5EF4-FFF2-40B4-BE49-F238E27FC236}">
                      <a16:creationId xmlns:a16="http://schemas.microsoft.com/office/drawing/2014/main" id="{8982C322-DF50-C88E-B1E2-4BCD6C78D3D0}"/>
                    </a:ext>
                  </a:extLst>
                </p:cNvPr>
                <p:cNvPicPr/>
                <p:nvPr/>
              </p:nvPicPr>
              <p:blipFill>
                <a:blip r:embed="rId262"/>
                <a:stretch>
                  <a:fillRect/>
                </a:stretch>
              </p:blipFill>
              <p:spPr>
                <a:xfrm>
                  <a:off x="1119314" y="5961084"/>
                  <a:ext cx="1764720" cy="29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3">
              <p14:nvContentPartPr>
                <p14:cNvPr id="215" name="Encre 214">
                  <a:extLst>
                    <a:ext uri="{FF2B5EF4-FFF2-40B4-BE49-F238E27FC236}">
                      <a16:creationId xmlns:a16="http://schemas.microsoft.com/office/drawing/2014/main" id="{F73C4EBB-090E-03EF-6362-F122F1F5C942}"/>
                    </a:ext>
                  </a:extLst>
                </p14:cNvPr>
                <p14:cNvContentPartPr/>
                <p14:nvPr/>
              </p14:nvContentPartPr>
              <p14:xfrm>
                <a:off x="980714" y="6683964"/>
                <a:ext cx="2048400" cy="290880"/>
              </p14:xfrm>
            </p:contentPart>
          </mc:Choice>
          <mc:Fallback>
            <p:pic>
              <p:nvPicPr>
                <p:cNvPr id="215" name="Encre 214">
                  <a:extLst>
                    <a:ext uri="{FF2B5EF4-FFF2-40B4-BE49-F238E27FC236}">
                      <a16:creationId xmlns:a16="http://schemas.microsoft.com/office/drawing/2014/main" id="{F73C4EBB-090E-03EF-6362-F122F1F5C942}"/>
                    </a:ext>
                  </a:extLst>
                </p:cNvPr>
                <p:cNvPicPr/>
                <p:nvPr/>
              </p:nvPicPr>
              <p:blipFill>
                <a:blip r:embed="rId264"/>
                <a:stretch>
                  <a:fillRect/>
                </a:stretch>
              </p:blipFill>
              <p:spPr>
                <a:xfrm>
                  <a:off x="971714" y="6674964"/>
                  <a:ext cx="2066040" cy="3085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65">
            <p14:nvContentPartPr>
              <p14:cNvPr id="217" name="Encre 216">
                <a:extLst>
                  <a:ext uri="{FF2B5EF4-FFF2-40B4-BE49-F238E27FC236}">
                    <a16:creationId xmlns:a16="http://schemas.microsoft.com/office/drawing/2014/main" id="{E3DEF03D-FB02-40B4-C5B1-E65DB86A7EBB}"/>
                  </a:ext>
                </a:extLst>
              </p14:cNvPr>
              <p14:cNvContentPartPr/>
              <p14:nvPr/>
            </p14:nvContentPartPr>
            <p14:xfrm>
              <a:off x="9230114" y="427962"/>
              <a:ext cx="1644480" cy="565200"/>
            </p14:xfrm>
          </p:contentPart>
        </mc:Choice>
        <mc:Fallback>
          <p:pic>
            <p:nvPicPr>
              <p:cNvPr id="217" name="Encre 216">
                <a:extLst>
                  <a:ext uri="{FF2B5EF4-FFF2-40B4-BE49-F238E27FC236}">
                    <a16:creationId xmlns:a16="http://schemas.microsoft.com/office/drawing/2014/main" id="{E3DEF03D-FB02-40B4-C5B1-E65DB86A7EBB}"/>
                  </a:ext>
                </a:extLst>
              </p:cNvPr>
              <p:cNvPicPr/>
              <p:nvPr/>
            </p:nvPicPr>
            <p:blipFill>
              <a:blip r:embed="rId266"/>
              <a:stretch>
                <a:fillRect/>
              </a:stretch>
            </p:blipFill>
            <p:spPr>
              <a:xfrm>
                <a:off x="9176474" y="320322"/>
                <a:ext cx="1752120" cy="78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7">
            <p14:nvContentPartPr>
              <p14:cNvPr id="218" name="Encre 217">
                <a:extLst>
                  <a:ext uri="{FF2B5EF4-FFF2-40B4-BE49-F238E27FC236}">
                    <a16:creationId xmlns:a16="http://schemas.microsoft.com/office/drawing/2014/main" id="{E2437271-87E4-9D4D-6012-71E1F9A9D487}"/>
                  </a:ext>
                </a:extLst>
              </p14:cNvPr>
              <p14:cNvContentPartPr/>
              <p14:nvPr/>
            </p14:nvContentPartPr>
            <p14:xfrm>
              <a:off x="8426954" y="5077362"/>
              <a:ext cx="1852200" cy="915840"/>
            </p14:xfrm>
          </p:contentPart>
        </mc:Choice>
        <mc:Fallback>
          <p:pic>
            <p:nvPicPr>
              <p:cNvPr id="218" name="Encre 217">
                <a:extLst>
                  <a:ext uri="{FF2B5EF4-FFF2-40B4-BE49-F238E27FC236}">
                    <a16:creationId xmlns:a16="http://schemas.microsoft.com/office/drawing/2014/main" id="{E2437271-87E4-9D4D-6012-71E1F9A9D487}"/>
                  </a:ext>
                </a:extLst>
              </p:cNvPr>
              <p:cNvPicPr/>
              <p:nvPr/>
            </p:nvPicPr>
            <p:blipFill>
              <a:blip r:embed="rId268"/>
              <a:stretch>
                <a:fillRect/>
              </a:stretch>
            </p:blipFill>
            <p:spPr>
              <a:xfrm>
                <a:off x="8372954" y="4969722"/>
                <a:ext cx="1959840" cy="113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9">
            <p14:nvContentPartPr>
              <p14:cNvPr id="219" name="Encre 218">
                <a:extLst>
                  <a:ext uri="{FF2B5EF4-FFF2-40B4-BE49-F238E27FC236}">
                    <a16:creationId xmlns:a16="http://schemas.microsoft.com/office/drawing/2014/main" id="{068AA4BF-1FDA-7B8E-189C-B88F0F4051BC}"/>
                  </a:ext>
                </a:extLst>
              </p14:cNvPr>
              <p14:cNvContentPartPr/>
              <p14:nvPr/>
            </p14:nvContentPartPr>
            <p14:xfrm>
              <a:off x="6346874" y="2322642"/>
              <a:ext cx="317160" cy="34920"/>
            </p14:xfrm>
          </p:contentPart>
        </mc:Choice>
        <mc:Fallback>
          <p:pic>
            <p:nvPicPr>
              <p:cNvPr id="219" name="Encre 218">
                <a:extLst>
                  <a:ext uri="{FF2B5EF4-FFF2-40B4-BE49-F238E27FC236}">
                    <a16:creationId xmlns:a16="http://schemas.microsoft.com/office/drawing/2014/main" id="{068AA4BF-1FDA-7B8E-189C-B88F0F4051BC}"/>
                  </a:ext>
                </a:extLst>
              </p:cNvPr>
              <p:cNvPicPr/>
              <p:nvPr/>
            </p:nvPicPr>
            <p:blipFill>
              <a:blip r:embed="rId270"/>
              <a:stretch>
                <a:fillRect/>
              </a:stretch>
            </p:blipFill>
            <p:spPr>
              <a:xfrm>
                <a:off x="6293234" y="2215002"/>
                <a:ext cx="424800" cy="25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1">
            <p14:nvContentPartPr>
              <p14:cNvPr id="220" name="Encre 219">
                <a:extLst>
                  <a:ext uri="{FF2B5EF4-FFF2-40B4-BE49-F238E27FC236}">
                    <a16:creationId xmlns:a16="http://schemas.microsoft.com/office/drawing/2014/main" id="{6363ADB4-381B-FC3B-F33A-67CBB167A315}"/>
                  </a:ext>
                </a:extLst>
              </p14:cNvPr>
              <p14:cNvContentPartPr/>
              <p14:nvPr/>
            </p14:nvContentPartPr>
            <p14:xfrm>
              <a:off x="9385634" y="1255602"/>
              <a:ext cx="725760" cy="222120"/>
            </p14:xfrm>
          </p:contentPart>
        </mc:Choice>
        <mc:Fallback>
          <p:pic>
            <p:nvPicPr>
              <p:cNvPr id="220" name="Encre 219">
                <a:extLst>
                  <a:ext uri="{FF2B5EF4-FFF2-40B4-BE49-F238E27FC236}">
                    <a16:creationId xmlns:a16="http://schemas.microsoft.com/office/drawing/2014/main" id="{6363ADB4-381B-FC3B-F33A-67CBB167A315}"/>
                  </a:ext>
                </a:extLst>
              </p:cNvPr>
              <p:cNvPicPr/>
              <p:nvPr/>
            </p:nvPicPr>
            <p:blipFill>
              <a:blip r:embed="rId272"/>
              <a:stretch>
                <a:fillRect/>
              </a:stretch>
            </p:blipFill>
            <p:spPr>
              <a:xfrm>
                <a:off x="9331994" y="1147602"/>
                <a:ext cx="833400" cy="43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3">
            <p14:nvContentPartPr>
              <p14:cNvPr id="221" name="Encre 220">
                <a:extLst>
                  <a:ext uri="{FF2B5EF4-FFF2-40B4-BE49-F238E27FC236}">
                    <a16:creationId xmlns:a16="http://schemas.microsoft.com/office/drawing/2014/main" id="{F9576714-6B2A-BE6B-DADF-161175BE25FF}"/>
                  </a:ext>
                </a:extLst>
              </p14:cNvPr>
              <p14:cNvContentPartPr/>
              <p14:nvPr/>
            </p14:nvContentPartPr>
            <p14:xfrm>
              <a:off x="410741" y="933347"/>
              <a:ext cx="12161880" cy="3024000"/>
            </p14:xfrm>
          </p:contentPart>
        </mc:Choice>
        <mc:Fallback>
          <p:pic>
            <p:nvPicPr>
              <p:cNvPr id="221" name="Encre 220">
                <a:extLst>
                  <a:ext uri="{FF2B5EF4-FFF2-40B4-BE49-F238E27FC236}">
                    <a16:creationId xmlns:a16="http://schemas.microsoft.com/office/drawing/2014/main" id="{F9576714-6B2A-BE6B-DADF-161175BE25FF}"/>
                  </a:ext>
                </a:extLst>
              </p:cNvPr>
              <p:cNvPicPr/>
              <p:nvPr/>
            </p:nvPicPr>
            <p:blipFill>
              <a:blip r:embed="rId274"/>
              <a:stretch>
                <a:fillRect/>
              </a:stretch>
            </p:blipFill>
            <p:spPr>
              <a:xfrm>
                <a:off x="357101" y="825707"/>
                <a:ext cx="12269520" cy="323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5">
            <p14:nvContentPartPr>
              <p14:cNvPr id="222" name="Encre 221">
                <a:extLst>
                  <a:ext uri="{FF2B5EF4-FFF2-40B4-BE49-F238E27FC236}">
                    <a16:creationId xmlns:a16="http://schemas.microsoft.com/office/drawing/2014/main" id="{9F447ED6-F77A-A0F9-184D-F4EBCBE6669E}"/>
                  </a:ext>
                </a:extLst>
              </p14:cNvPr>
              <p14:cNvContentPartPr/>
              <p14:nvPr/>
            </p14:nvContentPartPr>
            <p14:xfrm>
              <a:off x="5986061" y="1914707"/>
              <a:ext cx="954720" cy="897480"/>
            </p14:xfrm>
          </p:contentPart>
        </mc:Choice>
        <mc:Fallback>
          <p:pic>
            <p:nvPicPr>
              <p:cNvPr id="222" name="Encre 221">
                <a:extLst>
                  <a:ext uri="{FF2B5EF4-FFF2-40B4-BE49-F238E27FC236}">
                    <a16:creationId xmlns:a16="http://schemas.microsoft.com/office/drawing/2014/main" id="{9F447ED6-F77A-A0F9-184D-F4EBCBE6669E}"/>
                  </a:ext>
                </a:extLst>
              </p:cNvPr>
              <p:cNvPicPr/>
              <p:nvPr/>
            </p:nvPicPr>
            <p:blipFill>
              <a:blip r:embed="rId276"/>
              <a:stretch>
                <a:fillRect/>
              </a:stretch>
            </p:blipFill>
            <p:spPr>
              <a:xfrm>
                <a:off x="5932421" y="1807067"/>
                <a:ext cx="1062360" cy="111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25135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3A32E4-D1AF-72E9-632C-D00F06BD5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Hydratation ou Hydro-</a:t>
            </a:r>
            <a:r>
              <a:rPr lang="fr-FR" dirty="0" err="1"/>
              <a:t>alogénation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D7D529-A457-ECA2-5441-4F7B51E63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Passage par carbocation</a:t>
            </a:r>
          </a:p>
          <a:p>
            <a:r>
              <a:rPr lang="fr-FR" dirty="0"/>
              <a:t>Régiosélectif (préférence d’un carbone par rapport à un autre)</a:t>
            </a:r>
          </a:p>
          <a:p>
            <a:r>
              <a:rPr lang="fr-FR" dirty="0"/>
              <a:t>Passage par un carbocation</a:t>
            </a:r>
          </a:p>
          <a:p>
            <a:r>
              <a:rPr lang="fr-FR" dirty="0"/>
              <a:t>Catalyse acide pour l’hydratation</a:t>
            </a:r>
          </a:p>
          <a:p>
            <a:r>
              <a:rPr lang="fr-FR" dirty="0"/>
              <a:t>Respect règle Markovnikov (formation carbocation le plus stable)</a:t>
            </a:r>
          </a:p>
          <a:p>
            <a:r>
              <a:rPr lang="fr-FR" dirty="0"/>
              <a:t>(Sous contrôle cinétique 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3EC6F83-F03F-B910-7E9B-4C1E34978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3014" y="4465767"/>
            <a:ext cx="4489681" cy="231786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BC1D820F-91D4-6A62-2976-09AC52496411}"/>
                  </a:ext>
                </a:extLst>
              </p14:cNvPr>
              <p14:cNvContentPartPr/>
              <p14:nvPr/>
            </p14:nvContentPartPr>
            <p14:xfrm>
              <a:off x="6746880" y="5211800"/>
              <a:ext cx="390600" cy="955800"/>
            </p14:xfrm>
          </p:contentPart>
        </mc:Choice>
        <mc:Fallback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BC1D820F-91D4-6A62-2976-09AC5249641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93240" y="5103800"/>
                <a:ext cx="498240" cy="1171440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Groupe 8">
            <a:extLst>
              <a:ext uri="{FF2B5EF4-FFF2-40B4-BE49-F238E27FC236}">
                <a16:creationId xmlns:a16="http://schemas.microsoft.com/office/drawing/2014/main" id="{3CCD4A32-C926-A139-AEAB-2E2B7749EBE3}"/>
              </a:ext>
            </a:extLst>
          </p:cNvPr>
          <p:cNvGrpSpPr/>
          <p:nvPr/>
        </p:nvGrpSpPr>
        <p:grpSpPr>
          <a:xfrm>
            <a:off x="6085560" y="6162200"/>
            <a:ext cx="164160" cy="197640"/>
            <a:chOff x="6085560" y="6162200"/>
            <a:chExt cx="164160" cy="197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6" name="Encre 5">
                  <a:extLst>
                    <a:ext uri="{FF2B5EF4-FFF2-40B4-BE49-F238E27FC236}">
                      <a16:creationId xmlns:a16="http://schemas.microsoft.com/office/drawing/2014/main" id="{1078884C-6D24-9B9A-0E4D-007E6F9952B1}"/>
                    </a:ext>
                  </a:extLst>
                </p14:cNvPr>
                <p14:cNvContentPartPr/>
                <p14:nvPr/>
              </p14:nvContentPartPr>
              <p14:xfrm>
                <a:off x="6156120" y="6222680"/>
                <a:ext cx="3960" cy="105480"/>
              </p14:xfrm>
            </p:contentPart>
          </mc:Choice>
          <mc:Fallback>
            <p:pic>
              <p:nvPicPr>
                <p:cNvPr id="6" name="Encre 5">
                  <a:extLst>
                    <a:ext uri="{FF2B5EF4-FFF2-40B4-BE49-F238E27FC236}">
                      <a16:creationId xmlns:a16="http://schemas.microsoft.com/office/drawing/2014/main" id="{1078884C-6D24-9B9A-0E4D-007E6F9952B1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47480" y="6214040"/>
                  <a:ext cx="21600" cy="123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7" name="Encre 6">
                  <a:extLst>
                    <a:ext uri="{FF2B5EF4-FFF2-40B4-BE49-F238E27FC236}">
                      <a16:creationId xmlns:a16="http://schemas.microsoft.com/office/drawing/2014/main" id="{1278EC42-2A1B-6470-E340-A00398E99932}"/>
                    </a:ext>
                  </a:extLst>
                </p14:cNvPr>
                <p14:cNvContentPartPr/>
                <p14:nvPr/>
              </p14:nvContentPartPr>
              <p14:xfrm>
                <a:off x="6096000" y="6299720"/>
                <a:ext cx="111960" cy="60120"/>
              </p14:xfrm>
            </p:contentPart>
          </mc:Choice>
          <mc:Fallback>
            <p:pic>
              <p:nvPicPr>
                <p:cNvPr id="7" name="Encre 6">
                  <a:extLst>
                    <a:ext uri="{FF2B5EF4-FFF2-40B4-BE49-F238E27FC236}">
                      <a16:creationId xmlns:a16="http://schemas.microsoft.com/office/drawing/2014/main" id="{1278EC42-2A1B-6470-E340-A00398E99932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087000" y="6290720"/>
                  <a:ext cx="129600" cy="7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8" name="Encre 7">
                  <a:extLst>
                    <a:ext uri="{FF2B5EF4-FFF2-40B4-BE49-F238E27FC236}">
                      <a16:creationId xmlns:a16="http://schemas.microsoft.com/office/drawing/2014/main" id="{9AF0F4CA-817A-C6C8-8719-001992067242}"/>
                    </a:ext>
                  </a:extLst>
                </p14:cNvPr>
                <p14:cNvContentPartPr/>
                <p14:nvPr/>
              </p14:nvContentPartPr>
              <p14:xfrm>
                <a:off x="6085560" y="6162200"/>
                <a:ext cx="164160" cy="70920"/>
              </p14:xfrm>
            </p:contentPart>
          </mc:Choice>
          <mc:Fallback>
            <p:pic>
              <p:nvPicPr>
                <p:cNvPr id="8" name="Encre 7">
                  <a:extLst>
                    <a:ext uri="{FF2B5EF4-FFF2-40B4-BE49-F238E27FC236}">
                      <a16:creationId xmlns:a16="http://schemas.microsoft.com/office/drawing/2014/main" id="{9AF0F4CA-817A-C6C8-8719-001992067242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6076560" y="6153560"/>
                  <a:ext cx="181800" cy="88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04691578-1B10-CBA0-8168-09D6437ECE89}"/>
              </a:ext>
            </a:extLst>
          </p:cNvPr>
          <p:cNvGrpSpPr/>
          <p:nvPr/>
        </p:nvGrpSpPr>
        <p:grpSpPr>
          <a:xfrm>
            <a:off x="5704320" y="6206120"/>
            <a:ext cx="147240" cy="119880"/>
            <a:chOff x="5704320" y="6206120"/>
            <a:chExt cx="147240" cy="119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81939F0A-4B1E-5970-083B-791817DC4FD2}"/>
                    </a:ext>
                  </a:extLst>
                </p14:cNvPr>
                <p14:cNvContentPartPr/>
                <p14:nvPr/>
              </p14:nvContentPartPr>
              <p14:xfrm>
                <a:off x="5786040" y="6232760"/>
                <a:ext cx="7200" cy="93240"/>
              </p14:xfrm>
            </p:contentPart>
          </mc:Choice>
          <mc:Fallback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81939F0A-4B1E-5970-083B-791817DC4FD2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777400" y="6224120"/>
                  <a:ext cx="24840" cy="11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1" name="Encre 10">
                  <a:extLst>
                    <a:ext uri="{FF2B5EF4-FFF2-40B4-BE49-F238E27FC236}">
                      <a16:creationId xmlns:a16="http://schemas.microsoft.com/office/drawing/2014/main" id="{A832A109-2240-6E40-1042-49AA791CE4AD}"/>
                    </a:ext>
                  </a:extLst>
                </p14:cNvPr>
                <p14:cNvContentPartPr/>
                <p14:nvPr/>
              </p14:nvContentPartPr>
              <p14:xfrm>
                <a:off x="5704320" y="6206120"/>
                <a:ext cx="147240" cy="22320"/>
              </p14:xfrm>
            </p:contentPart>
          </mc:Choice>
          <mc:Fallback>
            <p:pic>
              <p:nvPicPr>
                <p:cNvPr id="11" name="Encre 10">
                  <a:extLst>
                    <a:ext uri="{FF2B5EF4-FFF2-40B4-BE49-F238E27FC236}">
                      <a16:creationId xmlns:a16="http://schemas.microsoft.com/office/drawing/2014/main" id="{A832A109-2240-6E40-1042-49AA791CE4AD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695680" y="6197120"/>
                  <a:ext cx="164880" cy="39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F0D4AEBF-2820-A102-771D-463C13FF47A3}"/>
              </a:ext>
            </a:extLst>
          </p:cNvPr>
          <p:cNvGrpSpPr/>
          <p:nvPr/>
        </p:nvGrpSpPr>
        <p:grpSpPr>
          <a:xfrm>
            <a:off x="6995640" y="5349320"/>
            <a:ext cx="257400" cy="233640"/>
            <a:chOff x="6995640" y="5349320"/>
            <a:chExt cx="257400" cy="233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3" name="Encre 12">
                  <a:extLst>
                    <a:ext uri="{FF2B5EF4-FFF2-40B4-BE49-F238E27FC236}">
                      <a16:creationId xmlns:a16="http://schemas.microsoft.com/office/drawing/2014/main" id="{B29C3664-D259-648A-12C3-143C20109004}"/>
                    </a:ext>
                  </a:extLst>
                </p14:cNvPr>
                <p14:cNvContentPartPr/>
                <p14:nvPr/>
              </p14:nvContentPartPr>
              <p14:xfrm>
                <a:off x="6995640" y="5469560"/>
                <a:ext cx="69840" cy="69120"/>
              </p14:xfrm>
            </p:contentPart>
          </mc:Choice>
          <mc:Fallback>
            <p:pic>
              <p:nvPicPr>
                <p:cNvPr id="13" name="Encre 12">
                  <a:extLst>
                    <a:ext uri="{FF2B5EF4-FFF2-40B4-BE49-F238E27FC236}">
                      <a16:creationId xmlns:a16="http://schemas.microsoft.com/office/drawing/2014/main" id="{B29C3664-D259-648A-12C3-143C20109004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986640" y="5460560"/>
                  <a:ext cx="87480" cy="86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14" name="Encre 13">
                  <a:extLst>
                    <a:ext uri="{FF2B5EF4-FFF2-40B4-BE49-F238E27FC236}">
                      <a16:creationId xmlns:a16="http://schemas.microsoft.com/office/drawing/2014/main" id="{1E08F432-9EE3-FFE3-C6F7-C81DE845A4ED}"/>
                    </a:ext>
                  </a:extLst>
                </p14:cNvPr>
                <p14:cNvContentPartPr/>
                <p14:nvPr/>
              </p14:nvContentPartPr>
              <p14:xfrm>
                <a:off x="7101480" y="5414840"/>
                <a:ext cx="84240" cy="113760"/>
              </p14:xfrm>
            </p:contentPart>
          </mc:Choice>
          <mc:Fallback>
            <p:pic>
              <p:nvPicPr>
                <p:cNvPr id="14" name="Encre 13">
                  <a:extLst>
                    <a:ext uri="{FF2B5EF4-FFF2-40B4-BE49-F238E27FC236}">
                      <a16:creationId xmlns:a16="http://schemas.microsoft.com/office/drawing/2014/main" id="{1E08F432-9EE3-FFE3-C6F7-C81DE845A4ED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7092840" y="5406200"/>
                  <a:ext cx="101880" cy="13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15" name="Encre 14">
                  <a:extLst>
                    <a:ext uri="{FF2B5EF4-FFF2-40B4-BE49-F238E27FC236}">
                      <a16:creationId xmlns:a16="http://schemas.microsoft.com/office/drawing/2014/main" id="{95AE7A58-2569-9948-5EE9-5AAC4C6C9A18}"/>
                    </a:ext>
                  </a:extLst>
                </p14:cNvPr>
                <p14:cNvContentPartPr/>
                <p14:nvPr/>
              </p14:nvContentPartPr>
              <p14:xfrm>
                <a:off x="7127040" y="5465960"/>
                <a:ext cx="24480" cy="360"/>
              </p14:xfrm>
            </p:contentPart>
          </mc:Choice>
          <mc:Fallback>
            <p:pic>
              <p:nvPicPr>
                <p:cNvPr id="15" name="Encre 14">
                  <a:extLst>
                    <a:ext uri="{FF2B5EF4-FFF2-40B4-BE49-F238E27FC236}">
                      <a16:creationId xmlns:a16="http://schemas.microsoft.com/office/drawing/2014/main" id="{95AE7A58-2569-9948-5EE9-5AAC4C6C9A18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7118040" y="5456960"/>
                  <a:ext cx="4212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17" name="Encre 16">
                  <a:extLst>
                    <a:ext uri="{FF2B5EF4-FFF2-40B4-BE49-F238E27FC236}">
                      <a16:creationId xmlns:a16="http://schemas.microsoft.com/office/drawing/2014/main" id="{756C59E9-E046-2501-ADB4-668B22FF84EC}"/>
                    </a:ext>
                  </a:extLst>
                </p14:cNvPr>
                <p14:cNvContentPartPr/>
                <p14:nvPr/>
              </p14:nvContentPartPr>
              <p14:xfrm>
                <a:off x="7106880" y="5349320"/>
                <a:ext cx="138240" cy="65880"/>
              </p14:xfrm>
            </p:contentPart>
          </mc:Choice>
          <mc:Fallback>
            <p:pic>
              <p:nvPicPr>
                <p:cNvPr id="17" name="Encre 16">
                  <a:extLst>
                    <a:ext uri="{FF2B5EF4-FFF2-40B4-BE49-F238E27FC236}">
                      <a16:creationId xmlns:a16="http://schemas.microsoft.com/office/drawing/2014/main" id="{756C59E9-E046-2501-ADB4-668B22FF84EC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097880" y="5340680"/>
                  <a:ext cx="155880" cy="83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19" name="Encre 18">
                  <a:extLst>
                    <a:ext uri="{FF2B5EF4-FFF2-40B4-BE49-F238E27FC236}">
                      <a16:creationId xmlns:a16="http://schemas.microsoft.com/office/drawing/2014/main" id="{B62D960E-8DFE-044C-B553-2732DE6216A3}"/>
                    </a:ext>
                  </a:extLst>
                </p14:cNvPr>
                <p14:cNvContentPartPr/>
                <p14:nvPr/>
              </p14:nvContentPartPr>
              <p14:xfrm>
                <a:off x="7192200" y="5537960"/>
                <a:ext cx="60840" cy="45000"/>
              </p14:xfrm>
            </p:contentPart>
          </mc:Choice>
          <mc:Fallback>
            <p:pic>
              <p:nvPicPr>
                <p:cNvPr id="19" name="Encre 18">
                  <a:extLst>
                    <a:ext uri="{FF2B5EF4-FFF2-40B4-BE49-F238E27FC236}">
                      <a16:creationId xmlns:a16="http://schemas.microsoft.com/office/drawing/2014/main" id="{B62D960E-8DFE-044C-B553-2732DE6216A3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7183560" y="5529320"/>
                  <a:ext cx="78480" cy="62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48F29EF6-0FB9-C636-2F47-A7374A55B576}"/>
              </a:ext>
            </a:extLst>
          </p:cNvPr>
          <p:cNvGrpSpPr/>
          <p:nvPr/>
        </p:nvGrpSpPr>
        <p:grpSpPr>
          <a:xfrm>
            <a:off x="8117760" y="6166880"/>
            <a:ext cx="304560" cy="160560"/>
            <a:chOff x="8117760" y="6166880"/>
            <a:chExt cx="304560" cy="160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BA82AE5E-FE06-E3BC-E348-8B274E5538D3}"/>
                    </a:ext>
                  </a:extLst>
                </p14:cNvPr>
                <p14:cNvContentPartPr/>
                <p14:nvPr/>
              </p14:nvContentPartPr>
              <p14:xfrm>
                <a:off x="8356440" y="6217640"/>
                <a:ext cx="22680" cy="98280"/>
              </p14:xfrm>
            </p:contentPart>
          </mc:Choice>
          <mc:Fallback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BA82AE5E-FE06-E3BC-E348-8B274E5538D3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8347800" y="6208640"/>
                  <a:ext cx="40320" cy="11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8E6EB84A-D924-0AEC-1019-FDD0D566531C}"/>
                    </a:ext>
                  </a:extLst>
                </p14:cNvPr>
                <p14:cNvContentPartPr/>
                <p14:nvPr/>
              </p14:nvContentPartPr>
              <p14:xfrm>
                <a:off x="8325840" y="6269480"/>
                <a:ext cx="91080" cy="57960"/>
              </p14:xfrm>
            </p:contentPart>
          </mc:Choice>
          <mc:Fallback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8E6EB84A-D924-0AEC-1019-FDD0D566531C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8317200" y="6260480"/>
                  <a:ext cx="108720" cy="75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23" name="Encre 22">
                  <a:extLst>
                    <a:ext uri="{FF2B5EF4-FFF2-40B4-BE49-F238E27FC236}">
                      <a16:creationId xmlns:a16="http://schemas.microsoft.com/office/drawing/2014/main" id="{34DEE4A8-A3B5-E01E-8F0E-212825BE4B66}"/>
                    </a:ext>
                  </a:extLst>
                </p14:cNvPr>
                <p14:cNvContentPartPr/>
                <p14:nvPr/>
              </p14:nvContentPartPr>
              <p14:xfrm>
                <a:off x="8320800" y="6166880"/>
                <a:ext cx="101520" cy="61560"/>
              </p14:xfrm>
            </p:contentPart>
          </mc:Choice>
          <mc:Fallback>
            <p:pic>
              <p:nvPicPr>
                <p:cNvPr id="23" name="Encre 22">
                  <a:extLst>
                    <a:ext uri="{FF2B5EF4-FFF2-40B4-BE49-F238E27FC236}">
                      <a16:creationId xmlns:a16="http://schemas.microsoft.com/office/drawing/2014/main" id="{34DEE4A8-A3B5-E01E-8F0E-212825BE4B66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8311800" y="6157880"/>
                  <a:ext cx="119160" cy="79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25" name="Encre 24">
                  <a:extLst>
                    <a:ext uri="{FF2B5EF4-FFF2-40B4-BE49-F238E27FC236}">
                      <a16:creationId xmlns:a16="http://schemas.microsoft.com/office/drawing/2014/main" id="{3DC8B563-652F-A2D8-B082-C43D22004605}"/>
                    </a:ext>
                  </a:extLst>
                </p14:cNvPr>
                <p14:cNvContentPartPr/>
                <p14:nvPr/>
              </p14:nvContentPartPr>
              <p14:xfrm>
                <a:off x="8173560" y="6243200"/>
                <a:ext cx="20880" cy="80640"/>
              </p14:xfrm>
            </p:contentPart>
          </mc:Choice>
          <mc:Fallback>
            <p:pic>
              <p:nvPicPr>
                <p:cNvPr id="25" name="Encre 24">
                  <a:extLst>
                    <a:ext uri="{FF2B5EF4-FFF2-40B4-BE49-F238E27FC236}">
                      <a16:creationId xmlns:a16="http://schemas.microsoft.com/office/drawing/2014/main" id="{3DC8B563-652F-A2D8-B082-C43D22004605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8164920" y="6234560"/>
                  <a:ext cx="38520" cy="9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27" name="Encre 26">
                  <a:extLst>
                    <a:ext uri="{FF2B5EF4-FFF2-40B4-BE49-F238E27FC236}">
                      <a16:creationId xmlns:a16="http://schemas.microsoft.com/office/drawing/2014/main" id="{F0E37ED6-8658-AED2-2ACB-B422B0DEE413}"/>
                    </a:ext>
                  </a:extLst>
                </p14:cNvPr>
                <p14:cNvContentPartPr/>
                <p14:nvPr/>
              </p14:nvContentPartPr>
              <p14:xfrm>
                <a:off x="8117760" y="6212240"/>
                <a:ext cx="86040" cy="66960"/>
              </p14:xfrm>
            </p:contentPart>
          </mc:Choice>
          <mc:Fallback>
            <p:pic>
              <p:nvPicPr>
                <p:cNvPr id="27" name="Encre 26">
                  <a:extLst>
                    <a:ext uri="{FF2B5EF4-FFF2-40B4-BE49-F238E27FC236}">
                      <a16:creationId xmlns:a16="http://schemas.microsoft.com/office/drawing/2014/main" id="{F0E37ED6-8658-AED2-2ACB-B422B0DEE413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8108760" y="6203240"/>
                  <a:ext cx="103680" cy="846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29" name="Encre 28">
                <a:extLst>
                  <a:ext uri="{FF2B5EF4-FFF2-40B4-BE49-F238E27FC236}">
                    <a16:creationId xmlns:a16="http://schemas.microsoft.com/office/drawing/2014/main" id="{E031CD39-D40F-FF85-FEE0-7F4724E07F9C}"/>
                  </a:ext>
                </a:extLst>
              </p14:cNvPr>
              <p14:cNvContentPartPr/>
              <p14:nvPr/>
            </p14:nvContentPartPr>
            <p14:xfrm>
              <a:off x="6624120" y="4861880"/>
              <a:ext cx="214560" cy="249120"/>
            </p14:xfrm>
          </p:contentPart>
        </mc:Choice>
        <mc:Fallback>
          <p:pic>
            <p:nvPicPr>
              <p:cNvPr id="29" name="Encre 28">
                <a:extLst>
                  <a:ext uri="{FF2B5EF4-FFF2-40B4-BE49-F238E27FC236}">
                    <a16:creationId xmlns:a16="http://schemas.microsoft.com/office/drawing/2014/main" id="{E031CD39-D40F-FF85-FEE0-7F4724E07F9C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6615120" y="4852880"/>
                <a:ext cx="232200" cy="26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7">
            <p14:nvContentPartPr>
              <p14:cNvPr id="30" name="Encre 29">
                <a:extLst>
                  <a:ext uri="{FF2B5EF4-FFF2-40B4-BE49-F238E27FC236}">
                    <a16:creationId xmlns:a16="http://schemas.microsoft.com/office/drawing/2014/main" id="{1FD2ACBF-57EC-8CE6-0D1D-8A1FB21F413B}"/>
                  </a:ext>
                </a:extLst>
              </p14:cNvPr>
              <p14:cNvContentPartPr/>
              <p14:nvPr/>
            </p14:nvContentPartPr>
            <p14:xfrm>
              <a:off x="5862000" y="5455880"/>
              <a:ext cx="26280" cy="66600"/>
            </p14:xfrm>
          </p:contentPart>
        </mc:Choice>
        <mc:Fallback>
          <p:pic>
            <p:nvPicPr>
              <p:cNvPr id="30" name="Encre 29">
                <a:extLst>
                  <a:ext uri="{FF2B5EF4-FFF2-40B4-BE49-F238E27FC236}">
                    <a16:creationId xmlns:a16="http://schemas.microsoft.com/office/drawing/2014/main" id="{1FD2ACBF-57EC-8CE6-0D1D-8A1FB21F413B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5853000" y="5446880"/>
                <a:ext cx="4392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9">
            <p14:nvContentPartPr>
              <p14:cNvPr id="31" name="Encre 30">
                <a:extLst>
                  <a:ext uri="{FF2B5EF4-FFF2-40B4-BE49-F238E27FC236}">
                    <a16:creationId xmlns:a16="http://schemas.microsoft.com/office/drawing/2014/main" id="{45BC81D5-F470-5ED5-CF7D-9CF70AD6A210}"/>
                  </a:ext>
                </a:extLst>
              </p14:cNvPr>
              <p14:cNvContentPartPr/>
              <p14:nvPr/>
            </p14:nvContentPartPr>
            <p14:xfrm>
              <a:off x="6207600" y="5391440"/>
              <a:ext cx="29160" cy="85680"/>
            </p14:xfrm>
          </p:contentPart>
        </mc:Choice>
        <mc:Fallback>
          <p:pic>
            <p:nvPicPr>
              <p:cNvPr id="31" name="Encre 30">
                <a:extLst>
                  <a:ext uri="{FF2B5EF4-FFF2-40B4-BE49-F238E27FC236}">
                    <a16:creationId xmlns:a16="http://schemas.microsoft.com/office/drawing/2014/main" id="{45BC81D5-F470-5ED5-CF7D-9CF70AD6A210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6198960" y="5382800"/>
                <a:ext cx="46800" cy="10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1">
            <p14:nvContentPartPr>
              <p14:cNvPr id="32" name="Encre 31">
                <a:extLst>
                  <a:ext uri="{FF2B5EF4-FFF2-40B4-BE49-F238E27FC236}">
                    <a16:creationId xmlns:a16="http://schemas.microsoft.com/office/drawing/2014/main" id="{864F9D2C-C199-9CE9-92E2-566A226AAC9E}"/>
                  </a:ext>
                </a:extLst>
              </p14:cNvPr>
              <p14:cNvContentPartPr/>
              <p14:nvPr/>
            </p14:nvContentPartPr>
            <p14:xfrm>
              <a:off x="7955040" y="5383520"/>
              <a:ext cx="41400" cy="46440"/>
            </p14:xfrm>
          </p:contentPart>
        </mc:Choice>
        <mc:Fallback>
          <p:pic>
            <p:nvPicPr>
              <p:cNvPr id="32" name="Encre 31">
                <a:extLst>
                  <a:ext uri="{FF2B5EF4-FFF2-40B4-BE49-F238E27FC236}">
                    <a16:creationId xmlns:a16="http://schemas.microsoft.com/office/drawing/2014/main" id="{864F9D2C-C199-9CE9-92E2-566A226AAC9E}"/>
                  </a:ext>
                </a:extLst>
              </p:cNvPr>
              <p:cNvPicPr/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7946040" y="5374520"/>
                <a:ext cx="59040" cy="64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2411865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294</Words>
  <Application>Microsoft Office PowerPoint</Application>
  <PresentationFormat>Grand écran</PresentationFormat>
  <Paragraphs>47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Thème Office</vt:lpstr>
      <vt:lpstr>Présentation PowerPoint</vt:lpstr>
      <vt:lpstr>Epoxydation</vt:lpstr>
      <vt:lpstr>Présentation PowerPoint</vt:lpstr>
      <vt:lpstr>Di-hydroxylation</vt:lpstr>
      <vt:lpstr>Présentation PowerPoint</vt:lpstr>
      <vt:lpstr>Coupure oxydante forte</vt:lpstr>
      <vt:lpstr>Présentation PowerPoint</vt:lpstr>
      <vt:lpstr>Coupure oxydante faible</vt:lpstr>
      <vt:lpstr>Présentation PowerPoint</vt:lpstr>
      <vt:lpstr>Di-hydrogénation</vt:lpstr>
      <vt:lpstr>Présentation PowerPoint</vt:lpstr>
      <vt:lpstr>Di-halogénation</vt:lpstr>
      <vt:lpstr>Présentation PowerPoint</vt:lpstr>
      <vt:lpstr>Hydratation ou Hydro-alogénation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axel MARTINS</dc:creator>
  <cp:lastModifiedBy>axel MARTINS</cp:lastModifiedBy>
  <cp:revision>2</cp:revision>
  <dcterms:created xsi:type="dcterms:W3CDTF">2022-11-10T19:38:09Z</dcterms:created>
  <dcterms:modified xsi:type="dcterms:W3CDTF">2022-11-11T17:42:50Z</dcterms:modified>
</cp:coreProperties>
</file>