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9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9" r:id="rId8"/>
    <p:sldId id="270" r:id="rId9"/>
    <p:sldId id="271" r:id="rId10"/>
    <p:sldId id="272" r:id="rId11"/>
    <p:sldId id="273" r:id="rId12"/>
    <p:sldId id="258" r:id="rId13"/>
    <p:sldId id="265" r:id="rId14"/>
    <p:sldId id="266" r:id="rId15"/>
    <p:sldId id="267" r:id="rId16"/>
    <p:sldId id="268" r:id="rId17"/>
    <p:sldId id="260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2" d="100"/>
          <a:sy n="102" d="100"/>
        </p:scale>
        <p:origin x="-74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8D91A-A2EE-4B54-B3C6-F6C67903BA9C}" type="datetime1">
              <a:rPr lang="en-US" smtClean="0"/>
              <a:pPr/>
              <a:t>19/02/2015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9A7B8-0EC4-44C9-AFEF-25E144F11C06}" type="datetime1">
              <a:rPr lang="en-US" smtClean="0"/>
              <a:pPr/>
              <a:t>19/02/2015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B47B5-C739-4DAE-AACD-CC58CA843AC4}" type="datetime1">
              <a:rPr lang="en-US" smtClean="0"/>
              <a:pPr/>
              <a:t>19/02/2015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2AE48-94E6-46E0-BE32-5F0716DE9115}" type="datetime1">
              <a:rPr lang="en-US" smtClean="0"/>
              <a:pPr/>
              <a:t>19/02/2015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4C285-8BCE-48FC-97D9-E2837AF38351}" type="datetime1">
              <a:rPr lang="en-US" smtClean="0"/>
              <a:pPr/>
              <a:t>19/02/2015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3E6-EF16-4488-94A4-211508FE4682}" type="datetime1">
              <a:rPr lang="en-US" smtClean="0"/>
              <a:pPr/>
              <a:t>19/02/2015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FB3B-20DA-4D0E-BF16-8262B7156612}" type="datetime1">
              <a:rPr lang="en-US" smtClean="0"/>
              <a:pPr/>
              <a:t>19/02/2015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73C2C-6BD0-40EC-8D8D-4D51F089C5EB}" type="datetime1">
              <a:rPr lang="en-US" smtClean="0"/>
              <a:pPr/>
              <a:t>19/02/2015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77F5C-EDA7-4864-9756-35769B0E62CF}" type="datetime1">
              <a:rPr lang="en-US" smtClean="0"/>
              <a:pPr/>
              <a:t>19/02/2015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785C6-EBAF-49D5-AD4D-BABF4DFAAD59}" type="datetime1">
              <a:rPr lang="en-US" smtClean="0"/>
              <a:pPr/>
              <a:t>19/02/2015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04122-9A3A-4FD8-98B8-22631F32846C}" type="datetime1">
              <a:rPr lang="en-US" smtClean="0"/>
              <a:pPr/>
              <a:t>19/02/2015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8B99C93-F56F-46AB-9EB8-53614A95B15F}" type="datetime1">
              <a:rPr lang="en-US" smtClean="0"/>
              <a:pPr/>
              <a:t>19/02/2015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QCMS fin de cours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97772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QCM1  A propos du rétro-péritoine médian : </a:t>
            </a:r>
          </a:p>
          <a:p>
            <a:r>
              <a:rPr lang="fr-FR" dirty="0" smtClean="0"/>
              <a:t>A. L’Aorte traverse le DTA par son hiatus fibreux composé du ligament arqué médial en T12</a:t>
            </a:r>
          </a:p>
          <a:p>
            <a:r>
              <a:rPr lang="fr-FR" dirty="0"/>
              <a:t>B</a:t>
            </a:r>
            <a:r>
              <a:rPr lang="fr-FR" dirty="0" smtClean="0"/>
              <a:t>. Le tronc </a:t>
            </a:r>
            <a:r>
              <a:rPr lang="fr-FR" dirty="0" err="1" smtClean="0"/>
              <a:t>coeliaque</a:t>
            </a:r>
            <a:r>
              <a:rPr lang="fr-FR" dirty="0" smtClean="0"/>
              <a:t> nait en T12 et se divise en quatre branches : l’artères splénique, l’artère gastrique gauche, l’artère gastrique droite et l’artère hépatique commune</a:t>
            </a:r>
          </a:p>
          <a:p>
            <a:r>
              <a:rPr lang="fr-FR" dirty="0"/>
              <a:t>C</a:t>
            </a:r>
            <a:r>
              <a:rPr lang="fr-FR" dirty="0" smtClean="0"/>
              <a:t>. Au niveau de L1, l’aorte abdominale donne l’artère mésentérique supérieure et les artères génitales</a:t>
            </a:r>
          </a:p>
          <a:p>
            <a:r>
              <a:rPr lang="fr-FR" dirty="0" smtClean="0"/>
              <a:t>D. Le </a:t>
            </a:r>
            <a:r>
              <a:rPr lang="fr-FR" dirty="0"/>
              <a:t>faisceau antérieur du muscle Psoas est inséré sur les disques </a:t>
            </a:r>
            <a:r>
              <a:rPr lang="fr-FR" dirty="0" smtClean="0"/>
              <a:t>intervertébraux </a:t>
            </a:r>
            <a:r>
              <a:rPr lang="fr-FR" dirty="0"/>
              <a:t>et le faisceau postérieur est inséré sur les apophyses </a:t>
            </a:r>
            <a:r>
              <a:rPr lang="fr-FR" dirty="0" err="1"/>
              <a:t>costiformes</a:t>
            </a:r>
            <a:r>
              <a:rPr lang="fr-FR" dirty="0"/>
              <a:t> des vertèbres </a:t>
            </a:r>
            <a:r>
              <a:rPr lang="fr-FR" dirty="0" smtClean="0"/>
              <a:t>lombaires</a:t>
            </a:r>
            <a:r>
              <a:rPr lang="fr-FR" dirty="0"/>
              <a:t>.</a:t>
            </a:r>
            <a:endParaRPr lang="fr-FR" dirty="0" smtClean="0"/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1625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QCM1  A propos du rétro-péritoine médian 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L’Aorte traverse le DTA par son hiatus fibreux composé du ligament arqué médial en T12</a:t>
            </a:r>
          </a:p>
          <a:p>
            <a:r>
              <a:rPr lang="fr-FR" dirty="0"/>
              <a:t>B</a:t>
            </a:r>
            <a:r>
              <a:rPr lang="fr-FR" dirty="0" smtClean="0"/>
              <a:t>. Le tronc </a:t>
            </a:r>
            <a:r>
              <a:rPr lang="fr-FR" dirty="0" err="1" smtClean="0"/>
              <a:t>coeliaque</a:t>
            </a:r>
            <a:r>
              <a:rPr lang="fr-FR" dirty="0" smtClean="0"/>
              <a:t> nait en T12 et se divise en quatre branches : l’artères splénique, l’artère gastrique gauche, l’artère gastrique droite et l’artère hépatique commune</a:t>
            </a:r>
          </a:p>
          <a:p>
            <a:r>
              <a:rPr lang="fr-FR" dirty="0"/>
              <a:t>C</a:t>
            </a:r>
            <a:r>
              <a:rPr lang="fr-FR" dirty="0" smtClean="0"/>
              <a:t>. Au niveau de L1, l’aorte abdominale donne l’artère mésentérique supérieure et les artères génitales</a:t>
            </a:r>
          </a:p>
          <a:p>
            <a:r>
              <a:rPr lang="fr-FR" dirty="0" smtClean="0"/>
              <a:t>D. Le </a:t>
            </a:r>
            <a:r>
              <a:rPr lang="fr-FR" dirty="0"/>
              <a:t>faisceau antérieur du muscle Psoas est inséré sur les disques </a:t>
            </a:r>
            <a:r>
              <a:rPr lang="fr-FR" dirty="0" smtClean="0"/>
              <a:t>intervertébraux </a:t>
            </a:r>
            <a:r>
              <a:rPr lang="fr-FR" dirty="0"/>
              <a:t>et le faisceau postérieur est inséré sur les apophyses </a:t>
            </a:r>
            <a:r>
              <a:rPr lang="fr-FR" dirty="0" err="1"/>
              <a:t>costiformes</a:t>
            </a:r>
            <a:r>
              <a:rPr lang="fr-FR" dirty="0"/>
              <a:t> des vertèbres lombaires, </a:t>
            </a:r>
            <a:endParaRPr lang="fr-FR" dirty="0" smtClean="0"/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1029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QCM1  A propos du rétro-péritoine médian 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L’Aorte traverse le DTA par son hiatus fibreux composé du ligament arqué médial en T12</a:t>
            </a:r>
          </a:p>
          <a:p>
            <a:r>
              <a:rPr lang="fr-FR" dirty="0">
                <a:solidFill>
                  <a:srgbClr val="FF0000"/>
                </a:solidFill>
              </a:rPr>
              <a:t>B</a:t>
            </a:r>
            <a:r>
              <a:rPr lang="fr-FR" dirty="0" smtClean="0">
                <a:solidFill>
                  <a:srgbClr val="FF0000"/>
                </a:solidFill>
              </a:rPr>
              <a:t>. Le tronc </a:t>
            </a:r>
            <a:r>
              <a:rPr lang="fr-FR" dirty="0" err="1" smtClean="0">
                <a:solidFill>
                  <a:srgbClr val="FF0000"/>
                </a:solidFill>
              </a:rPr>
              <a:t>coeliaque</a:t>
            </a:r>
            <a:r>
              <a:rPr lang="fr-FR" dirty="0" smtClean="0">
                <a:solidFill>
                  <a:srgbClr val="FF0000"/>
                </a:solidFill>
              </a:rPr>
              <a:t> nait en T12 et se divise en quatre branches : l’artères splénique, l’artère gastrique gauche, l’artère gastrique droite et l’artère hépatique commune</a:t>
            </a:r>
          </a:p>
          <a:p>
            <a:r>
              <a:rPr lang="fr-FR" dirty="0"/>
              <a:t>C</a:t>
            </a:r>
            <a:r>
              <a:rPr lang="fr-FR" dirty="0" smtClean="0"/>
              <a:t>. Au niveau de L1, l’aorte abdominale donne l’artère mésentérique supérieure et les artères génitales</a:t>
            </a:r>
          </a:p>
          <a:p>
            <a:r>
              <a:rPr lang="fr-FR" dirty="0" smtClean="0"/>
              <a:t>D. Le </a:t>
            </a:r>
            <a:r>
              <a:rPr lang="fr-FR" dirty="0"/>
              <a:t>faisceau antérieur du muscle Psoas est inséré sur les disques </a:t>
            </a:r>
            <a:r>
              <a:rPr lang="fr-FR" dirty="0" smtClean="0"/>
              <a:t>intervertébraux </a:t>
            </a:r>
            <a:r>
              <a:rPr lang="fr-FR" dirty="0"/>
              <a:t>et le faisceau postérieur est inséré sur les apophyses </a:t>
            </a:r>
            <a:r>
              <a:rPr lang="fr-FR" dirty="0" err="1"/>
              <a:t>costiformes</a:t>
            </a:r>
            <a:r>
              <a:rPr lang="fr-FR" dirty="0"/>
              <a:t> des vertèbres lombaires, </a:t>
            </a:r>
            <a:endParaRPr lang="fr-FR" dirty="0" smtClean="0"/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5429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QCM1  A propos du rétro-péritoine médian 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L’Aorte traverse le DTA par son hiatus fibreux composé du ligament arqué médial en T12</a:t>
            </a:r>
          </a:p>
          <a:p>
            <a:r>
              <a:rPr lang="fr-FR" dirty="0">
                <a:solidFill>
                  <a:srgbClr val="FF0000"/>
                </a:solidFill>
              </a:rPr>
              <a:t>B</a:t>
            </a:r>
            <a:r>
              <a:rPr lang="fr-FR" dirty="0" smtClean="0">
                <a:solidFill>
                  <a:srgbClr val="FF0000"/>
                </a:solidFill>
              </a:rPr>
              <a:t>. Le tronc </a:t>
            </a:r>
            <a:r>
              <a:rPr lang="fr-FR" dirty="0" err="1" smtClean="0">
                <a:solidFill>
                  <a:srgbClr val="FF0000"/>
                </a:solidFill>
              </a:rPr>
              <a:t>coeliaque</a:t>
            </a:r>
            <a:r>
              <a:rPr lang="fr-FR" dirty="0" smtClean="0">
                <a:solidFill>
                  <a:srgbClr val="FF0000"/>
                </a:solidFill>
              </a:rPr>
              <a:t> nait en T12 et se divise en quatre branches : l’artères splénique, l’artère gastrique gauche, l’artère gastrique droite et l’artère hépatique commune</a:t>
            </a:r>
          </a:p>
          <a:p>
            <a:r>
              <a:rPr lang="fr-FR" dirty="0">
                <a:solidFill>
                  <a:srgbClr val="FF0000"/>
                </a:solidFill>
              </a:rPr>
              <a:t>C</a:t>
            </a:r>
            <a:r>
              <a:rPr lang="fr-FR" dirty="0" smtClean="0">
                <a:solidFill>
                  <a:srgbClr val="FF0000"/>
                </a:solidFill>
              </a:rPr>
              <a:t>. Au niveau de L1, l’aorte abdominale donne l’artère mésentérique supérieure et les artères génitales</a:t>
            </a:r>
          </a:p>
          <a:p>
            <a:r>
              <a:rPr lang="fr-FR" dirty="0" smtClean="0"/>
              <a:t>D. Le </a:t>
            </a:r>
            <a:r>
              <a:rPr lang="fr-FR" dirty="0"/>
              <a:t>faisceau antérieur du muscle Psoas est inséré sur les disques </a:t>
            </a:r>
            <a:r>
              <a:rPr lang="fr-FR" dirty="0" smtClean="0"/>
              <a:t>intervertébraux </a:t>
            </a:r>
            <a:r>
              <a:rPr lang="fr-FR" dirty="0"/>
              <a:t>et le faisceau postérieur est inséré sur les apophyses </a:t>
            </a:r>
            <a:r>
              <a:rPr lang="fr-FR" dirty="0" err="1"/>
              <a:t>costiformes</a:t>
            </a:r>
            <a:r>
              <a:rPr lang="fr-FR" dirty="0"/>
              <a:t> des vertèbres lombaires, </a:t>
            </a:r>
            <a:endParaRPr lang="fr-FR" dirty="0" smtClean="0"/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4311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QCM1  A propos du rétro-péritoine médian 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L’Aorte traverse le DTA par son hiatus fibreux composé du ligament arqué médial en T12</a:t>
            </a:r>
          </a:p>
          <a:p>
            <a:r>
              <a:rPr lang="fr-FR" dirty="0">
                <a:solidFill>
                  <a:srgbClr val="FF0000"/>
                </a:solidFill>
              </a:rPr>
              <a:t>B</a:t>
            </a:r>
            <a:r>
              <a:rPr lang="fr-FR" dirty="0" smtClean="0">
                <a:solidFill>
                  <a:srgbClr val="FF0000"/>
                </a:solidFill>
              </a:rPr>
              <a:t>. Le tronc </a:t>
            </a:r>
            <a:r>
              <a:rPr lang="fr-FR" dirty="0" err="1" smtClean="0">
                <a:solidFill>
                  <a:srgbClr val="FF0000"/>
                </a:solidFill>
              </a:rPr>
              <a:t>coeliaque</a:t>
            </a:r>
            <a:r>
              <a:rPr lang="fr-FR" dirty="0" smtClean="0">
                <a:solidFill>
                  <a:srgbClr val="FF0000"/>
                </a:solidFill>
              </a:rPr>
              <a:t> nait en T12 et se divise en quatre branches : l’artères splénique, l’artère gastrique gauche, l’artère gastrique droite et l’artère hépatique commune</a:t>
            </a:r>
          </a:p>
          <a:p>
            <a:r>
              <a:rPr lang="fr-FR" dirty="0">
                <a:solidFill>
                  <a:srgbClr val="FF0000"/>
                </a:solidFill>
              </a:rPr>
              <a:t>C</a:t>
            </a:r>
            <a:r>
              <a:rPr lang="fr-FR" dirty="0" smtClean="0">
                <a:solidFill>
                  <a:srgbClr val="FF0000"/>
                </a:solidFill>
              </a:rPr>
              <a:t>. Au niveau de L1, l’aorte abdominale donne l’artère mésentérique supérieure et les artères génitales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D. Le </a:t>
            </a:r>
            <a:r>
              <a:rPr lang="fr-FR" dirty="0">
                <a:solidFill>
                  <a:srgbClr val="008000"/>
                </a:solidFill>
              </a:rPr>
              <a:t>faisceau antérieur du muscle Psoas est inséré sur les disques </a:t>
            </a:r>
            <a:r>
              <a:rPr lang="fr-FR" dirty="0" smtClean="0">
                <a:solidFill>
                  <a:srgbClr val="008000"/>
                </a:solidFill>
              </a:rPr>
              <a:t>intervertébraux </a:t>
            </a:r>
            <a:r>
              <a:rPr lang="fr-FR" dirty="0">
                <a:solidFill>
                  <a:srgbClr val="008000"/>
                </a:solidFill>
              </a:rPr>
              <a:t>et le faisceau postérieur est inséré sur les apophyses </a:t>
            </a:r>
            <a:r>
              <a:rPr lang="fr-FR" dirty="0" err="1">
                <a:solidFill>
                  <a:srgbClr val="008000"/>
                </a:solidFill>
              </a:rPr>
              <a:t>costiformes</a:t>
            </a:r>
            <a:r>
              <a:rPr lang="fr-FR" dirty="0">
                <a:solidFill>
                  <a:srgbClr val="008000"/>
                </a:solidFill>
              </a:rPr>
              <a:t> des vertèbres </a:t>
            </a:r>
            <a:r>
              <a:rPr lang="fr-FR" dirty="0" smtClean="0">
                <a:solidFill>
                  <a:srgbClr val="008000"/>
                </a:solidFill>
              </a:rPr>
              <a:t>lombaires. 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9833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b="1" dirty="0" smtClean="0"/>
              <a:t>QCM 2 Dans le rétro-péritoine latéral, on trouve  : </a:t>
            </a:r>
          </a:p>
          <a:p>
            <a:r>
              <a:rPr lang="fr-FR" sz="3200" dirty="0" smtClean="0"/>
              <a:t>A. Les reins et les glandes surrénales</a:t>
            </a:r>
          </a:p>
          <a:p>
            <a:r>
              <a:rPr lang="fr-FR" sz="3200" dirty="0" smtClean="0"/>
              <a:t>B. La rate</a:t>
            </a:r>
          </a:p>
          <a:p>
            <a:r>
              <a:rPr lang="fr-FR" sz="3200" dirty="0" smtClean="0"/>
              <a:t>C. L’aorte abdominale</a:t>
            </a:r>
          </a:p>
          <a:p>
            <a:r>
              <a:rPr lang="fr-FR" sz="3200" dirty="0" smtClean="0"/>
              <a:t>D. La vessie</a:t>
            </a:r>
          </a:p>
          <a:p>
            <a:r>
              <a:rPr lang="fr-FR" sz="32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2146055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b="1" dirty="0" smtClean="0"/>
              <a:t>QCM 2 Dans le rétro-péritoine latéral, on trouve  : 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A. Les reins et les glandes surrénales</a:t>
            </a:r>
          </a:p>
          <a:p>
            <a:r>
              <a:rPr lang="fr-FR" sz="3200" dirty="0" smtClean="0"/>
              <a:t>B. La rate</a:t>
            </a:r>
          </a:p>
          <a:p>
            <a:r>
              <a:rPr lang="fr-FR" sz="3200" dirty="0" smtClean="0"/>
              <a:t>C. L’aorte abdominale</a:t>
            </a:r>
          </a:p>
          <a:p>
            <a:r>
              <a:rPr lang="fr-FR" sz="3200" dirty="0" smtClean="0"/>
              <a:t>D. La vessie</a:t>
            </a:r>
          </a:p>
          <a:p>
            <a:r>
              <a:rPr lang="fr-FR" sz="32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1019070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b="1" dirty="0" smtClean="0"/>
              <a:t>QCM 2 Dans le rétro-péritoine latéral, on trouve  : 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A. Les reins et les glandes surrénales</a:t>
            </a:r>
          </a:p>
          <a:p>
            <a:r>
              <a:rPr lang="fr-FR" sz="3200" dirty="0" smtClean="0">
                <a:solidFill>
                  <a:srgbClr val="FF0000"/>
                </a:solidFill>
              </a:rPr>
              <a:t>B. La rate</a:t>
            </a:r>
          </a:p>
          <a:p>
            <a:r>
              <a:rPr lang="fr-FR" sz="3200" dirty="0" smtClean="0"/>
              <a:t>C. L’aorte abdominale</a:t>
            </a:r>
          </a:p>
          <a:p>
            <a:r>
              <a:rPr lang="fr-FR" sz="3200" dirty="0" smtClean="0"/>
              <a:t>D. La vessie</a:t>
            </a:r>
          </a:p>
          <a:p>
            <a:r>
              <a:rPr lang="fr-FR" sz="32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9518070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b="1" dirty="0" smtClean="0"/>
              <a:t>QCM 2 Dans le rétro-péritoine latéral, on trouve  : 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A. Les reins et les glandes surrénales</a:t>
            </a:r>
          </a:p>
          <a:p>
            <a:r>
              <a:rPr lang="fr-FR" sz="3200" dirty="0" smtClean="0">
                <a:solidFill>
                  <a:srgbClr val="FF0000"/>
                </a:solidFill>
              </a:rPr>
              <a:t>B. La rate</a:t>
            </a:r>
          </a:p>
          <a:p>
            <a:r>
              <a:rPr lang="fr-FR" sz="3200" dirty="0" smtClean="0">
                <a:solidFill>
                  <a:srgbClr val="FF0000"/>
                </a:solidFill>
              </a:rPr>
              <a:t>C. L’aorte abdominale</a:t>
            </a:r>
          </a:p>
          <a:p>
            <a:r>
              <a:rPr lang="fr-FR" sz="3200" dirty="0" smtClean="0"/>
              <a:t>D. La vessie</a:t>
            </a:r>
          </a:p>
          <a:p>
            <a:r>
              <a:rPr lang="fr-FR" sz="32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822146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b="1" dirty="0" smtClean="0"/>
              <a:t>QCM 2 Dans le rétro-péritoine latéral, on trouve  : </a:t>
            </a:r>
          </a:p>
          <a:p>
            <a:r>
              <a:rPr lang="fr-FR" sz="3200" dirty="0" smtClean="0">
                <a:solidFill>
                  <a:srgbClr val="008000"/>
                </a:solidFill>
              </a:rPr>
              <a:t>A. Les reins et les glandes surrénales</a:t>
            </a:r>
          </a:p>
          <a:p>
            <a:r>
              <a:rPr lang="fr-FR" sz="3200" dirty="0" smtClean="0">
                <a:solidFill>
                  <a:srgbClr val="FF0000"/>
                </a:solidFill>
              </a:rPr>
              <a:t>B. La rate</a:t>
            </a:r>
          </a:p>
          <a:p>
            <a:r>
              <a:rPr lang="fr-FR" sz="3200" dirty="0" smtClean="0">
                <a:solidFill>
                  <a:srgbClr val="FF0000"/>
                </a:solidFill>
              </a:rPr>
              <a:t>C. L’aorte abdominale</a:t>
            </a:r>
          </a:p>
          <a:p>
            <a:r>
              <a:rPr lang="fr-FR" sz="3200" dirty="0" smtClean="0">
                <a:solidFill>
                  <a:srgbClr val="FF0000"/>
                </a:solidFill>
              </a:rPr>
              <a:t>D. La vessie</a:t>
            </a:r>
          </a:p>
          <a:p>
            <a:r>
              <a:rPr lang="fr-FR" sz="3200" dirty="0" smtClean="0"/>
              <a:t>E. Tous les items sont faux</a:t>
            </a:r>
          </a:p>
        </p:txBody>
      </p:sp>
    </p:spTree>
    <p:extLst>
      <p:ext uri="{BB962C8B-B14F-4D97-AF65-F5344CB8AC3E}">
        <p14:creationId xmlns:p14="http://schemas.microsoft.com/office/powerpoint/2010/main" val="20884287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3 A propos des reins et des surrénales : </a:t>
            </a:r>
          </a:p>
          <a:p>
            <a:r>
              <a:rPr lang="fr-FR" dirty="0" smtClean="0"/>
              <a:t>A. La face ventrale du rein droit regarde en avant et en dehors</a:t>
            </a:r>
          </a:p>
          <a:p>
            <a:r>
              <a:rPr lang="fr-FR" dirty="0" smtClean="0"/>
              <a:t>B. Dans un scanner, le fait de trouver les reins en arrière du plan de la face ventrale des vertèbres lombaires est pathologique</a:t>
            </a:r>
          </a:p>
          <a:p>
            <a:r>
              <a:rPr lang="fr-FR" dirty="0" smtClean="0"/>
              <a:t>C. On trouve le rein droit entre les vertèbres T11/T12 à la vertèbre L3, il se trouve une demi vertèbre plus bas que le gauche</a:t>
            </a:r>
          </a:p>
          <a:p>
            <a:r>
              <a:rPr lang="fr-FR" dirty="0"/>
              <a:t>D. La glande surrénale gauche à la forme d’une goutte d’eau ou d’une virgule inversée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72894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3 A propos des reins et des surrénales : 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A. La face ventrale du rein droit regarde en avant et en dehors</a:t>
            </a:r>
          </a:p>
          <a:p>
            <a:r>
              <a:rPr lang="fr-FR" dirty="0" smtClean="0"/>
              <a:t>B. Dans un scanner, le fait de trouver les reins en arrière du plan de la face ventrale des vertèbres lombaires est pathologique</a:t>
            </a:r>
          </a:p>
          <a:p>
            <a:r>
              <a:rPr lang="fr-FR" dirty="0" smtClean="0"/>
              <a:t>C. On trouve le rein droit entre les vertèbres T11/T12 à la vertèbre L3, il se trouve une demi vertèbre plus bas que le gauche</a:t>
            </a:r>
          </a:p>
          <a:p>
            <a:r>
              <a:rPr lang="fr-FR" dirty="0" smtClean="0"/>
              <a:t>D. La glande surrénale gauche à la forme d’une goutte d’eau ou d’une virgule inversée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61568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3 A propos des reins et des surrénales: 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A. La face ventrale du rein droit regarde en avant et en dehors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Dans un scanner, le fait de trouver les reins en arrière du plan de la face ventrale des vertèbres lombaires est pathologique</a:t>
            </a:r>
          </a:p>
          <a:p>
            <a:r>
              <a:rPr lang="fr-FR" dirty="0" smtClean="0"/>
              <a:t>C. On trouve le rein droit entre les vertèbres T11/T12 à la vertèbre L3, il se trouve une demi vertèbre plus bas que le gauche</a:t>
            </a:r>
          </a:p>
          <a:p>
            <a:r>
              <a:rPr lang="fr-FR" dirty="0"/>
              <a:t>D. La glande surrénale gauche à la forme d’une goutte d’eau ou d’une virgule inversée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8195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3 A propos des reins et des surrénales: 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A. La face ventrale du rein droit regarde en avant et en dehors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Dans un scanner, le fait de trouver les reins en arrière du plan de la face ventrale des vertèbres lombaires est pathologique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C. On trouve le rein droit entre les vertèbres T11/T12 à la vertèbre L3, il se trouve une demi vertèbre plus bas que le gauche</a:t>
            </a:r>
          </a:p>
          <a:p>
            <a:r>
              <a:rPr lang="fr-FR" dirty="0"/>
              <a:t>D. La glande surrénale gauche à la forme d’une goutte d’eau ou d’une virgule inversée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845188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uro-génital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3 A propos des reins et des surrénales: 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A. La face ventrale du rein droit regarde en avant et en dehors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Dans un scanner, le fait de trouver les reins en arrière du plan de la face ventrale des vertèbres lombaires est pathologique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C. On trouve le rein droit entre les vertèbres T11/T12 à la vertèbre L3, il se trouve une demi vertèbre plus bas que le gauche</a:t>
            </a:r>
          </a:p>
          <a:p>
            <a:r>
              <a:rPr lang="fr-FR" dirty="0">
                <a:solidFill>
                  <a:srgbClr val="FF0000"/>
                </a:solidFill>
              </a:rPr>
              <a:t>D. La glande surrénale gauche à la forme d’une goutte d’eau ou d’une virgule inversée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3163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</a:t>
            </a:r>
            <a:r>
              <a:rPr lang="fr-FR" dirty="0" err="1" smtClean="0"/>
              <a:t>uro-genital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de la région inguinale : </a:t>
            </a:r>
          </a:p>
          <a:p>
            <a:r>
              <a:rPr lang="fr-FR" dirty="0" smtClean="0"/>
              <a:t>A. Elle se trouve en dessous de la ligne de </a:t>
            </a:r>
            <a:r>
              <a:rPr lang="fr-FR" dirty="0" err="1" smtClean="0"/>
              <a:t>Malgaigne</a:t>
            </a:r>
            <a:r>
              <a:rPr lang="fr-FR" dirty="0" smtClean="0"/>
              <a:t> qui va de l’épine iliaque antéro-supérieure à l’épine du pubis</a:t>
            </a:r>
          </a:p>
          <a:p>
            <a:r>
              <a:rPr lang="fr-FR" dirty="0" smtClean="0"/>
              <a:t>B. L’orifice inguinal superficiel est palpable et de forme triangulaire</a:t>
            </a:r>
          </a:p>
          <a:p>
            <a:r>
              <a:rPr lang="fr-FR" dirty="0" smtClean="0"/>
              <a:t>C. La paroi postérieure du canal inguinal est composée du ligament inguinal </a:t>
            </a:r>
          </a:p>
          <a:p>
            <a:r>
              <a:rPr lang="fr-FR" dirty="0" smtClean="0"/>
              <a:t>D. Le muscle Crémaster permet de remonter monseigneur quand l’eau est trop froide afin de réguler la température de la gonade 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969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</a:t>
            </a:r>
            <a:r>
              <a:rPr lang="fr-FR" dirty="0" err="1" smtClean="0"/>
              <a:t>uro-genital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de la région inguinale 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Elle se trouve en dessous de la ligne de </a:t>
            </a:r>
            <a:r>
              <a:rPr lang="fr-FR" dirty="0" err="1" smtClean="0">
                <a:solidFill>
                  <a:srgbClr val="FF0000"/>
                </a:solidFill>
              </a:rPr>
              <a:t>Malgaigne</a:t>
            </a:r>
            <a:r>
              <a:rPr lang="fr-FR" dirty="0" smtClean="0">
                <a:solidFill>
                  <a:srgbClr val="FF0000"/>
                </a:solidFill>
              </a:rPr>
              <a:t> qui va de l’épine iliaque antéro-supérieure à l’épine du pubis</a:t>
            </a:r>
          </a:p>
          <a:p>
            <a:r>
              <a:rPr lang="fr-FR" dirty="0" smtClean="0"/>
              <a:t>B. L’orifice inguinal superficiel est palpable et de forme triangulaire</a:t>
            </a:r>
          </a:p>
          <a:p>
            <a:r>
              <a:rPr lang="fr-FR" dirty="0" smtClean="0"/>
              <a:t>C. La paroi postérieure du canal inguinal est composée du ligament inguinal </a:t>
            </a:r>
          </a:p>
          <a:p>
            <a:r>
              <a:rPr lang="fr-FR" dirty="0" smtClean="0"/>
              <a:t>D. Le muscle Crémaster permet de remonter monseigneur quand l’eau est trop froide afin de réguler la température de la gonade 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818659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</a:t>
            </a:r>
            <a:r>
              <a:rPr lang="fr-FR" dirty="0" err="1" smtClean="0"/>
              <a:t>uro-genital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de la région inguinale 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Elle se trouve en dessous de la ligne de </a:t>
            </a:r>
            <a:r>
              <a:rPr lang="fr-FR" dirty="0" err="1" smtClean="0">
                <a:solidFill>
                  <a:srgbClr val="FF0000"/>
                </a:solidFill>
              </a:rPr>
              <a:t>Malgaigne</a:t>
            </a:r>
            <a:r>
              <a:rPr lang="fr-FR" dirty="0" smtClean="0">
                <a:solidFill>
                  <a:srgbClr val="FF0000"/>
                </a:solidFill>
              </a:rPr>
              <a:t> qui va de l’épine iliaque antéro-supérieure à l’épine du pubis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B. L’orifice inguinal superficiel est palpable et de forme triangulaire</a:t>
            </a:r>
          </a:p>
          <a:p>
            <a:r>
              <a:rPr lang="fr-FR" dirty="0" smtClean="0"/>
              <a:t>C. La paroi postérieure du canal inguinal est composée du ligament inguinal </a:t>
            </a:r>
          </a:p>
          <a:p>
            <a:r>
              <a:rPr lang="fr-FR" dirty="0" smtClean="0"/>
              <a:t>D. Le muscle Crémaster permet de remonter monseigneur quand l’eau est trop froide afin de réguler la température de la gonade 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0469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</a:t>
            </a:r>
            <a:r>
              <a:rPr lang="fr-FR" dirty="0" err="1" smtClean="0"/>
              <a:t>uro-genital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de la région inguinale 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Elle se trouve en dessous de la ligne de </a:t>
            </a:r>
            <a:r>
              <a:rPr lang="fr-FR" dirty="0" err="1" smtClean="0">
                <a:solidFill>
                  <a:srgbClr val="FF0000"/>
                </a:solidFill>
              </a:rPr>
              <a:t>Malgaigne</a:t>
            </a:r>
            <a:r>
              <a:rPr lang="fr-FR" dirty="0" smtClean="0">
                <a:solidFill>
                  <a:srgbClr val="FF0000"/>
                </a:solidFill>
              </a:rPr>
              <a:t> qui va de l’épine iliaque antéro-supérieure à l’épine du pubis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B. L’orifice inguinal superficiel est palpable et de forme triangulaire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C. La paroi postérieure du canal inguinal est composée du ligament inguinal </a:t>
            </a:r>
          </a:p>
          <a:p>
            <a:r>
              <a:rPr lang="fr-FR" dirty="0" smtClean="0"/>
              <a:t>D. Le muscle Crémaster permet de remonter monseigneur quand l’eau est trop froide afin de réguler la température de la gonade 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3495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</a:t>
            </a:r>
            <a:r>
              <a:rPr lang="fr-FR" dirty="0" err="1" smtClean="0"/>
              <a:t>uro-genital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dirty="0" smtClean="0"/>
              <a:t>QCM 4 A propos de la région inguinale 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A. Elle se trouve en dessous de la ligne de </a:t>
            </a:r>
            <a:r>
              <a:rPr lang="fr-FR" dirty="0" err="1" smtClean="0">
                <a:solidFill>
                  <a:srgbClr val="FF0000"/>
                </a:solidFill>
              </a:rPr>
              <a:t>Malgaigne</a:t>
            </a:r>
            <a:r>
              <a:rPr lang="fr-FR" dirty="0" smtClean="0">
                <a:solidFill>
                  <a:srgbClr val="FF0000"/>
                </a:solidFill>
              </a:rPr>
              <a:t> qui va de l’épine iliaque antéro-supérieure à l’épine du pubis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B. L’orifice inguinal superficiel est palpable et de forme triangulaire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C. La paroi postérieure du canal inguinal est composée du ligament inguinal 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D. Le muscle Crémaster permet de remonter monseigneur quand l’eau est trop froide afin de réguler la température de la gonade 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19151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</a:t>
            </a:r>
            <a:r>
              <a:rPr lang="fr-FR" dirty="0" err="1" smtClean="0"/>
              <a:t>anat</a:t>
            </a:r>
            <a:r>
              <a:rPr lang="fr-FR" dirty="0" smtClean="0"/>
              <a:t>, y’a que ça de vrai </a:t>
            </a:r>
            <a:r>
              <a:rPr lang="fr-FR" dirty="0" smtClean="0">
                <a:sym typeface="Wingdings"/>
              </a:rPr>
              <a:t>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10" name="Espace réservé du contenu 9" descr="89136769_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6" b="634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209953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icaire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Apothicaire.thmx</Template>
  <TotalTime>284</TotalTime>
  <Words>1751</Words>
  <Application>Microsoft Macintosh PowerPoint</Application>
  <PresentationFormat>Présentation à l'écran (4:3)</PresentationFormat>
  <Paragraphs>143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Apothicaire</vt:lpstr>
      <vt:lpstr>QCMS fin de cours</vt:lpstr>
      <vt:lpstr>Appareil urogénital</vt:lpstr>
      <vt:lpstr>Appareil urogénital</vt:lpstr>
      <vt:lpstr>Appareil urogénital</vt:lpstr>
      <vt:lpstr>Appareil urogénital</vt:lpstr>
      <vt:lpstr>Appareil urogénital</vt:lpstr>
      <vt:lpstr>Appareil uro-génital</vt:lpstr>
      <vt:lpstr>Appareil uro-génital</vt:lpstr>
      <vt:lpstr>Appareil uro-génital</vt:lpstr>
      <vt:lpstr>Appareil uro-génital</vt:lpstr>
      <vt:lpstr>Appareil uro-génital</vt:lpstr>
      <vt:lpstr>Appareil uro-génital</vt:lpstr>
      <vt:lpstr>Appareil uro-génital</vt:lpstr>
      <vt:lpstr>Appareil uro-génital</vt:lpstr>
      <vt:lpstr>Appareil uro-génital</vt:lpstr>
      <vt:lpstr>Appareil uro-génital</vt:lpstr>
      <vt:lpstr>Appareil uro-genital </vt:lpstr>
      <vt:lpstr>Appareil uro-genital </vt:lpstr>
      <vt:lpstr>Appareil uro-genital </vt:lpstr>
      <vt:lpstr>Appareil uro-genital </vt:lpstr>
      <vt:lpstr>Appareil uro-genital </vt:lpstr>
      <vt:lpstr>L’anat, y’a que ça de vrai 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QCMS fin de cours</dc:title>
  <dc:creator>Marie KHADIR</dc:creator>
  <cp:lastModifiedBy>Marie KHADIR</cp:lastModifiedBy>
  <cp:revision>19</cp:revision>
  <dcterms:created xsi:type="dcterms:W3CDTF">2015-02-18T07:06:37Z</dcterms:created>
  <dcterms:modified xsi:type="dcterms:W3CDTF">2015-02-19T14:36:20Z</dcterms:modified>
</cp:coreProperties>
</file>