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197"/>
  </p:normalViewPr>
  <p:slideViewPr>
    <p:cSldViewPr snapToGrid="0" snapToObjects="1">
      <p:cViewPr>
        <p:scale>
          <a:sx n="112" d="100"/>
          <a:sy n="112" d="100"/>
        </p:scale>
        <p:origin x="480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9946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477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1500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51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762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0469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245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5025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850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498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76971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64960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5738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7027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807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4649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4900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B48EF16-284C-CD43-911C-73FD1263A05D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31E94C3-9923-514B-8EBE-B227E08FAB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196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7.png"/><Relationship Id="rId10" Type="http://schemas.openxmlformats.org/officeDocument/2006/relationships/image" Target="../media/image18.jpg"/><Relationship Id="rId4" Type="http://schemas.openxmlformats.org/officeDocument/2006/relationships/image" Target="../media/image4.png"/><Relationship Id="rId9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1A970-4A47-B84B-A6B9-A71EE3069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Remplissage des feuilles QCM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D3E7F40-7293-2A41-8B55-957B5134F6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fr-FR" dirty="0"/>
              <a:t>Année 2021-2022</a:t>
            </a:r>
          </a:p>
        </p:txBody>
      </p:sp>
      <p:sp>
        <p:nvSpPr>
          <p:cNvPr id="4" name="Google Shape;93;p1">
            <a:extLst>
              <a:ext uri="{FF2B5EF4-FFF2-40B4-BE49-F238E27FC236}">
                <a16:creationId xmlns:a16="http://schemas.microsoft.com/office/drawing/2014/main" id="{3F4149C3-6839-C946-8551-2A6A408253DC}"/>
              </a:ext>
            </a:extLst>
          </p:cNvPr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77824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544958B8-57B6-4B37-8A18-D54A32EC2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oogle Shape;98;p2" descr="Une image contenant table&#10;&#10;Description générée automatiquement">
            <a:extLst>
              <a:ext uri="{FF2B5EF4-FFF2-40B4-BE49-F238E27FC236}">
                <a16:creationId xmlns:a16="http://schemas.microsoft.com/office/drawing/2014/main" id="{FF653919-16A7-C54C-9185-44E85842B4BF}"/>
              </a:ext>
            </a:extLst>
          </p:cNvPr>
          <p:cNvPicPr preferRelativeResize="0"/>
          <p:nvPr/>
        </p:nvPicPr>
        <p:blipFill rotWithShape="1">
          <a:blip r:embed="rId3"/>
          <a:srcRect r="1" b="24874"/>
          <a:stretch/>
        </p:blipFill>
        <p:spPr>
          <a:xfrm>
            <a:off x="486138" y="488137"/>
            <a:ext cx="11227442" cy="5883295"/>
          </a:xfrm>
          <a:prstGeom prst="rect">
            <a:avLst/>
          </a:prstGeom>
          <a:noFill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E4A740-3A69-42A5-8AC0-3905D518F4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83C010-53D7-404B-9300-DB1BAE1EA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28956"/>
            <a:ext cx="12234672" cy="658368"/>
            <a:chOff x="-18288" y="3128956"/>
            <a:chExt cx="12234672" cy="658368"/>
          </a:xfrm>
        </p:grpSpPr>
        <p:sp useBgFill="1">
          <p:nvSpPr>
            <p:cNvPr id="12" name="Rounded Rectangle 21">
              <a:extLst>
                <a:ext uri="{FF2B5EF4-FFF2-40B4-BE49-F238E27FC236}">
                  <a16:creationId xmlns:a16="http://schemas.microsoft.com/office/drawing/2014/main" id="{DFC03671-D6D3-4BA9-AD3E-6ADE11D07C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2303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FD51935-8C23-4BCB-987B-F5AC9E3D94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8288" y="3154680"/>
              <a:ext cx="777240" cy="606425"/>
            </a:xfrm>
            <a:prstGeom prst="rect">
              <a:avLst/>
            </a:prstGeom>
          </p:spPr>
        </p:pic>
        <p:sp useBgFill="1">
          <p:nvSpPr>
            <p:cNvPr id="14" name="Rounded Rectangle 27">
              <a:extLst>
                <a:ext uri="{FF2B5EF4-FFF2-40B4-BE49-F238E27FC236}">
                  <a16:creationId xmlns:a16="http://schemas.microsoft.com/office/drawing/2014/main" id="{72D5A197-23EF-4751-9E72-FEB79910EF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14377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DD7E4D1-EC3E-4109-9647-9E6652A92D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11439144" y="3154680"/>
              <a:ext cx="777240" cy="606425"/>
            </a:xfrm>
            <a:prstGeom prst="rect">
              <a:avLst/>
            </a:prstGeom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2C3CA267-1967-F94D-AAEE-DC8F5F040FF0}"/>
              </a:ext>
            </a:extLst>
          </p:cNvPr>
          <p:cNvSpPr/>
          <p:nvPr/>
        </p:nvSpPr>
        <p:spPr>
          <a:xfrm>
            <a:off x="750591" y="3014663"/>
            <a:ext cx="1221084" cy="2957512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0D305D-6C54-6C4F-B582-F56A963C162F}"/>
              </a:ext>
            </a:extLst>
          </p:cNvPr>
          <p:cNvSpPr/>
          <p:nvPr/>
        </p:nvSpPr>
        <p:spPr>
          <a:xfrm>
            <a:off x="3231853" y="3014663"/>
            <a:ext cx="2320270" cy="2957512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2F588D3-1AA2-CB43-A051-77DA2BFADFB2}"/>
              </a:ext>
            </a:extLst>
          </p:cNvPr>
          <p:cNvSpPr/>
          <p:nvPr/>
        </p:nvSpPr>
        <p:spPr>
          <a:xfrm>
            <a:off x="5813127" y="952500"/>
            <a:ext cx="5619537" cy="1404938"/>
          </a:xfrm>
          <a:prstGeom prst="rect">
            <a:avLst/>
          </a:prstGeom>
          <a:noFill/>
          <a:ln w="762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Graphique 5" descr="Coche avec un remplissage uni">
            <a:extLst>
              <a:ext uri="{FF2B5EF4-FFF2-40B4-BE49-F238E27FC236}">
                <a16:creationId xmlns:a16="http://schemas.microsoft.com/office/drawing/2014/main" id="{1CF3F000-A98B-3445-B045-2620D2F028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87431" y="2795269"/>
            <a:ext cx="3176906" cy="3176906"/>
          </a:xfrm>
          <a:prstGeom prst="rect">
            <a:avLst/>
          </a:prstGeom>
        </p:spPr>
      </p:pic>
      <p:sp>
        <p:nvSpPr>
          <p:cNvPr id="19" name="Google Shape;100;p2">
            <a:extLst>
              <a:ext uri="{FF2B5EF4-FFF2-40B4-BE49-F238E27FC236}">
                <a16:creationId xmlns:a16="http://schemas.microsoft.com/office/drawing/2014/main" id="{A788327D-3023-1142-8B92-2D3778DFC3BC}"/>
              </a:ext>
            </a:extLst>
          </p:cNvPr>
          <p:cNvSpPr txBox="1"/>
          <p:nvPr/>
        </p:nvSpPr>
        <p:spPr>
          <a:xfrm>
            <a:off x="5900921" y="2845575"/>
            <a:ext cx="3024300" cy="1077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3200" b="1" dirty="0">
                <a:solidFill>
                  <a:schemeClr val="accent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Remplissage au feutre noir</a:t>
            </a:r>
            <a:endParaRPr sz="3200" b="1" dirty="0">
              <a:solidFill>
                <a:schemeClr val="accent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20" name="Google Shape;93;p1">
            <a:extLst>
              <a:ext uri="{FF2B5EF4-FFF2-40B4-BE49-F238E27FC236}">
                <a16:creationId xmlns:a16="http://schemas.microsoft.com/office/drawing/2014/main" id="{2BE1A622-EB77-094F-BA6B-B55C80892B4A}"/>
              </a:ext>
            </a:extLst>
          </p:cNvPr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187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7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544958B8-57B6-4B37-8A18-D54A32EC2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Google Shape;112;p3">
            <a:extLst>
              <a:ext uri="{FF2B5EF4-FFF2-40B4-BE49-F238E27FC236}">
                <a16:creationId xmlns:a16="http://schemas.microsoft.com/office/drawing/2014/main" id="{6D7896B9-BD71-F846-B470-CB6EEB495565}"/>
              </a:ext>
            </a:extLst>
          </p:cNvPr>
          <p:cNvPicPr preferRelativeResize="0"/>
          <p:nvPr/>
        </p:nvPicPr>
        <p:blipFill rotWithShape="1">
          <a:blip r:embed="rId3"/>
          <a:srcRect l="15421" t="7683" r="16931" b="6728"/>
          <a:stretch/>
        </p:blipFill>
        <p:spPr>
          <a:xfrm>
            <a:off x="608012" y="609600"/>
            <a:ext cx="10972800" cy="5638800"/>
          </a:xfrm>
          <a:prstGeom prst="rect">
            <a:avLst/>
          </a:prstGeom>
          <a:noFill/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B7E4A740-3A69-42A5-8AC0-3905D518F4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283C010-53D7-404B-9300-DB1BAE1EA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28956"/>
            <a:ext cx="12234672" cy="658368"/>
            <a:chOff x="-18288" y="3128956"/>
            <a:chExt cx="12234672" cy="658368"/>
          </a:xfrm>
        </p:grpSpPr>
        <p:sp useBgFill="1">
          <p:nvSpPr>
            <p:cNvPr id="30" name="Rounded Rectangle 21">
              <a:extLst>
                <a:ext uri="{FF2B5EF4-FFF2-40B4-BE49-F238E27FC236}">
                  <a16:creationId xmlns:a16="http://schemas.microsoft.com/office/drawing/2014/main" id="{DFC03671-D6D3-4BA9-AD3E-6ADE11D07C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2303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FD51935-8C23-4BCB-987B-F5AC9E3D94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8288" y="3154680"/>
              <a:ext cx="777240" cy="606425"/>
            </a:xfrm>
            <a:prstGeom prst="rect">
              <a:avLst/>
            </a:prstGeom>
          </p:spPr>
        </p:pic>
        <p:sp useBgFill="1">
          <p:nvSpPr>
            <p:cNvPr id="32" name="Rounded Rectangle 27">
              <a:extLst>
                <a:ext uri="{FF2B5EF4-FFF2-40B4-BE49-F238E27FC236}">
                  <a16:creationId xmlns:a16="http://schemas.microsoft.com/office/drawing/2014/main" id="{72D5A197-23EF-4751-9E72-FEB79910EF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14377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5DD7E4D1-EC3E-4109-9647-9E6652A92D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11439144" y="3154680"/>
              <a:ext cx="777240" cy="606425"/>
            </a:xfrm>
            <a:prstGeom prst="rect">
              <a:avLst/>
            </a:prstGeom>
          </p:spPr>
        </p:pic>
      </p:grpSp>
      <p:sp>
        <p:nvSpPr>
          <p:cNvPr id="24" name="Google Shape;116;p3">
            <a:extLst>
              <a:ext uri="{FF2B5EF4-FFF2-40B4-BE49-F238E27FC236}">
                <a16:creationId xmlns:a16="http://schemas.microsoft.com/office/drawing/2014/main" id="{A171B25F-438A-054C-AB40-287A98123492}"/>
              </a:ext>
            </a:extLst>
          </p:cNvPr>
          <p:cNvSpPr txBox="1"/>
          <p:nvPr/>
        </p:nvSpPr>
        <p:spPr>
          <a:xfrm>
            <a:off x="5907410" y="2369850"/>
            <a:ext cx="4104456" cy="15696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3200" b="1" dirty="0">
                <a:solidFill>
                  <a:srgbClr val="FF00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Remplissage au stylo ou au crayon à proscrire</a:t>
            </a:r>
            <a:endParaRPr sz="3200" b="1" dirty="0">
              <a:solidFill>
                <a:srgbClr val="FF0000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pic>
        <p:nvPicPr>
          <p:cNvPr id="5" name="Graphique 4" descr="Fermer avec un remplissage uni">
            <a:extLst>
              <a:ext uri="{FF2B5EF4-FFF2-40B4-BE49-F238E27FC236}">
                <a16:creationId xmlns:a16="http://schemas.microsoft.com/office/drawing/2014/main" id="{DB262518-A520-0F4C-8733-F2DE2D4DEA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85252" y="3154660"/>
            <a:ext cx="2720327" cy="2720327"/>
          </a:xfrm>
          <a:prstGeom prst="rect">
            <a:avLst/>
          </a:prstGeom>
        </p:spPr>
      </p:pic>
      <p:sp>
        <p:nvSpPr>
          <p:cNvPr id="28" name="Google Shape;93;p1">
            <a:extLst>
              <a:ext uri="{FF2B5EF4-FFF2-40B4-BE49-F238E27FC236}">
                <a16:creationId xmlns:a16="http://schemas.microsoft.com/office/drawing/2014/main" id="{70045FA5-6347-724F-92F0-24C4292D9CD6}"/>
              </a:ext>
            </a:extLst>
          </p:cNvPr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37509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3F6D81C7-B083-478E-82FE-089A8CB72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398EDA2-4889-433D-AC01-5214D79764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099D46A-AF52-46FD-938B-D31189460A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933E919-C473-4F0E-9DBC-CC65FC9E92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FBBF3BDD-5C99-4FDC-BBCB-E711359D93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6B54F2-CD11-4359-A7D6-DA7C76C09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E61F402-3445-458A-9A2B-D28FD2883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673C096-95AE-4644-B76C-1DF1B667D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7A91835-418B-4867-87D7-1376A57F3F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5B511A1-E0EC-49FE-8068-9DA29CD00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A61BC5F-ADA4-4DBA-9C6B-E17E0B82E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CE6F7D2-ACED-47D2-BEFD-FB26F7537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BE880E9-2B86-4CDB-B5B7-308745CDD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5401" y="2400639"/>
            <a:ext cx="36600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Google Shape;93;p1">
            <a:extLst>
              <a:ext uri="{FF2B5EF4-FFF2-40B4-BE49-F238E27FC236}">
                <a16:creationId xmlns:a16="http://schemas.microsoft.com/office/drawing/2014/main" id="{73656F5C-9126-4346-9E1B-D6AAEE1F8354}"/>
              </a:ext>
            </a:extLst>
          </p:cNvPr>
          <p:cNvSpPr txBox="1"/>
          <p:nvPr/>
        </p:nvSpPr>
        <p:spPr>
          <a:xfrm>
            <a:off x="1295401" y="2493774"/>
            <a:ext cx="3660057" cy="3382094"/>
          </a:xfrm>
          <a:prstGeom prst="rect">
            <a:avLst/>
          </a:prstGeom>
        </p:spPr>
        <p:txBody>
          <a:bodyPr spcFirstLastPara="1" vert="horz" lIns="91440" tIns="45720" rIns="91440" bIns="45720" rtlCol="0" anchor="t" anchorCtr="0">
            <a:normAutofit/>
          </a:bodyPr>
          <a:lstStyle/>
          <a:p>
            <a:pPr marL="0" marR="0" lvl="0" indent="0" algn="ctr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endParaRPr lang="en-US" sz="1600" dirty="0">
              <a:solidFill>
                <a:srgbClr val="262626"/>
              </a:solidFill>
            </a:endParaRPr>
          </a:p>
        </p:txBody>
      </p:sp>
      <p:pic>
        <p:nvPicPr>
          <p:cNvPr id="3" name="Google Shape;124;p4" descr="174237.17_9.jpg">
            <a:extLst>
              <a:ext uri="{FF2B5EF4-FFF2-40B4-BE49-F238E27FC236}">
                <a16:creationId xmlns:a16="http://schemas.microsoft.com/office/drawing/2014/main" id="{D8E5D7A9-35AB-E94F-AEE2-73819C3F543F}"/>
              </a:ext>
            </a:extLst>
          </p:cNvPr>
          <p:cNvPicPr preferRelativeResize="0"/>
          <p:nvPr/>
        </p:nvPicPr>
        <p:blipFill rotWithShape="1">
          <a:blip r:embed="rId5"/>
          <a:stretch/>
        </p:blipFill>
        <p:spPr>
          <a:xfrm>
            <a:off x="5418668" y="1425807"/>
            <a:ext cx="5469466" cy="4006383"/>
          </a:xfrm>
          <a:prstGeom prst="rect">
            <a:avLst/>
          </a:prstGeom>
          <a:noFill/>
          <a:ln w="57150" cmpd="thickThin">
            <a:solidFill>
              <a:srgbClr val="7F7F7F"/>
            </a:solidFill>
            <a:miter lim="800000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FB2824-EC60-9A48-BC25-2C3310664550}"/>
              </a:ext>
            </a:extLst>
          </p:cNvPr>
          <p:cNvSpPr txBox="1"/>
          <p:nvPr/>
        </p:nvSpPr>
        <p:spPr>
          <a:xfrm>
            <a:off x="2157413" y="2057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8ACA764-FA36-C942-BB65-E10346ADAA0F}"/>
              </a:ext>
            </a:extLst>
          </p:cNvPr>
          <p:cNvSpPr txBox="1"/>
          <p:nvPr/>
        </p:nvSpPr>
        <p:spPr>
          <a:xfrm>
            <a:off x="1427741" y="2869803"/>
            <a:ext cx="33829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 procurer un </a:t>
            </a:r>
            <a:r>
              <a:rPr lang="fr-FR" b="1" i="1" dirty="0">
                <a:solidFill>
                  <a:srgbClr val="FF0066"/>
                </a:solidFill>
                <a:latin typeface="Calibri"/>
                <a:ea typeface="Calibri"/>
                <a:cs typeface="Calibri"/>
                <a:sym typeface="Calibri"/>
              </a:rPr>
              <a:t>feutre noir </a:t>
            </a:r>
            <a:r>
              <a:rPr lang="fr-FR" b="1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pour </a:t>
            </a:r>
          </a:p>
          <a:p>
            <a:pPr algn="ctr"/>
            <a:r>
              <a:rPr lang="fr-FR" b="1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l’examen blanc de la Tut’ Rentrée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ABAF105-3589-1D49-BC9E-CFFE991A8400}"/>
              </a:ext>
            </a:extLst>
          </p:cNvPr>
          <p:cNvSpPr txBox="1"/>
          <p:nvPr/>
        </p:nvSpPr>
        <p:spPr>
          <a:xfrm>
            <a:off x="1336223" y="1769870"/>
            <a:ext cx="356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i="1" u="sng" dirty="0">
                <a:latin typeface="Calibri" panose="020F0502020204030204" pitchFamily="34" charset="0"/>
                <a:cs typeface="Calibri" panose="020F0502020204030204" pitchFamily="34" charset="0"/>
              </a:rPr>
              <a:t>IMPORTANT</a:t>
            </a:r>
          </a:p>
        </p:txBody>
      </p:sp>
      <p:sp>
        <p:nvSpPr>
          <p:cNvPr id="23" name="Google Shape;93;p1">
            <a:extLst>
              <a:ext uri="{FF2B5EF4-FFF2-40B4-BE49-F238E27FC236}">
                <a16:creationId xmlns:a16="http://schemas.microsoft.com/office/drawing/2014/main" id="{1538EDAC-8857-DC45-8650-2D8E0F1FAA4E}"/>
              </a:ext>
            </a:extLst>
          </p:cNvPr>
          <p:cNvSpPr txBox="1"/>
          <p:nvPr/>
        </p:nvSpPr>
        <p:spPr>
          <a:xfrm>
            <a:off x="1535430" y="654820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81277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C4018560-A1B9-4D3C-B032-951724CDD7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62B19BF-51B9-4290-AEA8-389BB41195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9940D90-AB68-4B4D-8001-839F3B28CA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E0E095C-2B33-4957-9D0D-EE4ABDE1E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095A9A2-AE81-4840-9F6F-305708B87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80E036D-DDAD-4AFE-AB68-D910280A76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6A9BC876-571A-45A6-93A3-FB2839CE66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484B2EA-E61C-489C-A595-160191247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9E987F02-C120-4654-AD1E-98AF4B643E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4E470B5-B546-4390-9A0D-408D49895E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D061B9CE-C400-4868-9385-01A0BBB98C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0C49D50-A49B-4F80-81C4-05BBCF4B5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C572387C-8B58-DC49-87E3-1C887B0CA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8333" y="1269003"/>
            <a:ext cx="6697122" cy="130386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fr-FR" b="1" i="1" u="sng" dirty="0">
                <a:latin typeface="Calibri" panose="020F0502020204030204" pitchFamily="34" charset="0"/>
                <a:cs typeface="Calibri" panose="020F0502020204030204" pitchFamily="34" charset="0"/>
              </a:rPr>
              <a:t>Si je veux changer ma réponse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1124B3AE-D38B-4A63-B422-F9792E745B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77057" y="2400639"/>
            <a:ext cx="576072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Google Shape;148;p5">
            <a:extLst>
              <a:ext uri="{FF2B5EF4-FFF2-40B4-BE49-F238E27FC236}">
                <a16:creationId xmlns:a16="http://schemas.microsoft.com/office/drawing/2014/main" id="{EA1ECBDA-F271-D049-992B-52824D4FF9B7}"/>
              </a:ext>
            </a:extLst>
          </p:cNvPr>
          <p:cNvPicPr preferRelativeResize="0">
            <a:picLocks noGrp="1"/>
          </p:cNvPicPr>
          <p:nvPr>
            <p:ph sz="half" idx="1"/>
          </p:nvPr>
        </p:nvPicPr>
        <p:blipFill rotWithShape="1">
          <a:blip r:embed="rId5"/>
          <a:srcRect l="47231" t="47250" r="2912" b="28521"/>
          <a:stretch/>
        </p:blipFill>
        <p:spPr>
          <a:xfrm>
            <a:off x="2036659" y="3377300"/>
            <a:ext cx="4641515" cy="1840506"/>
          </a:xfrm>
          <a:prstGeom prst="rect">
            <a:avLst/>
          </a:prstGeom>
          <a:noFill/>
          <a:ln w="57150" cmpd="thickThin">
            <a:noFill/>
            <a:miter lim="800000"/>
          </a:ln>
        </p:spPr>
      </p:pic>
      <p:pic>
        <p:nvPicPr>
          <p:cNvPr id="22" name="Google Shape;132;p5">
            <a:extLst>
              <a:ext uri="{FF2B5EF4-FFF2-40B4-BE49-F238E27FC236}">
                <a16:creationId xmlns:a16="http://schemas.microsoft.com/office/drawing/2014/main" id="{5BB1BD70-64A3-454C-A207-2A5687070C3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5"/>
          <a:srcRect l="4893" t="74431" r="75853"/>
          <a:stretch/>
        </p:blipFill>
        <p:spPr>
          <a:xfrm>
            <a:off x="8399054" y="3066396"/>
            <a:ext cx="2231040" cy="2066544"/>
          </a:xfrm>
          <a:prstGeom prst="rect">
            <a:avLst/>
          </a:prstGeom>
          <a:noFill/>
          <a:ln w="57150" cmpd="thickThin">
            <a:noFill/>
            <a:miter lim="800000"/>
          </a:ln>
        </p:spPr>
      </p:pic>
      <p:pic>
        <p:nvPicPr>
          <p:cNvPr id="39" name="Google Shape;140;p5">
            <a:extLst>
              <a:ext uri="{FF2B5EF4-FFF2-40B4-BE49-F238E27FC236}">
                <a16:creationId xmlns:a16="http://schemas.microsoft.com/office/drawing/2014/main" id="{03947F4E-8492-4146-8D68-CA7F378801D6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02497" y="2285999"/>
            <a:ext cx="3246546" cy="573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raphique 27" descr="Fermer avec un remplissage uni">
            <a:extLst>
              <a:ext uri="{FF2B5EF4-FFF2-40B4-BE49-F238E27FC236}">
                <a16:creationId xmlns:a16="http://schemas.microsoft.com/office/drawing/2014/main" id="{8A6A7205-0CFB-8A48-832F-236F0A6CE1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37549" y="4038961"/>
            <a:ext cx="591944" cy="591944"/>
          </a:xfrm>
          <a:prstGeom prst="rect">
            <a:avLst/>
          </a:prstGeom>
        </p:spPr>
      </p:pic>
      <p:pic>
        <p:nvPicPr>
          <p:cNvPr id="45" name="Google Shape;143;p5" descr="https://encrypted-tbn3.google.com/images?q=tbn:ANd9GcT5Ktn7gia_rORLXGauUjbq3BYdvukz9HQN0wLKa8119FQegJJ3">
            <a:extLst>
              <a:ext uri="{FF2B5EF4-FFF2-40B4-BE49-F238E27FC236}">
                <a16:creationId xmlns:a16="http://schemas.microsoft.com/office/drawing/2014/main" id="{1935BFD3-553A-5749-AC0B-B942ED4A35D6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988651" y="4918720"/>
            <a:ext cx="1207021" cy="1207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Google Shape;142;p5" descr="https://encrypted-tbn2.google.com/images?q=tbn:ANd9GcS3VO2FpHf74jzw9MX0Fz19qMuEvxkku0wRHbRJ4X-kTGL1grky">
            <a:extLst>
              <a:ext uri="{FF2B5EF4-FFF2-40B4-BE49-F238E27FC236}">
                <a16:creationId xmlns:a16="http://schemas.microsoft.com/office/drawing/2014/main" id="{397E2193-59C8-A243-93F9-38FD53935B73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284755" y="5217806"/>
            <a:ext cx="1409155" cy="875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raphique 34" descr="Fermer avec un remplissage uni">
            <a:extLst>
              <a:ext uri="{FF2B5EF4-FFF2-40B4-BE49-F238E27FC236}">
                <a16:creationId xmlns:a16="http://schemas.microsoft.com/office/drawing/2014/main" id="{E4CB1BDD-3EAF-BA41-931B-9E8C9D7C438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128079" y="5131797"/>
            <a:ext cx="914400" cy="914400"/>
          </a:xfrm>
          <a:prstGeom prst="rect">
            <a:avLst/>
          </a:prstGeom>
        </p:spPr>
      </p:pic>
      <p:pic>
        <p:nvPicPr>
          <p:cNvPr id="49" name="Graphique 48" descr="Fermer avec un remplissage uni">
            <a:extLst>
              <a:ext uri="{FF2B5EF4-FFF2-40B4-BE49-F238E27FC236}">
                <a16:creationId xmlns:a16="http://schemas.microsoft.com/office/drawing/2014/main" id="{26288358-C388-C049-BE9B-F59C9EECA1F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607235" y="5198186"/>
            <a:ext cx="914400" cy="914400"/>
          </a:xfrm>
          <a:prstGeom prst="rect">
            <a:avLst/>
          </a:prstGeom>
        </p:spPr>
      </p:pic>
      <p:sp>
        <p:nvSpPr>
          <p:cNvPr id="53" name="Google Shape;93;p1">
            <a:extLst>
              <a:ext uri="{FF2B5EF4-FFF2-40B4-BE49-F238E27FC236}">
                <a16:creationId xmlns:a16="http://schemas.microsoft.com/office/drawing/2014/main" id="{112782CA-7309-F841-A01C-9C052BD5C160}"/>
              </a:ext>
            </a:extLst>
          </p:cNvPr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1390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>
            <a:extLst>
              <a:ext uri="{FF2B5EF4-FFF2-40B4-BE49-F238E27FC236}">
                <a16:creationId xmlns:a16="http://schemas.microsoft.com/office/drawing/2014/main" id="{B6061BB2-2FF7-474E-9C2F-9D89AF1D4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u="sng" dirty="0">
                <a:latin typeface="Calibri" panose="020F0502020204030204" pitchFamily="34" charset="0"/>
                <a:cs typeface="Calibri" panose="020F0502020204030204" pitchFamily="34" charset="0"/>
              </a:rPr>
              <a:t>Ce qui est interdit !</a:t>
            </a:r>
          </a:p>
        </p:txBody>
      </p:sp>
      <p:pic>
        <p:nvPicPr>
          <p:cNvPr id="19" name="Google Shape;156;p6">
            <a:extLst>
              <a:ext uri="{FF2B5EF4-FFF2-40B4-BE49-F238E27FC236}">
                <a16:creationId xmlns:a16="http://schemas.microsoft.com/office/drawing/2014/main" id="{47B1E489-D04B-D94C-AA8F-E488BF19DCAC}"/>
              </a:ext>
            </a:extLst>
          </p:cNvPr>
          <p:cNvPicPr preferRelativeResize="0">
            <a:picLocks noGrp="1"/>
          </p:cNvPicPr>
          <p:nvPr>
            <p:ph sz="half" idx="1"/>
          </p:nvPr>
        </p:nvPicPr>
        <p:blipFill rotWithShape="1">
          <a:blip r:embed="rId2">
            <a:alphaModFix/>
          </a:blip>
          <a:srcRect r="72069"/>
          <a:stretch/>
        </p:blipFill>
        <p:spPr>
          <a:xfrm>
            <a:off x="1327384" y="2560636"/>
            <a:ext cx="1575407" cy="3309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159;p6">
            <a:extLst>
              <a:ext uri="{FF2B5EF4-FFF2-40B4-BE49-F238E27FC236}">
                <a16:creationId xmlns:a16="http://schemas.microsoft.com/office/drawing/2014/main" id="{3ABDD073-80EA-5540-BE6B-7CF3233D6DA8}"/>
              </a:ext>
            </a:extLst>
          </p:cNvPr>
          <p:cNvPicPr preferRelativeResize="0">
            <a:picLocks noGrp="1"/>
          </p:cNvPicPr>
          <p:nvPr>
            <p:ph sz="half" idx="2"/>
          </p:nvPr>
        </p:nvPicPr>
        <p:blipFill rotWithShape="1">
          <a:blip r:embed="rId3">
            <a:alphaModFix/>
          </a:blip>
          <a:srcRect l="50545" r="-1090"/>
          <a:stretch/>
        </p:blipFill>
        <p:spPr>
          <a:xfrm>
            <a:off x="8449103" y="2560636"/>
            <a:ext cx="2443093" cy="3309937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57;p6">
            <a:extLst>
              <a:ext uri="{FF2B5EF4-FFF2-40B4-BE49-F238E27FC236}">
                <a16:creationId xmlns:a16="http://schemas.microsoft.com/office/drawing/2014/main" id="{F1665858-608B-5845-9FF4-47120D3557C7}"/>
              </a:ext>
            </a:extLst>
          </p:cNvPr>
          <p:cNvSpPr/>
          <p:nvPr/>
        </p:nvSpPr>
        <p:spPr>
          <a:xfrm>
            <a:off x="2354151" y="3591423"/>
            <a:ext cx="428570" cy="209523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" name="Google Shape;157;p6">
            <a:extLst>
              <a:ext uri="{FF2B5EF4-FFF2-40B4-BE49-F238E27FC236}">
                <a16:creationId xmlns:a16="http://schemas.microsoft.com/office/drawing/2014/main" id="{840640E3-C286-0944-89C0-6643A7C16C96}"/>
              </a:ext>
            </a:extLst>
          </p:cNvPr>
          <p:cNvSpPr/>
          <p:nvPr/>
        </p:nvSpPr>
        <p:spPr>
          <a:xfrm>
            <a:off x="10129314" y="4326753"/>
            <a:ext cx="428570" cy="450986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A0146E8-1F58-4D4E-A05F-9F7E5491707D}"/>
              </a:ext>
            </a:extLst>
          </p:cNvPr>
          <p:cNvSpPr/>
          <p:nvPr/>
        </p:nvSpPr>
        <p:spPr>
          <a:xfrm>
            <a:off x="2873761" y="3615439"/>
            <a:ext cx="5546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 cas d’erreur dans le remplissage du </a:t>
            </a:r>
            <a:r>
              <a:rPr lang="fr-FR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code épreuve </a:t>
            </a:r>
            <a:r>
              <a:rPr lang="fr-F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 du </a:t>
            </a:r>
            <a:r>
              <a:rPr lang="fr-FR" b="1" u="sng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N°Etudiant</a:t>
            </a:r>
            <a:r>
              <a:rPr lang="fr-F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⇨ Demander une nouvelle feuille QCM à un tuteur (séance tutorat) ou à un prof (le jour du concours) !</a:t>
            </a:r>
          </a:p>
        </p:txBody>
      </p:sp>
      <p:sp>
        <p:nvSpPr>
          <p:cNvPr id="24" name="Google Shape;93;p1">
            <a:extLst>
              <a:ext uri="{FF2B5EF4-FFF2-40B4-BE49-F238E27FC236}">
                <a16:creationId xmlns:a16="http://schemas.microsoft.com/office/drawing/2014/main" id="{AAD82C8D-05EF-514A-8797-EAE62C0C1B9F}"/>
              </a:ext>
            </a:extLst>
          </p:cNvPr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04518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>
            <a:extLst>
              <a:ext uri="{FF2B5EF4-FFF2-40B4-BE49-F238E27FC236}">
                <a16:creationId xmlns:a16="http://schemas.microsoft.com/office/drawing/2014/main" id="{B6061BB2-2FF7-474E-9C2F-9D89AF1D4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u="sng" dirty="0">
                <a:latin typeface="Calibri" panose="020F0502020204030204" pitchFamily="34" charset="0"/>
                <a:cs typeface="Calibri" panose="020F0502020204030204" pitchFamily="34" charset="0"/>
              </a:rPr>
              <a:t>Ce qui est interdit !</a:t>
            </a:r>
          </a:p>
        </p:txBody>
      </p:sp>
      <p:pic>
        <p:nvPicPr>
          <p:cNvPr id="19" name="Google Shape;156;p6">
            <a:extLst>
              <a:ext uri="{FF2B5EF4-FFF2-40B4-BE49-F238E27FC236}">
                <a16:creationId xmlns:a16="http://schemas.microsoft.com/office/drawing/2014/main" id="{47B1E489-D04B-D94C-AA8F-E488BF19DCAC}"/>
              </a:ext>
            </a:extLst>
          </p:cNvPr>
          <p:cNvPicPr preferRelativeResize="0">
            <a:picLocks noGrp="1"/>
          </p:cNvPicPr>
          <p:nvPr>
            <p:ph sz="half" idx="1"/>
          </p:nvPr>
        </p:nvPicPr>
        <p:blipFill rotWithShape="1">
          <a:blip r:embed="rId2">
            <a:alphaModFix/>
          </a:blip>
          <a:srcRect r="72069"/>
          <a:stretch/>
        </p:blipFill>
        <p:spPr>
          <a:xfrm>
            <a:off x="1327384" y="2560636"/>
            <a:ext cx="1575407" cy="3309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159;p6">
            <a:extLst>
              <a:ext uri="{FF2B5EF4-FFF2-40B4-BE49-F238E27FC236}">
                <a16:creationId xmlns:a16="http://schemas.microsoft.com/office/drawing/2014/main" id="{3ABDD073-80EA-5540-BE6B-7CF3233D6DA8}"/>
              </a:ext>
            </a:extLst>
          </p:cNvPr>
          <p:cNvPicPr preferRelativeResize="0">
            <a:picLocks noGrp="1"/>
          </p:cNvPicPr>
          <p:nvPr>
            <p:ph sz="half" idx="2"/>
          </p:nvPr>
        </p:nvPicPr>
        <p:blipFill rotWithShape="1">
          <a:blip r:embed="rId3">
            <a:alphaModFix/>
          </a:blip>
          <a:srcRect l="50545" r="-1090"/>
          <a:stretch/>
        </p:blipFill>
        <p:spPr>
          <a:xfrm>
            <a:off x="8449103" y="2560636"/>
            <a:ext cx="2443093" cy="3309937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57;p6">
            <a:extLst>
              <a:ext uri="{FF2B5EF4-FFF2-40B4-BE49-F238E27FC236}">
                <a16:creationId xmlns:a16="http://schemas.microsoft.com/office/drawing/2014/main" id="{F1665858-608B-5845-9FF4-47120D3557C7}"/>
              </a:ext>
            </a:extLst>
          </p:cNvPr>
          <p:cNvSpPr/>
          <p:nvPr/>
        </p:nvSpPr>
        <p:spPr>
          <a:xfrm>
            <a:off x="2354151" y="3591423"/>
            <a:ext cx="428570" cy="209523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" name="Google Shape;157;p6">
            <a:extLst>
              <a:ext uri="{FF2B5EF4-FFF2-40B4-BE49-F238E27FC236}">
                <a16:creationId xmlns:a16="http://schemas.microsoft.com/office/drawing/2014/main" id="{840640E3-C286-0944-89C0-6643A7C16C96}"/>
              </a:ext>
            </a:extLst>
          </p:cNvPr>
          <p:cNvSpPr/>
          <p:nvPr/>
        </p:nvSpPr>
        <p:spPr>
          <a:xfrm>
            <a:off x="10129314" y="4326753"/>
            <a:ext cx="428570" cy="450986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A0146E8-1F58-4D4E-A05F-9F7E5491707D}"/>
              </a:ext>
            </a:extLst>
          </p:cNvPr>
          <p:cNvSpPr/>
          <p:nvPr/>
        </p:nvSpPr>
        <p:spPr>
          <a:xfrm>
            <a:off x="2873761" y="3615439"/>
            <a:ext cx="5546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remplissage des cases est nécessaire pour que la lecture optique puisse se faire. </a:t>
            </a:r>
            <a:endParaRPr lang="fr-FR" b="1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oogle Shape;162;p6">
            <a:extLst>
              <a:ext uri="{FF2B5EF4-FFF2-40B4-BE49-F238E27FC236}">
                <a16:creationId xmlns:a16="http://schemas.microsoft.com/office/drawing/2014/main" id="{5B97750A-3A6E-DF40-A57E-873F5081163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1296" r="72022"/>
          <a:stretch/>
        </p:blipFill>
        <p:spPr>
          <a:xfrm>
            <a:off x="1417711" y="2584448"/>
            <a:ext cx="1410530" cy="3286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61;p6">
            <a:extLst>
              <a:ext uri="{FF2B5EF4-FFF2-40B4-BE49-F238E27FC236}">
                <a16:creationId xmlns:a16="http://schemas.microsoft.com/office/drawing/2014/main" id="{87E8F558-F00C-6C42-AE3C-65B64181F56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50000"/>
          <a:stretch/>
        </p:blipFill>
        <p:spPr>
          <a:xfrm>
            <a:off x="8449103" y="2572540"/>
            <a:ext cx="2325186" cy="32861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93;p1">
            <a:extLst>
              <a:ext uri="{FF2B5EF4-FFF2-40B4-BE49-F238E27FC236}">
                <a16:creationId xmlns:a16="http://schemas.microsoft.com/office/drawing/2014/main" id="{B21DBE02-6B23-2D47-AEE6-E4BFE7147F20}"/>
              </a:ext>
            </a:extLst>
          </p:cNvPr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02046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79;p7">
            <a:extLst>
              <a:ext uri="{FF2B5EF4-FFF2-40B4-BE49-F238E27FC236}">
                <a16:creationId xmlns:a16="http://schemas.microsoft.com/office/drawing/2014/main" id="{09D2E7D4-A716-3E41-89BC-1D00C29139F1}"/>
              </a:ext>
            </a:extLst>
          </p:cNvPr>
          <p:cNvSpPr txBox="1"/>
          <p:nvPr/>
        </p:nvSpPr>
        <p:spPr>
          <a:xfrm>
            <a:off x="2851252" y="1292694"/>
            <a:ext cx="7056784" cy="4247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QCM2</a:t>
            </a:r>
            <a:r>
              <a:rPr lang="fr-FR" sz="18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: Dans le domaine de la physique atomique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A) Les masses des particules sont toujours constantes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B) A chaque particule en mouvement peut être associée une onde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C) Les niveaux énergétiques des électrons sont parfaitement définis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D) Les électrons des couches profondes sont d’autant plus liés à l’atome qu’il est gros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E) Aucune de ces réponses n’est correcte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 Réponses possibles :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 / B / C / D / E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AB / AC / AD / BC / BD / CD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ABC / ABD / ACD / </a:t>
            </a:r>
            <a:r>
              <a:rPr lang="fr-FR" sz="18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BCD</a:t>
            </a: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ABCD </a:t>
            </a:r>
            <a:endParaRPr dirty="0"/>
          </a:p>
        </p:txBody>
      </p:sp>
      <p:pic>
        <p:nvPicPr>
          <p:cNvPr id="3" name="Google Shape;180;p7">
            <a:extLst>
              <a:ext uri="{FF2B5EF4-FFF2-40B4-BE49-F238E27FC236}">
                <a16:creationId xmlns:a16="http://schemas.microsoft.com/office/drawing/2014/main" id="{F48E22B7-0D9F-C74A-928C-1B67464D957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6374" t="81388" r="76540" b="12603"/>
          <a:stretch/>
        </p:blipFill>
        <p:spPr>
          <a:xfrm>
            <a:off x="6312766" y="4268585"/>
            <a:ext cx="3499719" cy="85743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81;p7">
            <a:extLst>
              <a:ext uri="{FF2B5EF4-FFF2-40B4-BE49-F238E27FC236}">
                <a16:creationId xmlns:a16="http://schemas.microsoft.com/office/drawing/2014/main" id="{631DD483-C256-AF4C-86DF-F7CCD607306C}"/>
              </a:ext>
            </a:extLst>
          </p:cNvPr>
          <p:cNvSpPr txBox="1"/>
          <p:nvPr/>
        </p:nvSpPr>
        <p:spPr>
          <a:xfrm>
            <a:off x="7291032" y="3899253"/>
            <a:ext cx="15841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u="sng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Exemple :</a:t>
            </a:r>
            <a:endParaRPr/>
          </a:p>
        </p:txBody>
      </p:sp>
      <p:sp>
        <p:nvSpPr>
          <p:cNvPr id="5" name="Google Shape;183;p7">
            <a:extLst>
              <a:ext uri="{FF2B5EF4-FFF2-40B4-BE49-F238E27FC236}">
                <a16:creationId xmlns:a16="http://schemas.microsoft.com/office/drawing/2014/main" id="{6F59C375-19D6-2740-BAA5-28AAC52181B3}"/>
              </a:ext>
            </a:extLst>
          </p:cNvPr>
          <p:cNvSpPr/>
          <p:nvPr/>
        </p:nvSpPr>
        <p:spPr>
          <a:xfrm>
            <a:off x="2812304" y="1239495"/>
            <a:ext cx="7000924" cy="2500330"/>
          </a:xfrm>
          <a:prstGeom prst="rect">
            <a:avLst/>
          </a:prstGeom>
          <a:noFill/>
          <a:ln w="127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93;p1">
            <a:extLst>
              <a:ext uri="{FF2B5EF4-FFF2-40B4-BE49-F238E27FC236}">
                <a16:creationId xmlns:a16="http://schemas.microsoft.com/office/drawing/2014/main" id="{BA9C82A3-A281-8048-9552-F85E7465F907}"/>
              </a:ext>
            </a:extLst>
          </p:cNvPr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98080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49C117F-F390-437B-ADB0-57E87EFF3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A7EF42F8-2417-49A6-95CE-DE9503B0A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C6F623B-2003-4AED-B02F-541A150EC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D11837A-4F3D-419F-ACE2-E80B1EA28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9411D1A-7E2C-4A36-BE32-BF7A8E130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742BC3-654B-4E41-9A6A-73A42E477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755C732-3264-4614-8316-41F7548371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9C7C6ED-4EA1-4532-A820-59A8ADEEE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786"/>
            <a:ext cx="12229962" cy="6856214"/>
            <a:chOff x="-15736" y="0"/>
            <a:chExt cx="12229962" cy="6856214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A197BB7-B689-4B37-8BE2-FC23F6ED6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93E4556-7891-471E-B9B7-A38508C759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F9C6176-D87B-4D8F-8BC3-FE6DF55C4E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B838BA48-DDFB-46B3-9EF6-031C91D27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3" name="Google Shape;191;p8">
            <a:extLst>
              <a:ext uri="{FF2B5EF4-FFF2-40B4-BE49-F238E27FC236}">
                <a16:creationId xmlns:a16="http://schemas.microsoft.com/office/drawing/2014/main" id="{03E318A6-A397-774A-9993-0DCF1EA93D5F}"/>
              </a:ext>
            </a:extLst>
          </p:cNvPr>
          <p:cNvSpPr txBox="1"/>
          <p:nvPr/>
        </p:nvSpPr>
        <p:spPr>
          <a:xfrm>
            <a:off x="1102619" y="4404852"/>
            <a:ext cx="9989677" cy="1054745"/>
          </a:xfrm>
          <a:prstGeom prst="rect">
            <a:avLst/>
          </a:prstGeom>
        </p:spPr>
        <p:txBody>
          <a:bodyPr spcFirstLastPara="1" vert="horz" lIns="91440" tIns="45720" rIns="91440" bIns="45720" rtlCol="0" anchor="b" anchorCtr="0">
            <a:normAutofit/>
          </a:bodyPr>
          <a:lstStyle/>
          <a:p>
            <a:pPr marL="0" marR="0" lvl="0" indent="0" algn="ctr">
              <a:spcBef>
                <a:spcPct val="0"/>
              </a:spcBef>
              <a:spcAft>
                <a:spcPts val="600"/>
              </a:spcAft>
            </a:pPr>
            <a:r>
              <a:rPr lang="en-US" sz="5400" b="1" i="1" u="sng" dirty="0">
                <a:ln w="3175" cmpd="sng">
                  <a:noFill/>
                </a:ln>
                <a:solidFill>
                  <a:srgbClr val="262626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  <a:sym typeface="Calibri"/>
              </a:rPr>
              <a:t>Bon Courage </a:t>
            </a:r>
            <a:r>
              <a:rPr lang="en-US" sz="5400" b="1" i="1" u="sng" dirty="0" err="1">
                <a:ln w="3175" cmpd="sng">
                  <a:noFill/>
                </a:ln>
                <a:solidFill>
                  <a:srgbClr val="262626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  <a:sym typeface="Calibri"/>
              </a:rPr>
              <a:t>à</a:t>
            </a:r>
            <a:r>
              <a:rPr lang="en-US" sz="5400" b="1" i="1" u="sng" dirty="0">
                <a:ln w="3175" cmpd="sng">
                  <a:noFill/>
                </a:ln>
                <a:solidFill>
                  <a:srgbClr val="262626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  <a:sym typeface="Calibri"/>
              </a:rPr>
              <a:t> </a:t>
            </a:r>
            <a:r>
              <a:rPr lang="en-US" sz="5400" b="1" i="1" u="sng" dirty="0" err="1">
                <a:ln w="3175" cmpd="sng">
                  <a:noFill/>
                </a:ln>
                <a:solidFill>
                  <a:srgbClr val="262626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  <a:sym typeface="Calibri"/>
              </a:rPr>
              <a:t>tous</a:t>
            </a:r>
            <a:r>
              <a:rPr lang="en-US" sz="5400" b="1" i="1" u="sng" dirty="0">
                <a:ln w="3175" cmpd="sng">
                  <a:noFill/>
                </a:ln>
                <a:solidFill>
                  <a:srgbClr val="262626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  <a:sym typeface="Calibri"/>
              </a:rPr>
              <a:t> !</a:t>
            </a:r>
            <a:endParaRPr lang="en-US" sz="5400" b="1" i="1" u="sng" dirty="0">
              <a:ln w="3175" cmpd="sng">
                <a:noFill/>
              </a:ln>
              <a:solidFill>
                <a:srgbClr val="262626"/>
              </a:solidFill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AD786D6-2C42-45AF-888B-F2038C4D0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9999652" cy="3128346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oogle Shape;189;p8">
            <a:extLst>
              <a:ext uri="{FF2B5EF4-FFF2-40B4-BE49-F238E27FC236}">
                <a16:creationId xmlns:a16="http://schemas.microsoft.com/office/drawing/2014/main" id="{CD4BAC20-A593-4A4C-A358-61B0ACE62005}"/>
              </a:ext>
            </a:extLst>
          </p:cNvPr>
          <p:cNvPicPr preferRelativeResize="0"/>
          <p:nvPr/>
        </p:nvPicPr>
        <p:blipFill rotWithShape="1">
          <a:blip r:embed="rId7"/>
          <a:stretch/>
        </p:blipFill>
        <p:spPr>
          <a:xfrm>
            <a:off x="4871244" y="1410207"/>
            <a:ext cx="2455875" cy="2455875"/>
          </a:xfrm>
          <a:prstGeom prst="rect">
            <a:avLst/>
          </a:prstGeom>
          <a:noFill/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8D6659D-FA60-4C6D-A9F6-063E294AA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8448" y="5501254"/>
            <a:ext cx="960372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Google Shape;93;p1">
            <a:extLst>
              <a:ext uri="{FF2B5EF4-FFF2-40B4-BE49-F238E27FC236}">
                <a16:creationId xmlns:a16="http://schemas.microsoft.com/office/drawing/2014/main" id="{71199C42-512C-3143-9BB4-B5217B73D059}"/>
              </a:ext>
            </a:extLst>
          </p:cNvPr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tutorat est gratuit. Toute reproduction ou vente est interdite.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132463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Vert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rganique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qu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{EDBD8F81-680A-6D43-BAD5-38A775114744}tf10001064</Template>
  <TotalTime>30</TotalTime>
  <Words>312</Words>
  <Application>Microsoft Macintosh PowerPoint</Application>
  <PresentationFormat>Grand écran</PresentationFormat>
  <Paragraphs>36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Garamond</vt:lpstr>
      <vt:lpstr>Trebuchet MS</vt:lpstr>
      <vt:lpstr>Organique</vt:lpstr>
      <vt:lpstr>Remplissage des feuilles QCM</vt:lpstr>
      <vt:lpstr>Présentation PowerPoint</vt:lpstr>
      <vt:lpstr>Présentation PowerPoint</vt:lpstr>
      <vt:lpstr>Présentation PowerPoint</vt:lpstr>
      <vt:lpstr>Si je veux changer ma réponse</vt:lpstr>
      <vt:lpstr>Ce qui est interdit !</vt:lpstr>
      <vt:lpstr>Ce qui est interdit !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Remplissage des feuilles QCM</dc:title>
  <dc:creator>Giorgio Avenoso</dc:creator>
  <cp:lastModifiedBy>Giorgio Avenoso</cp:lastModifiedBy>
  <cp:revision>1</cp:revision>
  <dcterms:created xsi:type="dcterms:W3CDTF">2021-08-14T21:56:27Z</dcterms:created>
  <dcterms:modified xsi:type="dcterms:W3CDTF">2021-08-14T22:26:36Z</dcterms:modified>
</cp:coreProperties>
</file>