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291" r:id="rId3"/>
    <p:sldId id="261" r:id="rId4"/>
    <p:sldId id="263" r:id="rId5"/>
    <p:sldId id="265" r:id="rId6"/>
    <p:sldId id="290" r:id="rId7"/>
    <p:sldId id="262" r:id="rId8"/>
    <p:sldId id="269" r:id="rId9"/>
    <p:sldId id="267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2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EF"/>
    <a:srgbClr val="0B3DFF"/>
    <a:srgbClr val="00F9F8"/>
    <a:srgbClr val="7283FE"/>
    <a:srgbClr val="8D2BEA"/>
    <a:srgbClr val="FFD579"/>
    <a:srgbClr val="C885A9"/>
    <a:srgbClr val="3E6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59"/>
    <p:restoredTop sz="94656"/>
  </p:normalViewPr>
  <p:slideViewPr>
    <p:cSldViewPr snapToGrid="0">
      <p:cViewPr varScale="1">
        <p:scale>
          <a:sx n="112" d="100"/>
          <a:sy n="112" d="100"/>
        </p:scale>
        <p:origin x="44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635B6E-3192-B34F-A9BF-24909793606A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503DAB-B9F0-A049-9F46-5EB1AE3E96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0919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503DAB-B9F0-A049-9F46-5EB1AE3E96FD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629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E887BE-6772-0E44-D176-3F2D70E638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5AE17DA-A816-C03A-CF2B-299A8696BA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B186AC1-3288-DE78-8FA7-792FF4796A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D82-94AF-274C-9A88-7FC7B3910EE3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4B94C41-7E29-8F7E-A27C-2F2B0624F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22DC5BA-D6C0-2DF4-2895-73FBF83B9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02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F4D28C-5E2B-7BC7-0215-5398EC1A1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1A03D1B-E50D-4FDB-5BD6-9535364AE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0B395B-6B16-B5FA-422D-7FA297FC7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D82-94AF-274C-9A88-7FC7B3910EE3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C7D6C9C-0BC1-C306-3CE0-D21E47C7F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99899F6-38B1-6333-3AC5-4DFBF2403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585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DD9E6D-174E-D436-1B2D-1D869809E2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7774AAA-FC6C-F6E5-16B1-6AA8CE512E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722D1E-E1A5-CC43-1337-2830B0439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D82-94AF-274C-9A88-7FC7B3910EE3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752666D-CEF0-65B8-8339-6DEFECF12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FF54F3-E0CB-E284-0A31-65FEC67A7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477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C2BD6F-124E-CFB4-2940-BFD308DCE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7179AA6-0DB8-C91F-3A24-A6EC3D3039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6B15317-12C6-E3DB-D2DF-E8F72AA246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EA7E348-C42E-EBE1-BCB8-887EC2433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D82-94AF-274C-9A88-7FC7B3910EE3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3433642-571F-B1DE-D472-8DD28E087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AC2C882-24BD-BBFA-C318-E3FD630E7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8443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FEA6DB-DDF9-9B62-3A9C-10B92BE1CF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99D780C-03DA-4892-1ACE-C18F070856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55C2945-9780-DA66-E73B-0EDEB5262D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0A24664-E4B6-0342-8989-E0DE6FED3F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20B9FC1-3AE0-847E-BC8A-F892BFF2A7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8239965-47D8-4A94-0C4A-CBCB00FB6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D82-94AF-274C-9A88-7FC7B3910EE3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6CEA501-3762-8A9F-5D8A-2B8B5FDA0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9143B58-CE6A-1D1A-4A22-E9C8E0BF7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4138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DAE4B7-F067-62C1-BFF8-F9E3BC75D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650A0E1-5907-865D-7935-EB92D3E63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D82-94AF-274C-9A88-7FC7B3910EE3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51440BC-59DC-E8C5-733E-E7FE9F93D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927AB6C-022C-C01F-4884-5B410FE9F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9987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8FDFEDC-F662-7B02-4ED1-62486F40E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D82-94AF-274C-9A88-7FC7B3910EE3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E9A0E3A-C764-7AA3-5C74-D44B159FF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838D9E0-045A-9E89-C2A0-D418B127D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0405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2D9D57-5A3E-F222-EEAD-63EB6CEBF3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FE60FFA-07F6-AB9E-8779-4AD58287C1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81CED22-F34F-4243-E0B4-78BBB20D8B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3D21E6B-157E-4813-3F2D-FECA87C9F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D82-94AF-274C-9A88-7FC7B3910EE3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53649CE-8D68-3FD1-22E6-F7569CBA3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8E0B55E-FE2F-2A5B-4C76-56154EBF5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6481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9891F0-E32D-9E3C-2359-1D663780B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6C69C7E-F66C-1486-BD15-B6C99E7FFD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E85C7E-C73F-49E8-528B-535B7DCDF7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7F81A79-1D44-281A-58F2-6D66CF7D2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D82-94AF-274C-9A88-7FC7B3910EE3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E2CB048-BC23-339A-2563-3A7C40FB0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AE98186-B0EE-9024-A41D-79F17086B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233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C0CAE3-4DBB-CCDD-F2DC-6694C5177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9BC0334-85D9-FD39-35AD-C16E617540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1FBB27B-601B-EC87-C1D3-1DE6435C5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D82-94AF-274C-9A88-7FC7B3910EE3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C552B1-51DC-3DC8-12B9-2E90D60A1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1CA2F6A-78D9-3A83-D268-83ACAA096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0778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6AC3DAE-14A9-E421-8811-9E7B9A5416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EE29F04-DCA6-CE72-1C62-814BE1F150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F5B1FFE-F2E6-9D05-5396-953DF7C81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D82-94AF-274C-9A88-7FC7B3910EE3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F244D2-4ED3-05BC-6CEA-CCD1FC25B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C7F5BE-DBA8-D87E-70E9-99F959760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3649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60FD710-AEAB-0CB0-11EF-5A0FF53C0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7C217FD-49CE-EEC0-4823-91F9FDE7F0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95F4FC3-85EF-AE8D-9E86-FAE3059FE7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82D82-94AF-274C-9A88-7FC7B3910EE3}" type="datetimeFigureOut">
              <a:rPr lang="fr-FR" smtClean="0"/>
              <a:t>11/12/2022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9CC99C-B7CF-88CC-857C-CE5A14F2B2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CB60E2-118B-50FE-ADC0-3E2F1B1F49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8083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flou&#10;&#10;Description générée automatiquement">
            <a:extLst>
              <a:ext uri="{FF2B5EF4-FFF2-40B4-BE49-F238E27FC236}">
                <a16:creationId xmlns:a16="http://schemas.microsoft.com/office/drawing/2014/main" id="{1BAFC261-5DE2-CC4C-F062-D62C73DE3FB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5566063" y="5666510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Gill Sans Ultra Bold" panose="020B0A02020104020203" pitchFamily="34" charset="77"/>
              </a:rPr>
              <a:t>TUTF1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57E37EA-A403-23E6-02C5-EDBB45AE8931}"/>
              </a:ext>
            </a:extLst>
          </p:cNvPr>
          <p:cNvSpPr txBox="1"/>
          <p:nvPr/>
        </p:nvSpPr>
        <p:spPr>
          <a:xfrm>
            <a:off x="1641763" y="1773381"/>
            <a:ext cx="8908473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0" b="1" dirty="0">
                <a:solidFill>
                  <a:srgbClr val="FFD579"/>
                </a:solidFill>
                <a:effectLst>
                  <a:outerShdw blurRad="324259" dist="50800" dir="5400000" algn="ctr" rotWithShape="0">
                    <a:srgbClr val="000000">
                      <a:alpha val="73756"/>
                    </a:srgbClr>
                  </a:outerShdw>
                </a:effectLst>
                <a:latin typeface="HEITI TC MEDIUM" pitchFamily="2" charset="-128"/>
                <a:ea typeface="HEITI TC MEDIUM" pitchFamily="2" charset="-128"/>
                <a:cs typeface="Gill Sans" panose="020B0502020104020203" pitchFamily="34" charset="-79"/>
              </a:rPr>
              <a:t>LE </a:t>
            </a:r>
            <a:r>
              <a:rPr lang="fr-FR" sz="12000" b="1" dirty="0">
                <a:solidFill>
                  <a:srgbClr val="FFD579"/>
                </a:solidFill>
                <a:effectLst>
                  <a:glow>
                    <a:schemeClr val="accent1"/>
                  </a:glow>
                  <a:outerShdw blurRad="311222" dir="3085274" sx="80360" sy="80360" algn="ctr" rotWithShape="0">
                    <a:srgbClr val="000000">
                      <a:alpha val="93555"/>
                    </a:srgbClr>
                  </a:outerShdw>
                  <a:reflection endPos="0" dist="50800" dir="5400000" sy="-100000" algn="bl" rotWithShape="0"/>
                </a:effectLst>
                <a:latin typeface="HEITI TC MEDIUM" pitchFamily="2" charset="-128"/>
                <a:ea typeface="HEITI TC MEDIUM" pitchFamily="2" charset="-128"/>
                <a:cs typeface="Gill Sans" panose="020B0502020104020203" pitchFamily="34" charset="-79"/>
              </a:rPr>
              <a:t>20H</a:t>
            </a:r>
          </a:p>
          <a:p>
            <a:pPr algn="ctr"/>
            <a:r>
              <a:rPr lang="fr-FR" sz="3200" b="1" dirty="0">
                <a:solidFill>
                  <a:srgbClr val="FFD579"/>
                </a:solidFill>
                <a:effectLst>
                  <a:outerShdw blurRad="324259" dist="50800" dir="5400000" algn="ctr" rotWithShape="0">
                    <a:srgbClr val="000000">
                      <a:alpha val="73756"/>
                    </a:srgbClr>
                  </a:outerShdw>
                </a:effectLst>
                <a:latin typeface="HEITI TC MEDIUM" pitchFamily="2" charset="-128"/>
                <a:ea typeface="HEITI TC MEDIUM" pitchFamily="2" charset="-128"/>
                <a:cs typeface="Gill Sans" panose="020B0502020104020203" pitchFamily="34" charset="-79"/>
              </a:rPr>
              <a:t>------- OMICRON et ANTHOBLASTE-------</a:t>
            </a:r>
          </a:p>
        </p:txBody>
      </p:sp>
    </p:spTree>
    <p:extLst>
      <p:ext uri="{BB962C8B-B14F-4D97-AF65-F5344CB8AC3E}">
        <p14:creationId xmlns:p14="http://schemas.microsoft.com/office/powerpoint/2010/main" val="143639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483"/>
    </mc:Choice>
    <mc:Fallback xmlns="">
      <p:transition spd="slow" advTm="6048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flou&#10;&#10;Description générée automatiquement">
            <a:extLst>
              <a:ext uri="{FF2B5EF4-FFF2-40B4-BE49-F238E27FC236}">
                <a16:creationId xmlns:a16="http://schemas.microsoft.com/office/drawing/2014/main" id="{1BAFC261-5DE2-CC4C-F062-D62C73DE3FB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5566063" y="5666510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Gill Sans Ultra Bold" panose="020B0A02020104020203" pitchFamily="34" charset="77"/>
              </a:rPr>
              <a:t>TUTF1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57E37EA-A403-23E6-02C5-EDBB45AE8931}"/>
              </a:ext>
            </a:extLst>
          </p:cNvPr>
          <p:cNvSpPr txBox="1"/>
          <p:nvPr/>
        </p:nvSpPr>
        <p:spPr>
          <a:xfrm>
            <a:off x="1641763" y="1773381"/>
            <a:ext cx="8908473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0" b="1" dirty="0">
                <a:solidFill>
                  <a:srgbClr val="FFD579"/>
                </a:solidFill>
                <a:effectLst>
                  <a:outerShdw blurRad="324259" dist="50800" dir="5400000" algn="ctr" rotWithShape="0">
                    <a:srgbClr val="000000">
                      <a:alpha val="73756"/>
                    </a:srgbClr>
                  </a:outerShdw>
                </a:effectLst>
                <a:latin typeface="HEITI TC MEDIUM" pitchFamily="2" charset="-128"/>
                <a:ea typeface="HEITI TC MEDIUM" pitchFamily="2" charset="-128"/>
                <a:cs typeface="Gill Sans" panose="020B0502020104020203" pitchFamily="34" charset="-79"/>
              </a:rPr>
              <a:t>LE </a:t>
            </a:r>
            <a:r>
              <a:rPr lang="fr-FR" sz="12000" b="1" dirty="0">
                <a:solidFill>
                  <a:srgbClr val="FFD579"/>
                </a:solidFill>
                <a:effectLst>
                  <a:glow>
                    <a:schemeClr val="accent1"/>
                  </a:glow>
                  <a:outerShdw blurRad="311222" dir="3085274" sx="80360" sy="80360" algn="ctr" rotWithShape="0">
                    <a:srgbClr val="000000">
                      <a:alpha val="93555"/>
                    </a:srgbClr>
                  </a:outerShdw>
                  <a:reflection endPos="0" dist="50800" dir="5400000" sy="-100000" algn="bl" rotWithShape="0"/>
                </a:effectLst>
                <a:latin typeface="HEITI TC MEDIUM" pitchFamily="2" charset="-128"/>
                <a:ea typeface="HEITI TC MEDIUM" pitchFamily="2" charset="-128"/>
                <a:cs typeface="Gill Sans" panose="020B0502020104020203" pitchFamily="34" charset="-79"/>
              </a:rPr>
              <a:t>20H</a:t>
            </a:r>
          </a:p>
          <a:p>
            <a:pPr algn="ctr"/>
            <a:r>
              <a:rPr lang="fr-FR" sz="3200" b="1" dirty="0">
                <a:solidFill>
                  <a:srgbClr val="FFD579"/>
                </a:solidFill>
                <a:effectLst>
                  <a:outerShdw blurRad="324259" dist="50800" dir="5400000" algn="ctr" rotWithShape="0">
                    <a:srgbClr val="000000">
                      <a:alpha val="73756"/>
                    </a:srgbClr>
                  </a:outerShdw>
                </a:effectLst>
                <a:latin typeface="HEITI TC MEDIUM" pitchFamily="2" charset="-128"/>
                <a:ea typeface="HEITI TC MEDIUM" pitchFamily="2" charset="-128"/>
                <a:cs typeface="Gill Sans" panose="020B0502020104020203" pitchFamily="34" charset="-79"/>
              </a:rPr>
              <a:t>------- OMICRON et ANTHOBLASTE-------</a:t>
            </a:r>
          </a:p>
        </p:txBody>
      </p:sp>
    </p:spTree>
    <p:extLst>
      <p:ext uri="{BB962C8B-B14F-4D97-AF65-F5344CB8AC3E}">
        <p14:creationId xmlns:p14="http://schemas.microsoft.com/office/powerpoint/2010/main" val="74927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483"/>
    </mc:Choice>
    <mc:Fallback xmlns="">
      <p:transition spd="slow" advTm="6048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74FA75E-7DDE-15CA-2F0C-4FA05E5F8D5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82DCCE-6358-F065-F59C-D922337555EE}"/>
              </a:ext>
            </a:extLst>
          </p:cNvPr>
          <p:cNvSpPr/>
          <p:nvPr/>
        </p:nvSpPr>
        <p:spPr>
          <a:xfrm>
            <a:off x="439881" y="282039"/>
            <a:ext cx="6137564" cy="5219699"/>
          </a:xfrm>
          <a:prstGeom prst="rect">
            <a:avLst/>
          </a:prstGeom>
          <a:solidFill>
            <a:srgbClr val="0B3DFF">
              <a:alpha val="87927"/>
            </a:srgbClr>
          </a:solidFill>
          <a:ln>
            <a:noFill/>
          </a:ln>
          <a:effectLst>
            <a:glow rad="417174">
              <a:schemeClr val="accent1">
                <a:alpha val="40000"/>
              </a:schemeClr>
            </a:glow>
            <a:outerShdw blurRad="50800" dist="50800" dir="5400000" sx="1000" sy="1000" algn="ctr" rotWithShape="0">
              <a:srgbClr val="000000"/>
            </a:outerShdw>
            <a:reflection endPos="0" dist="50800" dir="5400000" sy="-100000" algn="bl" rotWithShape="0"/>
            <a:softEdge rad="126503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b="1" dirty="0">
                <a:latin typeface="Desdemona" pitchFamily="82" charset="77"/>
                <a:cs typeface="PHOSPHATE INLINE" panose="02000506050000020004" pitchFamily="2" charset="77"/>
              </a:rPr>
              <a:t>Cycle de réplication virale: exemple du VIH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7605760-6E51-3344-ED22-886743530EA8}"/>
              </a:ext>
            </a:extLst>
          </p:cNvPr>
          <p:cNvSpPr/>
          <p:nvPr/>
        </p:nvSpPr>
        <p:spPr>
          <a:xfrm>
            <a:off x="0" y="6041570"/>
            <a:ext cx="12192000" cy="816429"/>
          </a:xfrm>
          <a:prstGeom prst="rect">
            <a:avLst/>
          </a:prstGeom>
          <a:solidFill>
            <a:srgbClr val="0B3D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Heiti TC Medium" pitchFamily="2" charset="-128"/>
                <a:ea typeface="Heiti TC Medium" pitchFamily="2" charset="-128"/>
              </a:rPr>
              <a:t>TOUT COMPRENDRE SUR LES MICROBES !!!</a:t>
            </a:r>
          </a:p>
        </p:txBody>
      </p:sp>
    </p:spTree>
    <p:extLst>
      <p:ext uri="{BB962C8B-B14F-4D97-AF65-F5344CB8AC3E}">
        <p14:creationId xmlns:p14="http://schemas.microsoft.com/office/powerpoint/2010/main" val="61136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51"/>
    </mc:Choice>
    <mc:Fallback xmlns="">
      <p:transition spd="slow" advTm="1405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74FA75E-7DDE-15CA-2F0C-4FA05E5F8D5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82DCCE-6358-F065-F59C-D922337555EE}"/>
              </a:ext>
            </a:extLst>
          </p:cNvPr>
          <p:cNvSpPr/>
          <p:nvPr/>
        </p:nvSpPr>
        <p:spPr>
          <a:xfrm>
            <a:off x="467590" y="819150"/>
            <a:ext cx="6137564" cy="5219699"/>
          </a:xfrm>
          <a:prstGeom prst="rect">
            <a:avLst/>
          </a:prstGeom>
          <a:solidFill>
            <a:srgbClr val="0B3DFF">
              <a:alpha val="87927"/>
            </a:srgbClr>
          </a:solidFill>
          <a:ln>
            <a:noFill/>
          </a:ln>
          <a:effectLst>
            <a:glow rad="417174">
              <a:schemeClr val="accent1">
                <a:alpha val="40000"/>
              </a:schemeClr>
            </a:glow>
            <a:outerShdw blurRad="50800" dist="50800" dir="5400000" sx="1000" sy="1000" algn="ctr" rotWithShape="0">
              <a:srgbClr val="000000"/>
            </a:outerShdw>
            <a:reflection endPos="0" dist="50800" dir="5400000" sy="-100000" algn="bl" rotWithShape="0"/>
            <a:softEdge rad="126503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u="sng" dirty="0">
                <a:latin typeface="Desdemona" pitchFamily="82" charset="77"/>
                <a:cs typeface="PHOSPHATE INLINE" panose="02000506050000020004" pitchFamily="2" charset="77"/>
              </a:rPr>
              <a:t>Programme:</a:t>
            </a:r>
            <a:r>
              <a:rPr lang="fr-FR" sz="6000" b="1" u="sng" dirty="0">
                <a:latin typeface="Desdemona" pitchFamily="82" charset="77"/>
                <a:cs typeface="PHOSPHATE INLINE" panose="02000506050000020004" pitchFamily="2" charset="77"/>
              </a:rPr>
              <a:t> </a:t>
            </a:r>
          </a:p>
          <a:p>
            <a:pPr marL="514350" indent="-514350" algn="ctr">
              <a:buAutoNum type="romanUcPeriod"/>
            </a:pPr>
            <a:r>
              <a:rPr lang="fr-FR" sz="3200" b="1" dirty="0">
                <a:latin typeface="HEITI TC MEDIUM" pitchFamily="2" charset="-128"/>
                <a:ea typeface="HEITI TC MEDIUM" pitchFamily="2" charset="-128"/>
                <a:cs typeface="PHOSPHATE INLINE" panose="02000506050000020004" pitchFamily="2" charset="77"/>
              </a:rPr>
              <a:t>Introduction </a:t>
            </a:r>
          </a:p>
          <a:p>
            <a:pPr marL="514350" indent="-514350" algn="ctr">
              <a:buAutoNum type="romanUcPeriod"/>
            </a:pPr>
            <a:r>
              <a:rPr lang="fr-FR" sz="3200" b="1" dirty="0">
                <a:latin typeface="HEITI TC MEDIUM" pitchFamily="2" charset="-128"/>
                <a:ea typeface="HEITI TC MEDIUM" pitchFamily="2" charset="-128"/>
                <a:cs typeface="PHOSPHATE INLINE" panose="02000506050000020004" pitchFamily="2" charset="77"/>
              </a:rPr>
              <a:t>Cycle réplicatif du VIH </a:t>
            </a:r>
          </a:p>
          <a:p>
            <a:pPr marL="514350" indent="-514350" algn="ctr">
              <a:buAutoNum type="romanUcPeriod"/>
            </a:pPr>
            <a:r>
              <a:rPr lang="fr-FR" sz="3200" b="1" dirty="0">
                <a:latin typeface="HEITI TC MEDIUM" pitchFamily="2" charset="-128"/>
                <a:ea typeface="HEITI TC MEDIUM" pitchFamily="2" charset="-128"/>
                <a:cs typeface="PHOSPHATE INLINE" panose="02000506050000020004" pitchFamily="2" charset="77"/>
              </a:rPr>
              <a:t>Conclusion </a:t>
            </a:r>
          </a:p>
          <a:p>
            <a:pPr algn="ctr"/>
            <a:endParaRPr lang="fr-FR" sz="6000" b="1" dirty="0">
              <a:latin typeface="Desdemona" pitchFamily="82" charset="77"/>
              <a:cs typeface="PHOSPHATE INLINE" panose="02000506050000020004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210228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93"/>
    </mc:Choice>
    <mc:Fallback xmlns="">
      <p:transition spd="slow" advTm="1569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4F716DF3-4222-CDD6-0A52-8365BAC884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8" y="-1"/>
            <a:ext cx="12190512" cy="68588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82DCCE-6358-F065-F59C-D922337555EE}"/>
              </a:ext>
            </a:extLst>
          </p:cNvPr>
          <p:cNvSpPr/>
          <p:nvPr/>
        </p:nvSpPr>
        <p:spPr>
          <a:xfrm>
            <a:off x="6324601" y="3875315"/>
            <a:ext cx="5427518" cy="1316183"/>
          </a:xfrm>
          <a:prstGeom prst="rect">
            <a:avLst/>
          </a:prstGeom>
          <a:solidFill>
            <a:schemeClr val="bg1">
              <a:alpha val="87927"/>
            </a:schemeClr>
          </a:solidFill>
          <a:ln>
            <a:noFill/>
          </a:ln>
          <a:effectLst>
            <a:glow rad="417174">
              <a:schemeClr val="accent1">
                <a:alpha val="40000"/>
              </a:schemeClr>
            </a:glow>
            <a:outerShdw blurRad="50800" dist="50800" dir="5400000" sx="1000" sy="1000" algn="ctr" rotWithShape="0">
              <a:srgbClr val="000000"/>
            </a:outerShdw>
            <a:reflection endPos="0" dist="50800" dir="5400000" sy="-100000" algn="bl" rotWithShape="0"/>
            <a:softEdge rad="126503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u="sng" dirty="0">
                <a:solidFill>
                  <a:schemeClr val="tx1"/>
                </a:solidFill>
                <a:latin typeface="Desdemona" pitchFamily="82" charset="77"/>
                <a:ea typeface="HEITI TC MEDIUM" pitchFamily="2" charset="-128"/>
                <a:cs typeface="PHOSPHATE INLINE" panose="02000506050000020004" pitchFamily="2" charset="77"/>
              </a:rPr>
              <a:t>Introduction </a:t>
            </a:r>
          </a:p>
        </p:txBody>
      </p:sp>
    </p:spTree>
    <p:extLst>
      <p:ext uri="{BB962C8B-B14F-4D97-AF65-F5344CB8AC3E}">
        <p14:creationId xmlns:p14="http://schemas.microsoft.com/office/powerpoint/2010/main" val="283253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5"/>
    </mc:Choice>
    <mc:Fallback xmlns="">
      <p:transition spd="slow" advTm="3415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INTRODUCTION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UN PEU D’HISTOIRE …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0251F7F-D337-CDCB-8F59-0C42C837AA6E}"/>
              </a:ext>
            </a:extLst>
          </p:cNvPr>
          <p:cNvSpPr txBox="1"/>
          <p:nvPr/>
        </p:nvSpPr>
        <p:spPr>
          <a:xfrm>
            <a:off x="519297" y="1480456"/>
            <a:ext cx="6393132" cy="2862322"/>
          </a:xfrm>
          <a:custGeom>
            <a:avLst/>
            <a:gdLst>
              <a:gd name="connsiteX0" fmla="*/ 0 w 6393132"/>
              <a:gd name="connsiteY0" fmla="*/ 0 h 2862322"/>
              <a:gd name="connsiteX1" fmla="*/ 575382 w 6393132"/>
              <a:gd name="connsiteY1" fmla="*/ 0 h 2862322"/>
              <a:gd name="connsiteX2" fmla="*/ 1022901 w 6393132"/>
              <a:gd name="connsiteY2" fmla="*/ 0 h 2862322"/>
              <a:gd name="connsiteX3" fmla="*/ 1790077 w 6393132"/>
              <a:gd name="connsiteY3" fmla="*/ 0 h 2862322"/>
              <a:gd name="connsiteX4" fmla="*/ 2365459 w 6393132"/>
              <a:gd name="connsiteY4" fmla="*/ 0 h 2862322"/>
              <a:gd name="connsiteX5" fmla="*/ 2940841 w 6393132"/>
              <a:gd name="connsiteY5" fmla="*/ 0 h 2862322"/>
              <a:gd name="connsiteX6" fmla="*/ 3708017 w 6393132"/>
              <a:gd name="connsiteY6" fmla="*/ 0 h 2862322"/>
              <a:gd name="connsiteX7" fmla="*/ 4219467 w 6393132"/>
              <a:gd name="connsiteY7" fmla="*/ 0 h 2862322"/>
              <a:gd name="connsiteX8" fmla="*/ 4986643 w 6393132"/>
              <a:gd name="connsiteY8" fmla="*/ 0 h 2862322"/>
              <a:gd name="connsiteX9" fmla="*/ 5753819 w 6393132"/>
              <a:gd name="connsiteY9" fmla="*/ 0 h 2862322"/>
              <a:gd name="connsiteX10" fmla="*/ 6393132 w 6393132"/>
              <a:gd name="connsiteY10" fmla="*/ 0 h 2862322"/>
              <a:gd name="connsiteX11" fmla="*/ 6393132 w 6393132"/>
              <a:gd name="connsiteY11" fmla="*/ 629711 h 2862322"/>
              <a:gd name="connsiteX12" fmla="*/ 6393132 w 6393132"/>
              <a:gd name="connsiteY12" fmla="*/ 1230798 h 2862322"/>
              <a:gd name="connsiteX13" fmla="*/ 6393132 w 6393132"/>
              <a:gd name="connsiteY13" fmla="*/ 1717393 h 2862322"/>
              <a:gd name="connsiteX14" fmla="*/ 6393132 w 6393132"/>
              <a:gd name="connsiteY14" fmla="*/ 2289858 h 2862322"/>
              <a:gd name="connsiteX15" fmla="*/ 6393132 w 6393132"/>
              <a:gd name="connsiteY15" fmla="*/ 2862322 h 2862322"/>
              <a:gd name="connsiteX16" fmla="*/ 5753819 w 6393132"/>
              <a:gd name="connsiteY16" fmla="*/ 2862322 h 2862322"/>
              <a:gd name="connsiteX17" fmla="*/ 4986643 w 6393132"/>
              <a:gd name="connsiteY17" fmla="*/ 2862322 h 2862322"/>
              <a:gd name="connsiteX18" fmla="*/ 4347330 w 6393132"/>
              <a:gd name="connsiteY18" fmla="*/ 2862322 h 2862322"/>
              <a:gd name="connsiteX19" fmla="*/ 3899811 w 6393132"/>
              <a:gd name="connsiteY19" fmla="*/ 2862322 h 2862322"/>
              <a:gd name="connsiteX20" fmla="*/ 3388360 w 6393132"/>
              <a:gd name="connsiteY20" fmla="*/ 2862322 h 2862322"/>
              <a:gd name="connsiteX21" fmla="*/ 2621184 w 6393132"/>
              <a:gd name="connsiteY21" fmla="*/ 2862322 h 2862322"/>
              <a:gd name="connsiteX22" fmla="*/ 1981871 w 6393132"/>
              <a:gd name="connsiteY22" fmla="*/ 2862322 h 2862322"/>
              <a:gd name="connsiteX23" fmla="*/ 1470420 w 6393132"/>
              <a:gd name="connsiteY23" fmla="*/ 2862322 h 2862322"/>
              <a:gd name="connsiteX24" fmla="*/ 831107 w 6393132"/>
              <a:gd name="connsiteY24" fmla="*/ 2862322 h 2862322"/>
              <a:gd name="connsiteX25" fmla="*/ 0 w 6393132"/>
              <a:gd name="connsiteY25" fmla="*/ 2862322 h 2862322"/>
              <a:gd name="connsiteX26" fmla="*/ 0 w 6393132"/>
              <a:gd name="connsiteY26" fmla="*/ 2375727 h 2862322"/>
              <a:gd name="connsiteX27" fmla="*/ 0 w 6393132"/>
              <a:gd name="connsiteY27" fmla="*/ 1774640 h 2862322"/>
              <a:gd name="connsiteX28" fmla="*/ 0 w 6393132"/>
              <a:gd name="connsiteY28" fmla="*/ 1259422 h 2862322"/>
              <a:gd name="connsiteX29" fmla="*/ 0 w 6393132"/>
              <a:gd name="connsiteY29" fmla="*/ 629711 h 2862322"/>
              <a:gd name="connsiteX30" fmla="*/ 0 w 6393132"/>
              <a:gd name="connsiteY30" fmla="*/ 0 h 2862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6393132" h="2862322" extrusionOk="0">
                <a:moveTo>
                  <a:pt x="0" y="0"/>
                </a:moveTo>
                <a:cubicBezTo>
                  <a:pt x="198165" y="-6399"/>
                  <a:pt x="362453" y="6706"/>
                  <a:pt x="575382" y="0"/>
                </a:cubicBezTo>
                <a:cubicBezTo>
                  <a:pt x="788311" y="-6706"/>
                  <a:pt x="848700" y="-11457"/>
                  <a:pt x="1022901" y="0"/>
                </a:cubicBezTo>
                <a:cubicBezTo>
                  <a:pt x="1197102" y="11457"/>
                  <a:pt x="1599119" y="14827"/>
                  <a:pt x="1790077" y="0"/>
                </a:cubicBezTo>
                <a:cubicBezTo>
                  <a:pt x="1981035" y="-14827"/>
                  <a:pt x="2116824" y="16477"/>
                  <a:pt x="2365459" y="0"/>
                </a:cubicBezTo>
                <a:cubicBezTo>
                  <a:pt x="2614094" y="-16477"/>
                  <a:pt x="2664165" y="-21268"/>
                  <a:pt x="2940841" y="0"/>
                </a:cubicBezTo>
                <a:cubicBezTo>
                  <a:pt x="3217517" y="21268"/>
                  <a:pt x="3402104" y="-26784"/>
                  <a:pt x="3708017" y="0"/>
                </a:cubicBezTo>
                <a:cubicBezTo>
                  <a:pt x="4013930" y="26784"/>
                  <a:pt x="4069451" y="17990"/>
                  <a:pt x="4219467" y="0"/>
                </a:cubicBezTo>
                <a:cubicBezTo>
                  <a:pt x="4369483" y="-17990"/>
                  <a:pt x="4634577" y="31836"/>
                  <a:pt x="4986643" y="0"/>
                </a:cubicBezTo>
                <a:cubicBezTo>
                  <a:pt x="5338709" y="-31836"/>
                  <a:pt x="5586809" y="23289"/>
                  <a:pt x="5753819" y="0"/>
                </a:cubicBezTo>
                <a:cubicBezTo>
                  <a:pt x="5920829" y="-23289"/>
                  <a:pt x="6174227" y="6445"/>
                  <a:pt x="6393132" y="0"/>
                </a:cubicBezTo>
                <a:cubicBezTo>
                  <a:pt x="6420007" y="203837"/>
                  <a:pt x="6390752" y="468013"/>
                  <a:pt x="6393132" y="629711"/>
                </a:cubicBezTo>
                <a:cubicBezTo>
                  <a:pt x="6395512" y="791409"/>
                  <a:pt x="6402780" y="1076129"/>
                  <a:pt x="6393132" y="1230798"/>
                </a:cubicBezTo>
                <a:cubicBezTo>
                  <a:pt x="6383484" y="1385467"/>
                  <a:pt x="6404990" y="1514095"/>
                  <a:pt x="6393132" y="1717393"/>
                </a:cubicBezTo>
                <a:cubicBezTo>
                  <a:pt x="6381274" y="1920692"/>
                  <a:pt x="6370282" y="2124283"/>
                  <a:pt x="6393132" y="2289858"/>
                </a:cubicBezTo>
                <a:cubicBezTo>
                  <a:pt x="6415982" y="2455434"/>
                  <a:pt x="6409427" y="2737036"/>
                  <a:pt x="6393132" y="2862322"/>
                </a:cubicBezTo>
                <a:cubicBezTo>
                  <a:pt x="6142270" y="2833706"/>
                  <a:pt x="5975399" y="2853937"/>
                  <a:pt x="5753819" y="2862322"/>
                </a:cubicBezTo>
                <a:cubicBezTo>
                  <a:pt x="5532239" y="2870707"/>
                  <a:pt x="5300246" y="2898254"/>
                  <a:pt x="4986643" y="2862322"/>
                </a:cubicBezTo>
                <a:cubicBezTo>
                  <a:pt x="4673040" y="2826390"/>
                  <a:pt x="4665552" y="2869596"/>
                  <a:pt x="4347330" y="2862322"/>
                </a:cubicBezTo>
                <a:cubicBezTo>
                  <a:pt x="4029108" y="2855048"/>
                  <a:pt x="4076202" y="2864640"/>
                  <a:pt x="3899811" y="2862322"/>
                </a:cubicBezTo>
                <a:cubicBezTo>
                  <a:pt x="3723420" y="2860004"/>
                  <a:pt x="3588352" y="2849649"/>
                  <a:pt x="3388360" y="2862322"/>
                </a:cubicBezTo>
                <a:cubicBezTo>
                  <a:pt x="3188368" y="2874995"/>
                  <a:pt x="2961555" y="2836263"/>
                  <a:pt x="2621184" y="2862322"/>
                </a:cubicBezTo>
                <a:cubicBezTo>
                  <a:pt x="2280813" y="2888381"/>
                  <a:pt x="2246793" y="2846570"/>
                  <a:pt x="1981871" y="2862322"/>
                </a:cubicBezTo>
                <a:cubicBezTo>
                  <a:pt x="1716949" y="2878074"/>
                  <a:pt x="1580363" y="2840379"/>
                  <a:pt x="1470420" y="2862322"/>
                </a:cubicBezTo>
                <a:cubicBezTo>
                  <a:pt x="1360477" y="2884265"/>
                  <a:pt x="995482" y="2853132"/>
                  <a:pt x="831107" y="2862322"/>
                </a:cubicBezTo>
                <a:cubicBezTo>
                  <a:pt x="666732" y="2871512"/>
                  <a:pt x="344816" y="2865412"/>
                  <a:pt x="0" y="2862322"/>
                </a:cubicBezTo>
                <a:cubicBezTo>
                  <a:pt x="5336" y="2700906"/>
                  <a:pt x="6949" y="2529469"/>
                  <a:pt x="0" y="2375727"/>
                </a:cubicBezTo>
                <a:cubicBezTo>
                  <a:pt x="-6949" y="2221985"/>
                  <a:pt x="2608" y="2070277"/>
                  <a:pt x="0" y="1774640"/>
                </a:cubicBezTo>
                <a:cubicBezTo>
                  <a:pt x="-2608" y="1479003"/>
                  <a:pt x="17880" y="1377467"/>
                  <a:pt x="0" y="1259422"/>
                </a:cubicBezTo>
                <a:cubicBezTo>
                  <a:pt x="-17880" y="1141377"/>
                  <a:pt x="-22343" y="847468"/>
                  <a:pt x="0" y="629711"/>
                </a:cubicBezTo>
                <a:cubicBezTo>
                  <a:pt x="22343" y="411954"/>
                  <a:pt x="29696" y="170011"/>
                  <a:pt x="0" y="0"/>
                </a:cubicBezTo>
                <a:close/>
              </a:path>
            </a:pathLst>
          </a:custGeom>
          <a:noFill/>
          <a:ln w="19050">
            <a:solidFill>
              <a:schemeClr val="accent2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endParaRPr lang="fr-FR" sz="2000" dirty="0">
              <a:latin typeface="Heiti TC Medium" pitchFamily="2" charset="-128"/>
              <a:ea typeface="Heiti TC Medium" pitchFamily="2" charset="-128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fr-FR" sz="2000" b="1" u="sng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1981-82</a:t>
            </a:r>
            <a:r>
              <a:rPr lang="fr-FR" sz="2000" dirty="0">
                <a:latin typeface="Heiti TC Medium" pitchFamily="2" charset="-128"/>
                <a:ea typeface="Heiti TC Medium" pitchFamily="2" charset="-128"/>
              </a:rPr>
              <a:t>: pathologies opportunistes </a:t>
            </a:r>
            <a:r>
              <a:rPr lang="fr-FR" sz="2000" i="1" dirty="0">
                <a:latin typeface="Heiti TC Medium" pitchFamily="2" charset="-128"/>
                <a:ea typeface="Heiti TC Medium" pitchFamily="2" charset="-128"/>
              </a:rPr>
              <a:t>(Pneumopathie à Pneumocystis</a:t>
            </a:r>
            <a:r>
              <a:rPr lang="fr-FR" sz="2000" i="1" dirty="0">
                <a:latin typeface="HEITI TC MEDIUM" pitchFamily="2" charset="-128"/>
                <a:ea typeface="HEITI TC MEDIUM" pitchFamily="2" charset="-128"/>
              </a:rPr>
              <a:t> </a:t>
            </a:r>
            <a:r>
              <a:rPr lang="fr-FR" sz="2000" i="1" dirty="0">
                <a:latin typeface="Heiti TC Medium" pitchFamily="2" charset="-128"/>
                <a:ea typeface="Heiti TC Medium" pitchFamily="2" charset="-128"/>
              </a:rPr>
              <a:t>Carinii</a:t>
            </a:r>
            <a:r>
              <a:rPr lang="fr-FR" sz="2000" i="1" dirty="0">
                <a:latin typeface="HEITI TC MEDIUM" pitchFamily="2" charset="-128"/>
                <a:ea typeface="HEITI TC MEDIUM" pitchFamily="2" charset="-128"/>
              </a:rPr>
              <a:t> ou Sarcome de Kaposi)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fr-FR" sz="2000" b="1" u="sng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1983</a:t>
            </a:r>
            <a:r>
              <a:rPr lang="fr-FR" sz="2000" dirty="0">
                <a:latin typeface="Heiti TC Medium" pitchFamily="2" charset="-128"/>
                <a:ea typeface="Heiti TC Medium" pitchFamily="2" charset="-128"/>
              </a:rPr>
              <a:t>: découverte du </a:t>
            </a:r>
            <a:r>
              <a:rPr lang="fr-FR" sz="2000" b="1" dirty="0">
                <a:highlight>
                  <a:srgbClr val="FFFF00"/>
                </a:highlight>
                <a:latin typeface="HEITI TC MEDIUM" pitchFamily="2" charset="-128"/>
                <a:ea typeface="HEITI TC MEDIUM" pitchFamily="2" charset="-128"/>
              </a:rPr>
              <a:t>VIH-1</a:t>
            </a:r>
            <a:r>
              <a:rPr lang="fr-FR" sz="2000" dirty="0">
                <a:latin typeface="Heiti TC Medium" pitchFamily="2" charset="-128"/>
                <a:ea typeface="Heiti TC Medium" pitchFamily="2" charset="-128"/>
              </a:rPr>
              <a:t> (institut Pasteur) par  </a:t>
            </a:r>
            <a:r>
              <a:rPr lang="fr-FR" sz="2000" dirty="0">
                <a:solidFill>
                  <a:srgbClr val="FF00EF"/>
                </a:solidFill>
                <a:latin typeface="Heiti TC Medium" pitchFamily="2" charset="-128"/>
                <a:ea typeface="Heiti TC Medium" pitchFamily="2" charset="-128"/>
              </a:rPr>
              <a:t>Françoise BARRÉ-SINOUSSI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fr-FR" sz="2000" b="1" u="sng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1986</a:t>
            </a:r>
            <a:r>
              <a:rPr lang="fr-FR" sz="2000" dirty="0">
                <a:latin typeface="Heiti TC Medium" pitchFamily="2" charset="-128"/>
                <a:ea typeface="Heiti TC Medium" pitchFamily="2" charset="-128"/>
              </a:rPr>
              <a:t>: découverte du </a:t>
            </a:r>
            <a:r>
              <a:rPr lang="fr-FR" sz="2000" b="1" dirty="0">
                <a:highlight>
                  <a:srgbClr val="FFFF00"/>
                </a:highlight>
                <a:latin typeface="HEITI TC MEDIUM" pitchFamily="2" charset="-128"/>
                <a:ea typeface="HEITI TC MEDIUM" pitchFamily="2" charset="-128"/>
              </a:rPr>
              <a:t>VIH-2</a:t>
            </a:r>
            <a:r>
              <a:rPr lang="fr-FR" sz="2000" dirty="0">
                <a:latin typeface="Heiti TC Medium" pitchFamily="2" charset="-128"/>
                <a:ea typeface="Heiti TC Medium" pitchFamily="2" charset="-128"/>
              </a:rPr>
              <a:t> (institut Pasteur) par </a:t>
            </a:r>
            <a:r>
              <a:rPr lang="fr-FR" sz="2000" dirty="0">
                <a:solidFill>
                  <a:srgbClr val="FF00EF"/>
                </a:solidFill>
                <a:latin typeface="Heiti TC Medium" pitchFamily="2" charset="-128"/>
                <a:ea typeface="Heiti TC Medium" pitchFamily="2" charset="-128"/>
              </a:rPr>
              <a:t>François CLAVEL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endParaRPr lang="fr-FR" sz="2000" dirty="0">
              <a:latin typeface="Heiti TC Medium" pitchFamily="2" charset="-128"/>
              <a:ea typeface="Heiti TC Medium" pitchFamily="2" charset="-128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07E3C2A3-D997-59B3-7996-45E308697F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26026">
            <a:off x="7861978" y="1208532"/>
            <a:ext cx="3743045" cy="3406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78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268"/>
    </mc:Choice>
    <mc:Fallback xmlns="">
      <p:transition spd="slow" advTm="8326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INTRODUCTION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CARTE D’IDENTITÉ DU VIH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B114DCF3-C77A-AFE2-A745-0BB740F4AA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363" y="1191491"/>
            <a:ext cx="8027261" cy="39839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82A0EB00-4E4A-4917-6378-239801ED4609}"/>
              </a:ext>
            </a:extLst>
          </p:cNvPr>
          <p:cNvSpPr txBox="1"/>
          <p:nvPr/>
        </p:nvSpPr>
        <p:spPr>
          <a:xfrm>
            <a:off x="8697191" y="2260111"/>
            <a:ext cx="33147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Rétroviridae </a:t>
            </a:r>
          </a:p>
          <a:p>
            <a:endParaRPr lang="fr-FR" sz="2400" b="1" dirty="0">
              <a:latin typeface="HEITI TC MEDIUM" pitchFamily="2" charset="-128"/>
              <a:ea typeface="HEITI TC MEDIUM" pitchFamily="2" charset="-128"/>
            </a:endParaRPr>
          </a:p>
          <a:p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110 nm de diamètre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78258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ciel, extérieur&#10;&#10;Description générée automatiquement">
            <a:extLst>
              <a:ext uri="{FF2B5EF4-FFF2-40B4-BE49-F238E27FC236}">
                <a16:creationId xmlns:a16="http://schemas.microsoft.com/office/drawing/2014/main" id="{AE5DE6AD-F067-239F-4A3A-123F515055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858500" y="332509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82DCCE-6358-F065-F59C-D922337555EE}"/>
              </a:ext>
            </a:extLst>
          </p:cNvPr>
          <p:cNvSpPr/>
          <p:nvPr/>
        </p:nvSpPr>
        <p:spPr>
          <a:xfrm>
            <a:off x="464129" y="4918363"/>
            <a:ext cx="5978236" cy="1316183"/>
          </a:xfrm>
          <a:prstGeom prst="rect">
            <a:avLst/>
          </a:prstGeom>
          <a:solidFill>
            <a:schemeClr val="bg1">
              <a:alpha val="87927"/>
            </a:schemeClr>
          </a:solidFill>
          <a:ln>
            <a:noFill/>
          </a:ln>
          <a:effectLst>
            <a:glow rad="417174">
              <a:schemeClr val="accent1">
                <a:alpha val="40000"/>
              </a:schemeClr>
            </a:glow>
            <a:outerShdw blurRad="50800" dist="50800" dir="5400000" sx="1000" sy="1000" algn="ctr" rotWithShape="0">
              <a:srgbClr val="000000"/>
            </a:outerShdw>
            <a:reflection endPos="0" dist="50800" dir="5400000" sy="-100000" algn="bl" rotWithShape="0"/>
            <a:softEdge rad="126503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u="sng" dirty="0">
                <a:solidFill>
                  <a:schemeClr val="tx1"/>
                </a:solidFill>
                <a:latin typeface="Desdemona" pitchFamily="82" charset="77"/>
                <a:ea typeface="HEITI TC MEDIUM" pitchFamily="2" charset="-128"/>
                <a:cs typeface="PHOSPHATE INLINE" panose="02000506050000020004" pitchFamily="2" charset="77"/>
              </a:rPr>
              <a:t>Cycle réplicatif du </a:t>
            </a:r>
            <a:r>
              <a:rPr lang="fr-FR" sz="4000" b="1" u="sng" dirty="0" err="1">
                <a:solidFill>
                  <a:schemeClr val="tx1"/>
                </a:solidFill>
                <a:latin typeface="Desdemona" pitchFamily="82" charset="77"/>
                <a:ea typeface="HEITI TC MEDIUM" pitchFamily="2" charset="-128"/>
                <a:cs typeface="PHOSPHATE INLINE" panose="02000506050000020004" pitchFamily="2" charset="77"/>
              </a:rPr>
              <a:t>vih</a:t>
            </a:r>
            <a:r>
              <a:rPr lang="fr-FR" sz="4000" b="1" u="sng" dirty="0">
                <a:solidFill>
                  <a:schemeClr val="tx1"/>
                </a:solidFill>
                <a:latin typeface="Desdemona" pitchFamily="82" charset="77"/>
                <a:ea typeface="HEITI TC MEDIUM" pitchFamily="2" charset="-128"/>
                <a:cs typeface="PHOSPHATE INLINE" panose="02000506050000020004" pitchFamily="2" charset="77"/>
              </a:rPr>
              <a:t> </a:t>
            </a:r>
          </a:p>
        </p:txBody>
      </p:sp>
      <p:pic>
        <p:nvPicPr>
          <p:cNvPr id="2" name="Vidéo 1">
            <a:hlinkClick r:id="" action="ppaction://media"/>
            <a:extLst>
              <a:ext uri="{FF2B5EF4-FFF2-40B4-BE49-F238E27FC236}">
                <a16:creationId xmlns:a16="http://schemas.microsoft.com/office/drawing/2014/main" id="{82E3A941-AF13-80C2-FDBD-2B5BD154DCB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01942" y="5290456"/>
            <a:ext cx="2090057" cy="156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129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30"/>
    </mc:Choice>
    <mc:Fallback xmlns="">
      <p:transition spd="slow" advTm="84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CYCLE REPLICATIF DU VIH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u="sng" dirty="0"/>
              <a:t>ÉTAPE 1:</a:t>
            </a:r>
            <a:r>
              <a:rPr lang="fr-FR" sz="2000" dirty="0"/>
              <a:t> ENTRÉE DU VIRUS DANS LA CELLULE CIBLE 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AFBEA3C-3592-AEFF-DE7D-1EC13CDD5DB5}"/>
              </a:ext>
            </a:extLst>
          </p:cNvPr>
          <p:cNvSpPr txBox="1"/>
          <p:nvPr/>
        </p:nvSpPr>
        <p:spPr>
          <a:xfrm>
            <a:off x="311727" y="1312380"/>
            <a:ext cx="9892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Quelles</a:t>
            </a:r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 sont les protéines impliquées dans cette étape ?</a:t>
            </a:r>
          </a:p>
        </p:txBody>
      </p:sp>
      <p:graphicFrame>
        <p:nvGraphicFramePr>
          <p:cNvPr id="6" name="Tableau 6">
            <a:extLst>
              <a:ext uri="{FF2B5EF4-FFF2-40B4-BE49-F238E27FC236}">
                <a16:creationId xmlns:a16="http://schemas.microsoft.com/office/drawing/2014/main" id="{09B68FB7-C809-2001-4CF3-1D78D0C862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9371340"/>
              </p:ext>
            </p:extLst>
          </p:nvPr>
        </p:nvGraphicFramePr>
        <p:xfrm>
          <a:off x="311727" y="2348670"/>
          <a:ext cx="11568546" cy="2026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84273">
                  <a:extLst>
                    <a:ext uri="{9D8B030D-6E8A-4147-A177-3AD203B41FA5}">
                      <a16:colId xmlns:a16="http://schemas.microsoft.com/office/drawing/2014/main" val="3521246591"/>
                    </a:ext>
                  </a:extLst>
                </a:gridCol>
                <a:gridCol w="5784273">
                  <a:extLst>
                    <a:ext uri="{9D8B030D-6E8A-4147-A177-3AD203B41FA5}">
                      <a16:colId xmlns:a16="http://schemas.microsoft.com/office/drawing/2014/main" val="1727767568"/>
                    </a:ext>
                  </a:extLst>
                </a:gridCol>
              </a:tblGrid>
              <a:tr h="126416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tx1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CELLULAIRES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283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tx1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VIRALES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283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5982320"/>
                  </a:ext>
                </a:extLst>
              </a:tr>
              <a:tr h="166082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b="1" dirty="0">
                          <a:highlight>
                            <a:srgbClr val="FFFF00"/>
                          </a:highlight>
                          <a:latin typeface="HEITI TC MEDIUM" pitchFamily="2" charset="-128"/>
                          <a:ea typeface="HEITI TC MEDIUM" pitchFamily="2" charset="-128"/>
                        </a:rPr>
                        <a:t>Protéine CD4 </a:t>
                      </a: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(protéine de l’immunité)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b="1" dirty="0">
                          <a:highlight>
                            <a:srgbClr val="FFFF00"/>
                          </a:highlight>
                          <a:latin typeface="HEITI TC MEDIUM" pitchFamily="2" charset="-128"/>
                          <a:ea typeface="HEITI TC MEDIUM" pitchFamily="2" charset="-128"/>
                        </a:rPr>
                        <a:t>Corécepteurs</a:t>
                      </a:r>
                      <a:r>
                        <a:rPr lang="fr-FR" dirty="0">
                          <a:highlight>
                            <a:srgbClr val="FFFF00"/>
                          </a:highlight>
                          <a:latin typeface="Heiti TC Medium" pitchFamily="2" charset="-128"/>
                          <a:ea typeface="Heiti TC Medium" pitchFamily="2" charset="-128"/>
                        </a:rPr>
                        <a:t> </a:t>
                      </a:r>
                    </a:p>
                    <a:p>
                      <a:pPr marL="742950" lvl="1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 err="1">
                          <a:latin typeface="Heiti TC Medium" pitchFamily="2" charset="-128"/>
                          <a:ea typeface="Heiti TC Medium" pitchFamily="2" charset="-128"/>
                        </a:rPr>
                        <a:t>Rc</a:t>
                      </a: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 des </a:t>
                      </a:r>
                      <a:r>
                        <a:rPr lang="fr-FR" dirty="0">
                          <a:solidFill>
                            <a:srgbClr val="00B050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Alpha-chimiokines: CXCR4 </a:t>
                      </a: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(SDF-1)</a:t>
                      </a:r>
                    </a:p>
                    <a:p>
                      <a:pPr marL="742950" lvl="1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 err="1">
                          <a:latin typeface="Heiti TC Medium" pitchFamily="2" charset="-128"/>
                          <a:ea typeface="Heiti TC Medium" pitchFamily="2" charset="-128"/>
                        </a:rPr>
                        <a:t>Rc</a:t>
                      </a: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 des </a:t>
                      </a:r>
                      <a:r>
                        <a:rPr lang="fr-FR" dirty="0">
                          <a:solidFill>
                            <a:srgbClr val="8D2BEA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Béta-chimiokines: CCR5 </a:t>
                      </a: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(RANTES, MIP-1a, MIP-1b)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b="1" dirty="0">
                          <a:highlight>
                            <a:srgbClr val="FFFF00"/>
                          </a:highlight>
                          <a:latin typeface="Heiti TC Medium" pitchFamily="2" charset="-128"/>
                          <a:ea typeface="Heiti TC Medium" pitchFamily="2" charset="-128"/>
                        </a:rPr>
                        <a:t>gp120</a:t>
                      </a: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 (liaison)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b="1" dirty="0">
                          <a:highlight>
                            <a:srgbClr val="FFFF00"/>
                          </a:highlight>
                          <a:latin typeface="Heiti TC Medium" pitchFamily="2" charset="-128"/>
                          <a:ea typeface="Heiti TC Medium" pitchFamily="2" charset="-128"/>
                        </a:rPr>
                        <a:t>gp41</a:t>
                      </a: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 (fusion): masquée par gp120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159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342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617"/>
    </mc:Choice>
    <mc:Fallback xmlns="">
      <p:transition spd="slow" advTm="144617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CYCLE REPLICATIF DU VIH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u="sng" dirty="0"/>
              <a:t>ÉTAPE 1:</a:t>
            </a:r>
            <a:r>
              <a:rPr lang="fr-FR" sz="2000" dirty="0"/>
              <a:t> LIAISON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AFBEA3C-3592-AEFF-DE7D-1EC13CDD5DB5}"/>
              </a:ext>
            </a:extLst>
          </p:cNvPr>
          <p:cNvSpPr txBox="1"/>
          <p:nvPr/>
        </p:nvSpPr>
        <p:spPr>
          <a:xfrm>
            <a:off x="187036" y="451504"/>
            <a:ext cx="9892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Comment le virus entre-t-il dans la cellule ? </a:t>
            </a:r>
            <a:r>
              <a:rPr lang="fr-FR" sz="2400" dirty="0">
                <a:solidFill>
                  <a:srgbClr val="00B050"/>
                </a:solidFill>
                <a:latin typeface="Heiti TC Medium" pitchFamily="2" charset="-128"/>
                <a:ea typeface="Heiti TC Medium" pitchFamily="2" charset="-128"/>
              </a:rPr>
              <a:t>Liaison + Fusion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1297D0C-9054-5595-6594-C22D40141A9E}"/>
              </a:ext>
            </a:extLst>
          </p:cNvPr>
          <p:cNvSpPr txBox="1"/>
          <p:nvPr/>
        </p:nvSpPr>
        <p:spPr>
          <a:xfrm>
            <a:off x="187036" y="1331739"/>
            <a:ext cx="7363691" cy="3693319"/>
          </a:xfrm>
          <a:custGeom>
            <a:avLst/>
            <a:gdLst>
              <a:gd name="connsiteX0" fmla="*/ 0 w 7363691"/>
              <a:gd name="connsiteY0" fmla="*/ 0 h 3693319"/>
              <a:gd name="connsiteX1" fmla="*/ 595790 w 7363691"/>
              <a:gd name="connsiteY1" fmla="*/ 0 h 3693319"/>
              <a:gd name="connsiteX2" fmla="*/ 1044305 w 7363691"/>
              <a:gd name="connsiteY2" fmla="*/ 0 h 3693319"/>
              <a:gd name="connsiteX3" fmla="*/ 1861006 w 7363691"/>
              <a:gd name="connsiteY3" fmla="*/ 0 h 3693319"/>
              <a:gd name="connsiteX4" fmla="*/ 2456795 w 7363691"/>
              <a:gd name="connsiteY4" fmla="*/ 0 h 3693319"/>
              <a:gd name="connsiteX5" fmla="*/ 3052585 w 7363691"/>
              <a:gd name="connsiteY5" fmla="*/ 0 h 3693319"/>
              <a:gd name="connsiteX6" fmla="*/ 3869285 w 7363691"/>
              <a:gd name="connsiteY6" fmla="*/ 0 h 3693319"/>
              <a:gd name="connsiteX7" fmla="*/ 4391438 w 7363691"/>
              <a:gd name="connsiteY7" fmla="*/ 0 h 3693319"/>
              <a:gd name="connsiteX8" fmla="*/ 5208138 w 7363691"/>
              <a:gd name="connsiteY8" fmla="*/ 0 h 3693319"/>
              <a:gd name="connsiteX9" fmla="*/ 6024838 w 7363691"/>
              <a:gd name="connsiteY9" fmla="*/ 0 h 3693319"/>
              <a:gd name="connsiteX10" fmla="*/ 6694265 w 7363691"/>
              <a:gd name="connsiteY10" fmla="*/ 0 h 3693319"/>
              <a:gd name="connsiteX11" fmla="*/ 7363691 w 7363691"/>
              <a:gd name="connsiteY11" fmla="*/ 0 h 3693319"/>
              <a:gd name="connsiteX12" fmla="*/ 7363691 w 7363691"/>
              <a:gd name="connsiteY12" fmla="*/ 578620 h 3693319"/>
              <a:gd name="connsiteX13" fmla="*/ 7363691 w 7363691"/>
              <a:gd name="connsiteY13" fmla="*/ 1083374 h 3693319"/>
              <a:gd name="connsiteX14" fmla="*/ 7363691 w 7363691"/>
              <a:gd name="connsiteY14" fmla="*/ 1698927 h 3693319"/>
              <a:gd name="connsiteX15" fmla="*/ 7363691 w 7363691"/>
              <a:gd name="connsiteY15" fmla="*/ 2314480 h 3693319"/>
              <a:gd name="connsiteX16" fmla="*/ 7363691 w 7363691"/>
              <a:gd name="connsiteY16" fmla="*/ 2930033 h 3693319"/>
              <a:gd name="connsiteX17" fmla="*/ 7363691 w 7363691"/>
              <a:gd name="connsiteY17" fmla="*/ 3693319 h 3693319"/>
              <a:gd name="connsiteX18" fmla="*/ 6620628 w 7363691"/>
              <a:gd name="connsiteY18" fmla="*/ 3693319 h 3693319"/>
              <a:gd name="connsiteX19" fmla="*/ 6172112 w 7363691"/>
              <a:gd name="connsiteY19" fmla="*/ 3693319 h 3693319"/>
              <a:gd name="connsiteX20" fmla="*/ 5649959 w 7363691"/>
              <a:gd name="connsiteY20" fmla="*/ 3693319 h 3693319"/>
              <a:gd name="connsiteX21" fmla="*/ 4833259 w 7363691"/>
              <a:gd name="connsiteY21" fmla="*/ 3693319 h 3693319"/>
              <a:gd name="connsiteX22" fmla="*/ 4163833 w 7363691"/>
              <a:gd name="connsiteY22" fmla="*/ 3693319 h 3693319"/>
              <a:gd name="connsiteX23" fmla="*/ 3641680 w 7363691"/>
              <a:gd name="connsiteY23" fmla="*/ 3693319 h 3693319"/>
              <a:gd name="connsiteX24" fmla="*/ 2972253 w 7363691"/>
              <a:gd name="connsiteY24" fmla="*/ 3693319 h 3693319"/>
              <a:gd name="connsiteX25" fmla="*/ 2523738 w 7363691"/>
              <a:gd name="connsiteY25" fmla="*/ 3693319 h 3693319"/>
              <a:gd name="connsiteX26" fmla="*/ 2075222 w 7363691"/>
              <a:gd name="connsiteY26" fmla="*/ 3693319 h 3693319"/>
              <a:gd name="connsiteX27" fmla="*/ 1405796 w 7363691"/>
              <a:gd name="connsiteY27" fmla="*/ 3693319 h 3693319"/>
              <a:gd name="connsiteX28" fmla="*/ 883643 w 7363691"/>
              <a:gd name="connsiteY28" fmla="*/ 3693319 h 3693319"/>
              <a:gd name="connsiteX29" fmla="*/ 0 w 7363691"/>
              <a:gd name="connsiteY29" fmla="*/ 3693319 h 3693319"/>
              <a:gd name="connsiteX30" fmla="*/ 0 w 7363691"/>
              <a:gd name="connsiteY30" fmla="*/ 3151632 h 3693319"/>
              <a:gd name="connsiteX31" fmla="*/ 0 w 7363691"/>
              <a:gd name="connsiteY31" fmla="*/ 2646879 h 3693319"/>
              <a:gd name="connsiteX32" fmla="*/ 0 w 7363691"/>
              <a:gd name="connsiteY32" fmla="*/ 1994392 h 3693319"/>
              <a:gd name="connsiteX33" fmla="*/ 0 w 7363691"/>
              <a:gd name="connsiteY33" fmla="*/ 1452705 h 3693319"/>
              <a:gd name="connsiteX34" fmla="*/ 0 w 7363691"/>
              <a:gd name="connsiteY34" fmla="*/ 800219 h 3693319"/>
              <a:gd name="connsiteX35" fmla="*/ 0 w 7363691"/>
              <a:gd name="connsiteY35" fmla="*/ 0 h 3693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363691" h="3693319" extrusionOk="0">
                <a:moveTo>
                  <a:pt x="0" y="0"/>
                </a:moveTo>
                <a:cubicBezTo>
                  <a:pt x="276563" y="29039"/>
                  <a:pt x="350055" y="28099"/>
                  <a:pt x="595790" y="0"/>
                </a:cubicBezTo>
                <a:cubicBezTo>
                  <a:pt x="841525" y="-28099"/>
                  <a:pt x="877357" y="-20616"/>
                  <a:pt x="1044305" y="0"/>
                </a:cubicBezTo>
                <a:cubicBezTo>
                  <a:pt x="1211254" y="20616"/>
                  <a:pt x="1582464" y="-24801"/>
                  <a:pt x="1861006" y="0"/>
                </a:cubicBezTo>
                <a:cubicBezTo>
                  <a:pt x="2139548" y="24801"/>
                  <a:pt x="2220695" y="-4600"/>
                  <a:pt x="2456795" y="0"/>
                </a:cubicBezTo>
                <a:cubicBezTo>
                  <a:pt x="2692895" y="4600"/>
                  <a:pt x="2823278" y="-5875"/>
                  <a:pt x="3052585" y="0"/>
                </a:cubicBezTo>
                <a:cubicBezTo>
                  <a:pt x="3281892" y="5875"/>
                  <a:pt x="3467380" y="-28464"/>
                  <a:pt x="3869285" y="0"/>
                </a:cubicBezTo>
                <a:cubicBezTo>
                  <a:pt x="4271190" y="28464"/>
                  <a:pt x="4189922" y="-20030"/>
                  <a:pt x="4391438" y="0"/>
                </a:cubicBezTo>
                <a:cubicBezTo>
                  <a:pt x="4592954" y="20030"/>
                  <a:pt x="4888109" y="-4124"/>
                  <a:pt x="5208138" y="0"/>
                </a:cubicBezTo>
                <a:cubicBezTo>
                  <a:pt x="5528167" y="4124"/>
                  <a:pt x="5697974" y="-37892"/>
                  <a:pt x="6024838" y="0"/>
                </a:cubicBezTo>
                <a:cubicBezTo>
                  <a:pt x="6351702" y="37892"/>
                  <a:pt x="6479854" y="-22473"/>
                  <a:pt x="6694265" y="0"/>
                </a:cubicBezTo>
                <a:cubicBezTo>
                  <a:pt x="6908676" y="22473"/>
                  <a:pt x="7198087" y="25560"/>
                  <a:pt x="7363691" y="0"/>
                </a:cubicBezTo>
                <a:cubicBezTo>
                  <a:pt x="7345410" y="143929"/>
                  <a:pt x="7342458" y="305278"/>
                  <a:pt x="7363691" y="578620"/>
                </a:cubicBezTo>
                <a:cubicBezTo>
                  <a:pt x="7384924" y="851962"/>
                  <a:pt x="7353360" y="856143"/>
                  <a:pt x="7363691" y="1083374"/>
                </a:cubicBezTo>
                <a:cubicBezTo>
                  <a:pt x="7374022" y="1310605"/>
                  <a:pt x="7382389" y="1406708"/>
                  <a:pt x="7363691" y="1698927"/>
                </a:cubicBezTo>
                <a:cubicBezTo>
                  <a:pt x="7344993" y="1991146"/>
                  <a:pt x="7350023" y="2121425"/>
                  <a:pt x="7363691" y="2314480"/>
                </a:cubicBezTo>
                <a:cubicBezTo>
                  <a:pt x="7377359" y="2507535"/>
                  <a:pt x="7335753" y="2641989"/>
                  <a:pt x="7363691" y="2930033"/>
                </a:cubicBezTo>
                <a:cubicBezTo>
                  <a:pt x="7391629" y="3218077"/>
                  <a:pt x="7337381" y="3529998"/>
                  <a:pt x="7363691" y="3693319"/>
                </a:cubicBezTo>
                <a:cubicBezTo>
                  <a:pt x="7151107" y="3678797"/>
                  <a:pt x="6875027" y="3723062"/>
                  <a:pt x="6620628" y="3693319"/>
                </a:cubicBezTo>
                <a:cubicBezTo>
                  <a:pt x="6366229" y="3663576"/>
                  <a:pt x="6338679" y="3697959"/>
                  <a:pt x="6172112" y="3693319"/>
                </a:cubicBezTo>
                <a:cubicBezTo>
                  <a:pt x="6005545" y="3688679"/>
                  <a:pt x="5842070" y="3697736"/>
                  <a:pt x="5649959" y="3693319"/>
                </a:cubicBezTo>
                <a:cubicBezTo>
                  <a:pt x="5457848" y="3688902"/>
                  <a:pt x="5205271" y="3678346"/>
                  <a:pt x="4833259" y="3693319"/>
                </a:cubicBezTo>
                <a:cubicBezTo>
                  <a:pt x="4461247" y="3708292"/>
                  <a:pt x="4491856" y="3724045"/>
                  <a:pt x="4163833" y="3693319"/>
                </a:cubicBezTo>
                <a:cubicBezTo>
                  <a:pt x="3835810" y="3662593"/>
                  <a:pt x="3779408" y="3669482"/>
                  <a:pt x="3641680" y="3693319"/>
                </a:cubicBezTo>
                <a:cubicBezTo>
                  <a:pt x="3503952" y="3717156"/>
                  <a:pt x="3241427" y="3696717"/>
                  <a:pt x="2972253" y="3693319"/>
                </a:cubicBezTo>
                <a:cubicBezTo>
                  <a:pt x="2703079" y="3689921"/>
                  <a:pt x="2626854" y="3690152"/>
                  <a:pt x="2523738" y="3693319"/>
                </a:cubicBezTo>
                <a:cubicBezTo>
                  <a:pt x="2420623" y="3696486"/>
                  <a:pt x="2178410" y="3686290"/>
                  <a:pt x="2075222" y="3693319"/>
                </a:cubicBezTo>
                <a:cubicBezTo>
                  <a:pt x="1972034" y="3700348"/>
                  <a:pt x="1563129" y="3686537"/>
                  <a:pt x="1405796" y="3693319"/>
                </a:cubicBezTo>
                <a:cubicBezTo>
                  <a:pt x="1248463" y="3700101"/>
                  <a:pt x="1004379" y="3688420"/>
                  <a:pt x="883643" y="3693319"/>
                </a:cubicBezTo>
                <a:cubicBezTo>
                  <a:pt x="762907" y="3698218"/>
                  <a:pt x="283710" y="3693915"/>
                  <a:pt x="0" y="3693319"/>
                </a:cubicBezTo>
                <a:cubicBezTo>
                  <a:pt x="-16152" y="3441395"/>
                  <a:pt x="2201" y="3320226"/>
                  <a:pt x="0" y="3151632"/>
                </a:cubicBezTo>
                <a:cubicBezTo>
                  <a:pt x="-2201" y="2983038"/>
                  <a:pt x="-20271" y="2768781"/>
                  <a:pt x="0" y="2646879"/>
                </a:cubicBezTo>
                <a:cubicBezTo>
                  <a:pt x="20271" y="2524977"/>
                  <a:pt x="-6607" y="2170872"/>
                  <a:pt x="0" y="1994392"/>
                </a:cubicBezTo>
                <a:cubicBezTo>
                  <a:pt x="6607" y="1817912"/>
                  <a:pt x="-14522" y="1583356"/>
                  <a:pt x="0" y="1452705"/>
                </a:cubicBezTo>
                <a:cubicBezTo>
                  <a:pt x="14522" y="1322054"/>
                  <a:pt x="-11286" y="1014928"/>
                  <a:pt x="0" y="800219"/>
                </a:cubicBezTo>
                <a:cubicBezTo>
                  <a:pt x="11286" y="585510"/>
                  <a:pt x="-36928" y="292461"/>
                  <a:pt x="0" y="0"/>
                </a:cubicBezTo>
                <a:close/>
              </a:path>
            </a:pathLst>
          </a:custGeom>
          <a:noFill/>
          <a:ln w="158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endParaRPr lang="fr-FR" dirty="0">
              <a:latin typeface="Heiti TC Medium" pitchFamily="2" charset="-128"/>
              <a:ea typeface="Heiti TC Medium" pitchFamily="2" charset="-128"/>
            </a:endParaRPr>
          </a:p>
          <a:p>
            <a:pPr marL="285750" indent="-285750">
              <a:buFont typeface="Wingdings" pitchFamily="2" charset="2"/>
              <a:buChar char="è"/>
            </a:pPr>
            <a:r>
              <a:rPr lang="fr-FR" b="1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Interaction gp120/protéine CD4 (domaine extracellulaire)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: </a:t>
            </a:r>
            <a:r>
              <a:rPr lang="fr-FR" b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MODIFICATIONS CONFORMATIONNELLES de …</a:t>
            </a:r>
          </a:p>
          <a:p>
            <a:pPr marL="742950" lvl="1" indent="-285750">
              <a:buFontTx/>
              <a:buChar char="-"/>
            </a:pP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Région </a:t>
            </a:r>
            <a:r>
              <a:rPr lang="fr-FR" u="sng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flexible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 de CD4 </a:t>
            </a:r>
          </a:p>
          <a:p>
            <a:pPr marL="742950" lvl="1" indent="-285750">
              <a:buFontTx/>
              <a:buChar char="-"/>
            </a:pP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gp120 </a:t>
            </a:r>
          </a:p>
          <a:p>
            <a:pPr marL="742950" lvl="1" indent="-285750">
              <a:buFontTx/>
              <a:buChar char="-"/>
            </a:pPr>
            <a:endParaRPr lang="fr-FR" dirty="0">
              <a:latin typeface="Heiti TC Medium" pitchFamily="2" charset="-128"/>
              <a:ea typeface="Heiti TC Medium" pitchFamily="2" charset="-128"/>
              <a:sym typeface="Wingdings" pitchFamily="2" charset="2"/>
            </a:endParaRPr>
          </a:p>
          <a:p>
            <a:pPr marL="742950" lvl="1" indent="-285750">
              <a:buFont typeface="Symbol" pitchFamily="2" charset="2"/>
              <a:buChar char="Þ"/>
            </a:pPr>
            <a:r>
              <a:rPr lang="fr-FR" b="1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INDISPENSABLES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 pour …</a:t>
            </a:r>
          </a:p>
          <a:p>
            <a:pPr lvl="1"/>
            <a:endParaRPr lang="fr-FR" dirty="0">
              <a:latin typeface="Heiti TC Medium" pitchFamily="2" charset="-128"/>
              <a:ea typeface="Heiti TC Medium" pitchFamily="2" charset="-128"/>
              <a:sym typeface="Wingdings" pitchFamily="2" charset="2"/>
            </a:endParaRPr>
          </a:p>
          <a:p>
            <a:pPr marL="285750" indent="-285750">
              <a:buFont typeface="Wingdings" pitchFamily="2" charset="2"/>
              <a:buChar char="è"/>
            </a:pPr>
            <a:r>
              <a:rPr lang="fr-FR" b="1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Interaction gp120/corécepteurs (partie N-</a:t>
            </a:r>
            <a:r>
              <a:rPr lang="fr-FR" b="1" dirty="0" err="1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term</a:t>
            </a:r>
            <a:r>
              <a:rPr lang="fr-FR" b="1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)</a:t>
            </a:r>
            <a:r>
              <a:rPr lang="fr-FR" b="1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: 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CCR5 ou CXCR4</a:t>
            </a:r>
          </a:p>
          <a:p>
            <a:pPr marL="742950" lvl="1" indent="-285750">
              <a:buFont typeface="Symbol" pitchFamily="2" charset="2"/>
              <a:buChar char="Þ"/>
            </a:pPr>
            <a:r>
              <a:rPr lang="fr-FR" b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MODIFICATIONS CONFORMATIONNELLES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 nécessaires pour la FUSION </a:t>
            </a:r>
          </a:p>
          <a:p>
            <a:pPr marL="742950" lvl="1" indent="-285750">
              <a:buFont typeface="Symbol" pitchFamily="2" charset="2"/>
              <a:buChar char="Þ"/>
            </a:pPr>
            <a:endParaRPr lang="fr-FR" dirty="0">
              <a:latin typeface="Heiti TC Medium" pitchFamily="2" charset="-128"/>
              <a:ea typeface="Heiti TC Medium" pitchFamily="2" charset="-128"/>
              <a:sym typeface="Wingdings" pitchFamily="2" charset="2"/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C0B80F4C-0514-82B7-9EBA-76BAFBC884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9490" y="1131532"/>
            <a:ext cx="3491346" cy="4498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67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146"/>
    </mc:Choice>
    <mc:Fallback xmlns="">
      <p:transition spd="slow" advTm="112146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CYCLE REPLICATIF DU VIH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u="sng" dirty="0"/>
              <a:t>ÉTAPE 1:</a:t>
            </a:r>
            <a:r>
              <a:rPr lang="fr-FR" sz="2000" dirty="0"/>
              <a:t> FUSION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AFBEA3C-3592-AEFF-DE7D-1EC13CDD5DB5}"/>
              </a:ext>
            </a:extLst>
          </p:cNvPr>
          <p:cNvSpPr txBox="1"/>
          <p:nvPr/>
        </p:nvSpPr>
        <p:spPr>
          <a:xfrm>
            <a:off x="173182" y="638042"/>
            <a:ext cx="9892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Comment le virus entre-t-il dans la cellule ? </a:t>
            </a:r>
            <a:r>
              <a:rPr lang="fr-FR" sz="2400" dirty="0">
                <a:solidFill>
                  <a:srgbClr val="00B050"/>
                </a:solidFill>
                <a:latin typeface="Heiti TC Medium" pitchFamily="2" charset="-128"/>
                <a:ea typeface="Heiti TC Medium" pitchFamily="2" charset="-128"/>
              </a:rPr>
              <a:t>Liaison + Fusion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36A4905D-E43B-B178-6F6A-E275493DC0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567" y="1428583"/>
            <a:ext cx="5525196" cy="4000834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F20B5BE0-218F-0DFD-6AD1-093D769FA9E4}"/>
              </a:ext>
            </a:extLst>
          </p:cNvPr>
          <p:cNvSpPr txBox="1"/>
          <p:nvPr/>
        </p:nvSpPr>
        <p:spPr>
          <a:xfrm>
            <a:off x="6359239" y="1758635"/>
            <a:ext cx="5337464" cy="3139321"/>
          </a:xfrm>
          <a:custGeom>
            <a:avLst/>
            <a:gdLst>
              <a:gd name="connsiteX0" fmla="*/ 0 w 5337464"/>
              <a:gd name="connsiteY0" fmla="*/ 0 h 3139321"/>
              <a:gd name="connsiteX1" fmla="*/ 5337464 w 5337464"/>
              <a:gd name="connsiteY1" fmla="*/ 0 h 3139321"/>
              <a:gd name="connsiteX2" fmla="*/ 5337464 w 5337464"/>
              <a:gd name="connsiteY2" fmla="*/ 3139321 h 3139321"/>
              <a:gd name="connsiteX3" fmla="*/ 0 w 5337464"/>
              <a:gd name="connsiteY3" fmla="*/ 3139321 h 3139321"/>
              <a:gd name="connsiteX4" fmla="*/ 0 w 5337464"/>
              <a:gd name="connsiteY4" fmla="*/ 0 h 31393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37464" h="3139321" extrusionOk="0">
                <a:moveTo>
                  <a:pt x="0" y="0"/>
                </a:moveTo>
                <a:cubicBezTo>
                  <a:pt x="1006749" y="118645"/>
                  <a:pt x="4127192" y="116012"/>
                  <a:pt x="5337464" y="0"/>
                </a:cubicBezTo>
                <a:cubicBezTo>
                  <a:pt x="5204582" y="1273923"/>
                  <a:pt x="5422415" y="1578963"/>
                  <a:pt x="5337464" y="3139321"/>
                </a:cubicBezTo>
                <a:cubicBezTo>
                  <a:pt x="3942689" y="3273921"/>
                  <a:pt x="2337005" y="2982125"/>
                  <a:pt x="0" y="3139321"/>
                </a:cubicBezTo>
                <a:cubicBezTo>
                  <a:pt x="-20187" y="2441092"/>
                  <a:pt x="-152480" y="357342"/>
                  <a:pt x="0" y="0"/>
                </a:cubicBezTo>
                <a:close/>
              </a:path>
            </a:pathLst>
          </a:custGeom>
          <a:noFill/>
          <a:ln w="158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endParaRPr lang="fr-FR" b="1" dirty="0">
              <a:highlight>
                <a:srgbClr val="00FFFF"/>
              </a:highlight>
              <a:latin typeface="Heiti TC Medium" pitchFamily="2" charset="-128"/>
              <a:ea typeface="Heiti TC Medium" pitchFamily="2" charset="-128"/>
            </a:endParaRPr>
          </a:p>
          <a:p>
            <a:r>
              <a:rPr lang="fr-FR" b="1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</a:rPr>
              <a:t>g</a:t>
            </a:r>
            <a:r>
              <a:rPr lang="fr-FR" b="1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</a:rPr>
              <a:t>p41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 démasqué 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 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 fusion </a:t>
            </a:r>
            <a:r>
              <a:rPr lang="fr-FR" u="sng" dirty="0">
                <a:latin typeface="Heiti TC Medium" pitchFamily="2" charset="-128"/>
                <a:ea typeface="Heiti TC Medium" pitchFamily="2" charset="-128"/>
              </a:rPr>
              <a:t>enveloppe virale/mb cellulaire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 (</a:t>
            </a:r>
            <a:r>
              <a:rPr lang="fr-FR" b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région </a:t>
            </a:r>
            <a:r>
              <a:rPr lang="fr-FR" b="1" dirty="0" err="1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fusiogène</a:t>
            </a:r>
            <a:r>
              <a:rPr lang="fr-FR" b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 N-</a:t>
            </a:r>
            <a:r>
              <a:rPr lang="fr-FR" b="1" dirty="0" err="1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term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)</a:t>
            </a:r>
          </a:p>
          <a:p>
            <a:endParaRPr lang="fr-FR" dirty="0">
              <a:latin typeface="Heiti TC Medium" pitchFamily="2" charset="-128"/>
              <a:ea typeface="Heiti TC Medium" pitchFamily="2" charset="-128"/>
            </a:endParaRPr>
          </a:p>
          <a:p>
            <a:pPr marL="342900" indent="-342900">
              <a:buAutoNum type="arabicPeriod"/>
            </a:pPr>
            <a:r>
              <a:rPr lang="fr-FR" dirty="0">
                <a:latin typeface="Heiti TC Medium" pitchFamily="2" charset="-128"/>
                <a:ea typeface="Heiti TC Medium" pitchFamily="2" charset="-128"/>
              </a:rPr>
              <a:t>Peptide </a:t>
            </a:r>
            <a:r>
              <a:rPr lang="fr-FR" dirty="0" err="1">
                <a:latin typeface="Heiti TC Medium" pitchFamily="2" charset="-128"/>
                <a:ea typeface="Heiti TC Medium" pitchFamily="2" charset="-128"/>
              </a:rPr>
              <a:t>fusiogène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 </a:t>
            </a:r>
            <a:r>
              <a:rPr lang="fr-FR" b="1" dirty="0">
                <a:latin typeface="Heiti TC Medium" pitchFamily="2" charset="-128"/>
                <a:ea typeface="Heiti TC Medium" pitchFamily="2" charset="-128"/>
              </a:rPr>
              <a:t>transperce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 mb plasmique cellulaire </a:t>
            </a:r>
          </a:p>
          <a:p>
            <a:pPr marL="342900" indent="-342900">
              <a:buAutoNum type="arabicPeriod"/>
            </a:pPr>
            <a:r>
              <a:rPr lang="fr-FR" b="1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</a:rPr>
              <a:t>Repliement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 gp41 = </a:t>
            </a:r>
            <a:r>
              <a:rPr lang="fr-FR" dirty="0" err="1">
                <a:latin typeface="Heiti TC Medium" pitchFamily="2" charset="-128"/>
                <a:ea typeface="Heiti TC Medium" pitchFamily="2" charset="-128"/>
              </a:rPr>
              <a:t>zipping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 </a:t>
            </a:r>
          </a:p>
          <a:p>
            <a:pPr marL="342900" indent="-342900">
              <a:buAutoNum type="arabicPeriod"/>
            </a:pPr>
            <a:r>
              <a:rPr lang="fr-FR" b="1" dirty="0">
                <a:latin typeface="Heiti TC Medium" pitchFamily="2" charset="-128"/>
                <a:ea typeface="Heiti TC Medium" pitchFamily="2" charset="-128"/>
              </a:rPr>
              <a:t>Contact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 </a:t>
            </a:r>
          </a:p>
          <a:p>
            <a:pPr marL="342900" indent="-342900">
              <a:buAutoNum type="arabicPeriod"/>
            </a:pPr>
            <a:r>
              <a:rPr lang="fr-FR" b="1" dirty="0">
                <a:latin typeface="Heiti TC Medium" pitchFamily="2" charset="-128"/>
                <a:ea typeface="Heiti TC Medium" pitchFamily="2" charset="-128"/>
              </a:rPr>
              <a:t>Fusion-lyse </a:t>
            </a:r>
          </a:p>
          <a:p>
            <a:pPr marL="342900" indent="-342900">
              <a:buAutoNum type="arabicPeriod"/>
            </a:pPr>
            <a:r>
              <a:rPr lang="fr-FR" dirty="0">
                <a:latin typeface="Heiti TC Medium" pitchFamily="2" charset="-128"/>
                <a:ea typeface="Heiti TC Medium" pitchFamily="2" charset="-128"/>
              </a:rPr>
              <a:t>Entrée de la capside virale </a:t>
            </a:r>
          </a:p>
          <a:p>
            <a:pPr marL="342900" indent="-342900">
              <a:buAutoNum type="arabicPeriod"/>
            </a:pPr>
            <a:endParaRPr lang="fr-FR" dirty="0">
              <a:latin typeface="Heiti TC Medium" pitchFamily="2" charset="-128"/>
              <a:ea typeface="Heiti TC Medium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54519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196"/>
    </mc:Choice>
    <mc:Fallback xmlns="">
      <p:transition spd="slow" advTm="88196"/>
    </mc:Fallback>
  </mc:AlternateContent>
  <p:extLst>
    <p:ext uri="{3A86A75C-4F4B-4683-9AE1-C65F6400EC91}">
      <p14:laserTraceLst xmlns:p14="http://schemas.microsoft.com/office/powerpoint/2010/main">
        <p14:tracePtLst>
          <p14:tracePt t="5034" x="7381875" y="25400"/>
          <p14:tracePt t="5050" x="6942138" y="207963"/>
          <p14:tracePt t="5051" x="6684963" y="298450"/>
          <p14:tracePt t="5056" x="6411913" y="414338"/>
          <p14:tracePt t="5070" x="6096000" y="506413"/>
          <p14:tracePt t="5071" x="5930900" y="563563"/>
          <p14:tracePt t="5078" x="5648325" y="646113"/>
          <p14:tracePt t="5086" x="5373688" y="712788"/>
          <p14:tracePt t="5097" x="5100638" y="779463"/>
          <p14:tracePt t="5102" x="5000625" y="795338"/>
          <p14:tracePt t="5113" x="4794250" y="804863"/>
          <p14:tracePt t="5130" x="4594225" y="838200"/>
          <p14:tracePt t="5134" x="4486275" y="846138"/>
          <p14:tracePt t="5145" x="4411663" y="846138"/>
          <p14:tracePt t="5164" x="4321175" y="846138"/>
          <p14:tracePt t="5166" x="4287838" y="846138"/>
          <p14:tracePt t="5179" x="4262438" y="846138"/>
          <p14:tracePt t="5197" x="4238625" y="846138"/>
          <p14:tracePt t="5199" x="4221163" y="846138"/>
          <p14:tracePt t="5211" x="4213225" y="846138"/>
          <p14:tracePt t="5231" x="4171950" y="846138"/>
          <p14:tracePt t="5231" x="4138613" y="846138"/>
          <p14:tracePt t="5246" x="4113213" y="846138"/>
          <p14:tracePt t="5247" x="4071938" y="879475"/>
          <p14:tracePt t="5264" x="3906838" y="969963"/>
          <p14:tracePt t="5284" x="3773488" y="1052513"/>
          <p14:tracePt t="5297" x="3608388" y="1160463"/>
          <p14:tracePt t="5303" x="3541713" y="1219200"/>
          <p14:tracePt t="5311" x="3475038" y="1276350"/>
          <p14:tracePt t="5330" x="3416300" y="1327150"/>
          <p14:tracePt t="5346" x="3359150" y="1393825"/>
          <p14:tracePt t="5682" x="3351213" y="1393825"/>
          <p14:tracePt t="5689" x="3309938" y="1425575"/>
          <p14:tracePt t="5697" x="3284538" y="1435100"/>
          <p14:tracePt t="5706" x="3251200" y="1468438"/>
          <p14:tracePt t="5714" x="3209925" y="1492250"/>
          <p14:tracePt t="5729" x="3184525" y="1517650"/>
          <p14:tracePt t="5731" x="3117850" y="1558925"/>
          <p14:tracePt t="5744" x="2994025" y="1641475"/>
          <p14:tracePt t="5763" x="2703513" y="1890713"/>
          <p14:tracePt t="5770" x="2662238" y="1931988"/>
          <p14:tracePt t="5779" x="2571750" y="2014538"/>
          <p14:tracePt t="5797" x="2405063" y="2147888"/>
          <p14:tracePt t="5802" x="2338388" y="2206625"/>
          <p14:tracePt t="5811" x="2273300" y="2255838"/>
          <p14:tracePt t="5830" x="2147888" y="2355850"/>
          <p14:tracePt t="5834" x="2090738" y="2397125"/>
          <p14:tracePt t="5845" x="2047875" y="2438400"/>
          <p14:tracePt t="5863" x="1998663" y="2479675"/>
          <p14:tracePt t="5867" x="1965325" y="2487613"/>
          <p14:tracePt t="5877" x="1957388" y="2520950"/>
          <p14:tracePt t="5896" x="1898650" y="2562225"/>
          <p14:tracePt t="5899" x="1882775" y="2570163"/>
          <p14:tracePt t="5912" x="1857375" y="2603500"/>
          <p14:tracePt t="5930" x="1808163" y="2628900"/>
          <p14:tracePt t="5932" x="1766888" y="2654300"/>
          <p14:tracePt t="5944" x="1733550" y="2686050"/>
          <p14:tracePt t="5964" x="1651000" y="2719388"/>
          <p14:tracePt t="5971" x="1609725" y="2736850"/>
          <p14:tracePt t="5979" x="1600200" y="2752725"/>
          <p14:tracePt t="5997" x="1558925" y="2778125"/>
          <p14:tracePt t="6004" x="1535113" y="2778125"/>
          <p14:tracePt t="6011" x="1517650" y="2778125"/>
          <p14:tracePt t="6030" x="1460500" y="2794000"/>
          <p14:tracePt t="6036" x="1435100" y="2794000"/>
          <p14:tracePt t="6045" x="1393825" y="2803525"/>
          <p14:tracePt t="6064" x="1327150" y="2803525"/>
          <p14:tracePt t="6068" x="1309688" y="2803525"/>
          <p14:tracePt t="6077" x="1268413" y="2803525"/>
          <p14:tracePt t="6097" x="1185863" y="2819400"/>
          <p14:tracePt t="6100" x="1119188" y="2819400"/>
          <p14:tracePt t="6112" x="1077913" y="2819400"/>
          <p14:tracePt t="6130" x="995363" y="2819400"/>
          <p14:tracePt t="6132" x="987425" y="2819400"/>
          <p14:tracePt t="6144" x="928688" y="2819400"/>
          <p14:tracePt t="6164" x="871538" y="2803525"/>
          <p14:tracePt t="6165" x="846138" y="2794000"/>
          <p14:tracePt t="6179" x="820738" y="2778125"/>
          <p14:tracePt t="6197" x="763588" y="2719388"/>
          <p14:tracePt t="6205" x="754063" y="2711450"/>
          <p14:tracePt t="6213" x="738188" y="2686050"/>
          <p14:tracePt t="6230" x="712788" y="2654300"/>
          <p14:tracePt t="6237" x="712788" y="2644775"/>
          <p14:tracePt t="6245" x="696913" y="2611438"/>
          <p14:tracePt t="6263" x="679450" y="2562225"/>
          <p14:tracePt t="6269" x="671513" y="2546350"/>
          <p14:tracePt t="6278" x="671513" y="2520950"/>
          <p14:tracePt t="6297" x="671513" y="2479675"/>
          <p14:tracePt t="6301" x="655638" y="2446338"/>
          <p14:tracePt t="6312" x="655638" y="2420938"/>
          <p14:tracePt t="6330" x="655638" y="2355850"/>
          <p14:tracePt t="6334" x="655638" y="2312988"/>
          <p14:tracePt t="6344" x="655638" y="2289175"/>
          <p14:tracePt t="6364" x="655638" y="2214563"/>
          <p14:tracePt t="6369" x="671513" y="2206625"/>
          <p14:tracePt t="6379" x="671513" y="2173288"/>
          <p14:tracePt t="6397" x="679450" y="2122488"/>
          <p14:tracePt t="6411" x="712788" y="2098675"/>
          <p14:tracePt t="6430" x="738188" y="2065338"/>
          <p14:tracePt t="6431" x="754063" y="2055813"/>
          <p14:tracePt t="6438" x="763588" y="2039938"/>
          <p14:tracePt t="6446" x="796925" y="2024063"/>
          <p14:tracePt t="6463" x="846138" y="2024063"/>
          <p14:tracePt t="6470" x="871538" y="2024063"/>
          <p14:tracePt t="6479" x="903288" y="2024063"/>
          <p14:tracePt t="6496" x="954088" y="2024063"/>
          <p14:tracePt t="6503" x="987425" y="2024063"/>
          <p14:tracePt t="6511" x="995363" y="2039938"/>
          <p14:tracePt t="6530" x="1028700" y="2098675"/>
          <p14:tracePt t="6535" x="1036638" y="2122488"/>
          <p14:tracePt t="6544" x="1036638" y="2147888"/>
          <p14:tracePt t="6563" x="1054100" y="2214563"/>
          <p14:tracePt t="6567" x="1054100" y="2255838"/>
          <p14:tracePt t="6577" x="1054100" y="2289175"/>
          <p14:tracePt t="6597" x="1054100" y="2338388"/>
          <p14:tracePt t="6599" x="1036638" y="2379663"/>
          <p14:tracePt t="6611" x="1028700" y="2420938"/>
          <p14:tracePt t="6630" x="969963" y="2487613"/>
          <p14:tracePt t="6632" x="946150" y="2528888"/>
          <p14:tracePt t="6644" x="928688" y="2546350"/>
          <p14:tracePt t="6664" x="838200" y="2644775"/>
          <p14:tracePt t="6672" x="804863" y="2670175"/>
          <p14:tracePt t="6680" x="779463" y="2686050"/>
          <p14:tracePt t="6697" x="722313" y="2711450"/>
          <p14:tracePt t="6704" x="722313" y="2719388"/>
          <p14:tracePt t="6712" x="696913" y="2719388"/>
          <p14:tracePt t="6730" x="671513" y="2736850"/>
          <p14:tracePt t="6736" x="655638" y="2736850"/>
          <p14:tracePt t="6763" x="630238" y="2736850"/>
          <p14:tracePt t="6768" x="614363" y="2736850"/>
          <p14:tracePt t="6778" x="614363" y="2719388"/>
          <p14:tracePt t="6797" x="588963" y="2711450"/>
          <p14:tracePt t="6801" x="571500" y="2711450"/>
          <p14:tracePt t="6811" x="563563" y="2695575"/>
          <p14:tracePt t="6830" x="547688" y="2686050"/>
          <p14:tracePt t="6833" x="547688" y="2670175"/>
          <p14:tracePt t="6844" x="530225" y="2670175"/>
          <p14:tracePt t="6863" x="522288" y="2654300"/>
          <p14:tracePt t="6865" x="522288" y="2644775"/>
          <p14:tracePt t="6877" x="506413" y="2628900"/>
          <p14:tracePt t="6897" x="506413" y="2611438"/>
          <p14:tracePt t="6898" x="488950" y="2603500"/>
          <p14:tracePt t="6931" x="488950" y="2570163"/>
          <p14:tracePt t="6945" x="481013" y="2562225"/>
          <p14:tracePt t="6963" x="481013" y="2546350"/>
          <p14:tracePt t="6978" x="481013" y="2528888"/>
          <p14:tracePt t="6986" x="481013" y="2520950"/>
          <p14:tracePt t="6997" x="481013" y="2487613"/>
          <p14:tracePt t="7002" x="481013" y="2479675"/>
          <p14:tracePt t="7012" x="481013" y="2462213"/>
          <p14:tracePt t="7030" x="481013" y="2420938"/>
          <p14:tracePt t="7042" x="481013" y="2397125"/>
          <p14:tracePt t="7050" x="481013" y="2379663"/>
          <p14:tracePt t="7058" x="488950" y="2371725"/>
          <p14:tracePt t="7066" x="488950" y="2355850"/>
          <p14:tracePt t="7077" x="506413" y="2338388"/>
          <p14:tracePt t="7082" x="522288" y="2312988"/>
          <p14:tracePt t="7097" x="530225" y="2312988"/>
          <p14:tracePt t="7112" x="547688" y="2271713"/>
          <p14:tracePt t="7115" x="563563" y="2255838"/>
          <p14:tracePt t="7130" x="571500" y="2247900"/>
          <p14:tracePt t="7144" x="588963" y="2230438"/>
          <p14:tracePt t="7144" x="588963" y="2214563"/>
          <p14:tracePt t="7147" x="604838" y="2214563"/>
          <p14:tracePt t="7163" x="614363" y="2206625"/>
          <p14:tracePt t="7179" x="614363" y="2189163"/>
          <p14:tracePt t="7197" x="630238" y="2173288"/>
          <p14:tracePt t="7219" x="638175" y="2173288"/>
          <p14:tracePt t="7230" x="655638" y="2163763"/>
          <p14:tracePt t="7245" x="671513" y="2163763"/>
          <p14:tracePt t="7262" x="679450" y="2163763"/>
          <p14:tracePt t="7268" x="696913" y="2163763"/>
          <p14:tracePt t="7277" x="712788" y="2163763"/>
          <p14:tracePt t="7284" x="722313" y="2163763"/>
          <p14:tracePt t="7296" x="738188" y="2163763"/>
          <p14:tracePt t="7312" x="763588" y="2173288"/>
          <p14:tracePt t="7316" x="763588" y="2189163"/>
          <p14:tracePt t="7330" x="779463" y="2189163"/>
          <p14:tracePt t="7344" x="820738" y="2230438"/>
          <p14:tracePt t="7348" x="820738" y="2247900"/>
          <p14:tracePt t="7363" x="838200" y="2255838"/>
          <p14:tracePt t="7378" x="846138" y="2271713"/>
          <p14:tracePt t="7379" x="846138" y="2297113"/>
          <p14:tracePt t="7380" x="846138" y="2312988"/>
          <p14:tracePt t="7397" x="862013" y="2338388"/>
          <p14:tracePt t="7410" x="862013" y="2355850"/>
          <p14:tracePt t="7412" x="862013" y="2371725"/>
          <p14:tracePt t="7430" x="862013" y="2397125"/>
          <p14:tracePt t="7445" x="862013" y="2420938"/>
          <p14:tracePt t="7453" x="862013" y="2438400"/>
          <p14:tracePt t="7463" x="862013" y="2446338"/>
          <p14:tracePt t="7478" x="838200" y="2479675"/>
          <p14:tracePt t="7485" x="820738" y="2505075"/>
          <p14:tracePt t="7496" x="804863" y="2520950"/>
          <p14:tracePt t="7512" x="779463" y="2562225"/>
          <p14:tracePt t="7517" x="763588" y="2570163"/>
          <p14:tracePt t="7530" x="754063" y="2587625"/>
          <p14:tracePt t="7544" x="712788" y="2611438"/>
          <p14:tracePt t="7549" x="696913" y="2628900"/>
          <p14:tracePt t="7563" x="679450" y="2628900"/>
          <p14:tracePt t="7578" x="655638" y="2644775"/>
          <p14:tracePt t="7582" x="638175" y="2644775"/>
          <p14:tracePt t="7597" x="614363" y="2644775"/>
          <p14:tracePt t="7616" x="604838" y="2644775"/>
          <p14:tracePt t="7617" x="571500" y="2628900"/>
          <p14:tracePt t="7630" x="563563" y="2611438"/>
          <p14:tracePt t="7630" x="530225" y="2603500"/>
          <p14:tracePt t="7653" x="522288" y="2587625"/>
          <p14:tracePt t="7654" x="506413" y="2562225"/>
          <p14:tracePt t="7654" x="506413" y="2528888"/>
          <p14:tracePt t="7677" x="488950" y="2520950"/>
          <p14:tracePt t="7677" x="481013" y="2487613"/>
          <p14:tracePt t="7700" x="465138" y="2420938"/>
          <p14:tracePt t="7700" x="465138" y="2413000"/>
          <p14:tracePt t="7722" x="447675" y="2312988"/>
          <p14:tracePt t="7723" x="447675" y="2271713"/>
          <p14:tracePt t="7728" x="447675" y="2214563"/>
          <p14:tracePt t="7734" x="447675" y="2173288"/>
          <p14:tracePt t="7747" x="447675" y="2147888"/>
          <p14:tracePt t="7762" x="481013" y="2081213"/>
          <p14:tracePt t="7767" x="488950" y="2055813"/>
          <p14:tracePt t="7781" x="488950" y="2039938"/>
          <p14:tracePt t="7794" x="522288" y="2014538"/>
          <p14:tracePt t="7799" x="530225" y="2014538"/>
          <p14:tracePt t="7814" x="547688" y="1998663"/>
          <p14:tracePt t="7828" x="563563" y="1998663"/>
          <p14:tracePt t="7829" x="571500" y="1998663"/>
          <p14:tracePt t="7831" x="588963" y="1998663"/>
          <p14:tracePt t="7848" x="638175" y="1998663"/>
          <p14:tracePt t="7861" x="671513" y="1998663"/>
          <p14:tracePt t="7864" x="696913" y="2024063"/>
          <p14:tracePt t="7881" x="779463" y="2098675"/>
          <p14:tracePt t="7895" x="820738" y="2147888"/>
          <p14:tracePt t="7896" x="846138" y="2189163"/>
          <p14:tracePt t="7904" x="871538" y="2247900"/>
          <p14:tracePt t="7914" x="887413" y="2271713"/>
          <p14:tracePt t="7928" x="928688" y="2355850"/>
          <p14:tracePt t="7928" x="928688" y="2371725"/>
          <p14:tracePt t="7936" x="946150" y="2413000"/>
          <p14:tracePt t="7947" x="946150" y="2446338"/>
          <p14:tracePt t="7963" x="954088" y="2520950"/>
          <p14:tracePt t="7968" x="954088" y="2528888"/>
          <p14:tracePt t="7981" x="954088" y="2562225"/>
          <p14:tracePt t="7994" x="946150" y="2603500"/>
          <p14:tracePt t="8000" x="928688" y="2611438"/>
          <p14:tracePt t="8014" x="912813" y="2628900"/>
          <p14:tracePt t="8028" x="871538" y="2654300"/>
          <p14:tracePt t="8032" x="862013" y="2670175"/>
          <p14:tracePt t="8047" x="838200" y="2670175"/>
          <p14:tracePt t="8061" x="796925" y="2686050"/>
          <p14:tracePt t="8065" x="779463" y="2686050"/>
          <p14:tracePt t="8080" x="763588" y="2695575"/>
          <p14:tracePt t="8081" x="754063" y="2695575"/>
          <p14:tracePt t="8095" x="738188" y="2695575"/>
          <p14:tracePt t="8097" x="722313" y="2695575"/>
          <p14:tracePt t="8114" x="712788" y="2695575"/>
          <p14:tracePt t="8128" x="696913" y="2686050"/>
          <p14:tracePt t="8129" x="696913" y="2670175"/>
          <p14:tracePt t="8147" x="671513" y="2644775"/>
          <p14:tracePt t="8162" x="655638" y="2603500"/>
          <p14:tracePt t="8169" x="638175" y="2570163"/>
          <p14:tracePt t="8194" x="638175" y="2528888"/>
          <p14:tracePt t="8202" x="638175" y="2520950"/>
          <p14:tracePt t="8228" x="638175" y="2505075"/>
          <p14:tracePt t="8234" x="638175" y="2487613"/>
          <p14:tracePt t="8261" x="638175" y="2479675"/>
          <p14:tracePt t="8282" x="655638" y="2462213"/>
          <p14:tracePt t="8298" x="671513" y="2462213"/>
          <p14:tracePt t="8306" x="679450" y="2446338"/>
          <p14:tracePt t="8314" x="696913" y="2446338"/>
          <p14:tracePt t="8322" x="712788" y="2446338"/>
          <p14:tracePt t="8330" x="722313" y="2446338"/>
          <p14:tracePt t="8347" x="763588" y="2446338"/>
          <p14:tracePt t="8354" x="779463" y="2446338"/>
          <p14:tracePt t="8362" x="796925" y="2446338"/>
          <p14:tracePt t="8380" x="804863" y="2462213"/>
          <p14:tracePt t="8403" x="804863" y="2479675"/>
          <p14:tracePt t="8459" x="796925" y="2479675"/>
          <p14:tracePt t="8467" x="779463" y="2479675"/>
          <p14:tracePt t="8483" x="763588" y="2479675"/>
          <p14:tracePt t="8491" x="754063" y="2479675"/>
          <p14:tracePt t="8499" x="738188" y="2479675"/>
          <p14:tracePt t="8512" x="722313" y="2462213"/>
          <p14:tracePt t="8515" x="722313" y="2446338"/>
          <p14:tracePt t="8530" x="712788" y="2420938"/>
          <p14:tracePt t="8544" x="696913" y="2397125"/>
          <p14:tracePt t="8548" x="679450" y="2371725"/>
          <p14:tracePt t="8563" x="679450" y="2355850"/>
          <p14:tracePt t="8578" x="679450" y="2338388"/>
          <p14:tracePt t="8578" x="679450" y="2312988"/>
          <p14:tracePt t="8580" x="679450" y="2289175"/>
          <p14:tracePt t="8597" x="679450" y="2214563"/>
          <p14:tracePt t="8611" x="679450" y="2206625"/>
          <p14:tracePt t="8612" x="696913" y="2163763"/>
          <p14:tracePt t="8630" x="722313" y="2122488"/>
          <p14:tracePt t="8645" x="754063" y="2081213"/>
          <p14:tracePt t="8652" x="763588" y="2065338"/>
          <p14:tracePt t="8663" x="779463" y="2065338"/>
          <p14:tracePt t="8678" x="796925" y="2065338"/>
          <p14:tracePt t="8693" x="804863" y="2065338"/>
          <p14:tracePt t="8725" x="820738" y="2065338"/>
          <p14:tracePt t="8733" x="820738" y="2081213"/>
          <p14:tracePt t="8741" x="820738" y="2098675"/>
          <p14:tracePt t="8757" x="820738" y="2106613"/>
          <p14:tracePt t="8765" x="820738" y="2122488"/>
          <p14:tracePt t="8781" x="820738" y="2139950"/>
          <p14:tracePt t="8789" x="820738" y="2147888"/>
          <p14:tracePt t="8805" x="820738" y="2163763"/>
          <p14:tracePt t="8813" x="820738" y="2173288"/>
          <p14:tracePt t="8837" x="820738" y="2189163"/>
          <p14:tracePt t="8846" x="820738" y="2206625"/>
          <p14:tracePt t="8854" x="820738" y="2214563"/>
          <p14:tracePt t="8863" x="820738" y="2230438"/>
          <p14:tracePt t="8870" x="820738" y="2247900"/>
          <p14:tracePt t="8878" x="804863" y="2255838"/>
          <p14:tracePt t="8896" x="796925" y="2289175"/>
          <p14:tracePt t="8902" x="796925" y="2297113"/>
          <p14:tracePt t="8930" x="779463" y="2297113"/>
          <p14:tracePt t="8934" x="779463" y="2312988"/>
          <p14:tracePt t="8964" x="763588" y="2312988"/>
          <p14:tracePt t="8998" x="754063" y="2312988"/>
          <p14:tracePt t="9015" x="754063" y="2297113"/>
          <p14:tracePt t="9031" x="738188" y="2297113"/>
          <p14:tracePt t="9039" x="738188" y="2289175"/>
          <p14:tracePt t="9047" x="722313" y="2289175"/>
          <p14:tracePt t="9063" x="722313" y="2271713"/>
          <p14:tracePt t="9071" x="722313" y="2255838"/>
          <p14:tracePt t="9079" x="712788" y="2255838"/>
          <p14:tracePt t="9087" x="712788" y="2247900"/>
          <p14:tracePt t="9097" x="696913" y="2230438"/>
          <p14:tracePt t="9111" x="696913" y="2214563"/>
          <p14:tracePt t="9112" x="696913" y="2206625"/>
          <p14:tracePt t="9130" x="679450" y="2189163"/>
          <p14:tracePt t="9145" x="679450" y="2163763"/>
          <p14:tracePt t="9288" x="679450" y="2173288"/>
          <p14:tracePt t="9304" x="679450" y="2189163"/>
          <p14:tracePt t="9313" x="696913" y="2189163"/>
          <p14:tracePt t="9321" x="696913" y="2206625"/>
          <p14:tracePt t="9329" x="696913" y="2214563"/>
          <p14:tracePt t="9337" x="712788" y="2230438"/>
          <p14:tracePt t="9361" x="722313" y="2247900"/>
          <p14:tracePt t="9361" x="738188" y="2255838"/>
          <p14:tracePt t="9369" x="738188" y="2271713"/>
          <p14:tracePt t="9380" x="754063" y="2289175"/>
          <p14:tracePt t="9395" x="763588" y="2297113"/>
          <p14:tracePt t="9409" x="763588" y="2312988"/>
          <p14:tracePt t="9417" x="779463" y="2312988"/>
          <p14:tracePt t="9449" x="796925" y="2312988"/>
          <p14:tracePt t="9514" x="804863" y="2312988"/>
          <p14:tracePt t="9554" x="820738" y="2312988"/>
          <p14:tracePt t="9579" x="838200" y="2312988"/>
          <p14:tracePt t="9586" x="846138" y="2312988"/>
          <p14:tracePt t="9618" x="862013" y="2312988"/>
          <p14:tracePt t="9667" x="871538" y="2312988"/>
          <p14:tracePt t="9747" x="871538" y="2330450"/>
          <p14:tracePt t="10271" x="862013" y="2330450"/>
          <p14:tracePt t="10295" x="846138" y="2330450"/>
          <p14:tracePt t="10303" x="846138" y="2312988"/>
          <p14:tracePt t="10319" x="838200" y="2297113"/>
          <p14:tracePt t="10328" x="820738" y="2297113"/>
          <p14:tracePt t="10346" x="804863" y="2289175"/>
          <p14:tracePt t="10359" x="804863" y="2271713"/>
          <p14:tracePt t="10367" x="796925" y="2271713"/>
          <p14:tracePt t="10379" x="796925" y="2255838"/>
          <p14:tracePt t="10391" x="796925" y="2247900"/>
          <p14:tracePt t="10416" x="796925" y="2230438"/>
          <p14:tracePt t="10440" x="796925" y="2214563"/>
          <p14:tracePt t="10456" x="796925" y="2206625"/>
          <p14:tracePt t="10472" x="804863" y="2189163"/>
          <p14:tracePt t="10480" x="820738" y="2173288"/>
          <p14:tracePt t="10488" x="838200" y="2163763"/>
          <p14:tracePt t="10496" x="846138" y="2163763"/>
          <p14:tracePt t="10504" x="871538" y="2147888"/>
          <p14:tracePt t="10513" x="887413" y="2139950"/>
          <p14:tracePt t="10528" x="928688" y="2122488"/>
          <p14:tracePt t="10536" x="946150" y="2122488"/>
          <p14:tracePt t="10547" x="954088" y="2122488"/>
          <p14:tracePt t="10561" x="987425" y="2106613"/>
          <p14:tracePt t="10569" x="1011238" y="2106613"/>
          <p14:tracePt t="10580" x="1028700" y="2106613"/>
          <p14:tracePt t="10595" x="1054100" y="2106613"/>
          <p14:tracePt t="10601" x="1069975" y="2106613"/>
          <p14:tracePt t="10613" x="1095375" y="2106613"/>
          <p14:tracePt t="10627" x="1119188" y="2106613"/>
          <p14:tracePt t="10633" x="1136650" y="2106613"/>
          <p14:tracePt t="10646" x="1144588" y="2106613"/>
          <p14:tracePt t="10662" x="1177925" y="2106613"/>
          <p14:tracePt t="10665" x="1185863" y="2122488"/>
          <p14:tracePt t="10680" x="1203325" y="2122488"/>
          <p14:tracePt t="10694" x="1227138" y="2122488"/>
          <p14:tracePt t="10705" x="1244600" y="2122488"/>
          <p14:tracePt t="10714" x="1260475" y="2122488"/>
          <p14:tracePt t="10730" x="1268413" y="2139950"/>
          <p14:tracePt t="10738" x="1285875" y="2139950"/>
          <p14:tracePt t="10746" x="1301750" y="2147888"/>
          <p14:tracePt t="10763" x="1327150" y="2147888"/>
          <p14:tracePt t="10770" x="1343025" y="2163763"/>
          <p14:tracePt t="10778" x="1368425" y="2163763"/>
          <p14:tracePt t="10797" x="1376363" y="2173288"/>
          <p14:tracePt t="10802" x="1393825" y="2173288"/>
          <p14:tracePt t="10811" x="1409700" y="2189163"/>
          <p14:tracePt t="10830" x="1417638" y="2189163"/>
          <p14:tracePt t="10842" x="1435100" y="2189163"/>
          <p14:tracePt t="10866" x="1450975" y="2189163"/>
          <p14:tracePt t="10883" x="1460500" y="2189163"/>
          <p14:tracePt t="10891" x="1460500" y="2206625"/>
          <p14:tracePt t="10907" x="1476375" y="2206625"/>
          <p14:tracePt t="10931" x="1492250" y="2206625"/>
          <p14:tracePt t="10947" x="1501775" y="2206625"/>
          <p14:tracePt t="10955" x="1501775" y="2214563"/>
          <p14:tracePt t="10964" x="1517650" y="2214563"/>
          <p14:tracePt t="10979" x="1535113" y="2230438"/>
          <p14:tracePt t="10987" x="1543050" y="2230438"/>
          <p14:tracePt t="10997" x="1558925" y="2230438"/>
          <p14:tracePt t="11003" x="1576388" y="2247900"/>
          <p14:tracePt t="11012" x="1584325" y="2247900"/>
          <p14:tracePt t="11030" x="1625600" y="2255838"/>
          <p14:tracePt t="11036" x="1641475" y="2255838"/>
          <p14:tracePt t="11045" x="1651000" y="2255838"/>
          <p14:tracePt t="11063" x="1684338" y="2271713"/>
          <p14:tracePt t="11068" x="1692275" y="2271713"/>
          <p14:tracePt t="11079" x="1725613" y="2289175"/>
          <p14:tracePt t="11097" x="1749425" y="2289175"/>
          <p14:tracePt t="11100" x="1766888" y="2289175"/>
          <p14:tracePt t="11112" x="1790700" y="2289175"/>
          <p14:tracePt t="11130" x="1833563" y="2289175"/>
          <p14:tracePt t="11132" x="1841500" y="2289175"/>
          <p14:tracePt t="11145" x="1857375" y="2289175"/>
          <p14:tracePt t="11163" x="1882775" y="2289175"/>
          <p14:tracePt t="11165" x="1916113" y="2289175"/>
          <p14:tracePt t="11178" x="1924050" y="2289175"/>
          <p14:tracePt t="11197" x="1941513" y="2271713"/>
          <p14:tracePt t="11197" x="1957388" y="2271713"/>
          <p14:tracePt t="11205" x="1965325" y="2255838"/>
          <p14:tracePt t="11213" x="1982788" y="2255838"/>
          <p14:tracePt t="11230" x="1998663" y="2247900"/>
          <p14:tracePt t="11237" x="2006600" y="2230438"/>
          <p14:tracePt t="11245" x="2024063" y="2230438"/>
          <p14:tracePt t="11263" x="2039938" y="2214563"/>
          <p14:tracePt t="11269" x="2047875" y="2214563"/>
          <p14:tracePt t="11297" x="2065338" y="2206625"/>
          <p14:tracePt t="11301" x="2073275" y="2189163"/>
          <p14:tracePt t="11330" x="2106613" y="2163763"/>
          <p14:tracePt t="11342" x="2106613" y="2147888"/>
          <p14:tracePt t="11350" x="2114550" y="2139950"/>
          <p14:tracePt t="11363" x="2114550" y="2122488"/>
          <p14:tracePt t="11366" x="2132013" y="2106613"/>
          <p14:tracePt t="11379" x="2132013" y="2098675"/>
          <p14:tracePt t="11396" x="2132013" y="2081213"/>
          <p14:tracePt t="11398" x="2132013" y="2065338"/>
          <p14:tracePt t="11412" x="2132013" y="2055813"/>
          <p14:tracePt t="11430" x="2132013" y="2039938"/>
          <p14:tracePt t="11438" x="2132013" y="2024063"/>
          <p14:tracePt t="11454" x="2114550" y="2024063"/>
          <p14:tracePt t="11463" x="2114550" y="2014538"/>
          <p14:tracePt t="11470" x="2106613" y="2014538"/>
          <p14:tracePt t="11479" x="2090738" y="2014538"/>
          <p14:tracePt t="11496" x="2065338" y="1998663"/>
          <p14:tracePt t="11503" x="2047875" y="1998663"/>
          <p14:tracePt t="11512" x="2039938" y="1998663"/>
          <p14:tracePt t="11530" x="2006600" y="1998663"/>
          <p14:tracePt t="11535" x="1998663" y="1998663"/>
          <p14:tracePt t="11545" x="1982788" y="1998663"/>
          <p14:tracePt t="11563" x="1957388" y="1998663"/>
          <p14:tracePt t="11567" x="1924050" y="1998663"/>
          <p14:tracePt t="11578" x="1916113" y="1998663"/>
          <p14:tracePt t="11596" x="1882775" y="1998663"/>
          <p14:tracePt t="11599" x="1857375" y="1998663"/>
          <p14:tracePt t="11612" x="1841500" y="1998663"/>
          <p14:tracePt t="11630" x="1816100" y="1998663"/>
          <p14:tracePt t="11632" x="1790700" y="1998663"/>
          <p14:tracePt t="11645" x="1774825" y="2014538"/>
          <p14:tracePt t="11663" x="1749425" y="2014538"/>
          <p14:tracePt t="11664" x="1733550" y="2024063"/>
          <p14:tracePt t="11672" x="1725613" y="2024063"/>
          <p14:tracePt t="11680" x="1708150" y="2039938"/>
          <p14:tracePt t="11697" x="1684338" y="2055813"/>
          <p14:tracePt t="11704" x="1666875" y="2055813"/>
          <p14:tracePt t="11712" x="1651000" y="2065338"/>
          <p14:tracePt t="11730" x="1641475" y="2065338"/>
          <p14:tracePt t="11736" x="1625600" y="2065338"/>
          <p14:tracePt t="11745" x="1625600" y="2081213"/>
          <p14:tracePt t="11763" x="1609725" y="2081213"/>
          <p14:tracePt t="11768" x="1600200" y="2098675"/>
          <p14:tracePt t="11778" x="1584325" y="2098675"/>
          <p14:tracePt t="11796" x="1576388" y="2106613"/>
          <p14:tracePt t="11801" x="1558925" y="2106613"/>
          <p14:tracePt t="11812" x="1543050" y="2122488"/>
          <p14:tracePt t="11830" x="1535113" y="2139950"/>
          <p14:tracePt t="11833" x="1517650" y="2139950"/>
          <p14:tracePt t="11845" x="1501775" y="2139950"/>
          <p14:tracePt t="11864" x="1492250" y="2147888"/>
          <p14:tracePt t="11878" x="1476375" y="2163763"/>
          <p14:tracePt t="11897" x="1460500" y="2173288"/>
          <p14:tracePt t="11898" x="1450975" y="2173288"/>
          <p14:tracePt t="11911" x="1435100" y="2189163"/>
          <p14:tracePt t="11930" x="1417638" y="2214563"/>
          <p14:tracePt t="11938" x="1409700" y="2230438"/>
          <p14:tracePt t="11946" x="1409700" y="2247900"/>
          <p14:tracePt t="11965" x="1376363" y="2271713"/>
          <p14:tracePt t="11970" x="1376363" y="2289175"/>
          <p14:tracePt t="11978" x="1368425" y="2297113"/>
          <p14:tracePt t="11997" x="1368425" y="2312988"/>
          <p14:tracePt t="12012" x="1352550" y="2330450"/>
          <p14:tracePt t="12163" x="1368425" y="2330450"/>
          <p14:tracePt t="12179" x="1376363" y="2330450"/>
          <p14:tracePt t="12196" x="1393825" y="2330450"/>
          <p14:tracePt t="12203" x="1409700" y="2330450"/>
          <p14:tracePt t="12212" x="1417638" y="2330450"/>
          <p14:tracePt t="12219" x="1450975" y="2330450"/>
          <p14:tracePt t="12230" x="1460500" y="2330450"/>
          <p14:tracePt t="12244" x="1501775" y="2330450"/>
          <p14:tracePt t="12251" x="1517650" y="2330450"/>
          <p14:tracePt t="12263" x="1543050" y="2330450"/>
          <p14:tracePt t="12279" x="1576388" y="2330450"/>
          <p14:tracePt t="12284" x="1584325" y="2330450"/>
          <p14:tracePt t="12296" x="1609725" y="2330450"/>
          <p14:tracePt t="12310" x="1625600" y="2330450"/>
          <p14:tracePt t="12316" x="1641475" y="2330450"/>
          <p14:tracePt t="12330" x="1651000" y="2338388"/>
          <p14:tracePt t="12345" x="1666875" y="2338388"/>
          <p14:tracePt t="12356" x="1684338" y="2338388"/>
          <p14:tracePt t="12364" x="1692275" y="2338388"/>
          <p14:tracePt t="12377" x="1708150" y="2338388"/>
          <p14:tracePt t="12388" x="1725613" y="2338388"/>
          <p14:tracePt t="12396" x="1733550" y="2338388"/>
          <p14:tracePt t="12413" x="1749425" y="2338388"/>
          <p14:tracePt t="12420" x="1766888" y="2338388"/>
          <p14:tracePt t="12436" x="1774825" y="2338388"/>
          <p14:tracePt t="12446" x="1790700" y="2338388"/>
          <p14:tracePt t="12462" x="1808163" y="2338388"/>
          <p14:tracePt t="12480" x="1816100" y="2338388"/>
          <p14:tracePt t="12494" x="1833563" y="2338388"/>
          <p14:tracePt t="12509" x="1841500" y="2338388"/>
          <p14:tracePt t="12525" x="1857375" y="2338388"/>
          <p14:tracePt t="12541" x="1874838" y="2338388"/>
          <p14:tracePt t="12549" x="1874838" y="2330450"/>
          <p14:tracePt t="12557" x="1882775" y="2330450"/>
          <p14:tracePt t="12573" x="1882775" y="2312988"/>
          <p14:tracePt t="12582" x="1898650" y="2312988"/>
          <p14:tracePt t="12598" x="1916113" y="2312988"/>
          <p14:tracePt t="12614" x="1924050" y="2297113"/>
          <p14:tracePt t="12630" x="1941513" y="2297113"/>
          <p14:tracePt t="12638" x="1941513" y="2289175"/>
          <p14:tracePt t="12646" x="1957388" y="2271713"/>
          <p14:tracePt t="12654" x="1965325" y="2255838"/>
          <p14:tracePt t="12662" x="1982788" y="2247900"/>
          <p14:tracePt t="12680" x="1998663" y="2230438"/>
          <p14:tracePt t="12680" x="2006600" y="2214563"/>
          <p14:tracePt t="12686" x="2024063" y="2206625"/>
          <p14:tracePt t="12695" x="2024063" y="2189163"/>
          <p14:tracePt t="12713" x="2039938" y="2173288"/>
          <p14:tracePt t="12718" x="2047875" y="2173288"/>
          <p14:tracePt t="12729" x="2047875" y="2163763"/>
          <p14:tracePt t="12746" x="2065338" y="2147888"/>
          <p14:tracePt t="12783" x="2065338" y="2139950"/>
          <p14:tracePt t="12815" x="2065338" y="2122488"/>
          <p14:tracePt t="12831" x="2047875" y="2122488"/>
          <p14:tracePt t="12839" x="2047875" y="2106613"/>
          <p14:tracePt t="12847" x="2039938" y="2106613"/>
          <p14:tracePt t="12855" x="2039938" y="2098675"/>
          <p14:tracePt t="12863" x="2024063" y="2098675"/>
          <p14:tracePt t="12880" x="2006600" y="2081213"/>
          <p14:tracePt t="12896" x="2006600" y="2065338"/>
          <p14:tracePt t="12904" x="1998663" y="2065338"/>
          <p14:tracePt t="12928" x="1982788" y="2065338"/>
          <p14:tracePt t="12946" x="1982788" y="2055813"/>
          <p14:tracePt t="12952" x="1965325" y="2055813"/>
          <p14:tracePt t="12984" x="1957388" y="2055813"/>
          <p14:tracePt t="13008" x="1941513" y="2055813"/>
          <p14:tracePt t="13024" x="1924050" y="2055813"/>
          <p14:tracePt t="13040" x="1916113" y="2055813"/>
          <p14:tracePt t="13049" x="1898650" y="2039938"/>
          <p14:tracePt t="13065" x="1882775" y="2039938"/>
          <p14:tracePt t="13073" x="1874838" y="2039938"/>
          <p14:tracePt t="13089" x="1857375" y="2039938"/>
          <p14:tracePt t="13097" x="1841500" y="2039938"/>
          <p14:tracePt t="13113" x="1833563" y="2039938"/>
          <p14:tracePt t="13129" x="1816100" y="2039938"/>
          <p14:tracePt t="13146" x="1808163" y="2039938"/>
          <p14:tracePt t="13169" x="1790700" y="2039938"/>
          <p14:tracePt t="13201" x="1774825" y="2039938"/>
          <p14:tracePt t="13218" x="1766888" y="2039938"/>
          <p14:tracePt t="13234" x="1749425" y="2039938"/>
          <p14:tracePt t="13242" x="1733550" y="2039938"/>
          <p14:tracePt t="13250" x="1725613" y="2039938"/>
          <p14:tracePt t="13258" x="1708150" y="2039938"/>
          <p14:tracePt t="13274" x="1692275" y="2039938"/>
          <p14:tracePt t="13290" x="1684338" y="2039938"/>
          <p14:tracePt t="13298" x="1666875" y="2039938"/>
          <p14:tracePt t="13322" x="1651000" y="2039938"/>
          <p14:tracePt t="13338" x="1641475" y="2039938"/>
          <p14:tracePt t="13354" x="1625600" y="2039938"/>
          <p14:tracePt t="13362" x="1625600" y="2055813"/>
          <p14:tracePt t="13380" x="1609725" y="2055813"/>
          <p14:tracePt t="13395" x="1600200" y="2055813"/>
          <p14:tracePt t="13403" x="1600200" y="2065338"/>
          <p14:tracePt t="13413" x="1584325" y="2065338"/>
          <p14:tracePt t="13419" x="1576388" y="2065338"/>
          <p14:tracePt t="13429" x="1576388" y="2081213"/>
          <p14:tracePt t="13446" x="1558925" y="2081213"/>
          <p14:tracePt t="13451" x="1543050" y="2081213"/>
          <p14:tracePt t="13461" x="1543050" y="2098675"/>
          <p14:tracePt t="13480" x="1535113" y="2098675"/>
          <p14:tracePt t="13491" x="1517650" y="2106613"/>
          <p14:tracePt t="13515" x="1501775" y="2106613"/>
          <p14:tracePt t="13540" x="1492250" y="2122488"/>
          <p14:tracePt t="13556" x="1476375" y="2122488"/>
          <p14:tracePt t="13572" x="1476375" y="2139950"/>
          <p14:tracePt t="13580" x="1460500" y="2139950"/>
          <p14:tracePt t="13613" x="1450975" y="2139950"/>
          <p14:tracePt t="13628" x="1450975" y="2147888"/>
          <p14:tracePt t="13837" x="1460500" y="2147888"/>
          <p14:tracePt t="13863" x="1476375" y="2147888"/>
          <p14:tracePt t="13870" x="1501775" y="2147888"/>
          <p14:tracePt t="13879" x="1517650" y="2147888"/>
          <p14:tracePt t="13886" x="1535113" y="2147888"/>
          <p14:tracePt t="13896" x="1543050" y="2147888"/>
          <p14:tracePt t="13911" x="1600200" y="2147888"/>
          <p14:tracePt t="13929" x="1625600" y="2163763"/>
          <p14:tracePt t="13934" x="1641475" y="2163763"/>
          <p14:tracePt t="13950" x="1651000" y="2163763"/>
          <p14:tracePt t="13964" x="1666875" y="2163763"/>
          <p14:tracePt t="13977" x="1684338" y="2163763"/>
          <p14:tracePt t="13998" x="1692275" y="2163763"/>
          <p14:tracePt t="14006" x="1708150" y="2163763"/>
          <p14:tracePt t="14031" x="1725613" y="2163763"/>
          <p14:tracePt t="14047" x="1733550" y="2163763"/>
          <p14:tracePt t="14071" x="1749425" y="2163763"/>
          <p14:tracePt t="14103" x="1766888" y="2163763"/>
          <p14:tracePt t="14232" x="1774825" y="2163763"/>
          <p14:tracePt t="14394" x="1790700" y="2163763"/>
          <p14:tracePt t="14401" x="1790700" y="2173288"/>
          <p14:tracePt t="14425" x="1808163" y="2173288"/>
          <p14:tracePt t="14433" x="1808163" y="2189163"/>
          <p14:tracePt t="14441" x="1816100" y="2189163"/>
          <p14:tracePt t="14449" x="1833563" y="2189163"/>
          <p14:tracePt t="14457" x="1841500" y="2206625"/>
          <p14:tracePt t="14465" x="1857375" y="2206625"/>
          <p14:tracePt t="14477" x="1874838" y="2214563"/>
          <p14:tracePt t="14482" x="1882775" y="2214563"/>
          <p14:tracePt t="14496" x="1898650" y="2230438"/>
          <p14:tracePt t="14512" x="1916113" y="2247900"/>
          <p14:tracePt t="14522" x="1924050" y="2247900"/>
          <p14:tracePt t="14530" x="1924050" y="2255838"/>
          <p14:tracePt t="14546" x="1941513" y="2255838"/>
          <p14:tracePt t="14563" x="1941513" y="2271713"/>
          <p14:tracePt t="14578" x="1941513" y="2289175"/>
          <p14:tracePt t="14586" x="1941513" y="2297113"/>
          <p14:tracePt t="14611" x="1941513" y="2330450"/>
          <p14:tracePt t="14629" x="1941513" y="2338388"/>
          <p14:tracePt t="14634" x="1941513" y="2355850"/>
          <p14:tracePt t="14645" x="1941513" y="2371725"/>
          <p14:tracePt t="14651" x="1941513" y="2379663"/>
          <p14:tracePt t="14663" x="1941513" y="2413000"/>
          <p14:tracePt t="14677" x="1924050" y="2438400"/>
          <p14:tracePt t="14683" x="1916113" y="2446338"/>
          <p14:tracePt t="14696" x="1916113" y="2462213"/>
          <p14:tracePt t="14712" x="1898650" y="2487613"/>
          <p14:tracePt t="14723" x="1882775" y="2487613"/>
          <p14:tracePt t="14731" x="1882775" y="2505075"/>
          <p14:tracePt t="14763" x="1874838" y="2505075"/>
          <p14:tracePt t="14820" x="1874838" y="2520950"/>
          <p14:tracePt t="14852" x="1857375" y="2520950"/>
          <p14:tracePt t="14868" x="1841500" y="2528888"/>
          <p14:tracePt t="14877" x="1841500" y="2546350"/>
          <p14:tracePt t="14884" x="1833563" y="2546350"/>
          <p14:tracePt t="14896" x="1833563" y="2562225"/>
          <p14:tracePt t="14900" x="1816100" y="2570163"/>
          <p14:tracePt t="14929" x="1808163" y="2587625"/>
          <p14:tracePt t="14940" x="1808163" y="2603500"/>
          <p14:tracePt t="15464" x="1808163" y="2587625"/>
          <p14:tracePt t="15593" x="1808163" y="2570163"/>
          <p14:tracePt t="15828" x="1808163" y="2562225"/>
          <p14:tracePt t="15874" x="1790700" y="2562225"/>
          <p14:tracePt t="16454" x="1790700" y="2546350"/>
          <p14:tracePt t="22068" x="1816100" y="2546350"/>
          <p14:tracePt t="22078" x="1841500" y="2546350"/>
          <p14:tracePt t="22084" x="1882775" y="2546350"/>
          <p14:tracePt t="22096" x="1924050" y="2546350"/>
          <p14:tracePt t="22100" x="1982788" y="2546350"/>
          <p14:tracePt t="22112" x="2024063" y="2546350"/>
          <p14:tracePt t="22129" x="2132013" y="2546350"/>
          <p14:tracePt t="22133" x="2189163" y="2528888"/>
          <p14:tracePt t="22145" x="2239963" y="2528888"/>
          <p14:tracePt t="22163" x="2347913" y="2520950"/>
          <p14:tracePt t="22165" x="2422525" y="2505075"/>
          <p14:tracePt t="22179" x="2487613" y="2487613"/>
          <p14:tracePt t="22196" x="2613025" y="2479675"/>
          <p14:tracePt t="22198" x="2662238" y="2479675"/>
          <p14:tracePt t="22212" x="2736850" y="2462213"/>
          <p14:tracePt t="22230" x="2894013" y="2446338"/>
          <p14:tracePt t="22237" x="2952750" y="2438400"/>
          <p14:tracePt t="22246" x="3009900" y="2420938"/>
          <p14:tracePt t="22263" x="3101975" y="2413000"/>
          <p14:tracePt t="22270" x="3143250" y="2397125"/>
          <p14:tracePt t="22279" x="3201988" y="2379663"/>
          <p14:tracePt t="22297" x="3284538" y="2371725"/>
          <p14:tracePt t="22302" x="3317875" y="2355850"/>
          <p14:tracePt t="22312" x="3375025" y="2355850"/>
          <p14:tracePt t="22330" x="3475038" y="2330450"/>
          <p14:tracePt t="22334" x="3500438" y="2330450"/>
          <p14:tracePt t="22345" x="3524250" y="2330450"/>
          <p14:tracePt t="22363" x="3608388" y="2312988"/>
          <p14:tracePt t="22366" x="3632200" y="2312988"/>
          <p14:tracePt t="22379" x="3665538" y="2312988"/>
          <p14:tracePt t="22397" x="3716338" y="2312988"/>
          <p14:tracePt t="22399" x="3748088" y="2312988"/>
          <p14:tracePt t="22412" x="3757613" y="2312988"/>
          <p14:tracePt t="22430" x="3798888" y="2312988"/>
          <p14:tracePt t="22431" x="3814763" y="2312988"/>
          <p14:tracePt t="22445" x="3822700" y="2312988"/>
          <p14:tracePt t="22464" x="3840163" y="2312988"/>
          <p14:tracePt t="22487" x="3856038" y="2312988"/>
          <p14:tracePt t="22503" x="3865563" y="2312988"/>
          <p14:tracePt t="22511" x="3865563" y="2330450"/>
          <p14:tracePt t="22519" x="3881438" y="2330450"/>
          <p14:tracePt t="22530" x="3898900" y="2330450"/>
          <p14:tracePt t="22535" x="3906838" y="2330450"/>
          <p14:tracePt t="22544" x="3940175" y="2330450"/>
          <p14:tracePt t="22563" x="3963988" y="2330450"/>
          <p14:tracePt t="22568" x="3981450" y="2330450"/>
          <p14:tracePt t="22577" x="4005263" y="2330450"/>
          <p14:tracePt t="22596" x="4030663" y="2330450"/>
          <p14:tracePt t="22610" x="4071938" y="2330450"/>
          <p14:tracePt t="22630" x="4113213" y="2312988"/>
          <p14:tracePt t="22632" x="4130675" y="2312988"/>
          <p14:tracePt t="22645" x="4154488" y="2297113"/>
          <p14:tracePt t="22663" x="4179888" y="2297113"/>
          <p14:tracePt t="22665" x="4197350" y="2297113"/>
          <p14:tracePt t="22677" x="4213225" y="2289175"/>
          <p14:tracePt t="22697" x="4238625" y="2271713"/>
          <p14:tracePt t="22704" x="4254500" y="2271713"/>
          <p14:tracePt t="22713" x="4254500" y="2255838"/>
          <p14:tracePt t="22730" x="4262438" y="2255838"/>
          <p14:tracePt t="22753" x="4279900" y="2247900"/>
          <p14:tracePt t="22778" x="4279900" y="2230438"/>
          <p14:tracePt t="22785" x="4287838" y="2230438"/>
          <p14:tracePt t="23179" x="4279900" y="2230438"/>
          <p14:tracePt t="30681" x="4262438" y="2230438"/>
          <p14:tracePt t="30689" x="4238625" y="2255838"/>
          <p14:tracePt t="30697" x="4221163" y="2289175"/>
          <p14:tracePt t="30705" x="4197350" y="2312988"/>
          <p14:tracePt t="30713" x="4179888" y="2355850"/>
          <p14:tracePt t="30730" x="4130675" y="2438400"/>
          <p14:tracePt t="30737" x="4097338" y="2462213"/>
          <p14:tracePt t="30745" x="4071938" y="2505075"/>
          <p14:tracePt t="30763" x="4030663" y="2562225"/>
          <p14:tracePt t="30769" x="4022725" y="2603500"/>
          <p14:tracePt t="30778" x="3989388" y="2628900"/>
          <p14:tracePt t="30797" x="3963988" y="2686050"/>
          <p14:tracePt t="30802" x="3948113" y="2695575"/>
          <p14:tracePt t="30811" x="3940175" y="2719388"/>
          <p14:tracePt t="30830" x="3906838" y="2760663"/>
          <p14:tracePt t="30834" x="3898900" y="2778125"/>
          <p14:tracePt t="30844" x="3881438" y="2794000"/>
          <p14:tracePt t="30863" x="3865563" y="2836863"/>
          <p14:tracePt t="30866" x="3856038" y="2844800"/>
          <p14:tracePt t="30878" x="3856038" y="2860675"/>
          <p14:tracePt t="30896" x="3840163" y="2878138"/>
          <p14:tracePt t="30898" x="3840163" y="2886075"/>
          <p14:tracePt t="30931" x="3822700" y="2901950"/>
          <p14:tracePt t="30971" x="3814763" y="2901950"/>
          <p14:tracePt t="30987" x="3798888" y="2901950"/>
          <p14:tracePt t="31003" x="3781425" y="2901950"/>
          <p14:tracePt t="31011" x="3773488" y="2901950"/>
          <p14:tracePt t="31030" x="3757613" y="2901950"/>
          <p14:tracePt t="31035" x="3748088" y="2901950"/>
          <p14:tracePt t="31045" x="3732213" y="2901950"/>
          <p14:tracePt t="31051" x="3716338" y="2901950"/>
          <p14:tracePt t="31077" x="3690938" y="2901950"/>
          <p14:tracePt t="31108" x="3673475" y="2901950"/>
          <p14:tracePt t="31140" x="3673475" y="2919413"/>
          <p14:tracePt t="31470" x="3649663" y="2919413"/>
          <p14:tracePt t="31479" x="3624263" y="2919413"/>
          <p14:tracePt t="31486" x="3608388" y="2919413"/>
          <p14:tracePt t="31497" x="3567113" y="2919413"/>
          <p14:tracePt t="31502" x="3524250" y="2919413"/>
          <p14:tracePt t="31512" x="3482975" y="2919413"/>
          <p14:tracePt t="31530" x="3392488" y="2919413"/>
          <p14:tracePt t="31534" x="3333750" y="2927350"/>
          <p14:tracePt t="31545" x="3251200" y="2927350"/>
          <p14:tracePt t="31563" x="3168650" y="2927350"/>
          <p14:tracePt t="31567" x="3101975" y="2927350"/>
          <p14:tracePt t="31579" x="3060700" y="2927350"/>
          <p14:tracePt t="31597" x="2968625" y="2927350"/>
          <p14:tracePt t="31599" x="2935288" y="2927350"/>
          <p14:tracePt t="31612" x="2894013" y="2927350"/>
          <p14:tracePt t="31630" x="2844800" y="2927350"/>
          <p14:tracePt t="31631" x="2811463" y="2927350"/>
          <p14:tracePt t="31645" x="2803525" y="2927350"/>
          <p14:tracePt t="31663" x="2736850" y="2901950"/>
          <p14:tracePt t="31671" x="2720975" y="2886075"/>
          <p14:tracePt t="31679" x="2703513" y="2878138"/>
          <p14:tracePt t="31697" x="2679700" y="2860675"/>
          <p14:tracePt t="31703" x="2662238" y="2844800"/>
          <p14:tracePt t="31712" x="2654300" y="2836863"/>
          <p14:tracePt t="31730" x="2636838" y="2803525"/>
          <p14:tracePt t="31736" x="2620963" y="2778125"/>
          <p14:tracePt t="31746" x="2613025" y="2760663"/>
          <p14:tracePt t="31763" x="2579688" y="2719388"/>
          <p14:tracePt t="31768" x="2571750" y="2695575"/>
          <p14:tracePt t="31778" x="2571750" y="2686050"/>
          <p14:tracePt t="31797" x="2546350" y="2644775"/>
          <p14:tracePt t="31800" x="2546350" y="2628900"/>
          <p14:tracePt t="31812" x="2528888" y="2611438"/>
          <p14:tracePt t="31830" x="2528888" y="2570163"/>
          <p14:tracePt t="31832" x="2513013" y="2570163"/>
          <p14:tracePt t="31845" x="2513013" y="2562225"/>
          <p14:tracePt t="31863" x="2513013" y="2528888"/>
          <p14:tracePt t="31865" x="2505075" y="2520950"/>
          <p14:tracePt t="31897" x="2505075" y="2487613"/>
          <p14:tracePt t="31905" x="2505075" y="2479675"/>
          <p14:tracePt t="31913" x="2487613" y="2462213"/>
          <p14:tracePt t="31930" x="2487613" y="2438400"/>
          <p14:tracePt t="31937" x="2487613" y="2420938"/>
          <p14:tracePt t="31945" x="2471738" y="2413000"/>
          <p14:tracePt t="31964" x="2471738" y="2379663"/>
          <p14:tracePt t="31969" x="2463800" y="2371725"/>
          <p14:tracePt t="31979" x="2463800" y="2355850"/>
          <p14:tracePt t="31997" x="2463800" y="2338388"/>
          <p14:tracePt t="32001" x="2446338" y="2330450"/>
          <p14:tracePt t="32012" x="2446338" y="2312988"/>
          <p14:tracePt t="32030" x="2446338" y="2289175"/>
          <p14:tracePt t="32034" x="2446338" y="2271713"/>
          <p14:tracePt t="32045" x="2446338" y="2255838"/>
          <p14:tracePt t="32063" x="2430463" y="2214563"/>
          <p14:tracePt t="32066" x="2430463" y="2206625"/>
          <p14:tracePt t="32078" x="2430463" y="2173288"/>
          <p14:tracePt t="32097" x="2430463" y="2122488"/>
          <p14:tracePt t="32098" x="2430463" y="2098675"/>
          <p14:tracePt t="32112" x="2430463" y="2065338"/>
          <p14:tracePt t="32130" x="2430463" y="2024063"/>
          <p14:tracePt t="32131" x="2430463" y="1998663"/>
          <p14:tracePt t="32138" x="2430463" y="1973263"/>
          <p14:tracePt t="32146" x="2430463" y="1939925"/>
          <p14:tracePt t="32163" x="2430463" y="1890713"/>
          <p14:tracePt t="32171" x="2446338" y="1874838"/>
          <p14:tracePt t="32179" x="2446338" y="1857375"/>
          <p14:tracePt t="32197" x="2446338" y="1831975"/>
          <p14:tracePt t="32212" x="2463800" y="1824038"/>
          <p14:tracePt t="32230" x="2471738" y="1808163"/>
          <p14:tracePt t="32235" x="2471738" y="1790700"/>
          <p14:tracePt t="32244" x="2487613" y="1782763"/>
          <p14:tracePt t="32263" x="2513013" y="1766888"/>
          <p14:tracePt t="32267" x="2528888" y="1749425"/>
          <p14:tracePt t="32279" x="2546350" y="1741488"/>
          <p14:tracePt t="32297" x="2579688" y="1725613"/>
          <p14:tracePt t="32299" x="2613025" y="1725613"/>
          <p14:tracePt t="32311" x="2620963" y="1708150"/>
          <p14:tracePt t="32330" x="2679700" y="1708150"/>
          <p14:tracePt t="32332" x="2703513" y="1708150"/>
          <p14:tracePt t="32345" x="2720975" y="1708150"/>
          <p14:tracePt t="32364" x="2762250" y="1708150"/>
          <p14:tracePt t="32364" x="2778125" y="1725613"/>
          <p14:tracePt t="32372" x="2786063" y="1741488"/>
          <p14:tracePt t="32380" x="2803525" y="1749425"/>
          <p14:tracePt t="32397" x="2828925" y="1808163"/>
          <p14:tracePt t="32404" x="2828925" y="1849438"/>
          <p14:tracePt t="32412" x="2828925" y="1857375"/>
          <p14:tracePt t="32430" x="2828925" y="1916113"/>
          <p14:tracePt t="32436" x="2828925" y="1931988"/>
          <p14:tracePt t="32444" x="2828925" y="1957388"/>
          <p14:tracePt t="32464" x="2828925" y="1998663"/>
          <p14:tracePt t="32479" x="2828925" y="2014538"/>
          <p14:tracePt t="32497" x="2811463" y="2039938"/>
          <p14:tracePt t="32501" x="2803525" y="2055813"/>
          <p14:tracePt t="32512" x="2803525" y="2065338"/>
          <p14:tracePt t="32530" x="2778125" y="2098675"/>
          <p14:tracePt t="32533" x="2762250" y="2106613"/>
          <p14:tracePt t="32545" x="2744788" y="2122488"/>
          <p14:tracePt t="32564" x="2703513" y="2163763"/>
          <p14:tracePt t="32566" x="2679700" y="2189163"/>
          <p14:tracePt t="32579" x="2679700" y="2206625"/>
          <p14:tracePt t="32597" x="2636838" y="2230438"/>
          <p14:tracePt t="32598" x="2620963" y="2255838"/>
          <p14:tracePt t="32605" x="2613025" y="2255838"/>
          <p14:tracePt t="32613" x="2595563" y="2271713"/>
          <p14:tracePt t="32630" x="2571750" y="2271713"/>
          <p14:tracePt t="32638" x="2554288" y="2271713"/>
          <p14:tracePt t="32645" x="2546350" y="2271713"/>
          <p14:tracePt t="32664" x="2513013" y="2271713"/>
          <p14:tracePt t="32670" x="2505075" y="2271713"/>
          <p14:tracePt t="32679" x="2487613" y="2255838"/>
          <p14:tracePt t="32697" x="2446338" y="2206625"/>
          <p14:tracePt t="32702" x="2446338" y="2189163"/>
          <p14:tracePt t="32713" x="2430463" y="2163763"/>
          <p14:tracePt t="32730" x="2422525" y="2122488"/>
          <p14:tracePt t="32734" x="2405063" y="2098675"/>
          <p14:tracePt t="32745" x="2405063" y="2081213"/>
          <p14:tracePt t="32763" x="2405063" y="2024063"/>
          <p14:tracePt t="32766" x="2405063" y="1998663"/>
          <p14:tracePt t="32779" x="2405063" y="1981200"/>
          <p14:tracePt t="32797" x="2405063" y="1916113"/>
          <p14:tracePt t="32812" x="2422525" y="1874838"/>
          <p14:tracePt t="32830" x="2463800" y="1824038"/>
          <p14:tracePt t="32832" x="2471738" y="1790700"/>
          <p14:tracePt t="32844" x="2505075" y="1782763"/>
          <p14:tracePt t="32864" x="2571750" y="1725613"/>
          <p14:tracePt t="32871" x="2595563" y="1708150"/>
          <p14:tracePt t="32879" x="2613025" y="1708150"/>
          <p14:tracePt t="32897" x="2695575" y="1700213"/>
          <p14:tracePt t="32903" x="2736850" y="1700213"/>
          <p14:tracePt t="32911" x="2778125" y="1700213"/>
          <p14:tracePt t="32930" x="2828925" y="1700213"/>
          <p14:tracePt t="32935" x="2886075" y="1700213"/>
          <p14:tracePt t="32945" x="2911475" y="1725613"/>
          <p14:tracePt t="32964" x="2952750" y="1782763"/>
          <p14:tracePt t="32978" x="2994025" y="1849438"/>
          <p14:tracePt t="32997" x="3009900" y="1957388"/>
          <p14:tracePt t="33000" x="3009900" y="2014538"/>
          <p14:tracePt t="33011" x="3009900" y="2065338"/>
          <p14:tracePt t="33030" x="3009900" y="2206625"/>
          <p14:tracePt t="33032" x="3009900" y="2271713"/>
          <p14:tracePt t="33045" x="2978150" y="2312988"/>
          <p14:tracePt t="33064" x="2935288" y="2413000"/>
          <p14:tracePt t="33064" x="2911475" y="2438400"/>
          <p14:tracePt t="33072" x="2870200" y="2462213"/>
          <p14:tracePt t="33080" x="2844800" y="2487613"/>
          <p14:tracePt t="33097" x="2786063" y="2505075"/>
          <p14:tracePt t="33111" x="2762250" y="2520950"/>
          <p14:tracePt t="33130" x="2679700" y="2528888"/>
          <p14:tracePt t="33137" x="2662238" y="2528888"/>
          <p14:tracePt t="33146" x="2654300" y="2528888"/>
          <p14:tracePt t="33164" x="2613025" y="2528888"/>
          <p14:tracePt t="33169" x="2595563" y="2528888"/>
          <p14:tracePt t="33178" x="2579688" y="2520950"/>
          <p14:tracePt t="33197" x="2554288" y="2487613"/>
          <p14:tracePt t="33212" x="2546350" y="2462213"/>
          <p14:tracePt t="33231" x="2513013" y="2420938"/>
          <p14:tracePt t="33233" x="2513013" y="2413000"/>
          <p14:tracePt t="33245" x="2505075" y="2371725"/>
          <p14:tracePt t="33264" x="2505075" y="2297113"/>
          <p14:tracePt t="33266" x="2505075" y="2271713"/>
          <p14:tracePt t="33279" x="2505075" y="2255838"/>
          <p14:tracePt t="33297" x="2505075" y="2189163"/>
          <p14:tracePt t="33299" x="2505075" y="2173288"/>
          <p14:tracePt t="33312" x="2505075" y="2147888"/>
          <p14:tracePt t="33331" x="2546350" y="2098675"/>
          <p14:tracePt t="33338" x="2571750" y="2081213"/>
          <p14:tracePt t="33346" x="2579688" y="2065338"/>
          <p14:tracePt t="33364" x="2636838" y="2039938"/>
          <p14:tracePt t="33370" x="2662238" y="2024063"/>
          <p14:tracePt t="33379" x="2695575" y="2014538"/>
          <p14:tracePt t="33397" x="2744788" y="2014538"/>
          <p14:tracePt t="33402" x="2786063" y="1998663"/>
          <p14:tracePt t="33412" x="2811463" y="1998663"/>
          <p14:tracePt t="33430" x="2886075" y="1998663"/>
          <p14:tracePt t="33434" x="2894013" y="1998663"/>
          <p14:tracePt t="33446" x="2927350" y="1998663"/>
          <p14:tracePt t="33464" x="2952750" y="2014538"/>
          <p14:tracePt t="33479" x="2968625" y="2039938"/>
          <p14:tracePt t="33497" x="2968625" y="2081213"/>
          <p14:tracePt t="33499" x="2968625" y="2106613"/>
          <p14:tracePt t="33511" x="2968625" y="2139950"/>
          <p14:tracePt t="33531" x="2927350" y="2206625"/>
          <p14:tracePt t="33531" x="2911475" y="2214563"/>
          <p14:tracePt t="33539" x="2886075" y="2247900"/>
          <p14:tracePt t="33547" x="2844800" y="2271713"/>
          <p14:tracePt t="33564" x="2786063" y="2297113"/>
          <p14:tracePt t="33571" x="2762250" y="2312988"/>
          <p14:tracePt t="33579" x="2736850" y="2312988"/>
          <p14:tracePt t="33597" x="2679700" y="2330450"/>
          <p14:tracePt t="33604" x="2662238" y="2330450"/>
          <p14:tracePt t="33612" x="2636838" y="2330450"/>
          <p14:tracePt t="33630" x="2595563" y="2330450"/>
          <p14:tracePt t="33636" x="2579688" y="2330450"/>
          <p14:tracePt t="33644" x="2554288" y="2312988"/>
          <p14:tracePt t="33663" x="2513013" y="2289175"/>
          <p14:tracePt t="33668" x="2505075" y="2271713"/>
          <p14:tracePt t="33679" x="2487613" y="2247900"/>
          <p14:tracePt t="33697" x="2463800" y="2214563"/>
          <p14:tracePt t="33700" x="2463800" y="2189163"/>
          <p14:tracePt t="33711" x="2446338" y="2163763"/>
          <p14:tracePt t="33730" x="2446338" y="2122488"/>
          <p14:tracePt t="33732" x="2446338" y="2098675"/>
          <p14:tracePt t="33745" x="2446338" y="2065338"/>
          <p14:tracePt t="33764" x="2446338" y="2039938"/>
          <p14:tracePt t="33765" x="2446338" y="2024063"/>
          <p14:tracePt t="33778" x="2446338" y="2014538"/>
          <p14:tracePt t="33797" x="2471738" y="1981200"/>
          <p14:tracePt t="33797" x="2487613" y="1973263"/>
          <p14:tracePt t="33805" x="2513013" y="1957388"/>
          <p14:tracePt t="33813" x="2528888" y="1939925"/>
          <p14:tracePt t="33830" x="2571750" y="1916113"/>
          <p14:tracePt t="33837" x="2579688" y="1916113"/>
          <p14:tracePt t="33845" x="2613025" y="1898650"/>
          <p14:tracePt t="33864" x="2662238" y="1898650"/>
          <p14:tracePt t="33869" x="2703513" y="1898650"/>
          <p14:tracePt t="33879" x="2736850" y="1898650"/>
          <p14:tracePt t="33897" x="2803525" y="1898650"/>
          <p14:tracePt t="33902" x="2828925" y="1939925"/>
          <p14:tracePt t="33911" x="2870200" y="1973263"/>
          <p14:tracePt t="33930" x="2911475" y="2039938"/>
          <p14:tracePt t="33945" x="2935288" y="2122488"/>
          <p14:tracePt t="33965" x="2952750" y="2189163"/>
          <p14:tracePt t="33967" x="2952750" y="2247900"/>
          <p14:tracePt t="33979" x="2952750" y="2289175"/>
          <p14:tracePt t="33997" x="2935288" y="2371725"/>
          <p14:tracePt t="33999" x="2911475" y="2420938"/>
          <p14:tracePt t="34012" x="2870200" y="2462213"/>
          <p14:tracePt t="34030" x="2828925" y="2505075"/>
          <p14:tracePt t="34031" x="2803525" y="2528888"/>
          <p14:tracePt t="34039" x="2778125" y="2562225"/>
          <p14:tracePt t="34046" x="2744788" y="2562225"/>
          <p14:tracePt t="34064" x="2695575" y="2570163"/>
          <p14:tracePt t="34071" x="2662238" y="2587625"/>
          <p14:tracePt t="34079" x="2654300" y="2587625"/>
          <p14:tracePt t="34097" x="2595563" y="2587625"/>
          <p14:tracePt t="34103" x="2579688" y="2587625"/>
          <p14:tracePt t="34112" x="2554288" y="2570163"/>
          <p14:tracePt t="34130" x="2505075" y="2528888"/>
          <p14:tracePt t="34135" x="2487613" y="2505075"/>
          <p14:tracePt t="34145" x="2471738" y="2487613"/>
          <p14:tracePt t="34163" x="2430463" y="2446338"/>
          <p14:tracePt t="34167" x="2430463" y="2420938"/>
          <p14:tracePt t="34179" x="2422525" y="2397125"/>
          <p14:tracePt t="34197" x="2422525" y="2355850"/>
          <p14:tracePt t="34200" x="2422525" y="2330450"/>
          <p14:tracePt t="34212" x="2422525" y="2312988"/>
          <p14:tracePt t="34230" x="2422525" y="2271713"/>
          <p14:tracePt t="34232" x="2422525" y="2255838"/>
          <p14:tracePt t="34264" x="2422525" y="2230438"/>
          <p14:tracePt t="34272" x="2430463" y="2214563"/>
          <p14:tracePt t="34280" x="2430463" y="2206625"/>
          <p14:tracePt t="34297" x="2463800" y="2173288"/>
          <p14:tracePt t="34304" x="2471738" y="2173288"/>
          <p14:tracePt t="34312" x="2487613" y="2163763"/>
          <p14:tracePt t="34330" x="2528888" y="2139950"/>
          <p14:tracePt t="34336" x="2554288" y="2139950"/>
          <p14:tracePt t="34345" x="2571750" y="2122488"/>
          <p14:tracePt t="34363" x="2620963" y="2106613"/>
          <p14:tracePt t="34369" x="2654300" y="2106613"/>
          <p14:tracePt t="34379" x="2662238" y="2106613"/>
          <p14:tracePt t="34397" x="2720975" y="2106613"/>
          <p14:tracePt t="34401" x="2744788" y="2106613"/>
          <p14:tracePt t="34412" x="2778125" y="2106613"/>
          <p14:tracePt t="34430" x="2803525" y="2139950"/>
          <p14:tracePt t="34433" x="2811463" y="2147888"/>
          <p14:tracePt t="34445" x="2828925" y="2163763"/>
          <p14:tracePt t="34463" x="2828925" y="2206625"/>
          <p14:tracePt t="34465" x="2828925" y="2230438"/>
          <p14:tracePt t="34479" x="2828925" y="2247900"/>
          <p14:tracePt t="34497" x="2828925" y="2289175"/>
          <p14:tracePt t="34498" x="2811463" y="2289175"/>
          <p14:tracePt t="34512" x="2803525" y="2312988"/>
          <p14:tracePt t="34530" x="2762250" y="2330450"/>
          <p14:tracePt t="34546" x="2744788" y="2338388"/>
          <p14:tracePt t="34564" x="2720975" y="2338388"/>
          <p14:tracePt t="34570" x="2703513" y="2338388"/>
          <p14:tracePt t="34578" x="2679700" y="2338388"/>
          <p14:tracePt t="34597" x="2654300" y="2338388"/>
          <p14:tracePt t="34602" x="2636838" y="2330450"/>
          <p14:tracePt t="34612" x="2620963" y="2312988"/>
          <p14:tracePt t="34630" x="2595563" y="2297113"/>
          <p14:tracePt t="34634" x="2579688" y="2289175"/>
          <p14:tracePt t="34644" x="2571750" y="2271713"/>
          <p14:tracePt t="34664" x="2554288" y="2247900"/>
          <p14:tracePt t="34667" x="2546350" y="2247900"/>
          <p14:tracePt t="34679" x="2528888" y="2230438"/>
          <p14:tracePt t="34697" x="2528888" y="2189163"/>
          <p14:tracePt t="34711" x="2528888" y="2163763"/>
          <p14:tracePt t="34730" x="2528888" y="2139950"/>
          <p14:tracePt t="34732" x="2528888" y="2106613"/>
          <p14:tracePt t="34744" x="2528888" y="2098675"/>
          <p14:tracePt t="34764" x="2528888" y="2055813"/>
          <p14:tracePt t="34771" x="2528888" y="2039938"/>
          <p14:tracePt t="34787" x="2528888" y="2024063"/>
          <p14:tracePt t="34797" x="2546350" y="2014538"/>
          <p14:tracePt t="34811" x="2554288" y="1998663"/>
          <p14:tracePt t="34819" x="2571750" y="1998663"/>
          <p14:tracePt t="34830" x="2579688" y="1981200"/>
          <p14:tracePt t="34844" x="2636838" y="1973263"/>
          <p14:tracePt t="34863" x="2703513" y="1957388"/>
          <p14:tracePt t="34868" x="2736850" y="1957388"/>
          <p14:tracePt t="34878" x="2762250" y="1957388"/>
          <p14:tracePt t="34897" x="2811463" y="1957388"/>
          <p14:tracePt t="34900" x="2844800" y="1957388"/>
          <p14:tracePt t="34911" x="2886075" y="1973263"/>
          <p14:tracePt t="34930" x="2911475" y="2024063"/>
          <p14:tracePt t="34945" x="2935288" y="2106613"/>
          <p14:tracePt t="34965" x="2935288" y="2230438"/>
          <p14:tracePt t="34965" x="2935288" y="2297113"/>
          <p14:tracePt t="34978" x="2927350" y="2355850"/>
          <p14:tracePt t="34997" x="2870200" y="2462213"/>
          <p14:tracePt t="35005" x="2844800" y="2487613"/>
          <p14:tracePt t="35013" x="2811463" y="2505075"/>
          <p14:tracePt t="35030" x="2762250" y="2528888"/>
          <p14:tracePt t="35037" x="2736850" y="2562225"/>
          <p14:tracePt t="35045" x="2703513" y="2562225"/>
          <p14:tracePt t="35063" x="2654300" y="2570163"/>
          <p14:tracePt t="35069" x="2613025" y="2570163"/>
          <p14:tracePt t="35078" x="2579688" y="2570163"/>
          <p14:tracePt t="35097" x="2513013" y="2570163"/>
          <p14:tracePt t="35101" x="2487613" y="2570163"/>
          <p14:tracePt t="35111" x="2471738" y="2570163"/>
          <p14:tracePt t="35130" x="2422525" y="2546350"/>
          <p14:tracePt t="35134" x="2405063" y="2528888"/>
          <p14:tracePt t="35144" x="2389188" y="2505075"/>
          <p14:tracePt t="35164" x="2379663" y="2462213"/>
          <p14:tracePt t="35166" x="2379663" y="2420938"/>
          <p14:tracePt t="35177" x="2379663" y="2379663"/>
          <p14:tracePt t="35197" x="2379663" y="2297113"/>
          <p14:tracePt t="35198" x="2379663" y="2247900"/>
          <p14:tracePt t="35211" x="2389188" y="2230438"/>
          <p14:tracePt t="35230" x="2422525" y="2139950"/>
          <p14:tracePt t="35238" x="2430463" y="2122488"/>
          <p14:tracePt t="35246" x="2430463" y="2106613"/>
          <p14:tracePt t="35263" x="2463800" y="2081213"/>
          <p14:tracePt t="35278" x="2471738" y="2065338"/>
          <p14:tracePt t="35286" x="2487613" y="2065338"/>
          <p14:tracePt t="35297" x="2505075" y="2065338"/>
          <p14:tracePt t="35302" x="2513013" y="2055813"/>
          <p14:tracePt t="35311" x="2528888" y="2055813"/>
          <p14:tracePt t="35330" x="2554288" y="2055813"/>
          <p14:tracePt t="35335" x="2579688" y="2039938"/>
          <p14:tracePt t="35344" x="2595563" y="2039938"/>
          <p14:tracePt t="35363" x="2636838" y="2039938"/>
          <p14:tracePt t="35367" x="2662238" y="2039938"/>
          <p14:tracePt t="35377" x="2679700" y="2039938"/>
          <p14:tracePt t="35397" x="2720975" y="2039938"/>
          <p14:tracePt t="35399" x="2736850" y="2039938"/>
          <p14:tracePt t="35411" x="2744788" y="2039938"/>
          <p14:tracePt t="35430" x="2762250" y="2055813"/>
          <p14:tracePt t="35464" x="2778125" y="2055813"/>
          <p14:tracePt t="35464" x="2778125" y="2065338"/>
          <p14:tracePt t="37299" x="2803525" y="2065338"/>
          <p14:tracePt t="37307" x="2811463" y="2055813"/>
          <p14:tracePt t="37315" x="2828925" y="2055813"/>
          <p14:tracePt t="37323" x="2852738" y="2055813"/>
          <p14:tracePt t="37332" x="2870200" y="2039938"/>
          <p14:tracePt t="37346" x="2886075" y="2039938"/>
          <p14:tracePt t="37348" x="2894013" y="2039938"/>
          <p14:tracePt t="37360" x="2911475" y="2039938"/>
          <p14:tracePt t="37379" x="2935288" y="2039938"/>
          <p14:tracePt t="37380" x="2952750" y="2055813"/>
          <p14:tracePt t="37388" x="2968625" y="2055813"/>
          <p14:tracePt t="37396" x="2978150" y="2081213"/>
          <p14:tracePt t="37413" x="2994025" y="2106613"/>
          <p14:tracePt t="37420" x="3009900" y="2139950"/>
          <p14:tracePt t="37428" x="3009900" y="2163763"/>
          <p14:tracePt t="37446" x="3009900" y="2230438"/>
          <p14:tracePt t="37452" x="3009900" y="2255838"/>
          <p14:tracePt t="37461" x="3009900" y="2289175"/>
          <p14:tracePt t="37480" x="3009900" y="2338388"/>
          <p14:tracePt t="37484" x="2994025" y="2371725"/>
          <p14:tracePt t="37494" x="2994025" y="2379663"/>
          <p14:tracePt t="37513" x="2968625" y="2420938"/>
          <p14:tracePt t="37517" x="2952750" y="2438400"/>
          <p14:tracePt t="37527" x="2935288" y="2446338"/>
          <p14:tracePt t="37546" x="2911475" y="2462213"/>
          <p14:tracePt t="37549" x="2894013" y="2479675"/>
          <p14:tracePt t="37560" x="2870200" y="2479675"/>
          <p14:tracePt t="37580" x="2828925" y="2487613"/>
          <p14:tracePt t="37582" x="2811463" y="2487613"/>
          <p14:tracePt t="37594" x="2786063" y="2487613"/>
          <p14:tracePt t="37613" x="2736850" y="2487613"/>
          <p14:tracePt t="37614" x="2720975" y="2487613"/>
          <p14:tracePt t="37621" x="2703513" y="2487613"/>
          <p14:tracePt t="37629" x="2679700" y="2487613"/>
          <p14:tracePt t="37646" x="2654300" y="2487613"/>
          <p14:tracePt t="37653" x="2636838" y="2479675"/>
          <p14:tracePt t="37662" x="2620963" y="2479675"/>
          <p14:tracePt t="37680" x="2613025" y="2446338"/>
          <p14:tracePt t="37686" x="2595563" y="2446338"/>
          <p14:tracePt t="37694" x="2579688" y="2438400"/>
          <p14:tracePt t="37713" x="2571750" y="2413000"/>
          <p14:tracePt t="37718" x="2571750" y="2397125"/>
          <p14:tracePt t="37727" x="2554288" y="2379663"/>
          <p14:tracePt t="37746" x="2554288" y="2338388"/>
          <p14:tracePt t="37750" x="2546350" y="2330450"/>
          <p14:tracePt t="37761" x="2546350" y="2312988"/>
          <p14:tracePt t="37780" x="2528888" y="2271713"/>
          <p14:tracePt t="37790" x="2528888" y="2255838"/>
          <p14:tracePt t="37798" x="2528888" y="2247900"/>
          <p14:tracePt t="37813" x="2528888" y="2230438"/>
          <p14:tracePt t="37831" x="2528888" y="2214563"/>
          <p14:tracePt t="37879" x="2528888" y="2206625"/>
          <p14:tracePt t="38000" x="2528888" y="2189163"/>
          <p14:tracePt t="38386" x="2528888" y="2173288"/>
          <p14:tracePt t="38603" x="2546350" y="2173288"/>
          <p14:tracePt t="38612" x="2546350" y="2189163"/>
          <p14:tracePt t="38620" x="2554288" y="2189163"/>
          <p14:tracePt t="38629" x="2571750" y="2189163"/>
          <p14:tracePt t="38636" x="2579688" y="2206625"/>
          <p14:tracePt t="38644" x="2613025" y="2206625"/>
          <p14:tracePt t="38663" x="2654300" y="2214563"/>
          <p14:tracePt t="38668" x="2662238" y="2230438"/>
          <p14:tracePt t="38679" x="2695575" y="2230438"/>
          <p14:tracePt t="38696" x="2744788" y="2247900"/>
          <p14:tracePt t="38700" x="2762250" y="2247900"/>
          <p14:tracePt t="38711" x="2786063" y="2255838"/>
          <p14:tracePt t="38729" x="2811463" y="2255838"/>
          <p14:tracePt t="38732" x="2844800" y="2271713"/>
          <p14:tracePt t="38745" x="2852738" y="2271713"/>
          <p14:tracePt t="38763" x="2886075" y="2271713"/>
          <p14:tracePt t="38765" x="2894013" y="2271713"/>
          <p14:tracePt t="38777" x="2911475" y="2289175"/>
          <p14:tracePt t="38796" x="2952750" y="2289175"/>
          <p14:tracePt t="38798" x="2968625" y="2297113"/>
          <p14:tracePt t="38812" x="2978150" y="2297113"/>
          <p14:tracePt t="38813" x="2994025" y="2297113"/>
          <p14:tracePt t="38830" x="3019425" y="2312988"/>
          <p14:tracePt t="38837" x="3035300" y="2330450"/>
          <p14:tracePt t="38853" x="3052763" y="2338388"/>
          <p14:tracePt t="38863" x="3060700" y="2338388"/>
          <p14:tracePt t="38869" x="3060700" y="2355850"/>
          <p14:tracePt t="38879" x="3076575" y="2371725"/>
          <p14:tracePt t="38896" x="3086100" y="2397125"/>
          <p14:tracePt t="38901" x="3101975" y="2413000"/>
          <p14:tracePt t="38911" x="3101975" y="2420938"/>
          <p14:tracePt t="38929" x="3101975" y="2438400"/>
          <p14:tracePt t="38934" x="3117850" y="2438400"/>
          <p14:tracePt t="38945" x="3117850" y="2446338"/>
          <p14:tracePt t="38964" x="3127375" y="2462213"/>
          <p14:tracePt t="38974" x="3127375" y="2479675"/>
          <p14:tracePt t="38982" x="3127375" y="2487613"/>
          <p14:tracePt t="38996" x="3127375" y="2505075"/>
          <p14:tracePt t="38998" x="3127375" y="2520950"/>
          <p14:tracePt t="39012" x="3143250" y="2528888"/>
          <p14:tracePt t="39029" x="3143250" y="2570163"/>
          <p14:tracePt t="39031" x="3160713" y="2603500"/>
          <p14:tracePt t="39044" x="3160713" y="2628900"/>
          <p14:tracePt t="39063" x="3168650" y="2695575"/>
          <p14:tracePt t="39071" x="3168650" y="2719388"/>
          <p14:tracePt t="39079" x="3168650" y="2736850"/>
          <p14:tracePt t="39096" x="3168650" y="2778125"/>
          <p14:tracePt t="39103" x="3168650" y="2794000"/>
          <p14:tracePt t="39111" x="3168650" y="2836863"/>
          <p14:tracePt t="39130" x="3168650" y="2901950"/>
          <p14:tracePt t="39135" x="3168650" y="2943225"/>
          <p14:tracePt t="39146" x="3168650" y="2986088"/>
          <p14:tracePt t="39163" x="3127375" y="3092450"/>
          <p14:tracePt t="39167" x="3127375" y="3151188"/>
          <p14:tracePt t="39177" x="3117850" y="3176588"/>
          <p14:tracePt t="39196" x="3086100" y="3259138"/>
          <p14:tracePt t="39199" x="3060700" y="3300413"/>
          <p14:tracePt t="39210" x="3035300" y="3367088"/>
          <p14:tracePt t="39230" x="3009900" y="3433763"/>
          <p14:tracePt t="39244" x="2968625" y="3508375"/>
          <p14:tracePt t="39248" x="2935288" y="3557588"/>
          <p14:tracePt t="39263" x="2927350" y="3573463"/>
          <p14:tracePt t="39278" x="2911475" y="3616325"/>
          <p14:tracePt t="39279" x="2886075" y="3665538"/>
          <p14:tracePt t="39281" x="2852738" y="3706813"/>
          <p14:tracePt t="39297" x="2803525" y="3789363"/>
          <p14:tracePt t="39311" x="2778125" y="3830638"/>
          <p14:tracePt t="39313" x="2744788" y="3871913"/>
          <p14:tracePt t="39330" x="2662238" y="3956050"/>
          <p14:tracePt t="39345" x="2613025" y="4021138"/>
          <p14:tracePt t="39353" x="2579688" y="4054475"/>
          <p14:tracePt t="39364" x="2546350" y="4097338"/>
          <p14:tracePt t="39377" x="2487613" y="4138613"/>
          <p14:tracePt t="39385" x="2471738" y="4146550"/>
          <p14:tracePt t="39397" x="2446338" y="4162425"/>
          <p14:tracePt t="39412" x="2422525" y="4187825"/>
          <p14:tracePt t="39417" x="2389188" y="4203700"/>
          <p14:tracePt t="39430" x="2379663" y="4203700"/>
          <p14:tracePt t="39444" x="2338388" y="4246563"/>
          <p14:tracePt t="39449" x="2322513" y="4246563"/>
          <p14:tracePt t="39463" x="2297113" y="4254500"/>
          <p14:tracePt t="39478" x="2239963" y="4287838"/>
          <p14:tracePt t="39481" x="2214563" y="4295775"/>
          <p14:tracePt t="39497" x="2197100" y="4295775"/>
          <p14:tracePt t="39510" x="2173288" y="4311650"/>
          <p14:tracePt t="39511" x="2155825" y="4329113"/>
          <p14:tracePt t="39513" x="2132013" y="4329113"/>
          <p14:tracePt t="39530" x="2106613" y="4337050"/>
          <p14:tracePt t="39546" x="2090738" y="4337050"/>
          <p14:tracePt t="39563" x="2073275" y="4337050"/>
          <p14:tracePt t="39597" x="2065338" y="4337050"/>
          <p14:tracePt t="39612" x="2047875" y="4337050"/>
          <p14:tracePt t="39618" x="2039938" y="4337050"/>
          <p14:tracePt t="39630" x="2039938" y="4329113"/>
          <p14:tracePt t="39644" x="2024063" y="4329113"/>
          <p14:tracePt t="39679" x="2006600" y="4329113"/>
          <p14:tracePt t="39683" x="2006600" y="4311650"/>
          <p14:tracePt t="39860" x="1998663" y="4311650"/>
          <p14:tracePt t="39876" x="1982788" y="4311650"/>
          <p14:tracePt t="39884" x="1965325" y="4311650"/>
          <p14:tracePt t="39896" x="1957388" y="4329113"/>
          <p14:tracePt t="39900" x="1941513" y="4329113"/>
          <p14:tracePt t="39910" x="1924050" y="4337050"/>
          <p14:tracePt t="39929" x="1898650" y="4352925"/>
          <p14:tracePt t="39932" x="1882775" y="4352925"/>
          <p14:tracePt t="39945" x="1874838" y="4370388"/>
          <p14:tracePt t="39964" x="1857375" y="4370388"/>
          <p14:tracePt t="39965" x="1841500" y="4370388"/>
          <p14:tracePt t="39978" x="1841500" y="4378325"/>
          <p14:tracePt t="39996" x="1833563" y="4378325"/>
          <p14:tracePt t="40030" x="1816100" y="4378325"/>
          <p14:tracePt t="45962" x="1841500" y="4378325"/>
          <p14:tracePt t="45968" x="1874838" y="4378325"/>
          <p14:tracePt t="45980" x="1898650" y="4395788"/>
          <p14:tracePt t="45985" x="1924050" y="4411663"/>
          <p14:tracePt t="45994" x="1957388" y="4419600"/>
          <p14:tracePt t="46013" x="2006600" y="4437063"/>
          <p14:tracePt t="46017" x="2047875" y="4445000"/>
          <p14:tracePt t="46027" x="2106613" y="4460875"/>
          <p14:tracePt t="46046" x="2230438" y="4486275"/>
          <p14:tracePt t="46049" x="2281238" y="4486275"/>
          <p14:tracePt t="46061" x="2347913" y="4502150"/>
          <p14:tracePt t="46080" x="2487613" y="4527550"/>
          <p14:tracePt t="46082" x="2554288" y="4527550"/>
          <p14:tracePt t="46094" x="2620963" y="4545013"/>
          <p14:tracePt t="46113" x="2778125" y="4560888"/>
          <p14:tracePt t="46114" x="2828925" y="4560888"/>
          <p14:tracePt t="46121" x="2886075" y="4560888"/>
          <p14:tracePt t="46130" x="2952750" y="4560888"/>
          <p14:tracePt t="46147" x="3052763" y="4560888"/>
          <p14:tracePt t="46154" x="3086100" y="4545013"/>
          <p14:tracePt t="46162" x="3117850" y="4545013"/>
          <p14:tracePt t="46180" x="3201988" y="4519613"/>
          <p14:tracePt t="46186" x="3225800" y="4502150"/>
          <p14:tracePt t="46194" x="3251200" y="4486275"/>
          <p14:tracePt t="46213" x="3292475" y="4460875"/>
          <p14:tracePt t="46218" x="3309938" y="4445000"/>
          <p14:tracePt t="46227" x="3333750" y="4437063"/>
          <p14:tracePt t="46246" x="3359150" y="4395788"/>
          <p14:tracePt t="46250" x="3375025" y="4370388"/>
          <p14:tracePt t="46261" x="3392488" y="4352925"/>
          <p14:tracePt t="46280" x="3400425" y="4329113"/>
          <p14:tracePt t="46283" x="3416300" y="4295775"/>
          <p14:tracePt t="46294" x="3416300" y="4287838"/>
          <p14:tracePt t="46313" x="3433763" y="4254500"/>
          <p14:tracePt t="46315" x="3433763" y="4246563"/>
          <p14:tracePt t="46328" x="3441700" y="4213225"/>
          <p14:tracePt t="46347" x="3441700" y="4187825"/>
          <p14:tracePt t="46347" x="3441700" y="4162425"/>
          <p14:tracePt t="46355" x="3441700" y="4146550"/>
          <p14:tracePt t="46363" x="3441700" y="4121150"/>
          <p14:tracePt t="46380" x="3416300" y="4079875"/>
          <p14:tracePt t="46387" x="3392488" y="4038600"/>
          <p14:tracePt t="46395" x="3375025" y="4038600"/>
          <p14:tracePt t="46414" x="3351213" y="3997325"/>
          <p14:tracePt t="46428" x="3292475" y="3956050"/>
          <p14:tracePt t="46447" x="3243263" y="3930650"/>
          <p14:tracePt t="46452" x="3209925" y="3914775"/>
          <p14:tracePt t="46462" x="3184525" y="3914775"/>
          <p14:tracePt t="46480" x="3127375" y="3897313"/>
          <p14:tracePt t="46484" x="3086100" y="3897313"/>
          <p14:tracePt t="46496" x="3060700" y="3897313"/>
          <p14:tracePt t="46513" x="3009900" y="3897313"/>
          <p14:tracePt t="46516" x="2978150" y="3897313"/>
          <p14:tracePt t="46528" x="2952750" y="3897313"/>
          <p14:tracePt t="46547" x="2911475" y="3897313"/>
          <p14:tracePt t="46549" x="2886075" y="3897313"/>
          <p14:tracePt t="46562" x="2870200" y="3914775"/>
          <p14:tracePt t="46580" x="2803525" y="3956050"/>
          <p14:tracePt t="46581" x="2778125" y="3979863"/>
          <p14:tracePt t="46588" x="2744788" y="3997325"/>
          <p14:tracePt t="46597" x="2736850" y="4013200"/>
          <p14:tracePt t="46613" x="2679700" y="4064000"/>
          <p14:tracePt t="46621" x="2662238" y="4079875"/>
          <p14:tracePt t="46629" x="2636838" y="4105275"/>
          <p14:tracePt t="46647" x="2613025" y="4146550"/>
          <p14:tracePt t="46653" x="2595563" y="4162425"/>
          <p14:tracePt t="46662" x="2579688" y="4187825"/>
          <p14:tracePt t="46681" x="2554288" y="4246563"/>
          <p14:tracePt t="46685" x="2554288" y="4287838"/>
          <p14:tracePt t="46695" x="2546350" y="4329113"/>
          <p14:tracePt t="46713" x="2528888" y="4378325"/>
          <p14:tracePt t="46717" x="2528888" y="4419600"/>
          <p14:tracePt t="46728" x="2528888" y="4445000"/>
          <p14:tracePt t="46747" x="2528888" y="4519613"/>
          <p14:tracePt t="46750" x="2528888" y="4527550"/>
          <p14:tracePt t="46762" x="2528888" y="4545013"/>
          <p14:tracePt t="46780" x="2528888" y="4568825"/>
          <p14:tracePt t="46782" x="2528888" y="4586288"/>
          <p14:tracePt t="46795" x="2528888" y="4602163"/>
          <p14:tracePt t="46814" x="2546350" y="4643438"/>
          <p14:tracePt t="46827" x="2554288" y="4668838"/>
          <p14:tracePt t="46847" x="2613025" y="4710113"/>
          <p14:tracePt t="46854" x="2636838" y="4735513"/>
          <p14:tracePt t="46862" x="2662238" y="4751388"/>
          <p14:tracePt t="46881" x="2720975" y="4776788"/>
          <p14:tracePt t="46886" x="2736850" y="4792663"/>
          <p14:tracePt t="46895" x="2762250" y="4802188"/>
          <p14:tracePt t="46914" x="2811463" y="4833938"/>
          <p14:tracePt t="46919" x="2828925" y="4833938"/>
          <p14:tracePt t="46928" x="2852738" y="4843463"/>
          <p14:tracePt t="46947" x="2894013" y="4859338"/>
          <p14:tracePt t="46951" x="2935288" y="4876800"/>
          <p14:tracePt t="46961" x="2968625" y="4876800"/>
          <p14:tracePt t="46981" x="3019425" y="4884738"/>
          <p14:tracePt t="46983" x="3052763" y="4884738"/>
          <p14:tracePt t="46994" x="3076575" y="4884738"/>
          <p14:tracePt t="47014" x="3127375" y="4884738"/>
          <p14:tracePt t="47015" x="3143250" y="4884738"/>
          <p14:tracePt t="47027" x="3160713" y="4884738"/>
          <p14:tracePt t="47047" x="3201988" y="4884738"/>
          <p14:tracePt t="47048" x="3209925" y="4876800"/>
          <p14:tracePt t="47061" x="3243263" y="4876800"/>
          <p14:tracePt t="47080" x="3267075" y="4843463"/>
          <p14:tracePt t="47088" x="3284538" y="4833938"/>
          <p14:tracePt t="47096" x="3309938" y="4818063"/>
          <p14:tracePt t="47114" x="3333750" y="4792663"/>
          <p14:tracePt t="47120" x="3333750" y="4776788"/>
          <p14:tracePt t="47128" x="3359150" y="4751388"/>
          <p14:tracePt t="47147" x="3392488" y="4718050"/>
          <p14:tracePt t="47152" x="3400425" y="4694238"/>
          <p14:tracePt t="47161" x="3416300" y="4684713"/>
          <p14:tracePt t="47180" x="3441700" y="4643438"/>
          <p14:tracePt t="47184" x="3459163" y="4627563"/>
          <p14:tracePt t="47194" x="3475038" y="4602163"/>
          <p14:tracePt t="47214" x="3482975" y="4560888"/>
          <p14:tracePt t="47217" x="3500438" y="4545013"/>
          <p14:tracePt t="47228" x="3500438" y="4527550"/>
          <p14:tracePt t="47247" x="3516313" y="4502150"/>
          <p14:tracePt t="47249" x="3516313" y="4486275"/>
          <p14:tracePt t="47261" x="3516313" y="4460875"/>
          <p14:tracePt t="47280" x="3516313" y="4419600"/>
          <p14:tracePt t="47282" x="3516313" y="4378325"/>
          <p14:tracePt t="47294" x="3516313" y="4352925"/>
          <p14:tracePt t="47314" x="3516313" y="4270375"/>
          <p14:tracePt t="47321" x="3516313" y="4246563"/>
          <p14:tracePt t="47329" x="3516313" y="4229100"/>
          <p14:tracePt t="47347" x="3516313" y="4187825"/>
          <p14:tracePt t="47353" x="3500438" y="4162425"/>
          <p14:tracePt t="47362" x="3482975" y="4146550"/>
          <p14:tracePt t="47380" x="3459163" y="4105275"/>
          <p14:tracePt t="47386" x="3441700" y="4097338"/>
          <p14:tracePt t="47394" x="3433763" y="4079875"/>
          <p14:tracePt t="47413" x="3392488" y="4038600"/>
          <p14:tracePt t="47418" x="3359150" y="4021138"/>
          <p14:tracePt t="47427" x="3351213" y="3997325"/>
          <p14:tracePt t="47447" x="3284538" y="3971925"/>
          <p14:tracePt t="47450" x="3251200" y="3956050"/>
          <p14:tracePt t="47461" x="3209925" y="3938588"/>
          <p14:tracePt t="47481" x="3160713" y="3930650"/>
          <p14:tracePt t="47482" x="3127375" y="3914775"/>
          <p14:tracePt t="47494" x="3101975" y="3914775"/>
          <p14:tracePt t="47514" x="3052763" y="3897313"/>
          <p14:tracePt t="47515" x="3019425" y="3897313"/>
          <p14:tracePt t="47527" x="2994025" y="3897313"/>
          <p14:tracePt t="47547" x="2935288" y="3897313"/>
          <p14:tracePt t="47555" x="2911475" y="3897313"/>
          <p14:tracePt t="47563" x="2894013" y="3897313"/>
          <p14:tracePt t="47581" x="2852738" y="3897313"/>
          <p14:tracePt t="47587" x="2828925" y="3914775"/>
          <p14:tracePt t="47595" x="2811463" y="3914775"/>
          <p14:tracePt t="47613" x="2762250" y="3930650"/>
          <p14:tracePt t="47619" x="2744788" y="3956050"/>
          <p14:tracePt t="47629" x="2720975" y="3971925"/>
          <p14:tracePt t="47647" x="2679700" y="3997325"/>
          <p14:tracePt t="47651" x="2662238" y="4013200"/>
          <p14:tracePt t="47661" x="2636838" y="4021138"/>
          <p14:tracePt t="47680" x="2613025" y="4064000"/>
          <p14:tracePt t="47684" x="2579688" y="4097338"/>
          <p14:tracePt t="47695" x="2571750" y="4105275"/>
          <p14:tracePt t="47714" x="2554288" y="4146550"/>
          <p14:tracePt t="47716" x="2528888" y="4171950"/>
          <p14:tracePt t="47727" x="2528888" y="4187825"/>
          <p14:tracePt t="47747" x="2505075" y="4229100"/>
          <p14:tracePt t="47749" x="2505075" y="4254500"/>
          <p14:tracePt t="47762" x="2487613" y="4270375"/>
          <p14:tracePt t="47781" x="2471738" y="4352925"/>
          <p14:tracePt t="47788" x="2463800" y="4378325"/>
          <p14:tracePt t="47796" x="2463800" y="4419600"/>
          <p14:tracePt t="47813" x="2463800" y="4502150"/>
          <p14:tracePt t="47820" x="2463800" y="4560888"/>
          <p14:tracePt t="47829" x="2446338" y="4602163"/>
          <p14:tracePt t="47847" x="2446338" y="4694238"/>
          <p14:tracePt t="47853" x="2446338" y="4718050"/>
          <p14:tracePt t="47861" x="2446338" y="4776788"/>
          <p14:tracePt t="47880" x="2446338" y="4833938"/>
          <p14:tracePt t="47885" x="2446338" y="4859338"/>
          <p14:tracePt t="47895" x="2446338" y="4884738"/>
          <p14:tracePt t="47913" x="2463800" y="4918075"/>
          <p14:tracePt t="47917" x="2463800" y="4941888"/>
          <p14:tracePt t="47927" x="2463800" y="4959350"/>
          <p14:tracePt t="47947" x="2471738" y="4967288"/>
          <p14:tracePt t="47958" x="2487613" y="4983163"/>
          <p14:tracePt t="47981" x="2487613" y="5000625"/>
          <p14:tracePt t="47989" x="2505075" y="5000625"/>
          <p14:tracePt t="48030" x="2513013" y="5008563"/>
          <p14:tracePt t="48063" x="2528888" y="5008563"/>
          <p14:tracePt t="48070" x="2546350" y="5026025"/>
          <p14:tracePt t="48102" x="2554288" y="5026025"/>
          <p14:tracePt t="87066" x="2613025" y="4941888"/>
          <p14:tracePt t="87074" x="2695575" y="4876800"/>
          <p14:tracePt t="87082" x="2803525" y="4776788"/>
          <p14:tracePt t="87090" x="2911475" y="4694238"/>
          <p14:tracePt t="87098" x="3009900" y="4610100"/>
          <p14:tracePt t="87113" x="3101975" y="4527550"/>
          <p14:tracePt t="87114" x="3184525" y="4460875"/>
          <p14:tracePt t="87127" x="3359150" y="4295775"/>
          <p14:tracePt t="87146" x="3673475" y="4021138"/>
          <p14:tracePt t="87147" x="3814763" y="3871913"/>
          <p14:tracePt t="87160" x="3963988" y="3706813"/>
          <p14:tracePt t="87180" x="4254500" y="3390900"/>
          <p14:tracePt t="87187" x="4287838" y="3349625"/>
          <p14:tracePt t="87195" x="4346575" y="3284538"/>
          <p14:tracePt t="87213" x="4445000" y="3192463"/>
          <p14:tracePt t="87219" x="4470400" y="3159125"/>
          <p14:tracePt t="87227" x="4486275" y="3135313"/>
          <p14:tracePt t="87246" x="4511675" y="3117850"/>
          <p14:tracePt t="87260" x="4519613" y="3117850"/>
          <p14:tracePt t="87284" x="4537075" y="3117850"/>
          <p14:tracePt t="87316" x="4552950" y="3117850"/>
          <p14:tracePt t="87340" x="4560888" y="3109913"/>
          <p14:tracePt t="87348" x="4594225" y="3068638"/>
          <p14:tracePt t="87356" x="4635500" y="3009900"/>
          <p14:tracePt t="87364" x="4743450" y="2886075"/>
          <p14:tracePt t="87372" x="4868863" y="2736850"/>
          <p14:tracePt t="87380" x="5018088" y="2546350"/>
          <p14:tracePt t="87394" x="5208588" y="2289175"/>
          <p14:tracePt t="87396" x="5424488" y="2024063"/>
          <p14:tracePt t="87413" x="5905500" y="1435100"/>
          <p14:tracePt t="87428" x="6203950" y="1095375"/>
          <p14:tracePt t="87429" x="6767513" y="506413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CYCLE REPLICATIF DU VIH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u="sng" dirty="0"/>
              <a:t>ÉTAPE 1:</a:t>
            </a:r>
            <a:r>
              <a:rPr lang="fr-FR" sz="2000" dirty="0"/>
              <a:t> CONSÉQUENCES PHYSIOPATHOLOGIQUES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4A0A9B8-777C-036F-59CC-690FF10E35AD}"/>
              </a:ext>
            </a:extLst>
          </p:cNvPr>
          <p:cNvSpPr txBox="1"/>
          <p:nvPr/>
        </p:nvSpPr>
        <p:spPr>
          <a:xfrm>
            <a:off x="346364" y="900238"/>
            <a:ext cx="77308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Tropisme cellulaire:</a:t>
            </a:r>
          </a:p>
        </p:txBody>
      </p:sp>
      <p:graphicFrame>
        <p:nvGraphicFramePr>
          <p:cNvPr id="7" name="Tableau 8">
            <a:extLst>
              <a:ext uri="{FF2B5EF4-FFF2-40B4-BE49-F238E27FC236}">
                <a16:creationId xmlns:a16="http://schemas.microsoft.com/office/drawing/2014/main" id="{54C9BA60-EC03-4E6F-90C8-4825CD5941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2517564"/>
              </p:ext>
            </p:extLst>
          </p:nvPr>
        </p:nvGraphicFramePr>
        <p:xfrm>
          <a:off x="346364" y="1691487"/>
          <a:ext cx="11405754" cy="767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01918">
                  <a:extLst>
                    <a:ext uri="{9D8B030D-6E8A-4147-A177-3AD203B41FA5}">
                      <a16:colId xmlns:a16="http://schemas.microsoft.com/office/drawing/2014/main" val="574126298"/>
                    </a:ext>
                  </a:extLst>
                </a:gridCol>
                <a:gridCol w="3801918">
                  <a:extLst>
                    <a:ext uri="{9D8B030D-6E8A-4147-A177-3AD203B41FA5}">
                      <a16:colId xmlns:a16="http://schemas.microsoft.com/office/drawing/2014/main" val="722234402"/>
                    </a:ext>
                  </a:extLst>
                </a:gridCol>
                <a:gridCol w="3801918">
                  <a:extLst>
                    <a:ext uri="{9D8B030D-6E8A-4147-A177-3AD203B41FA5}">
                      <a16:colId xmlns:a16="http://schemas.microsoft.com/office/drawing/2014/main" val="41355196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2000" dirty="0">
                          <a:solidFill>
                            <a:schemeClr val="tx1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R5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>
                          <a:solidFill>
                            <a:schemeClr val="tx1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X4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85A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>
                          <a:latin typeface="Heiti TC Medium" pitchFamily="2" charset="-128"/>
                          <a:ea typeface="Heiti TC Medium" pitchFamily="2" charset="-128"/>
                        </a:rPr>
                        <a:t>Double tropisme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01558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tx1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CD4 + CCR5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tx1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CD4 + CXCR4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tx1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CD4 + CCR5 ou CXCR4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427542"/>
                  </a:ext>
                </a:extLst>
              </a:tr>
            </a:tbl>
          </a:graphicData>
        </a:graphic>
      </p:graphicFrame>
      <p:sp>
        <p:nvSpPr>
          <p:cNvPr id="9" name="ZoneTexte 8">
            <a:extLst>
              <a:ext uri="{FF2B5EF4-FFF2-40B4-BE49-F238E27FC236}">
                <a16:creationId xmlns:a16="http://schemas.microsoft.com/office/drawing/2014/main" id="{D2B09C93-44C3-960F-7EF2-F31FA4880342}"/>
              </a:ext>
            </a:extLst>
          </p:cNvPr>
          <p:cNvSpPr txBox="1"/>
          <p:nvPr/>
        </p:nvSpPr>
        <p:spPr>
          <a:xfrm>
            <a:off x="346364" y="2697247"/>
            <a:ext cx="51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Cellules infectées:</a:t>
            </a:r>
          </a:p>
        </p:txBody>
      </p:sp>
      <p:graphicFrame>
        <p:nvGraphicFramePr>
          <p:cNvPr id="11" name="Tableau 11">
            <a:extLst>
              <a:ext uri="{FF2B5EF4-FFF2-40B4-BE49-F238E27FC236}">
                <a16:creationId xmlns:a16="http://schemas.microsoft.com/office/drawing/2014/main" id="{D301A411-1A6A-8A25-1F38-16007CCD8D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2210082"/>
              </p:ext>
            </p:extLst>
          </p:nvPr>
        </p:nvGraphicFramePr>
        <p:xfrm>
          <a:off x="346364" y="3429000"/>
          <a:ext cx="11405754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02877">
                  <a:extLst>
                    <a:ext uri="{9D8B030D-6E8A-4147-A177-3AD203B41FA5}">
                      <a16:colId xmlns:a16="http://schemas.microsoft.com/office/drawing/2014/main" val="2499130661"/>
                    </a:ext>
                  </a:extLst>
                </a:gridCol>
                <a:gridCol w="5702877">
                  <a:extLst>
                    <a:ext uri="{9D8B030D-6E8A-4147-A177-3AD203B41FA5}">
                      <a16:colId xmlns:a16="http://schemas.microsoft.com/office/drawing/2014/main" val="141592093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fr-FR" sz="2000" dirty="0">
                          <a:solidFill>
                            <a:schemeClr val="tx1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Dans le sang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>
                          <a:solidFill>
                            <a:schemeClr val="tx1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Dans les tissus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7456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Lymphocytes </a:t>
                      </a:r>
                      <a:r>
                        <a:rPr lang="fr-FR" dirty="0" err="1">
                          <a:latin typeface="Heiti TC Medium" pitchFamily="2" charset="-128"/>
                          <a:ea typeface="Heiti TC Medium" pitchFamily="2" charset="-128"/>
                        </a:rPr>
                        <a:t>T</a:t>
                      </a: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 CD4+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Monocytes circulants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Monocytes / macrophages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Cellules dendritiques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Lymphocytes </a:t>
                      </a:r>
                      <a:r>
                        <a:rPr lang="fr-FR" dirty="0" err="1">
                          <a:latin typeface="Heiti TC Medium" pitchFamily="2" charset="-128"/>
                          <a:ea typeface="Heiti TC Medium" pitchFamily="2" charset="-128"/>
                        </a:rPr>
                        <a:t>T</a:t>
                      </a: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 CD4+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50785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131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890"/>
    </mc:Choice>
    <mc:Fallback xmlns="">
      <p:transition spd="slow" advTm="11389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CYCLE REPLICATIF DU VIH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u="sng" dirty="0"/>
              <a:t>ÉTAPE 1:</a:t>
            </a:r>
            <a:r>
              <a:rPr lang="fr-FR" sz="2000" dirty="0"/>
              <a:t> CONSÉQUENCES PHYSIOPATHOLOGIQUES 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F9E757A4-F259-FB18-C754-B472C6C9AB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0807" y="945574"/>
            <a:ext cx="8830386" cy="4427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898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305"/>
    </mc:Choice>
    <mc:Fallback xmlns="">
      <p:transition spd="slow" advTm="42305"/>
    </mc:Fallback>
  </mc:AlternateContent>
  <p:extLst>
    <p:ext uri="{3A86A75C-4F4B-4683-9AE1-C65F6400EC91}">
      <p14:laserTraceLst xmlns:p14="http://schemas.microsoft.com/office/powerpoint/2010/main">
        <p14:tracePtLst>
          <p14:tracePt t="15822" x="4130675" y="6750050"/>
          <p14:tracePt t="15834" x="4097338" y="6608763"/>
          <p14:tracePt t="15839" x="4071938" y="6443663"/>
          <p14:tracePt t="15855" x="4022725" y="6037263"/>
          <p14:tracePt t="15861" x="4022725" y="5821363"/>
          <p14:tracePt t="15869" x="4005263" y="5581650"/>
          <p14:tracePt t="15884" x="4005263" y="5348288"/>
          <p14:tracePt t="15886" x="4005263" y="5116513"/>
          <p14:tracePt t="15899" x="4005263" y="4884738"/>
          <p14:tracePt t="15917" x="4022725" y="4411663"/>
          <p14:tracePt t="15918" x="4056063" y="4203700"/>
          <p14:tracePt t="15925" x="4130675" y="3997325"/>
          <p14:tracePt t="15933" x="4197350" y="3806825"/>
          <p14:tracePt t="15951" x="4321175" y="3573463"/>
          <p14:tracePt t="15958" x="4387850" y="3424238"/>
          <p14:tracePt t="15966" x="4470400" y="3308350"/>
          <p14:tracePt t="15984" x="4552950" y="3233738"/>
          <p14:tracePt t="16328" x="4537075" y="3233738"/>
          <p14:tracePt t="16336" x="4519613" y="3233738"/>
          <p14:tracePt t="16344" x="4511675" y="3233738"/>
          <p14:tracePt t="16352" x="4495800" y="3233738"/>
          <p14:tracePt t="16360" x="4486275" y="3233738"/>
          <p14:tracePt t="16368" x="4454525" y="3233738"/>
          <p14:tracePt t="16384" x="4429125" y="3233738"/>
          <p14:tracePt t="16399" x="4411663" y="3233738"/>
          <p14:tracePt t="16415" x="4387850" y="3233738"/>
          <p14:tracePt t="16424" x="4370388" y="3233738"/>
          <p14:tracePt t="16447" x="4362450" y="3233738"/>
          <p14:tracePt t="16466" x="4362450" y="3241675"/>
          <p14:tracePt t="16481" x="4346575" y="3241675"/>
          <p14:tracePt t="16843" x="4329113" y="3241675"/>
          <p14:tracePt t="16883" x="4321175" y="3241675"/>
          <p14:tracePt t="16900" x="4305300" y="3241675"/>
          <p14:tracePt t="16916" x="4287838" y="3241675"/>
          <p14:tracePt t="16932" x="4279900" y="3241675"/>
          <p14:tracePt t="16948" x="4262438" y="3241675"/>
          <p14:tracePt t="16956" x="4254500" y="3241675"/>
          <p14:tracePt t="16972" x="4238625" y="3259138"/>
          <p14:tracePt t="16988" x="4221163" y="3259138"/>
          <p14:tracePt t="17004" x="4213225" y="3275013"/>
          <p14:tracePt t="17015" x="4197350" y="3275013"/>
          <p14:tracePt t="17033" x="4179888" y="3275013"/>
          <p14:tracePt t="17036" x="4171950" y="3275013"/>
          <p14:tracePt t="17066" x="4154488" y="3284538"/>
          <p14:tracePt t="17069" x="4138613" y="3284538"/>
          <p14:tracePt t="17099" x="4130675" y="3284538"/>
          <p14:tracePt t="17101" x="4113213" y="3300413"/>
          <p14:tracePt t="17133" x="4097338" y="3300413"/>
          <p14:tracePt t="17133" x="4089400" y="3300413"/>
          <p14:tracePt t="17149" x="4071938" y="3300413"/>
          <p14:tracePt t="17166" x="4056063" y="3300413"/>
          <p14:tracePt t="17173" x="4056063" y="3308350"/>
          <p14:tracePt t="17181" x="4048125" y="3308350"/>
          <p14:tracePt t="17189" x="4030663" y="3308350"/>
          <p14:tracePt t="17215" x="4022725" y="3308350"/>
          <p14:tracePt t="17222" x="4005263" y="3308350"/>
          <p14:tracePt t="17233" x="3989388" y="3325813"/>
          <p14:tracePt t="17247" x="3963988" y="3325813"/>
          <p14:tracePt t="17254" x="3948113" y="3325813"/>
          <p14:tracePt t="17266" x="3940175" y="3325813"/>
          <p14:tracePt t="17281" x="3906838" y="3325813"/>
          <p14:tracePt t="17286" x="3898900" y="3325813"/>
          <p14:tracePt t="17300" x="3881438" y="3325813"/>
          <p14:tracePt t="17314" x="3822700" y="3325813"/>
          <p14:tracePt t="17318" x="3814763" y="3325813"/>
          <p14:tracePt t="17333" x="3781425" y="3325813"/>
          <p14:tracePt t="17348" x="3748088" y="3325813"/>
          <p14:tracePt t="17350" x="3716338" y="3325813"/>
          <p14:tracePt t="17366" x="3690938" y="3325813"/>
          <p14:tracePt t="17380" x="3665538" y="3325813"/>
          <p14:tracePt t="17380" x="3649663" y="3325813"/>
          <p14:tracePt t="17383" x="3624263" y="3325813"/>
          <p14:tracePt t="17400" x="3567113" y="3325813"/>
          <p14:tracePt t="17415" x="3516313" y="3300413"/>
          <p14:tracePt t="17423" x="3500438" y="3284538"/>
          <p14:tracePt t="17433" x="3475038" y="3259138"/>
          <p14:tracePt t="17447" x="3459163" y="3241675"/>
          <p14:tracePt t="17447" x="3459163" y="3233738"/>
          <p14:tracePt t="17455" x="3441700" y="3233738"/>
          <p14:tracePt t="17466" x="3441700" y="3217863"/>
          <p14:tracePt t="17480" x="3441700" y="3176588"/>
          <p14:tracePt t="17487" x="3475038" y="3159125"/>
          <p14:tracePt t="17810" x="3459163" y="3159125"/>
          <p14:tracePt t="17817" x="3400425" y="3200400"/>
          <p14:tracePt t="17825" x="3351213" y="3259138"/>
          <p14:tracePt t="17834" x="3292475" y="3325813"/>
          <p14:tracePt t="17842" x="3243263" y="3390900"/>
          <p14:tracePt t="17850" x="3168650" y="3467100"/>
          <p14:tracePt t="17866" x="3019425" y="3657600"/>
          <p14:tracePt t="17874" x="2968625" y="3706813"/>
          <p14:tracePt t="17882" x="2803525" y="3914775"/>
          <p14:tracePt t="17899" x="2662238" y="4054475"/>
          <p14:tracePt t="17906" x="2595563" y="4146550"/>
          <p14:tracePt t="17915" x="2528888" y="4213225"/>
          <p14:tracePt t="17933" x="2463800" y="4287838"/>
          <p14:tracePt t="17938" x="2430463" y="4329113"/>
          <p14:tracePt t="17949" x="2422525" y="4352925"/>
          <p14:tracePt t="17966" x="2379663" y="4378325"/>
          <p14:tracePt t="17970" x="2379663" y="4395788"/>
          <p14:tracePt t="17982" x="2363788" y="4395788"/>
          <p14:tracePt t="17999" x="2347913" y="4395788"/>
          <p14:tracePt t="18019" x="2338388" y="4395788"/>
          <p14:tracePt t="18035" x="2338388" y="4378325"/>
          <p14:tracePt t="18043" x="2322513" y="4352925"/>
          <p14:tracePt t="18051" x="2322513" y="4337050"/>
          <p14:tracePt t="18059" x="2322513" y="4311650"/>
          <p14:tracePt t="18067" x="2314575" y="4270375"/>
          <p14:tracePt t="18081" x="2297113" y="4246563"/>
          <p14:tracePt t="18083" x="2297113" y="4203700"/>
          <p14:tracePt t="18100" x="2281238" y="4121150"/>
          <p14:tracePt t="18114" x="2281238" y="4064000"/>
          <p14:tracePt t="18115" x="2273300" y="4013200"/>
          <p14:tracePt t="18133" x="2273300" y="3897313"/>
          <p14:tracePt t="18148" x="2273300" y="3781425"/>
          <p14:tracePt t="18156" x="2273300" y="3722688"/>
          <p14:tracePt t="18166" x="2273300" y="3657600"/>
          <p14:tracePt t="18180" x="2273300" y="3516313"/>
          <p14:tracePt t="18188" x="2273300" y="3449638"/>
          <p14:tracePt t="18199" x="2273300" y="3382963"/>
          <p14:tracePt t="18215" x="2273300" y="3241675"/>
          <p14:tracePt t="18220" x="2273300" y="3176588"/>
          <p14:tracePt t="18233" x="2255838" y="3109913"/>
          <p14:tracePt t="18247" x="2255838" y="2968625"/>
          <p14:tracePt t="18252" x="2255838" y="2960688"/>
          <p14:tracePt t="18267" x="2255838" y="2919413"/>
          <p14:tracePt t="18282" x="2239963" y="2836863"/>
          <p14:tracePt t="18285" x="2239963" y="2794000"/>
          <p14:tracePt t="18300" x="2230438" y="2736850"/>
          <p14:tracePt t="18314" x="2214563" y="2670175"/>
          <p14:tracePt t="18317" x="2197100" y="2611438"/>
          <p14:tracePt t="18333" x="2197100" y="2562225"/>
          <p14:tracePt t="18333" x="2197100" y="2520950"/>
          <p14:tracePt t="18348" x="2197100" y="2479675"/>
          <p14:tracePt t="18349" x="2197100" y="2420938"/>
          <p14:tracePt t="18367" x="2197100" y="2330450"/>
          <p14:tracePt t="18380" x="2197100" y="2271713"/>
          <p14:tracePt t="18382" x="2197100" y="2214563"/>
          <p14:tracePt t="18400" x="2273300" y="2081213"/>
          <p14:tracePt t="18415" x="2363788" y="1931988"/>
          <p14:tracePt t="18736" x="2363788" y="1916113"/>
          <p14:tracePt t="18743" x="2363788" y="1898650"/>
          <p14:tracePt t="18752" x="2363788" y="1890713"/>
          <p14:tracePt t="18760" x="2363788" y="1857375"/>
          <p14:tracePt t="18768" x="2363788" y="1824038"/>
          <p14:tracePt t="18781" x="2363788" y="1808163"/>
          <p14:tracePt t="18784" x="2363788" y="1766888"/>
          <p14:tracePt t="18800" x="2363788" y="1741488"/>
          <p14:tracePt t="18813" x="2363788" y="1700213"/>
          <p14:tracePt t="18814" x="2363788" y="1666875"/>
          <p14:tracePt t="18816" x="2347913" y="1641475"/>
          <p14:tracePt t="18833" x="2347913" y="1600200"/>
          <p14:tracePt t="18849" x="2347913" y="1558925"/>
          <p14:tracePt t="18856" x="2347913" y="1533525"/>
          <p14:tracePt t="18866" x="2347913" y="1517650"/>
          <p14:tracePt t="18880" x="2347913" y="1492250"/>
          <p14:tracePt t="18888" x="2347913" y="1476375"/>
          <p14:tracePt t="18900" x="2347913" y="1468438"/>
          <p14:tracePt t="18915" x="2347913" y="1435100"/>
          <p14:tracePt t="18921" x="2347913" y="1409700"/>
          <p14:tracePt t="18933" x="2347913" y="1393825"/>
          <p14:tracePt t="18947" x="2347913" y="1350963"/>
          <p14:tracePt t="18953" x="2347913" y="1343025"/>
          <p14:tracePt t="18966" x="2347913" y="1327150"/>
          <p14:tracePt t="18982" x="2363788" y="1285875"/>
          <p14:tracePt t="18985" x="2363788" y="1276350"/>
          <p14:tracePt t="19000" x="2363788" y="1260475"/>
          <p14:tracePt t="19014" x="2363788" y="1244600"/>
          <p14:tracePt t="19017" x="2379663" y="1235075"/>
          <p14:tracePt t="19048" x="2379663" y="1219200"/>
          <p14:tracePt t="19066" x="2379663" y="1201738"/>
          <p14:tracePt t="19138" x="2379663" y="1193800"/>
          <p14:tracePt t="20556" x="2379663" y="1177925"/>
          <p14:tracePt t="20588" x="2389188" y="1177925"/>
          <p14:tracePt t="20692" x="2405063" y="1177925"/>
          <p14:tracePt t="21739" x="2422525" y="1177925"/>
          <p14:tracePt t="21771" x="2430463" y="1177925"/>
          <p14:tracePt t="21804" x="2446338" y="1177925"/>
          <p14:tracePt t="21836" x="2463800" y="1177925"/>
          <p14:tracePt t="21868" x="2471738" y="1177925"/>
          <p14:tracePt t="21884" x="2487613" y="1177925"/>
          <p14:tracePt t="21916" x="2505075" y="1177925"/>
          <p14:tracePt t="21957" x="2513013" y="1177925"/>
          <p14:tracePt t="22021" x="2528888" y="1177925"/>
          <p14:tracePt t="23261" x="2513013" y="1177925"/>
          <p14:tracePt t="23519" x="2513013" y="1160463"/>
          <p14:tracePt t="23752" x="2513013" y="1152525"/>
          <p14:tracePt t="23817" x="2528888" y="1152525"/>
          <p14:tracePt t="23833" x="2528888" y="1136650"/>
          <p14:tracePt t="23849" x="2546350" y="1136650"/>
          <p14:tracePt t="23857" x="2546350" y="1119188"/>
          <p14:tracePt t="23873" x="2546350" y="1111250"/>
          <p14:tracePt t="23882" x="2554288" y="1111250"/>
          <p14:tracePt t="23994" x="2571750" y="1111250"/>
          <p14:tracePt t="24115" x="2571750" y="1119188"/>
          <p14:tracePt t="24179" x="2579688" y="1119188"/>
          <p14:tracePt t="24276" x="2579688" y="1136650"/>
          <p14:tracePt t="24710" x="2595563" y="1136650"/>
          <p14:tracePt t="24735" x="2595563" y="1152525"/>
          <p14:tracePt t="24743" x="2613025" y="1152525"/>
          <p14:tracePt t="24759" x="2620963" y="1152525"/>
          <p14:tracePt t="24783" x="2636838" y="1152525"/>
          <p14:tracePt t="24799" x="2654300" y="1160463"/>
          <p14:tracePt t="24816" x="2662238" y="1160463"/>
          <p14:tracePt t="24839" x="2679700" y="1160463"/>
          <p14:tracePt t="24865" x="2695575" y="1177925"/>
          <p14:tracePt t="24883" x="2703513" y="1177925"/>
          <p14:tracePt t="24896" x="2720975" y="1177925"/>
          <p14:tracePt t="24904" x="2720975" y="1193800"/>
          <p14:tracePt t="24920" x="2736850" y="1193800"/>
          <p14:tracePt t="24950" x="2744788" y="1201738"/>
          <p14:tracePt t="24968" x="2762250" y="1219200"/>
          <p14:tracePt t="25000" x="2778125" y="1219200"/>
          <p14:tracePt t="25008" x="2778125" y="1235075"/>
          <p14:tracePt t="25033" x="2786063" y="1235075"/>
          <p14:tracePt t="25041" x="2786063" y="1244600"/>
          <p14:tracePt t="25065" x="2803525" y="1244600"/>
          <p14:tracePt t="25073" x="2803525" y="1260475"/>
          <p14:tracePt t="25097" x="2811463" y="1260475"/>
          <p14:tracePt t="25105" x="2811463" y="1276350"/>
          <p14:tracePt t="25121" x="2811463" y="1285875"/>
          <p14:tracePt t="25131" x="2828925" y="1285875"/>
          <p14:tracePt t="25153" x="2828925" y="1301750"/>
          <p14:tracePt t="25186" x="2844800" y="1309688"/>
          <p14:tracePt t="25210" x="2844800" y="1327150"/>
          <p14:tracePt t="25234" x="2852738" y="1343025"/>
          <p14:tracePt t="25258" x="2852738" y="1350963"/>
          <p14:tracePt t="25274" x="2852738" y="1368425"/>
          <p14:tracePt t="25290" x="2870200" y="1368425"/>
          <p14:tracePt t="25298" x="2870200" y="1384300"/>
          <p14:tracePt t="25316" x="2870200" y="1393825"/>
          <p14:tracePt t="25339" x="2886075" y="1409700"/>
          <p14:tracePt t="25365" x="2886075" y="1425575"/>
          <p14:tracePt t="25371" x="2886075" y="1435100"/>
          <p14:tracePt t="25395" x="2894013" y="1450975"/>
          <p14:tracePt t="25403" x="2894013" y="1468438"/>
          <p14:tracePt t="25419" x="2894013" y="1476375"/>
          <p14:tracePt t="25435" x="2894013" y="1492250"/>
          <p14:tracePt t="25452" x="2894013" y="1509713"/>
          <p14:tracePt t="25459" x="2911475" y="1509713"/>
          <p14:tracePt t="25467" x="2911475" y="1517650"/>
          <p14:tracePt t="25484" x="2911475" y="1533525"/>
          <p14:tracePt t="25500" x="2911475" y="1550988"/>
          <p14:tracePt t="25516" x="2927350" y="1558925"/>
          <p14:tracePt t="25540" x="2927350" y="1576388"/>
          <p14:tracePt t="25549" x="2927350" y="1584325"/>
          <p14:tracePt t="25556" x="2927350" y="1600200"/>
          <p14:tracePt t="25572" x="2927350" y="1617663"/>
          <p14:tracePt t="25583" x="2927350" y="1625600"/>
          <p14:tracePt t="25598" x="2927350" y="1641475"/>
          <p14:tracePt t="25612" x="2927350" y="1658938"/>
          <p14:tracePt t="25621" x="2927350" y="1666875"/>
          <p14:tracePt t="25637" x="2927350" y="1682750"/>
          <p14:tracePt t="25650" x="2927350" y="1700213"/>
          <p14:tracePt t="25665" x="2927350" y="1708150"/>
          <p14:tracePt t="25677" x="2927350" y="1725613"/>
          <p14:tracePt t="25685" x="2927350" y="1741488"/>
          <p14:tracePt t="25701" x="2927350" y="1749425"/>
          <p14:tracePt t="25732" x="2935288" y="1766888"/>
          <p14:tracePt t="25747" x="2935288" y="1782763"/>
          <p14:tracePt t="25766" x="2935288" y="1790700"/>
          <p14:tracePt t="25790" x="2935288" y="1808163"/>
          <p14:tracePt t="25814" x="2935288" y="1824038"/>
          <p14:tracePt t="25838" x="2935288" y="1831975"/>
          <p14:tracePt t="25854" x="2935288" y="1849438"/>
          <p14:tracePt t="25870" x="2935288" y="1857375"/>
          <p14:tracePt t="25886" x="2952750" y="1874838"/>
          <p14:tracePt t="25894" x="2952750" y="1890713"/>
          <p14:tracePt t="25902" x="2952750" y="1898650"/>
          <p14:tracePt t="25910" x="2968625" y="1931988"/>
          <p14:tracePt t="25919" x="2968625" y="1939925"/>
          <p14:tracePt t="25933" x="2968625" y="1957388"/>
          <p14:tracePt t="25935" x="2978150" y="1973263"/>
          <p14:tracePt t="25948" x="2978150" y="1981200"/>
          <p14:tracePt t="25966" x="2994025" y="2024063"/>
          <p14:tracePt t="25968" x="2994025" y="2039938"/>
          <p14:tracePt t="25981" x="2994025" y="2055813"/>
          <p14:tracePt t="26000" x="3009900" y="2081213"/>
          <p14:tracePt t="26007" x="3019425" y="2098675"/>
          <p14:tracePt t="26015" x="3019425" y="2106613"/>
          <p14:tracePt t="26033" x="3019425" y="2139950"/>
          <p14:tracePt t="26047" x="3019425" y="2147888"/>
          <p14:tracePt t="26055" x="3019425" y="2163763"/>
          <p14:tracePt t="26066" x="3019425" y="2173288"/>
          <p14:tracePt t="26071" x="3019425" y="2189163"/>
          <p14:tracePt t="26082" x="3019425" y="2214563"/>
          <p14:tracePt t="26100" x="3019425" y="2289175"/>
          <p14:tracePt t="26104" x="3019425" y="2297113"/>
          <p14:tracePt t="26114" x="3019425" y="2330450"/>
          <p14:tracePt t="26133" x="3019425" y="2397125"/>
          <p14:tracePt t="26136" x="3019425" y="2413000"/>
          <p14:tracePt t="26148" x="3019425" y="2438400"/>
          <p14:tracePt t="26166" x="3019425" y="2487613"/>
          <p14:tracePt t="26168" x="3019425" y="2520950"/>
          <p14:tracePt t="26180" x="3019425" y="2546350"/>
          <p14:tracePt t="26200" x="3019425" y="2587625"/>
          <p14:tracePt t="26201" x="3019425" y="2611438"/>
          <p14:tracePt t="26215" x="3019425" y="2644775"/>
          <p14:tracePt t="26233" x="3019425" y="2695575"/>
          <p14:tracePt t="26240" x="3019425" y="2711450"/>
          <p14:tracePt t="26249" x="3019425" y="2736850"/>
          <p14:tracePt t="26267" x="3035300" y="2760663"/>
          <p14:tracePt t="26273" x="3035300" y="2778125"/>
          <p14:tracePt t="26282" x="3035300" y="2794000"/>
          <p14:tracePt t="26299" x="3052763" y="2819400"/>
          <p14:tracePt t="26305" x="3052763" y="2836863"/>
          <p14:tracePt t="26314" x="3052763" y="2844800"/>
          <p14:tracePt t="26333" x="3052763" y="2860675"/>
          <p14:tracePt t="26337" x="3060700" y="2860675"/>
          <p14:tracePt t="26348" x="3060700" y="2878138"/>
          <p14:tracePt t="26377" x="3060700" y="2886075"/>
          <p14:tracePt t="26393" x="3076575" y="2886075"/>
          <p14:tracePt t="26409" x="3076575" y="2901950"/>
          <p14:tracePt t="26426" x="3086100" y="2901950"/>
          <p14:tracePt t="26442" x="3086100" y="2919413"/>
          <p14:tracePt t="26458" x="3101975" y="2919413"/>
          <p14:tracePt t="26474" x="3101975" y="2927350"/>
          <p14:tracePt t="26490" x="3117850" y="2927350"/>
          <p14:tracePt t="26506" x="3117850" y="2943225"/>
          <p14:tracePt t="26522" x="3127375" y="2943225"/>
          <p14:tracePt t="26538" x="3127375" y="2960688"/>
          <p14:tracePt t="26571" x="3143250" y="2960688"/>
          <p14:tracePt t="26659" x="3143250" y="2968625"/>
          <p14:tracePt t="29999" x="3160713" y="2968625"/>
          <p14:tracePt t="30004" x="3184525" y="2968625"/>
          <p14:tracePt t="30012" x="3201988" y="2968625"/>
          <p14:tracePt t="30020" x="3209925" y="2986088"/>
          <p14:tracePt t="30028" x="3243263" y="2986088"/>
          <p14:tracePt t="30036" x="3251200" y="2986088"/>
          <p14:tracePt t="30044" x="3267075" y="2986088"/>
          <p14:tracePt t="30052" x="3284538" y="2986088"/>
          <p14:tracePt t="30066" x="3309938" y="2986088"/>
          <p14:tracePt t="30068" x="3317875" y="2986088"/>
          <p14:tracePt t="30082" x="3333750" y="2986088"/>
          <p14:tracePt t="30099" x="3375025" y="2986088"/>
          <p14:tracePt t="30101" x="3400425" y="2986088"/>
          <p14:tracePt t="30115" x="3416300" y="2986088"/>
          <p14:tracePt t="30133" x="3475038" y="2986088"/>
          <p14:tracePt t="30133" x="3482975" y="2986088"/>
          <p14:tracePt t="30141" x="3516313" y="2986088"/>
          <p14:tracePt t="30149" x="3524250" y="2986088"/>
          <p14:tracePt t="30166" x="3567113" y="2986088"/>
          <p14:tracePt t="30173" x="3582988" y="2986088"/>
          <p14:tracePt t="30181" x="3608388" y="2986088"/>
          <p14:tracePt t="30200" x="3632200" y="2986088"/>
          <p14:tracePt t="30205" x="3649663" y="2986088"/>
          <p14:tracePt t="30215" x="3665538" y="2986088"/>
          <p14:tracePt t="30233" x="3690938" y="2986088"/>
          <p14:tracePt t="30237" x="3706813" y="2986088"/>
          <p14:tracePt t="30248" x="3716338" y="2986088"/>
          <p14:tracePt t="30266" x="3757613" y="2986088"/>
          <p14:tracePt t="30270" x="3773488" y="2986088"/>
          <p14:tracePt t="30281" x="3798888" y="2986088"/>
          <p14:tracePt t="30299" x="3840163" y="2986088"/>
          <p14:tracePt t="30302" x="3865563" y="2986088"/>
          <p14:tracePt t="30315" x="3881438" y="3001963"/>
          <p14:tracePt t="30333" x="3922713" y="3001963"/>
          <p14:tracePt t="30334" x="3940175" y="3009900"/>
          <p14:tracePt t="30348" x="3963988" y="3009900"/>
          <p14:tracePt t="30366" x="3989388" y="3009900"/>
          <p14:tracePt t="30367" x="4005263" y="3027363"/>
          <p14:tracePt t="30374" x="4030663" y="3027363"/>
          <p14:tracePt t="30382" x="4048125" y="3027363"/>
          <p14:tracePt t="30399" x="4089400" y="3035300"/>
          <p14:tracePt t="30407" x="4113213" y="3035300"/>
          <p14:tracePt t="30415" x="4138613" y="3035300"/>
          <p14:tracePt t="30433" x="4179888" y="3035300"/>
          <p14:tracePt t="30439" x="4213225" y="3035300"/>
          <p14:tracePt t="30448" x="4238625" y="3035300"/>
          <p14:tracePt t="30466" x="4279900" y="3051175"/>
          <p14:tracePt t="30471" x="4305300" y="3051175"/>
          <p14:tracePt t="30482" x="4321175" y="3051175"/>
          <p14:tracePt t="30500" x="4362450" y="3051175"/>
          <p14:tracePt t="30503" x="4370388" y="3051175"/>
          <p14:tracePt t="30515" x="4387850" y="3051175"/>
          <p14:tracePt t="30533" x="4429125" y="3051175"/>
          <p14:tracePt t="30535" x="4445000" y="3068638"/>
          <p14:tracePt t="30548" x="4470400" y="3068638"/>
          <p14:tracePt t="30566" x="4511675" y="3068638"/>
          <p14:tracePt t="30568" x="4519613" y="3068638"/>
          <p14:tracePt t="30582" x="4537075" y="3068638"/>
          <p14:tracePt t="30599" x="4578350" y="3068638"/>
          <p14:tracePt t="30601" x="4594225" y="3068638"/>
          <p14:tracePt t="30615" x="4619625" y="3068638"/>
          <p14:tracePt t="30633" x="4660900" y="3076575"/>
          <p14:tracePt t="30640" x="4678363" y="3076575"/>
          <p14:tracePt t="30649" x="4686300" y="3076575"/>
          <p14:tracePt t="30667" x="4743450" y="3076575"/>
          <p14:tracePt t="30672" x="4768850" y="3076575"/>
          <p14:tracePt t="30682" x="4786313" y="3076575"/>
          <p14:tracePt t="30700" x="4835525" y="3076575"/>
          <p14:tracePt t="30704" x="4876800" y="3076575"/>
          <p14:tracePt t="30715" x="4892675" y="3076575"/>
          <p14:tracePt t="30733" x="4959350" y="3076575"/>
          <p14:tracePt t="30737" x="4976813" y="3076575"/>
          <p14:tracePt t="30748" x="5000625" y="3076575"/>
          <p14:tracePt t="30766" x="5041900" y="3076575"/>
          <p14:tracePt t="30769" x="5059363" y="3076575"/>
          <p14:tracePt t="30782" x="5084763" y="3092450"/>
          <p14:tracePt t="30800" x="5126038" y="3092450"/>
          <p14:tracePt t="30801" x="5149850" y="3092450"/>
          <p14:tracePt t="30815" x="5183188" y="3092450"/>
          <p14:tracePt t="30834" x="5275263" y="3092450"/>
          <p14:tracePt t="30841" x="5299075" y="3092450"/>
          <p14:tracePt t="30849" x="5341938" y="3092450"/>
          <p14:tracePt t="30867" x="5399088" y="3092450"/>
          <p14:tracePt t="30873" x="5424488" y="3092450"/>
          <p14:tracePt t="30882" x="5457825" y="3092450"/>
          <p14:tracePt t="30900" x="5507038" y="3092450"/>
          <p14:tracePt t="30906" x="5524500" y="3092450"/>
          <p14:tracePt t="30915" x="5548313" y="3092450"/>
          <p14:tracePt t="30933" x="5573713" y="3092450"/>
          <p14:tracePt t="30948" x="5589588" y="3092450"/>
          <p14:tracePt t="30954" x="5607050" y="3109913"/>
          <p14:tracePt t="30986" x="5614988" y="3109913"/>
          <p14:tracePt t="31018" x="5630863" y="3109913"/>
          <p14:tracePt t="31034" x="5648325" y="3109913"/>
          <p14:tracePt t="31067" x="5656263" y="3109913"/>
          <p14:tracePt t="31099" x="5673725" y="3109913"/>
          <p14:tracePt t="31429" x="5656263" y="3109913"/>
          <p14:tracePt t="31445" x="5648325" y="3109913"/>
          <p14:tracePt t="31461" x="5630863" y="3109913"/>
          <p14:tracePt t="31477" x="5614988" y="3109913"/>
          <p14:tracePt t="31485" x="5589588" y="3109913"/>
          <p14:tracePt t="31493" x="5573713" y="3109913"/>
          <p14:tracePt t="31501" x="5565775" y="3109913"/>
          <p14:tracePt t="31510" x="5548313" y="3109913"/>
          <p14:tracePt t="31518" x="5524500" y="3109913"/>
          <p14:tracePt t="31533" x="5507038" y="3109913"/>
          <p14:tracePt t="31534" x="5491163" y="3109913"/>
          <p14:tracePt t="31547" x="5481638" y="3109913"/>
          <p14:tracePt t="31566" x="5440363" y="3109913"/>
          <p14:tracePt t="31566" x="5424488" y="3109913"/>
          <p14:tracePt t="31574" x="5416550" y="3109913"/>
          <p14:tracePt t="31582" x="5399088" y="3109913"/>
          <p14:tracePt t="31599" x="5357813" y="3109913"/>
          <p14:tracePt t="31606" x="5341938" y="3109913"/>
          <p14:tracePt t="31614" x="5332413" y="3109913"/>
          <p14:tracePt t="31633" x="5299075" y="3109913"/>
          <p14:tracePt t="31648" x="5291138" y="3109913"/>
          <p14:tracePt t="31654" x="5275263" y="3109913"/>
          <p14:tracePt t="31671" x="5257800" y="3109913"/>
          <p14:tracePt t="31699" x="5249863" y="3109913"/>
          <p14:tracePt t="31719" x="5233988" y="3109913"/>
          <p14:tracePt t="31743" x="5224463" y="3109913"/>
          <p14:tracePt t="31759" x="5208588" y="3109913"/>
          <p14:tracePt t="31783" x="5192713" y="3109913"/>
          <p14:tracePt t="31807" x="5183188" y="3109913"/>
          <p14:tracePt t="31840" x="5167313" y="3109913"/>
          <p14:tracePt t="31864" x="5149850" y="3109913"/>
          <p14:tracePt t="31904" x="5141913" y="3109913"/>
          <p14:tracePt t="34514" x="5149850" y="3109913"/>
          <p14:tracePt t="34521" x="5183188" y="3109913"/>
          <p14:tracePt t="34531" x="5208588" y="3109913"/>
          <p14:tracePt t="34537" x="5249863" y="3109913"/>
          <p14:tracePt t="34549" x="5291138" y="3109913"/>
          <p14:tracePt t="34564" x="5383213" y="3117850"/>
          <p14:tracePt t="34569" x="5424488" y="3135313"/>
          <p14:tracePt t="34583" x="5491163" y="3151188"/>
          <p14:tracePt t="34598" x="5607050" y="3176588"/>
          <p14:tracePt t="34601" x="5673725" y="3192463"/>
          <p14:tracePt t="34616" x="5730875" y="3200400"/>
          <p14:tracePt t="34631" x="5838825" y="3233738"/>
          <p14:tracePt t="34634" x="5888038" y="3233738"/>
          <p14:tracePt t="34649" x="5946775" y="3241675"/>
          <p14:tracePt t="34664" x="6013450" y="3241675"/>
          <p14:tracePt t="34665" x="6070600" y="3259138"/>
          <p14:tracePt t="34666" x="6137275" y="3275013"/>
          <p14:tracePt t="34683" x="6270625" y="3284538"/>
          <p14:tracePt t="34697" x="6345238" y="3284538"/>
          <p14:tracePt t="34698" x="6427788" y="3284538"/>
          <p14:tracePt t="34716" x="6577013" y="3284538"/>
          <p14:tracePt t="34732" x="6710363" y="3284538"/>
          <p14:tracePt t="34738" x="6767513" y="3284538"/>
          <p14:tracePt t="34750" x="6818313" y="3284538"/>
          <p14:tracePt t="34764" x="6934200" y="3284538"/>
          <p14:tracePt t="34771" x="6967538" y="3284538"/>
          <p14:tracePt t="34783" x="7008813" y="3284538"/>
          <p14:tracePt t="34798" x="7083425" y="3284538"/>
          <p14:tracePt t="34803" x="7107238" y="3284538"/>
          <p14:tracePt t="34816" x="7150100" y="3284538"/>
          <p14:tracePt t="34831" x="7199313" y="3284538"/>
          <p14:tracePt t="34835" x="7215188" y="3284538"/>
          <p14:tracePt t="34850" x="7240588" y="3284538"/>
          <p14:tracePt t="34865" x="7281863" y="3300413"/>
          <p14:tracePt t="34875" x="7299325" y="3308350"/>
          <p14:tracePt t="34883" x="7315200" y="3308350"/>
          <p14:tracePt t="34897" x="7323138" y="3325813"/>
          <p14:tracePt t="34899" x="7340600" y="3341688"/>
          <p14:tracePt t="34916" x="7364413" y="3367088"/>
          <p14:tracePt t="34931" x="7381875" y="3382963"/>
          <p14:tracePt t="34932" x="7397750" y="3390900"/>
          <p14:tracePt t="34940" x="7405688" y="3408363"/>
          <p14:tracePt t="34950" x="7405688" y="3433763"/>
          <p14:tracePt t="34964" x="7405688" y="3449638"/>
          <p14:tracePt t="34964" x="7423150" y="3475038"/>
          <p14:tracePt t="34972" x="7423150" y="3490913"/>
          <p14:tracePt t="34984" x="7423150" y="3516313"/>
          <p14:tracePt t="34998" x="7423150" y="3582988"/>
          <p14:tracePt t="35004" x="7405688" y="3616325"/>
          <p14:tracePt t="35016" x="7364413" y="3657600"/>
          <p14:tracePt t="35030" x="7299325" y="3740150"/>
          <p14:tracePt t="35036" x="7240588" y="3781425"/>
          <p14:tracePt t="35050" x="7173913" y="3822700"/>
          <p14:tracePt t="35065" x="7024688" y="3897313"/>
          <p14:tracePt t="35069" x="6958013" y="3938588"/>
          <p14:tracePt t="35083" x="6875463" y="3979863"/>
          <p14:tracePt t="35097" x="6659563" y="4079875"/>
          <p14:tracePt t="35101" x="6561138" y="4121150"/>
          <p14:tracePt t="35116" x="6453188" y="4171950"/>
          <p14:tracePt t="35131" x="6394450" y="4203700"/>
          <p14:tracePt t="35132" x="6286500" y="4246563"/>
          <p14:tracePt t="35134" x="6178550" y="4287838"/>
          <p14:tracePt t="35150" x="5972175" y="4352925"/>
          <p14:tracePt t="35164" x="5880100" y="4395788"/>
          <p14:tracePt t="35165" x="5797550" y="4411663"/>
          <p14:tracePt t="35183" x="5697538" y="4437063"/>
          <p14:tracePt t="35199" x="5607050" y="4478338"/>
          <p14:tracePt t="35206" x="5565775" y="4486275"/>
          <p14:tracePt t="35217" x="5491163" y="4502150"/>
          <p14:tracePt t="35231" x="5457825" y="4527550"/>
          <p14:tracePt t="35238" x="5424488" y="4545013"/>
          <p14:tracePt t="35250" x="5399088" y="4545013"/>
          <p14:tracePt t="35265" x="5341938" y="4568825"/>
          <p14:tracePt t="35270" x="5332413" y="4586288"/>
          <p14:tracePt t="35283" x="5299075" y="4586288"/>
          <p14:tracePt t="35297" x="5291138" y="4602163"/>
          <p14:tracePt t="35302" x="5275263" y="4602163"/>
          <p14:tracePt t="35334" x="5257800" y="4602163"/>
          <p14:tracePt t="35407" x="5249863" y="4602163"/>
          <p14:tracePt t="35415" x="5249863" y="4586288"/>
          <p14:tracePt t="35423" x="5249863" y="4568825"/>
          <p14:tracePt t="35433" x="5249863" y="4560888"/>
          <p14:tracePt t="35439" x="5233988" y="4545013"/>
          <p14:tracePt t="35448" x="5233988" y="4527550"/>
          <p14:tracePt t="35466" x="5224463" y="4502150"/>
          <p14:tracePt t="35471" x="5224463" y="4486275"/>
          <p14:tracePt t="35481" x="5224463" y="4478338"/>
          <p14:tracePt t="35499" x="5224463" y="4419600"/>
          <p14:tracePt t="35503" x="5224463" y="4411663"/>
          <p14:tracePt t="35515" x="5224463" y="4378325"/>
          <p14:tracePt t="35533" x="5224463" y="4337050"/>
          <p14:tracePt t="35536" x="5224463" y="4311650"/>
          <p14:tracePt t="35548" x="5224463" y="4295775"/>
          <p14:tracePt t="35566" x="5224463" y="4254500"/>
          <p14:tracePt t="35568" x="5233988" y="4229100"/>
          <p14:tracePt t="35582" x="5233988" y="4213225"/>
          <p14:tracePt t="35599" x="5249863" y="4203700"/>
          <p14:tracePt t="35615" x="5249863" y="4187825"/>
          <p14:tracePt t="35633" x="5257800" y="4171950"/>
          <p14:tracePt t="35656" x="5275263" y="4171950"/>
          <p14:tracePt t="35689" x="5291138" y="4171950"/>
          <p14:tracePt t="35699" x="5299075" y="4162425"/>
          <p14:tracePt t="35705" x="5316538" y="4162425"/>
          <p14:tracePt t="35715" x="5316538" y="4146550"/>
          <p14:tracePt t="35721" x="5332413" y="4146550"/>
          <p14:tracePt t="35733" x="5341938" y="4146550"/>
          <p14:tracePt t="35747" x="5373688" y="4138613"/>
          <p14:tracePt t="35761" x="5383213" y="4121150"/>
          <p14:tracePt t="35777" x="5399088" y="4121150"/>
          <p14:tracePt t="35801" x="5416550" y="4121150"/>
          <p14:tracePt t="35809" x="5416550" y="4105275"/>
          <p14:tracePt t="35874" x="5424488" y="4105275"/>
          <p14:tracePt t="35906" x="5440363" y="4105275"/>
          <p14:tracePt t="35938" x="5457825" y="4105275"/>
          <p14:tracePt t="35954" x="5457825" y="4097338"/>
          <p14:tracePt t="35965" x="5465763" y="4097338"/>
          <p14:tracePt t="35995" x="5481638" y="4097338"/>
          <p14:tracePt t="36011" x="5491163" y="4097338"/>
          <p14:tracePt t="36027" x="5507038" y="4079875"/>
          <p14:tracePt t="36035" x="5524500" y="4079875"/>
          <p14:tracePt t="36043" x="5548313" y="4079875"/>
          <p14:tracePt t="36051" x="5565775" y="4064000"/>
          <p14:tracePt t="36059" x="5589588" y="4064000"/>
          <p14:tracePt t="36067" x="5607050" y="4054475"/>
          <p14:tracePt t="36081" x="5630863" y="4038600"/>
          <p14:tracePt t="36083" x="5656263" y="4038600"/>
          <p14:tracePt t="36100" x="5715000" y="4021138"/>
          <p14:tracePt t="36113" x="5738813" y="4013200"/>
          <p14:tracePt t="36115" x="5764213" y="3997325"/>
          <p14:tracePt t="36133" x="5805488" y="3997325"/>
          <p14:tracePt t="36148" x="5864225" y="3979863"/>
          <p14:tracePt t="36156" x="5888038" y="3979863"/>
          <p14:tracePt t="36166" x="5921375" y="3979863"/>
          <p14:tracePt t="36180" x="5972175" y="3971925"/>
          <p14:tracePt t="36188" x="5995988" y="3971925"/>
          <p14:tracePt t="36199" x="6029325" y="3956050"/>
          <p14:tracePt t="36215" x="6080125" y="3956050"/>
          <p14:tracePt t="36220" x="6111875" y="3938588"/>
          <p14:tracePt t="36233" x="6137275" y="3938588"/>
          <p14:tracePt t="36247" x="6178550" y="3930650"/>
          <p14:tracePt t="36252" x="6203950" y="3914775"/>
          <p14:tracePt t="36266" x="6245225" y="3897313"/>
          <p14:tracePt t="36281" x="6303963" y="3889375"/>
          <p14:tracePt t="36285" x="6345238" y="3871913"/>
          <p14:tracePt t="36300" x="6369050" y="3856038"/>
          <p14:tracePt t="36313" x="6427788" y="3830638"/>
          <p14:tracePt t="36317" x="6461125" y="3822700"/>
          <p14:tracePt t="36333" x="6535738" y="3789363"/>
          <p14:tracePt t="36348" x="6561138" y="3789363"/>
          <p14:tracePt t="36349" x="6584950" y="3765550"/>
          <p14:tracePt t="36367" x="6626225" y="3748088"/>
          <p14:tracePt t="36380" x="6659563" y="3740150"/>
          <p14:tracePt t="36382" x="6684963" y="3722688"/>
          <p14:tracePt t="36400" x="6734175" y="3698875"/>
          <p14:tracePt t="36415" x="6792913" y="3665538"/>
          <p14:tracePt t="36421" x="6808788" y="3665538"/>
          <p14:tracePt t="36433" x="6834188" y="3657600"/>
          <p14:tracePt t="36447" x="6875463" y="3640138"/>
          <p14:tracePt t="36454" x="6892925" y="3640138"/>
          <p14:tracePt t="36466" x="6900863" y="3624263"/>
          <p14:tracePt t="36482" x="6934200" y="3624263"/>
          <p14:tracePt t="36486" x="6942138" y="3616325"/>
          <p14:tracePt t="36513" x="6983413" y="3598863"/>
          <p14:tracePt t="36526" x="7008813" y="3582988"/>
          <p14:tracePt t="36534" x="7024688" y="3582988"/>
          <p14:tracePt t="36548" x="7050088" y="3573463"/>
          <p14:tracePt t="36558" x="7083425" y="3573463"/>
          <p14:tracePt t="36567" x="7107238" y="3557588"/>
          <p14:tracePt t="36580" x="7132638" y="3549650"/>
          <p14:tracePt t="36582" x="7165975" y="3532188"/>
          <p14:tracePt t="36600" x="7199313" y="3516313"/>
          <p14:tracePt t="36615" x="7256463" y="3490913"/>
          <p14:tracePt t="36623" x="7281863" y="3475038"/>
          <p14:tracePt t="36633" x="7299325" y="3467100"/>
          <p14:tracePt t="36647" x="7323138" y="3449638"/>
          <p14:tracePt t="36647" x="7356475" y="3433763"/>
          <p14:tracePt t="36655" x="7397750" y="3408363"/>
          <p14:tracePt t="36666" x="7423150" y="3390900"/>
          <p14:tracePt t="36681" x="7464425" y="3367088"/>
          <p14:tracePt t="36687" x="7489825" y="3349625"/>
          <p14:tracePt t="36699" x="7513638" y="3349625"/>
          <p14:tracePt t="36714" x="7572375" y="3325813"/>
          <p14:tracePt t="36719" x="7588250" y="3308350"/>
          <p14:tracePt t="36733" x="7613650" y="3300413"/>
          <p14:tracePt t="36748" x="7631113" y="3284538"/>
          <p14:tracePt t="36752" x="7639050" y="3284538"/>
          <p14:tracePt t="36766" x="7654925" y="3284538"/>
          <p14:tracePt t="36780" x="7672388" y="3275013"/>
          <p14:tracePt t="36784" x="7680325" y="3275013"/>
          <p14:tracePt t="36814" x="7696200" y="3275013"/>
          <p14:tracePt t="36815" x="7696200" y="3259138"/>
          <p14:tracePt t="36985" x="7696200" y="3275013"/>
          <p14:tracePt t="37009" x="7680325" y="3284538"/>
          <p14:tracePt t="37025" x="7672388" y="3300413"/>
          <p14:tracePt t="37034" x="7654925" y="3308350"/>
          <p14:tracePt t="37041" x="7631113" y="3341688"/>
          <p14:tracePt t="37050" x="7597775" y="3349625"/>
          <p14:tracePt t="37058" x="7572375" y="3382963"/>
          <p14:tracePt t="37066" x="7546975" y="3390900"/>
          <p14:tracePt t="37081" x="7505700" y="3408363"/>
          <p14:tracePt t="37082" x="7472363" y="3449638"/>
          <p14:tracePt t="37100" x="7423150" y="3475038"/>
          <p14:tracePt t="37113" x="7405688" y="3490913"/>
          <p14:tracePt t="37115" x="7381875" y="3508375"/>
          <p14:tracePt t="37133" x="7340600" y="3532188"/>
          <p14:tracePt t="37148" x="7299325" y="3557588"/>
          <p14:tracePt t="37154" x="7281863" y="3573463"/>
          <p14:tracePt t="37166" x="7273925" y="3582988"/>
          <p14:tracePt t="37180" x="7240588" y="3598863"/>
          <p14:tracePt t="37186" x="7232650" y="3616325"/>
          <p14:tracePt t="37199" x="7215188" y="3624263"/>
          <p14:tracePt t="37215" x="7191375" y="3657600"/>
          <p14:tracePt t="37219" x="7173913" y="3657600"/>
          <p14:tracePt t="37235" x="7165975" y="3665538"/>
          <p14:tracePt t="37251" x="7150100" y="3681413"/>
          <p14:tracePt t="37388" x="7165975" y="3698875"/>
          <p14:tracePt t="37404" x="7173913" y="3698875"/>
          <p14:tracePt t="37412" x="7191375" y="3706813"/>
          <p14:tracePt t="37420" x="7199313" y="3706813"/>
          <p14:tracePt t="37428" x="7215188" y="3722688"/>
          <p14:tracePt t="37436" x="7232650" y="3722688"/>
          <p14:tracePt t="37452" x="7240588" y="3740150"/>
          <p14:tracePt t="37468" x="7240588" y="3748088"/>
          <p14:tracePt t="37484" x="7240588" y="3765550"/>
          <p14:tracePt t="37492" x="7240588" y="3781425"/>
          <p14:tracePt t="37500" x="7240588" y="3789363"/>
          <p14:tracePt t="37509" x="7240588" y="3806825"/>
          <p14:tracePt t="37517" x="7240588" y="3822700"/>
          <p14:tracePt t="37533" x="7240588" y="3830638"/>
          <p14:tracePt t="37550" x="7232650" y="3848100"/>
          <p14:tracePt t="37565" x="7215188" y="3848100"/>
          <p14:tracePt t="37565" x="7215188" y="3856038"/>
          <p14:tracePt t="37654" x="7232650" y="3848100"/>
          <p14:tracePt t="37661" x="7232650" y="3830638"/>
          <p14:tracePt t="37670" x="7240588" y="3822700"/>
          <p14:tracePt t="37678" x="7273925" y="3822700"/>
          <p14:tracePt t="37686" x="7281863" y="3806825"/>
          <p14:tracePt t="37698" x="7299325" y="3789363"/>
          <p14:tracePt t="37702" x="7323138" y="3765550"/>
          <p14:tracePt t="37716" x="7340600" y="3748088"/>
          <p14:tracePt t="37730" x="7381875" y="3722688"/>
          <p14:tracePt t="37734" x="7405688" y="3706813"/>
          <p14:tracePt t="37749" x="7423150" y="3698875"/>
          <p14:tracePt t="37764" x="7448550" y="3681413"/>
          <p14:tracePt t="37765" x="7472363" y="3665538"/>
          <p14:tracePt t="37767" x="7489825" y="3665538"/>
          <p14:tracePt t="37783" x="7505700" y="3657600"/>
          <p14:tracePt t="37797" x="7513638" y="3640138"/>
          <p14:tracePt t="37798" x="7531100" y="3640138"/>
          <p14:tracePt t="37816" x="7546975" y="3624263"/>
          <p14:tracePt t="37832" x="7556500" y="3624263"/>
          <p14:tracePt t="37849" x="7572375" y="3624263"/>
          <p14:tracePt t="37865" x="7588250" y="3616325"/>
          <p14:tracePt t="37879" x="7597775" y="3598863"/>
          <p14:tracePt t="38620" x="7613650" y="3598863"/>
          <p14:tracePt t="38628" x="7631113" y="3598863"/>
          <p14:tracePt t="38644" x="7639050" y="3598863"/>
          <p14:tracePt t="38652" x="7654925" y="3598863"/>
          <p14:tracePt t="38660" x="7672388" y="3598863"/>
          <p14:tracePt t="38668" x="7680325" y="3598863"/>
          <p14:tracePt t="38676" x="7696200" y="3598863"/>
          <p14:tracePt t="38684" x="7705725" y="3598863"/>
          <p14:tracePt t="38697" x="7721600" y="3598863"/>
          <p14:tracePt t="38700" x="7737475" y="3598863"/>
          <p14:tracePt t="38716" x="7747000" y="3598863"/>
          <p14:tracePt t="38731" x="7762875" y="3582988"/>
          <p14:tracePt t="38732" x="7780338" y="3582988"/>
          <p14:tracePt t="38733" x="7788275" y="3582988"/>
          <p14:tracePt t="38749" x="7821613" y="3582988"/>
          <p14:tracePt t="38764" x="7829550" y="3582988"/>
          <p14:tracePt t="38765" x="7862888" y="3573463"/>
          <p14:tracePt t="38783" x="7886700" y="3557588"/>
          <p14:tracePt t="38798" x="7912100" y="3549650"/>
          <p14:tracePt t="38805" x="7929563" y="3532188"/>
          <p14:tracePt t="38816" x="7937500" y="3516313"/>
          <p14:tracePt t="38830" x="7970838" y="3508375"/>
          <p14:tracePt t="38837" x="7978775" y="3490913"/>
          <p14:tracePt t="38850" x="7994650" y="3475038"/>
          <p14:tracePt t="38865" x="8037513" y="3449638"/>
          <p14:tracePt t="38869" x="8053388" y="3433763"/>
          <p14:tracePt t="38883" x="8094663" y="3424238"/>
          <p14:tracePt t="38897" x="8120063" y="3390900"/>
          <p14:tracePt t="38902" x="8143875" y="3382963"/>
          <p14:tracePt t="38916" x="8169275" y="3367088"/>
          <p14:tracePt t="38931" x="8228013" y="3341688"/>
          <p14:tracePt t="38934" x="8243888" y="3325813"/>
          <p14:tracePt t="38950" x="8269288" y="3308350"/>
          <p14:tracePt t="38950" x="8285163" y="3308350"/>
          <p14:tracePt t="38964" x="8310563" y="3300413"/>
          <p14:tracePt t="38966" x="8326438" y="3284538"/>
          <p14:tracePt t="38984" x="8369300" y="3275013"/>
          <p14:tracePt t="38999" x="8393113" y="3241675"/>
          <p14:tracePt t="39007" x="8410575" y="3233738"/>
          <p14:tracePt t="39016" x="8418513" y="3233738"/>
          <p14:tracePt t="39030" x="8434388" y="3217863"/>
          <p14:tracePt t="39031" x="8443913" y="3200400"/>
          <p14:tracePt t="39039" x="8459788" y="3192463"/>
          <p14:tracePt t="39050" x="8475663" y="3192463"/>
          <p14:tracePt t="39064" x="8485188" y="3176588"/>
          <p14:tracePt t="39083" x="8501063" y="3159125"/>
          <p14:tracePt t="39097" x="8526463" y="3151188"/>
          <p14:tracePt t="39103" x="8526463" y="3135313"/>
          <p14:tracePt t="39132" x="8542338" y="3117850"/>
          <p14:tracePt t="39143" x="8559800" y="3117850"/>
          <p14:tracePt t="39191" x="8567738" y="3117850"/>
          <p14:tracePt t="39240" x="8583613" y="3117850"/>
          <p14:tracePt t="39281" x="8601075" y="3117850"/>
          <p14:tracePt t="39304" x="8601075" y="3135313"/>
          <p14:tracePt t="39312" x="8609013" y="3135313"/>
          <p14:tracePt t="39353" x="8624888" y="3135313"/>
          <p14:tracePt t="39360" x="8624888" y="3151188"/>
          <p14:tracePt t="39385" x="8642350" y="3151188"/>
          <p14:tracePt t="39417" x="8650288" y="3159125"/>
          <p14:tracePt t="39449" x="8667750" y="3159125"/>
          <p14:tracePt t="39498" x="8675688" y="3159125"/>
          <p14:tracePt t="39530" x="8691563" y="3159125"/>
          <p14:tracePt t="39538" x="8709025" y="3159125"/>
          <p14:tracePt t="39547" x="8750300" y="3135313"/>
          <p14:tracePt t="39554" x="8758238" y="3135313"/>
          <p14:tracePt t="39566" x="8791575" y="3109913"/>
          <p14:tracePt t="39581" x="8832850" y="3092450"/>
          <p14:tracePt t="39586" x="8858250" y="3076575"/>
          <p14:tracePt t="39599" x="8882063" y="3068638"/>
          <p14:tracePt t="39614" x="8924925" y="3035300"/>
          <p14:tracePt t="39618" x="8940800" y="3027363"/>
          <p14:tracePt t="39633" x="8948738" y="3027363"/>
          <p14:tracePt t="39648" x="8966200" y="3009900"/>
          <p14:tracePt t="39658" x="8982075" y="3009900"/>
          <p14:tracePt t="39675" x="8982075" y="3001963"/>
          <p14:tracePt t="39731" x="8990013" y="3001963"/>
          <p14:tracePt t="39795" x="9007475" y="3001963"/>
          <p14:tracePt t="39803" x="9007475" y="2986088"/>
          <p14:tracePt t="39820" x="9023350" y="2986088"/>
          <p14:tracePt t="39852" x="9031288" y="2986088"/>
          <p14:tracePt t="39860" x="9031288" y="2968625"/>
          <p14:tracePt t="39892" x="9048750" y="2968625"/>
          <p14:tracePt t="39900" x="9064625" y="2960688"/>
          <p14:tracePt t="39908" x="9074150" y="2960688"/>
          <p14:tracePt t="39916" x="9090025" y="2943225"/>
          <p14:tracePt t="39924" x="9115425" y="2943225"/>
          <p14:tracePt t="39933" x="9131300" y="2927350"/>
          <p14:tracePt t="39947" x="9156700" y="2919413"/>
          <p14:tracePt t="39948" x="9172575" y="2919413"/>
          <p14:tracePt t="39966" x="9213850" y="2901950"/>
          <p14:tracePt t="39982" x="9239250" y="2886075"/>
          <p14:tracePt t="39999" x="9256713" y="2886075"/>
          <p14:tracePt t="40021" x="9264650" y="2886075"/>
          <p14:tracePt t="40383" x="9280525" y="2886075"/>
          <p14:tracePt t="40399" x="9297988" y="2886075"/>
          <p14:tracePt t="40408" x="9297988" y="2878138"/>
          <p14:tracePt t="40416" x="9305925" y="2878138"/>
          <p14:tracePt t="40423" x="9321800" y="2878138"/>
          <p14:tracePt t="40433" x="9339263" y="2860675"/>
          <p14:tracePt t="40447" x="9347200" y="2860675"/>
          <p14:tracePt t="40448" x="9347200" y="2844800"/>
          <p14:tracePt t="40466" x="9388475" y="2836863"/>
          <p14:tracePt t="40482" x="9413875" y="2819400"/>
          <p14:tracePt t="40488" x="9429750" y="2819400"/>
          <p14:tracePt t="40499" x="9455150" y="2803525"/>
          <p14:tracePt t="40514" x="9496425" y="2794000"/>
          <p14:tracePt t="40520" x="9529763" y="2778125"/>
          <p14:tracePt t="40533" x="9537700" y="2760663"/>
          <p14:tracePt t="40548" x="9596438" y="2736850"/>
          <p14:tracePt t="40552" x="9612313" y="2719388"/>
          <p14:tracePt t="40566" x="9620250" y="2711450"/>
          <p14:tracePt t="40580" x="9663113" y="2695575"/>
          <p14:tracePt t="40585" x="9678988" y="2686050"/>
          <p14:tracePt t="40600" x="9704388" y="2670175"/>
          <p14:tracePt t="40615" x="9728200" y="2654300"/>
          <p14:tracePt t="40617" x="9745663" y="2644775"/>
          <p14:tracePt t="40633" x="9761538" y="2628900"/>
          <p14:tracePt t="40634" x="9786938" y="2611438"/>
          <p14:tracePt t="40647" x="9802813" y="2603500"/>
          <p14:tracePt t="40649" x="9812338" y="2587625"/>
          <p14:tracePt t="40667" x="9844088" y="2562225"/>
          <p14:tracePt t="40681" x="9869488" y="2528888"/>
          <p14:tracePt t="40689" x="9877425" y="2520950"/>
          <p14:tracePt t="40700" x="9894888" y="2487613"/>
          <p14:tracePt t="40714" x="9918700" y="2446338"/>
          <p14:tracePt t="40721" x="9952038" y="2420938"/>
          <p14:tracePt t="40733" x="9961563" y="2379663"/>
          <p14:tracePt t="40748" x="9977438" y="2355850"/>
          <p14:tracePt t="40754" x="9994900" y="2330450"/>
          <p14:tracePt t="40766" x="10018713" y="2289175"/>
          <p14:tracePt t="40780" x="10036175" y="2247900"/>
          <p14:tracePt t="40786" x="10044113" y="2230438"/>
          <p14:tracePt t="40800" x="10077450" y="2206625"/>
          <p14:tracePt t="40815" x="10085388" y="2173288"/>
          <p14:tracePt t="40818" x="10101263" y="2163763"/>
          <p14:tracePt t="40833" x="10101263" y="2147888"/>
          <p14:tracePt t="40847" x="10118725" y="2139950"/>
          <p14:tracePt t="40850" x="10126663" y="2122488"/>
          <p14:tracePt t="40866" x="10126663" y="2106613"/>
          <p14:tracePt t="40867" x="10144125" y="2106613"/>
          <p14:tracePt t="40881" x="10144125" y="2098675"/>
          <p14:tracePt t="40883" x="10144125" y="2081213"/>
          <p14:tracePt t="40900" x="10152063" y="2065338"/>
          <p14:tracePt t="40914" x="10152063" y="2055813"/>
          <p14:tracePt t="40915" x="10167938" y="2039938"/>
          <p14:tracePt t="40934" x="10185400" y="2014538"/>
          <p14:tracePt t="40948" x="10193338" y="1981200"/>
          <p14:tracePt t="40955" x="10193338" y="1973263"/>
          <p14:tracePt t="40967" x="10209213" y="1939925"/>
          <p14:tracePt t="40981" x="10209213" y="1931988"/>
          <p14:tracePt t="40987" x="10226675" y="1916113"/>
          <p14:tracePt t="41000" x="10226675" y="1898650"/>
          <p14:tracePt t="41015" x="10234613" y="1874838"/>
          <p14:tracePt t="41020" x="10234613" y="1857375"/>
          <p14:tracePt t="41033" x="10234613" y="1831975"/>
          <p14:tracePt t="41047" x="10250488" y="1782763"/>
          <p14:tracePt t="41052" x="10250488" y="1766888"/>
          <p14:tracePt t="41066" x="10250488" y="1725613"/>
          <p14:tracePt t="41081" x="10267950" y="1666875"/>
          <p14:tracePt t="41084" x="10267950" y="1641475"/>
          <p14:tracePt t="41100" x="10267950" y="1617663"/>
          <p14:tracePt t="41101" x="10267950" y="1600200"/>
          <p14:tracePt t="41113" x="10267950" y="1576388"/>
          <p14:tracePt t="41124" x="10267950" y="1550988"/>
          <p14:tracePt t="41133" x="10267950" y="1533525"/>
          <p14:tracePt t="41148" x="10267950" y="1517650"/>
          <p14:tracePt t="41149" x="10267950" y="1492250"/>
          <p14:tracePt t="41167" x="10267950" y="1468438"/>
          <p14:tracePt t="41180" x="10275888" y="1450975"/>
          <p14:tracePt t="41182" x="10275888" y="1435100"/>
          <p14:tracePt t="41200" x="10293350" y="1393825"/>
          <p14:tracePt t="41213" x="10293350" y="1368425"/>
          <p14:tracePt t="41221" x="10293350" y="1350963"/>
          <p14:tracePt t="41233" x="10309225" y="1343025"/>
          <p14:tracePt t="41247" x="10309225" y="1327150"/>
          <p14:tracePt t="41261" x="10309225" y="1309688"/>
          <p14:tracePt t="41543" x="10309225" y="1301750"/>
          <p14:tracePt t="41551" x="10309225" y="1276350"/>
          <p14:tracePt t="41559" x="10309225" y="1244600"/>
          <p14:tracePt t="41567" x="10309225" y="1219200"/>
          <p14:tracePt t="41575" x="10293350" y="1177925"/>
          <p14:tracePt t="41583" x="10293350" y="1152525"/>
          <p14:tracePt t="41599" x="10267950" y="1003300"/>
          <p14:tracePt t="41607" x="10250488" y="862013"/>
          <p14:tracePt t="41615" x="10234613" y="754063"/>
          <p14:tracePt t="41633" x="10226675" y="588963"/>
          <p14:tracePt t="41639" x="10209213" y="481013"/>
          <p14:tracePt t="41648" x="10193338" y="381000"/>
          <p14:tracePt t="41666" x="10167938" y="174625"/>
          <p14:tracePt t="41672" x="10152063" y="82550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CYCLE REPLICATIF DU VIH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u="sng" dirty="0"/>
              <a:t>ÉTAPE 1:</a:t>
            </a:r>
            <a:r>
              <a:rPr lang="fr-FR" sz="2000" dirty="0"/>
              <a:t> THÉRAPEUTIQUES </a:t>
            </a:r>
          </a:p>
        </p:txBody>
      </p:sp>
      <p:pic>
        <p:nvPicPr>
          <p:cNvPr id="18" name="Image 17">
            <a:extLst>
              <a:ext uri="{FF2B5EF4-FFF2-40B4-BE49-F238E27FC236}">
                <a16:creationId xmlns:a16="http://schemas.microsoft.com/office/drawing/2014/main" id="{2A8B049F-A5ED-CC79-B028-B8CABF50F1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323" y="854393"/>
            <a:ext cx="3691658" cy="3691658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BB97B179-B1C4-FF33-E274-80A716743239}"/>
              </a:ext>
            </a:extLst>
          </p:cNvPr>
          <p:cNvSpPr txBox="1"/>
          <p:nvPr/>
        </p:nvSpPr>
        <p:spPr>
          <a:xfrm>
            <a:off x="5098473" y="1521636"/>
            <a:ext cx="5818909" cy="1569660"/>
          </a:xfrm>
          <a:custGeom>
            <a:avLst/>
            <a:gdLst>
              <a:gd name="connsiteX0" fmla="*/ 0 w 5818909"/>
              <a:gd name="connsiteY0" fmla="*/ 0 h 1569660"/>
              <a:gd name="connsiteX1" fmla="*/ 523702 w 5818909"/>
              <a:gd name="connsiteY1" fmla="*/ 0 h 1569660"/>
              <a:gd name="connsiteX2" fmla="*/ 931025 w 5818909"/>
              <a:gd name="connsiteY2" fmla="*/ 0 h 1569660"/>
              <a:gd name="connsiteX3" fmla="*/ 1629295 w 5818909"/>
              <a:gd name="connsiteY3" fmla="*/ 0 h 1569660"/>
              <a:gd name="connsiteX4" fmla="*/ 2152996 w 5818909"/>
              <a:gd name="connsiteY4" fmla="*/ 0 h 1569660"/>
              <a:gd name="connsiteX5" fmla="*/ 2676698 w 5818909"/>
              <a:gd name="connsiteY5" fmla="*/ 0 h 1569660"/>
              <a:gd name="connsiteX6" fmla="*/ 3374967 w 5818909"/>
              <a:gd name="connsiteY6" fmla="*/ 0 h 1569660"/>
              <a:gd name="connsiteX7" fmla="*/ 3840480 w 5818909"/>
              <a:gd name="connsiteY7" fmla="*/ 0 h 1569660"/>
              <a:gd name="connsiteX8" fmla="*/ 4538749 w 5818909"/>
              <a:gd name="connsiteY8" fmla="*/ 0 h 1569660"/>
              <a:gd name="connsiteX9" fmla="*/ 5237018 w 5818909"/>
              <a:gd name="connsiteY9" fmla="*/ 0 h 1569660"/>
              <a:gd name="connsiteX10" fmla="*/ 5818909 w 5818909"/>
              <a:gd name="connsiteY10" fmla="*/ 0 h 1569660"/>
              <a:gd name="connsiteX11" fmla="*/ 5818909 w 5818909"/>
              <a:gd name="connsiteY11" fmla="*/ 554613 h 1569660"/>
              <a:gd name="connsiteX12" fmla="*/ 5818909 w 5818909"/>
              <a:gd name="connsiteY12" fmla="*/ 1093530 h 1569660"/>
              <a:gd name="connsiteX13" fmla="*/ 5818909 w 5818909"/>
              <a:gd name="connsiteY13" fmla="*/ 1569660 h 1569660"/>
              <a:gd name="connsiteX14" fmla="*/ 5237018 w 5818909"/>
              <a:gd name="connsiteY14" fmla="*/ 1569660 h 1569660"/>
              <a:gd name="connsiteX15" fmla="*/ 4771505 w 5818909"/>
              <a:gd name="connsiteY15" fmla="*/ 1569660 h 1569660"/>
              <a:gd name="connsiteX16" fmla="*/ 4189614 w 5818909"/>
              <a:gd name="connsiteY16" fmla="*/ 1569660 h 1569660"/>
              <a:gd name="connsiteX17" fmla="*/ 3491345 w 5818909"/>
              <a:gd name="connsiteY17" fmla="*/ 1569660 h 1569660"/>
              <a:gd name="connsiteX18" fmla="*/ 2909455 w 5818909"/>
              <a:gd name="connsiteY18" fmla="*/ 1569660 h 1569660"/>
              <a:gd name="connsiteX19" fmla="*/ 2502131 w 5818909"/>
              <a:gd name="connsiteY19" fmla="*/ 1569660 h 1569660"/>
              <a:gd name="connsiteX20" fmla="*/ 2036618 w 5818909"/>
              <a:gd name="connsiteY20" fmla="*/ 1569660 h 1569660"/>
              <a:gd name="connsiteX21" fmla="*/ 1338349 w 5818909"/>
              <a:gd name="connsiteY21" fmla="*/ 1569660 h 1569660"/>
              <a:gd name="connsiteX22" fmla="*/ 756458 w 5818909"/>
              <a:gd name="connsiteY22" fmla="*/ 1569660 h 1569660"/>
              <a:gd name="connsiteX23" fmla="*/ 0 w 5818909"/>
              <a:gd name="connsiteY23" fmla="*/ 1569660 h 1569660"/>
              <a:gd name="connsiteX24" fmla="*/ 0 w 5818909"/>
              <a:gd name="connsiteY24" fmla="*/ 1046440 h 1569660"/>
              <a:gd name="connsiteX25" fmla="*/ 0 w 5818909"/>
              <a:gd name="connsiteY25" fmla="*/ 570310 h 1569660"/>
              <a:gd name="connsiteX26" fmla="*/ 0 w 5818909"/>
              <a:gd name="connsiteY26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5818909" h="1569660" extrusionOk="0">
                <a:moveTo>
                  <a:pt x="0" y="0"/>
                </a:moveTo>
                <a:cubicBezTo>
                  <a:pt x="230170" y="-44313"/>
                  <a:pt x="358383" y="15338"/>
                  <a:pt x="523702" y="0"/>
                </a:cubicBezTo>
                <a:cubicBezTo>
                  <a:pt x="689021" y="-15338"/>
                  <a:pt x="739114" y="27252"/>
                  <a:pt x="931025" y="0"/>
                </a:cubicBezTo>
                <a:cubicBezTo>
                  <a:pt x="1122936" y="-27252"/>
                  <a:pt x="1310586" y="27543"/>
                  <a:pt x="1629295" y="0"/>
                </a:cubicBezTo>
                <a:cubicBezTo>
                  <a:pt x="1948004" y="-27543"/>
                  <a:pt x="2048198" y="6313"/>
                  <a:pt x="2152996" y="0"/>
                </a:cubicBezTo>
                <a:cubicBezTo>
                  <a:pt x="2257794" y="-6313"/>
                  <a:pt x="2566967" y="12548"/>
                  <a:pt x="2676698" y="0"/>
                </a:cubicBezTo>
                <a:cubicBezTo>
                  <a:pt x="2786429" y="-12548"/>
                  <a:pt x="3217134" y="20512"/>
                  <a:pt x="3374967" y="0"/>
                </a:cubicBezTo>
                <a:cubicBezTo>
                  <a:pt x="3532800" y="-20512"/>
                  <a:pt x="3716977" y="6768"/>
                  <a:pt x="3840480" y="0"/>
                </a:cubicBezTo>
                <a:cubicBezTo>
                  <a:pt x="3963983" y="-6768"/>
                  <a:pt x="4277783" y="74459"/>
                  <a:pt x="4538749" y="0"/>
                </a:cubicBezTo>
                <a:cubicBezTo>
                  <a:pt x="4799715" y="-74459"/>
                  <a:pt x="4888353" y="59062"/>
                  <a:pt x="5237018" y="0"/>
                </a:cubicBezTo>
                <a:cubicBezTo>
                  <a:pt x="5585683" y="-59062"/>
                  <a:pt x="5570044" y="60394"/>
                  <a:pt x="5818909" y="0"/>
                </a:cubicBezTo>
                <a:cubicBezTo>
                  <a:pt x="5855020" y="161409"/>
                  <a:pt x="5756797" y="406083"/>
                  <a:pt x="5818909" y="554613"/>
                </a:cubicBezTo>
                <a:cubicBezTo>
                  <a:pt x="5881021" y="703143"/>
                  <a:pt x="5799013" y="916001"/>
                  <a:pt x="5818909" y="1093530"/>
                </a:cubicBezTo>
                <a:cubicBezTo>
                  <a:pt x="5838805" y="1271059"/>
                  <a:pt x="5807827" y="1459333"/>
                  <a:pt x="5818909" y="1569660"/>
                </a:cubicBezTo>
                <a:cubicBezTo>
                  <a:pt x="5566932" y="1605362"/>
                  <a:pt x="5494060" y="1558456"/>
                  <a:pt x="5237018" y="1569660"/>
                </a:cubicBezTo>
                <a:cubicBezTo>
                  <a:pt x="4979976" y="1580864"/>
                  <a:pt x="4895598" y="1547274"/>
                  <a:pt x="4771505" y="1569660"/>
                </a:cubicBezTo>
                <a:cubicBezTo>
                  <a:pt x="4647412" y="1592046"/>
                  <a:pt x="4343430" y="1530282"/>
                  <a:pt x="4189614" y="1569660"/>
                </a:cubicBezTo>
                <a:cubicBezTo>
                  <a:pt x="4035798" y="1609038"/>
                  <a:pt x="3779617" y="1568682"/>
                  <a:pt x="3491345" y="1569660"/>
                </a:cubicBezTo>
                <a:cubicBezTo>
                  <a:pt x="3203073" y="1570638"/>
                  <a:pt x="3107608" y="1526281"/>
                  <a:pt x="2909455" y="1569660"/>
                </a:cubicBezTo>
                <a:cubicBezTo>
                  <a:pt x="2711302" y="1613039"/>
                  <a:pt x="2650902" y="1554410"/>
                  <a:pt x="2502131" y="1569660"/>
                </a:cubicBezTo>
                <a:cubicBezTo>
                  <a:pt x="2353360" y="1584910"/>
                  <a:pt x="2147505" y="1560822"/>
                  <a:pt x="2036618" y="1569660"/>
                </a:cubicBezTo>
                <a:cubicBezTo>
                  <a:pt x="1925731" y="1578498"/>
                  <a:pt x="1483111" y="1532039"/>
                  <a:pt x="1338349" y="1569660"/>
                </a:cubicBezTo>
                <a:cubicBezTo>
                  <a:pt x="1193587" y="1607281"/>
                  <a:pt x="961168" y="1553817"/>
                  <a:pt x="756458" y="1569660"/>
                </a:cubicBezTo>
                <a:cubicBezTo>
                  <a:pt x="551748" y="1585503"/>
                  <a:pt x="363736" y="1535340"/>
                  <a:pt x="0" y="1569660"/>
                </a:cubicBezTo>
                <a:cubicBezTo>
                  <a:pt x="-16344" y="1336693"/>
                  <a:pt x="11204" y="1205158"/>
                  <a:pt x="0" y="1046440"/>
                </a:cubicBezTo>
                <a:cubicBezTo>
                  <a:pt x="-11204" y="887722"/>
                  <a:pt x="42333" y="713731"/>
                  <a:pt x="0" y="570310"/>
                </a:cubicBezTo>
                <a:cubicBezTo>
                  <a:pt x="-42333" y="426889"/>
                  <a:pt x="50295" y="279872"/>
                  <a:pt x="0" y="0"/>
                </a:cubicBezTo>
                <a:close/>
              </a:path>
            </a:pathLst>
          </a:custGeom>
          <a:noFill/>
          <a:ln w="15875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fr-FR" sz="2400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Anti-gp120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fr-FR" sz="2400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Inhibiteurs post attachement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fr-FR" sz="2400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Anti-CCR5 (si tropisme R5)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fr-FR" sz="2400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Anti-gp41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FAF8AE2-72C1-93B0-C304-12A53BEDF12C}"/>
              </a:ext>
            </a:extLst>
          </p:cNvPr>
          <p:cNvSpPr/>
          <p:nvPr/>
        </p:nvSpPr>
        <p:spPr>
          <a:xfrm>
            <a:off x="4793672" y="3451514"/>
            <a:ext cx="6428509" cy="126076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34907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  <a:latin typeface="Heiti TC Medium" pitchFamily="2" charset="-128"/>
                <a:ea typeface="Heiti TC Medium" pitchFamily="2" charset="-128"/>
              </a:rPr>
              <a:t>PAS DE MODIFICATION CONFORMATIONNELLES = PAS D’ENTRÉE DU VIRUS DANS LA CELLULE !!!</a:t>
            </a:r>
          </a:p>
        </p:txBody>
      </p:sp>
    </p:spTree>
    <p:extLst>
      <p:ext uri="{BB962C8B-B14F-4D97-AF65-F5344CB8AC3E}">
        <p14:creationId xmlns:p14="http://schemas.microsoft.com/office/powerpoint/2010/main" val="3055312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110"/>
    </mc:Choice>
    <mc:Fallback xmlns="">
      <p:transition spd="slow" advTm="11311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CYCLE REPLICATIF DU VIH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u="sng" dirty="0"/>
              <a:t>ÉTAPE 2:</a:t>
            </a:r>
            <a:r>
              <a:rPr lang="fr-FR" sz="2000" dirty="0"/>
              <a:t> RÉTROTRANSCRIPTION DE L’ARN ET FORMATION DU PROVIRUS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D4E59D3-96E5-AE41-EBC1-B4415DC985DC}"/>
              </a:ext>
            </a:extLst>
          </p:cNvPr>
          <p:cNvSpPr txBox="1"/>
          <p:nvPr/>
        </p:nvSpPr>
        <p:spPr>
          <a:xfrm>
            <a:off x="304800" y="542059"/>
            <a:ext cx="8021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Présentation de l</a:t>
            </a:r>
            <a:r>
              <a:rPr lang="fr-FR" sz="2400" b="1" dirty="0">
                <a:ea typeface="Heiti TC Medium" pitchFamily="2" charset="-128"/>
              </a:rPr>
              <a:t>’</a:t>
            </a:r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enzyme: la</a:t>
            </a:r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 </a:t>
            </a:r>
            <a:r>
              <a:rPr lang="fr-FR" sz="2400" b="1" u="sng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</a:rPr>
              <a:t>Reverse Transcriptase</a:t>
            </a:r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 …</a:t>
            </a:r>
          </a:p>
        </p:txBody>
      </p:sp>
      <p:pic>
        <p:nvPicPr>
          <p:cNvPr id="7" name="Image 6" descr="Une image contenant texte, clipart, carte de visite&#10;&#10;Description générée automatiquement">
            <a:extLst>
              <a:ext uri="{FF2B5EF4-FFF2-40B4-BE49-F238E27FC236}">
                <a16:creationId xmlns:a16="http://schemas.microsoft.com/office/drawing/2014/main" id="{DC721CF5-89CD-649C-AFA0-94C96AC44F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1" y="1547243"/>
            <a:ext cx="5482522" cy="3509241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8593739-BDBA-DF5F-B281-F2189641939A}"/>
              </a:ext>
            </a:extLst>
          </p:cNvPr>
          <p:cNvSpPr txBox="1"/>
          <p:nvPr/>
        </p:nvSpPr>
        <p:spPr>
          <a:xfrm>
            <a:off x="6580909" y="1547243"/>
            <a:ext cx="4641273" cy="3693319"/>
          </a:xfrm>
          <a:custGeom>
            <a:avLst/>
            <a:gdLst>
              <a:gd name="connsiteX0" fmla="*/ 0 w 4641273"/>
              <a:gd name="connsiteY0" fmla="*/ 0 h 3693319"/>
              <a:gd name="connsiteX1" fmla="*/ 533746 w 4641273"/>
              <a:gd name="connsiteY1" fmla="*/ 0 h 3693319"/>
              <a:gd name="connsiteX2" fmla="*/ 974667 w 4641273"/>
              <a:gd name="connsiteY2" fmla="*/ 0 h 3693319"/>
              <a:gd name="connsiteX3" fmla="*/ 1647652 w 4641273"/>
              <a:gd name="connsiteY3" fmla="*/ 0 h 3693319"/>
              <a:gd name="connsiteX4" fmla="*/ 2181398 w 4641273"/>
              <a:gd name="connsiteY4" fmla="*/ 0 h 3693319"/>
              <a:gd name="connsiteX5" fmla="*/ 2715145 w 4641273"/>
              <a:gd name="connsiteY5" fmla="*/ 0 h 3693319"/>
              <a:gd name="connsiteX6" fmla="*/ 3388129 w 4641273"/>
              <a:gd name="connsiteY6" fmla="*/ 0 h 3693319"/>
              <a:gd name="connsiteX7" fmla="*/ 3875463 w 4641273"/>
              <a:gd name="connsiteY7" fmla="*/ 0 h 3693319"/>
              <a:gd name="connsiteX8" fmla="*/ 4641273 w 4641273"/>
              <a:gd name="connsiteY8" fmla="*/ 0 h 3693319"/>
              <a:gd name="connsiteX9" fmla="*/ 4641273 w 4641273"/>
              <a:gd name="connsiteY9" fmla="*/ 601483 h 3693319"/>
              <a:gd name="connsiteX10" fmla="*/ 4641273 w 4641273"/>
              <a:gd name="connsiteY10" fmla="*/ 1055234 h 3693319"/>
              <a:gd name="connsiteX11" fmla="*/ 4641273 w 4641273"/>
              <a:gd name="connsiteY11" fmla="*/ 1582851 h 3693319"/>
              <a:gd name="connsiteX12" fmla="*/ 4641273 w 4641273"/>
              <a:gd name="connsiteY12" fmla="*/ 2147401 h 3693319"/>
              <a:gd name="connsiteX13" fmla="*/ 4641273 w 4641273"/>
              <a:gd name="connsiteY13" fmla="*/ 2564219 h 3693319"/>
              <a:gd name="connsiteX14" fmla="*/ 4641273 w 4641273"/>
              <a:gd name="connsiteY14" fmla="*/ 3091836 h 3693319"/>
              <a:gd name="connsiteX15" fmla="*/ 4641273 w 4641273"/>
              <a:gd name="connsiteY15" fmla="*/ 3693319 h 3693319"/>
              <a:gd name="connsiteX16" fmla="*/ 4061114 w 4641273"/>
              <a:gd name="connsiteY16" fmla="*/ 3693319 h 3693319"/>
              <a:gd name="connsiteX17" fmla="*/ 3388129 w 4641273"/>
              <a:gd name="connsiteY17" fmla="*/ 3693319 h 3693319"/>
              <a:gd name="connsiteX18" fmla="*/ 2807970 w 4641273"/>
              <a:gd name="connsiteY18" fmla="*/ 3693319 h 3693319"/>
              <a:gd name="connsiteX19" fmla="*/ 2367049 w 4641273"/>
              <a:gd name="connsiteY19" fmla="*/ 3693319 h 3693319"/>
              <a:gd name="connsiteX20" fmla="*/ 1879716 w 4641273"/>
              <a:gd name="connsiteY20" fmla="*/ 3693319 h 3693319"/>
              <a:gd name="connsiteX21" fmla="*/ 1206731 w 4641273"/>
              <a:gd name="connsiteY21" fmla="*/ 3693319 h 3693319"/>
              <a:gd name="connsiteX22" fmla="*/ 626572 w 4641273"/>
              <a:gd name="connsiteY22" fmla="*/ 3693319 h 3693319"/>
              <a:gd name="connsiteX23" fmla="*/ 0 w 4641273"/>
              <a:gd name="connsiteY23" fmla="*/ 3693319 h 3693319"/>
              <a:gd name="connsiteX24" fmla="*/ 0 w 4641273"/>
              <a:gd name="connsiteY24" fmla="*/ 3165702 h 3693319"/>
              <a:gd name="connsiteX25" fmla="*/ 0 w 4641273"/>
              <a:gd name="connsiteY25" fmla="*/ 2748885 h 3693319"/>
              <a:gd name="connsiteX26" fmla="*/ 0 w 4641273"/>
              <a:gd name="connsiteY26" fmla="*/ 2332067 h 3693319"/>
              <a:gd name="connsiteX27" fmla="*/ 0 w 4641273"/>
              <a:gd name="connsiteY27" fmla="*/ 1767517 h 3693319"/>
              <a:gd name="connsiteX28" fmla="*/ 0 w 4641273"/>
              <a:gd name="connsiteY28" fmla="*/ 1313766 h 3693319"/>
              <a:gd name="connsiteX29" fmla="*/ 0 w 4641273"/>
              <a:gd name="connsiteY29" fmla="*/ 712283 h 3693319"/>
              <a:gd name="connsiteX30" fmla="*/ 0 w 4641273"/>
              <a:gd name="connsiteY30" fmla="*/ 0 h 3693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4641273" h="3693319" extrusionOk="0">
                <a:moveTo>
                  <a:pt x="0" y="0"/>
                </a:moveTo>
                <a:cubicBezTo>
                  <a:pt x="162953" y="-34230"/>
                  <a:pt x="391656" y="43643"/>
                  <a:pt x="533746" y="0"/>
                </a:cubicBezTo>
                <a:cubicBezTo>
                  <a:pt x="675836" y="-43643"/>
                  <a:pt x="771644" y="7649"/>
                  <a:pt x="974667" y="0"/>
                </a:cubicBezTo>
                <a:cubicBezTo>
                  <a:pt x="1177690" y="-7649"/>
                  <a:pt x="1449193" y="47209"/>
                  <a:pt x="1647652" y="0"/>
                </a:cubicBezTo>
                <a:cubicBezTo>
                  <a:pt x="1846111" y="-47209"/>
                  <a:pt x="1918569" y="57593"/>
                  <a:pt x="2181398" y="0"/>
                </a:cubicBezTo>
                <a:cubicBezTo>
                  <a:pt x="2444227" y="-57593"/>
                  <a:pt x="2547904" y="35039"/>
                  <a:pt x="2715145" y="0"/>
                </a:cubicBezTo>
                <a:cubicBezTo>
                  <a:pt x="2882386" y="-35039"/>
                  <a:pt x="3197837" y="74791"/>
                  <a:pt x="3388129" y="0"/>
                </a:cubicBezTo>
                <a:cubicBezTo>
                  <a:pt x="3578421" y="-74791"/>
                  <a:pt x="3667113" y="38000"/>
                  <a:pt x="3875463" y="0"/>
                </a:cubicBezTo>
                <a:cubicBezTo>
                  <a:pt x="4083813" y="-38000"/>
                  <a:pt x="4282209" y="59865"/>
                  <a:pt x="4641273" y="0"/>
                </a:cubicBezTo>
                <a:cubicBezTo>
                  <a:pt x="4657050" y="215231"/>
                  <a:pt x="4569168" y="402545"/>
                  <a:pt x="4641273" y="601483"/>
                </a:cubicBezTo>
                <a:cubicBezTo>
                  <a:pt x="4713378" y="800421"/>
                  <a:pt x="4631180" y="851190"/>
                  <a:pt x="4641273" y="1055234"/>
                </a:cubicBezTo>
                <a:cubicBezTo>
                  <a:pt x="4651366" y="1259278"/>
                  <a:pt x="4604462" y="1436527"/>
                  <a:pt x="4641273" y="1582851"/>
                </a:cubicBezTo>
                <a:cubicBezTo>
                  <a:pt x="4678084" y="1729175"/>
                  <a:pt x="4615399" y="1919460"/>
                  <a:pt x="4641273" y="2147401"/>
                </a:cubicBezTo>
                <a:cubicBezTo>
                  <a:pt x="4667147" y="2375342"/>
                  <a:pt x="4608829" y="2447890"/>
                  <a:pt x="4641273" y="2564219"/>
                </a:cubicBezTo>
                <a:cubicBezTo>
                  <a:pt x="4673717" y="2680548"/>
                  <a:pt x="4587656" y="2947680"/>
                  <a:pt x="4641273" y="3091836"/>
                </a:cubicBezTo>
                <a:cubicBezTo>
                  <a:pt x="4694890" y="3235992"/>
                  <a:pt x="4583787" y="3404022"/>
                  <a:pt x="4641273" y="3693319"/>
                </a:cubicBezTo>
                <a:cubicBezTo>
                  <a:pt x="4491534" y="3753285"/>
                  <a:pt x="4325710" y="3686804"/>
                  <a:pt x="4061114" y="3693319"/>
                </a:cubicBezTo>
                <a:cubicBezTo>
                  <a:pt x="3796518" y="3699834"/>
                  <a:pt x="3619926" y="3649881"/>
                  <a:pt x="3388129" y="3693319"/>
                </a:cubicBezTo>
                <a:cubicBezTo>
                  <a:pt x="3156332" y="3736757"/>
                  <a:pt x="3006405" y="3674542"/>
                  <a:pt x="2807970" y="3693319"/>
                </a:cubicBezTo>
                <a:cubicBezTo>
                  <a:pt x="2609535" y="3712096"/>
                  <a:pt x="2488725" y="3671310"/>
                  <a:pt x="2367049" y="3693319"/>
                </a:cubicBezTo>
                <a:cubicBezTo>
                  <a:pt x="2245373" y="3715328"/>
                  <a:pt x="2058543" y="3674779"/>
                  <a:pt x="1879716" y="3693319"/>
                </a:cubicBezTo>
                <a:cubicBezTo>
                  <a:pt x="1700889" y="3711859"/>
                  <a:pt x="1488380" y="3689074"/>
                  <a:pt x="1206731" y="3693319"/>
                </a:cubicBezTo>
                <a:cubicBezTo>
                  <a:pt x="925082" y="3697564"/>
                  <a:pt x="825671" y="3627054"/>
                  <a:pt x="626572" y="3693319"/>
                </a:cubicBezTo>
                <a:cubicBezTo>
                  <a:pt x="427473" y="3759584"/>
                  <a:pt x="262763" y="3653317"/>
                  <a:pt x="0" y="3693319"/>
                </a:cubicBezTo>
                <a:cubicBezTo>
                  <a:pt x="-48920" y="3542818"/>
                  <a:pt x="45592" y="3369679"/>
                  <a:pt x="0" y="3165702"/>
                </a:cubicBezTo>
                <a:cubicBezTo>
                  <a:pt x="-45592" y="2961725"/>
                  <a:pt x="28258" y="2937152"/>
                  <a:pt x="0" y="2748885"/>
                </a:cubicBezTo>
                <a:cubicBezTo>
                  <a:pt x="-28258" y="2560618"/>
                  <a:pt x="22290" y="2503397"/>
                  <a:pt x="0" y="2332067"/>
                </a:cubicBezTo>
                <a:cubicBezTo>
                  <a:pt x="-22290" y="2160737"/>
                  <a:pt x="22942" y="1900237"/>
                  <a:pt x="0" y="1767517"/>
                </a:cubicBezTo>
                <a:cubicBezTo>
                  <a:pt x="-22942" y="1634797"/>
                  <a:pt x="45049" y="1487961"/>
                  <a:pt x="0" y="1313766"/>
                </a:cubicBezTo>
                <a:cubicBezTo>
                  <a:pt x="-45049" y="1139571"/>
                  <a:pt x="54" y="954382"/>
                  <a:pt x="0" y="712283"/>
                </a:cubicBezTo>
                <a:cubicBezTo>
                  <a:pt x="-54" y="470184"/>
                  <a:pt x="9695" y="176745"/>
                  <a:pt x="0" y="0"/>
                </a:cubicBezTo>
                <a:close/>
              </a:path>
            </a:pathLst>
          </a:custGeom>
          <a:noFill/>
          <a:ln w="158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endParaRPr lang="fr-FR" dirty="0">
              <a:latin typeface="Heiti TC Medium" pitchFamily="2" charset="-128"/>
              <a:ea typeface="Heiti TC Medium" pitchFamily="2" charset="-128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fr-FR" dirty="0">
                <a:latin typeface="Heiti TC Medium" pitchFamily="2" charset="-128"/>
                <a:ea typeface="Heiti TC Medium" pitchFamily="2" charset="-128"/>
              </a:rPr>
              <a:t>Hétérodimère </a:t>
            </a:r>
            <a:r>
              <a:rPr lang="fr-FR" b="1" dirty="0">
                <a:solidFill>
                  <a:srgbClr val="0070C0"/>
                </a:solidFill>
                <a:latin typeface="Heiti TC Medium" pitchFamily="2" charset="-128"/>
                <a:ea typeface="Heiti TC Medium" pitchFamily="2" charset="-128"/>
              </a:rPr>
              <a:t>p66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/</a:t>
            </a:r>
            <a:r>
              <a:rPr lang="fr-FR" b="1" dirty="0">
                <a:solidFill>
                  <a:srgbClr val="FFC000"/>
                </a:solidFill>
                <a:latin typeface="Heiti TC Medium" pitchFamily="2" charset="-128"/>
                <a:ea typeface="Heiti TC Medium" pitchFamily="2" charset="-128"/>
              </a:rPr>
              <a:t>p51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fr-FR" dirty="0">
                <a:latin typeface="Heiti TC Medium" pitchFamily="2" charset="-128"/>
                <a:ea typeface="Heiti TC Medium" pitchFamily="2" charset="-128"/>
              </a:rPr>
              <a:t>Forme de </a:t>
            </a:r>
            <a:r>
              <a:rPr lang="fr-FR" u="sng" dirty="0">
                <a:latin typeface="Heiti TC Medium" pitchFamily="2" charset="-128"/>
                <a:ea typeface="Heiti TC Medium" pitchFamily="2" charset="-128"/>
              </a:rPr>
              <a:t>main droite 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fr-FR" b="1" u="sng" dirty="0">
                <a:solidFill>
                  <a:srgbClr val="0070C0"/>
                </a:solidFill>
                <a:latin typeface="Heiti TC Medium" pitchFamily="2" charset="-128"/>
                <a:ea typeface="Heiti TC Medium" pitchFamily="2" charset="-128"/>
              </a:rPr>
              <a:t>Doigts</a:t>
            </a:r>
            <a:r>
              <a:rPr lang="fr-FR" b="1" dirty="0">
                <a:solidFill>
                  <a:srgbClr val="0070C0"/>
                </a:solidFill>
                <a:latin typeface="Heiti TC Medium" pitchFamily="2" charset="-128"/>
                <a:ea typeface="Heiti TC Medium" pitchFamily="2" charset="-128"/>
              </a:rPr>
              <a:t> =</a:t>
            </a:r>
            <a:r>
              <a:rPr lang="fr-FR" b="1" dirty="0">
                <a:solidFill>
                  <a:srgbClr val="0070C0"/>
                </a:solidFill>
                <a:latin typeface="HEITI TC MEDIUM" pitchFamily="2" charset="-128"/>
                <a:ea typeface="HEITI TC MEDIUM" pitchFamily="2" charset="-128"/>
              </a:rPr>
              <a:t> </a:t>
            </a:r>
            <a:r>
              <a:rPr lang="fr-FR" b="1" dirty="0" err="1">
                <a:solidFill>
                  <a:srgbClr val="0070C0"/>
                </a:solidFill>
                <a:latin typeface="Heiti TC Medium" pitchFamily="2" charset="-128"/>
                <a:ea typeface="Heiti TC Medium" pitchFamily="2" charset="-128"/>
              </a:rPr>
              <a:t>act</a:t>
            </a:r>
            <a:r>
              <a:rPr lang="fr-FR" b="1" dirty="0">
                <a:solidFill>
                  <a:srgbClr val="0070C0"/>
                </a:solidFill>
                <a:latin typeface="Heiti TC Medium" pitchFamily="2" charset="-128"/>
                <a:ea typeface="Heiti TC Medium" pitchFamily="2" charset="-128"/>
              </a:rPr>
              <a:t> </a:t>
            </a:r>
            <a:r>
              <a:rPr lang="fr-FR" b="1" dirty="0">
                <a:solidFill>
                  <a:srgbClr val="0070C0"/>
                </a:solidFill>
                <a:latin typeface="HEITI TC MEDIUM" pitchFamily="2" charset="-128"/>
                <a:ea typeface="HEITI TC MEDIUM" pitchFamily="2" charset="-128"/>
              </a:rPr>
              <a:t>polymérase 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fr-FR" b="1" u="sng" dirty="0">
                <a:solidFill>
                  <a:srgbClr val="FFC000"/>
                </a:solidFill>
                <a:latin typeface="Heiti TC Medium" pitchFamily="2" charset="-128"/>
                <a:ea typeface="Heiti TC Medium" pitchFamily="2" charset="-128"/>
              </a:rPr>
              <a:t>Paume</a:t>
            </a:r>
            <a:r>
              <a:rPr lang="fr-FR" b="1" dirty="0">
                <a:solidFill>
                  <a:srgbClr val="FFC000"/>
                </a:solidFill>
                <a:latin typeface="Heiti TC Medium" pitchFamily="2" charset="-128"/>
                <a:ea typeface="Heiti TC Medium" pitchFamily="2" charset="-128"/>
              </a:rPr>
              <a:t> = </a:t>
            </a:r>
            <a:r>
              <a:rPr lang="fr-FR" b="1" dirty="0" err="1">
                <a:solidFill>
                  <a:srgbClr val="FFC000"/>
                </a:solidFill>
                <a:latin typeface="Heiti TC Medium" pitchFamily="2" charset="-128"/>
                <a:ea typeface="Heiti TC Medium" pitchFamily="2" charset="-128"/>
              </a:rPr>
              <a:t>act</a:t>
            </a:r>
            <a:r>
              <a:rPr lang="fr-FR" b="1" dirty="0">
                <a:solidFill>
                  <a:srgbClr val="FFC000"/>
                </a:solidFill>
                <a:latin typeface="HEITI TC MEDIUM" pitchFamily="2" charset="-128"/>
                <a:ea typeface="HEITI TC MEDIUM" pitchFamily="2" charset="-128"/>
              </a:rPr>
              <a:t> RNAse H 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endParaRPr lang="fr-FR" b="1" dirty="0">
              <a:solidFill>
                <a:srgbClr val="FFC000"/>
              </a:solidFill>
              <a:latin typeface="HEITI TC MEDIUM" pitchFamily="2" charset="-128"/>
              <a:ea typeface="HEITI TC MEDIUM" pitchFamily="2" charset="-128"/>
            </a:endParaRPr>
          </a:p>
          <a:p>
            <a:pPr marL="285750" indent="-285750">
              <a:buFont typeface="Wingdings" pitchFamily="2" charset="2"/>
              <a:buChar char="è"/>
            </a:pPr>
            <a:r>
              <a:rPr lang="fr-FR" b="1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Activités multiples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b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ADN-polymérase / ARN dépendante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b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RNAse H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b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ADN-polymérase / ADN-dépendante </a:t>
            </a:r>
          </a:p>
          <a:p>
            <a:pPr marL="285750" indent="-285750">
              <a:buFont typeface="Wingdings" pitchFamily="2" charset="2"/>
              <a:buChar char="è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8548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084"/>
    </mc:Choice>
    <mc:Fallback xmlns="">
      <p:transition spd="slow" advTm="114084"/>
    </mc:Fallback>
  </mc:AlternateContent>
  <p:extLst>
    <p:ext uri="{3A86A75C-4F4B-4683-9AE1-C65F6400EC91}">
      <p14:laserTraceLst xmlns:p14="http://schemas.microsoft.com/office/powerpoint/2010/main">
        <p14:tracePtLst>
          <p14:tracePt t="40617" x="10167938" y="82550"/>
          <p14:tracePt t="40627" x="10044113" y="323850"/>
          <p14:tracePt t="40636" x="9928225" y="539750"/>
          <p14:tracePt t="40640" x="9704388" y="946150"/>
          <p14:tracePt t="40659" x="9455150" y="1319213"/>
          <p14:tracePt t="40666" x="9280525" y="1543050"/>
          <p14:tracePt t="40688" x="8732838" y="2163763"/>
          <p14:tracePt t="40695" x="8550275" y="2322513"/>
          <p14:tracePt t="40703" x="8359775" y="2462213"/>
          <p14:tracePt t="40719" x="8194675" y="2570163"/>
          <p14:tracePt t="40719" x="8012113" y="2670175"/>
          <p14:tracePt t="40727" x="7854950" y="2744788"/>
          <p14:tracePt t="40735" x="7672388" y="2827338"/>
          <p14:tracePt t="40751" x="7513638" y="2886075"/>
          <p14:tracePt t="40752" x="7331075" y="2927350"/>
          <p14:tracePt t="40759" x="7173913" y="2952750"/>
          <p14:tracePt t="40767" x="7091363" y="2968625"/>
          <p14:tracePt t="40785" x="6684963" y="2994025"/>
          <p14:tracePt t="40791" x="6543675" y="2994025"/>
          <p14:tracePt t="40800" x="6386513" y="2986088"/>
          <p14:tracePt t="40818" x="6327775" y="2968625"/>
          <p14:tracePt t="40818" x="6211888" y="2943225"/>
          <p14:tracePt t="40824" x="6103938" y="2901950"/>
          <p14:tracePt t="40833" x="6021388" y="2886075"/>
          <p14:tracePt t="40851" x="5864225" y="2844800"/>
          <p14:tracePt t="40856" x="5789613" y="2827338"/>
          <p14:tracePt t="40865" x="5738813" y="2811463"/>
          <p14:tracePt t="40884" x="5648325" y="2811463"/>
          <p14:tracePt t="40888" x="5581650" y="2803525"/>
          <p14:tracePt t="40900" x="5507038" y="2803525"/>
          <p14:tracePt t="40918" x="5407025" y="2786063"/>
          <p14:tracePt t="40920" x="5341938" y="2786063"/>
          <p14:tracePt t="40932" x="5283200" y="2786063"/>
          <p14:tracePt t="40951" x="5200650" y="2770188"/>
          <p14:tracePt t="40953" x="5159375" y="2770188"/>
          <p14:tracePt t="40966" x="5118100" y="2770188"/>
          <p14:tracePt t="40985" x="5100638" y="2770188"/>
          <p14:tracePt t="41210" x="5075238" y="2770188"/>
          <p14:tracePt t="41218" x="5000625" y="2770188"/>
          <p14:tracePt t="41226" x="4902200" y="2786063"/>
          <p14:tracePt t="41234" x="4802188" y="2811463"/>
          <p14:tracePt t="41242" x="4694238" y="2827338"/>
          <p14:tracePt t="41250" x="4578350" y="2868613"/>
          <p14:tracePt t="41267" x="4462463" y="2901950"/>
          <p14:tracePt t="41268" x="4362450" y="2927350"/>
          <p14:tracePt t="41274" x="4254500" y="2968625"/>
          <p14:tracePt t="41283" x="4038600" y="3068638"/>
          <p14:tracePt t="41300" x="3856038" y="3151188"/>
          <p14:tracePt t="41301" x="3773488" y="3192463"/>
          <p14:tracePt t="41307" x="3598863" y="3267075"/>
          <p14:tracePt t="41315" x="3475038" y="3325813"/>
          <p14:tracePt t="41334" x="3433763" y="3333750"/>
          <p14:tracePt t="41334" x="3359150" y="3367088"/>
          <p14:tracePt t="41339" x="3309938" y="3390900"/>
          <p14:tracePt t="41348" x="3259138" y="3408363"/>
          <p14:tracePt t="41367" x="3235325" y="3424238"/>
          <p14:tracePt t="41371" x="3217863" y="3424238"/>
          <p14:tracePt t="41443" x="3217863" y="3408363"/>
          <p14:tracePt t="41460" x="3217863" y="3390900"/>
          <p14:tracePt t="41476" x="3217863" y="3382963"/>
          <p14:tracePt t="41484" x="3217863" y="3367088"/>
          <p14:tracePt t="41501" x="3217863" y="3349625"/>
          <p14:tracePt t="41508" x="3209925" y="3333750"/>
          <p14:tracePt t="41516" x="3209925" y="3325813"/>
          <p14:tracePt t="41524" x="3192463" y="3325813"/>
          <p14:tracePt t="41535" x="3192463" y="3308350"/>
          <p14:tracePt t="41549" x="3176588" y="3284538"/>
          <p14:tracePt t="41556" x="3176588" y="3267075"/>
          <p14:tracePt t="41567" x="3168650" y="3251200"/>
          <p14:tracePt t="41583" x="3168650" y="3233738"/>
          <p14:tracePt t="41596" x="3168650" y="3225800"/>
          <p14:tracePt t="41621" x="3168650" y="3209925"/>
          <p14:tracePt t="41645" x="3168650" y="3192463"/>
          <p14:tracePt t="41661" x="3176588" y="3184525"/>
          <p14:tracePt t="41677" x="3192463" y="3184525"/>
          <p14:tracePt t="41701" x="3192463" y="3167063"/>
          <p14:tracePt t="41709" x="3209925" y="3167063"/>
          <p14:tracePt t="41725" x="3217863" y="3151188"/>
          <p14:tracePt t="41734" x="3235325" y="3151188"/>
          <p14:tracePt t="41741" x="3235325" y="3143250"/>
          <p14:tracePt t="41757" x="3251200" y="3125788"/>
          <p14:tracePt t="41774" x="3259138" y="3125788"/>
          <p14:tracePt t="41783" x="3259138" y="3109913"/>
          <p14:tracePt t="41822" x="3259138" y="3092450"/>
          <p14:tracePt t="41830" x="3276600" y="3092450"/>
          <p14:tracePt t="41838" x="3276600" y="3084513"/>
          <p14:tracePt t="41854" x="3276600" y="3068638"/>
          <p14:tracePt t="41865" x="3292475" y="3051175"/>
          <p14:tracePt t="41884" x="3292475" y="3027363"/>
          <p14:tracePt t="41886" x="3292475" y="3009900"/>
          <p14:tracePt t="41898" x="3292475" y="2994025"/>
          <p14:tracePt t="41917" x="3292475" y="2986088"/>
          <p14:tracePt t="41919" x="3292475" y="2968625"/>
          <p14:tracePt t="42329" x="3292475" y="2952750"/>
          <p14:tracePt t="42337" x="3292475" y="2943225"/>
          <p14:tracePt t="42345" x="3292475" y="2927350"/>
          <p14:tracePt t="42361" x="3292475" y="2901950"/>
          <p14:tracePt t="42369" x="3292475" y="2868613"/>
          <p14:tracePt t="42377" x="3292475" y="2852738"/>
          <p14:tracePt t="42385" x="3309938" y="2811463"/>
          <p14:tracePt t="42394" x="3309938" y="2803525"/>
          <p14:tracePt t="42402" x="3309938" y="2770188"/>
          <p14:tracePt t="42417" x="3309938" y="2744788"/>
          <p14:tracePt t="42418" x="3309938" y="2728913"/>
          <p14:tracePt t="42433" x="3309938" y="2711450"/>
          <p14:tracePt t="42450" x="3309938" y="2703513"/>
          <p14:tracePt t="42539" x="3309938" y="2711450"/>
          <p14:tracePt t="42546" x="3292475" y="2711450"/>
          <p14:tracePt t="42555" x="3292475" y="2728913"/>
          <p14:tracePt t="42563" x="3276600" y="2728913"/>
          <p14:tracePt t="42571" x="3276600" y="2744788"/>
          <p14:tracePt t="42579" x="3259138" y="2760663"/>
          <p14:tracePt t="42587" x="3251200" y="2786063"/>
          <p14:tracePt t="42599" x="3235325" y="2811463"/>
          <p14:tracePt t="42603" x="3209925" y="2852738"/>
          <p14:tracePt t="42617" x="3168650" y="2901950"/>
          <p14:tracePt t="42631" x="3076575" y="3009900"/>
          <p14:tracePt t="42635" x="3035300" y="3084513"/>
          <p14:tracePt t="42651" x="2994025" y="3143250"/>
          <p14:tracePt t="42666" x="2935288" y="3192463"/>
          <p14:tracePt t="42666" x="2911475" y="3225800"/>
          <p14:tracePt t="42668" x="2836863" y="3292475"/>
          <p14:tracePt t="42684" x="2770188" y="3367088"/>
          <p14:tracePt t="42698" x="2728913" y="3390900"/>
          <p14:tracePt t="42700" x="2687638" y="3408363"/>
          <p14:tracePt t="42718" x="2628900" y="3433763"/>
          <p14:tracePt t="42733" x="2587625" y="3449638"/>
          <p14:tracePt t="42733" x="2528888" y="3467100"/>
          <p14:tracePt t="42740" x="2487613" y="3475038"/>
          <p14:tracePt t="42752" x="2430463" y="3475038"/>
          <p14:tracePt t="42765" x="2330450" y="3490913"/>
          <p14:tracePt t="42772" x="2273300" y="3508375"/>
          <p14:tracePt t="42784" x="2214563" y="3508375"/>
          <p14:tracePt t="42800" x="2147888" y="3508375"/>
          <p14:tracePt t="42804" x="2106613" y="3508375"/>
          <p14:tracePt t="42818" x="2073275" y="3508375"/>
          <p14:tracePt t="42831" x="2024063" y="3508375"/>
          <p14:tracePt t="42837" x="1990725" y="3508375"/>
          <p14:tracePt t="42851" x="1973263" y="3508375"/>
          <p14:tracePt t="42866" x="1949450" y="3490913"/>
          <p14:tracePt t="42869" x="1924050" y="3490913"/>
          <p14:tracePt t="42884" x="1908175" y="3475038"/>
          <p14:tracePt t="42898" x="1908175" y="3467100"/>
          <p14:tracePt t="42898" x="1890713" y="3433763"/>
          <p14:tracePt t="42901" x="1882775" y="3424238"/>
          <p14:tracePt t="42918" x="1849438" y="3367088"/>
          <p14:tracePt t="42933" x="1833563" y="3349625"/>
          <p14:tracePt t="42933" x="1833563" y="3333750"/>
          <p14:tracePt t="42941" x="1824038" y="3325813"/>
          <p14:tracePt t="42951" x="1808163" y="3308350"/>
          <p14:tracePt t="42965" x="1808163" y="3292475"/>
          <p14:tracePt t="42966" x="1790700" y="3284538"/>
          <p14:tracePt t="42985" x="1790700" y="3251200"/>
          <p14:tracePt t="43000" x="1782763" y="3233738"/>
          <p14:tracePt t="43006" x="1782763" y="3225800"/>
          <p14:tracePt t="43018" x="1782763" y="3209925"/>
          <p14:tracePt t="43032" x="1766888" y="3192463"/>
          <p14:tracePt t="43038" x="1766888" y="3167063"/>
          <p14:tracePt t="43051" x="1766888" y="3151188"/>
          <p14:tracePt t="43066" x="1766888" y="3125788"/>
          <p14:tracePt t="43070" x="1766888" y="3109913"/>
          <p14:tracePt t="43084" x="1766888" y="3092450"/>
          <p14:tracePt t="43098" x="1766888" y="3068638"/>
          <p14:tracePt t="43102" x="1782763" y="3051175"/>
          <p14:tracePt t="43132" x="1782763" y="3043238"/>
          <p14:tracePt t="43134" x="1790700" y="3043238"/>
          <p14:tracePt t="43151" x="1790700" y="3027363"/>
          <p14:tracePt t="43215" x="1808163" y="3027363"/>
          <p14:tracePt t="43233" x="1824038" y="3027363"/>
          <p14:tracePt t="43248" x="1833563" y="3027363"/>
          <p14:tracePt t="43255" x="1849438" y="3027363"/>
          <p14:tracePt t="43267" x="1866900" y="3027363"/>
          <p14:tracePt t="43271" x="1890713" y="3027363"/>
          <p14:tracePt t="43283" x="1908175" y="3043238"/>
          <p14:tracePt t="43301" x="1949450" y="3051175"/>
          <p14:tracePt t="43304" x="1973263" y="3051175"/>
          <p14:tracePt t="43315" x="2006600" y="3068638"/>
          <p14:tracePt t="43334" x="2065338" y="3084513"/>
          <p14:tracePt t="43336" x="2073275" y="3084513"/>
          <p14:tracePt t="43349" x="2106613" y="3084513"/>
          <p14:tracePt t="43367" x="2165350" y="3092450"/>
          <p14:tracePt t="43368" x="2173288" y="3092450"/>
          <p14:tracePt t="43381" x="2206625" y="3109913"/>
          <p14:tracePt t="43401" x="2263775" y="3109913"/>
          <p14:tracePt t="43401" x="2289175" y="3125788"/>
          <p14:tracePt t="43408" x="2314575" y="3125788"/>
          <p14:tracePt t="43416" x="2347913" y="3125788"/>
          <p14:tracePt t="43434" x="2389188" y="3143250"/>
          <p14:tracePt t="43435" x="2413000" y="3143250"/>
          <p14:tracePt t="43441" x="2454275" y="3143250"/>
          <p14:tracePt t="43448" x="2497138" y="3151188"/>
          <p14:tracePt t="43468" x="2546350" y="3151188"/>
          <p14:tracePt t="43468" x="2587625" y="3151188"/>
          <p14:tracePt t="43473" x="2613025" y="3167063"/>
          <p14:tracePt t="43483" x="2670175" y="3167063"/>
          <p14:tracePt t="43501" x="2728913" y="3192463"/>
          <p14:tracePt t="43505" x="2786063" y="3209925"/>
          <p14:tracePt t="43515" x="2828925" y="3225800"/>
          <p14:tracePt t="43535" x="2911475" y="3267075"/>
          <p14:tracePt t="43537" x="2968625" y="3284538"/>
          <p14:tracePt t="43550" x="3027363" y="3308350"/>
          <p14:tracePt t="43568" x="3135313" y="3349625"/>
          <p14:tracePt t="43570" x="3209925" y="3382963"/>
          <p14:tracePt t="43582" x="3276600" y="3390900"/>
          <p14:tracePt t="43602" x="3392488" y="3433763"/>
          <p14:tracePt t="43602" x="3459163" y="3467100"/>
          <p14:tracePt t="43610" x="3533775" y="3475038"/>
          <p14:tracePt t="43618" x="3575050" y="3508375"/>
          <p14:tracePt t="43634" x="3698875" y="3524250"/>
          <p14:tracePt t="43648" x="3732213" y="3532188"/>
          <p14:tracePt t="43668" x="3856038" y="3549650"/>
          <p14:tracePt t="43674" x="3881438" y="3549650"/>
          <p14:tracePt t="43682" x="3898900" y="3549650"/>
          <p14:tracePt t="43702" x="3940175" y="3549650"/>
          <p14:tracePt t="43706" x="3956050" y="3549650"/>
          <p14:tracePt t="43715" x="3973513" y="3549650"/>
          <p14:tracePt t="43734" x="3981450" y="3549650"/>
          <p14:tracePt t="43754" x="3997325" y="3549650"/>
          <p14:tracePt t="43803" x="3997325" y="3565525"/>
          <p14:tracePt t="44183" x="4022725" y="3565525"/>
          <p14:tracePt t="44189" x="4056063" y="3565525"/>
          <p14:tracePt t="44200" x="4097338" y="3573463"/>
          <p14:tracePt t="44205" x="4122738" y="3590925"/>
          <p14:tracePt t="44215" x="4164013" y="3590925"/>
          <p14:tracePt t="44234" x="4221163" y="3624263"/>
          <p14:tracePt t="44237" x="4262438" y="3632200"/>
          <p14:tracePt t="44248" x="4313238" y="3648075"/>
          <p14:tracePt t="44267" x="4395788" y="3673475"/>
          <p14:tracePt t="44270" x="4437063" y="3706813"/>
          <p14:tracePt t="44282" x="4478338" y="3714750"/>
          <p14:tracePt t="44301" x="4537075" y="3773488"/>
          <p14:tracePt t="44302" x="4560888" y="3814763"/>
          <p14:tracePt t="44315" x="4578350" y="3830638"/>
          <p14:tracePt t="44334" x="4619625" y="3889375"/>
          <p14:tracePt t="44335" x="4619625" y="3930650"/>
          <p14:tracePt t="44342" x="4635500" y="3946525"/>
          <p14:tracePt t="44350" x="4635500" y="3989388"/>
          <p14:tracePt t="44367" x="4635500" y="4013200"/>
          <p14:tracePt t="44368" x="4635500" y="4054475"/>
          <p14:tracePt t="44374" x="4635500" y="4097338"/>
          <p14:tracePt t="44383" x="4635500" y="4129088"/>
          <p14:tracePt t="44401" x="4603750" y="4171950"/>
          <p14:tracePt t="44401" x="4578350" y="4213225"/>
          <p14:tracePt t="44407" x="4545013" y="4270375"/>
          <p14:tracePt t="44415" x="4537075" y="4287838"/>
          <p14:tracePt t="44434" x="4478338" y="4337050"/>
          <p14:tracePt t="44435" x="4437063" y="4352925"/>
          <p14:tracePt t="44439" x="4395788" y="4386263"/>
          <p14:tracePt t="44448" x="4354513" y="4395788"/>
          <p14:tracePt t="44467" x="4254500" y="4427538"/>
          <p14:tracePt t="44471" x="4221163" y="4437063"/>
          <p14:tracePt t="44482" x="4179888" y="4437063"/>
          <p14:tracePt t="44501" x="4097338" y="4452938"/>
          <p14:tracePt t="44503" x="4071938" y="4452938"/>
          <p14:tracePt t="44515" x="4014788" y="4452938"/>
          <p14:tracePt t="44535" x="3930650" y="4452938"/>
          <p14:tracePt t="44536" x="3881438" y="4452938"/>
          <p14:tracePt t="44544" x="3832225" y="4452938"/>
          <p14:tracePt t="44552" x="3790950" y="4452938"/>
          <p14:tracePt t="44567" x="3732213" y="4452938"/>
          <p14:tracePt t="44568" x="3698875" y="4452938"/>
          <p14:tracePt t="44576" x="3616325" y="4452938"/>
          <p14:tracePt t="44584" x="3575050" y="4452938"/>
          <p14:tracePt t="44601" x="3516313" y="4452938"/>
          <p14:tracePt t="44601" x="3459163" y="4452938"/>
          <p14:tracePt t="44608" x="3416300" y="4437063"/>
          <p14:tracePt t="44616" x="3359150" y="4437063"/>
          <p14:tracePt t="44634" x="3309938" y="4427538"/>
          <p14:tracePt t="44634" x="3292475" y="4427538"/>
          <p14:tracePt t="44640" x="3235325" y="4427538"/>
          <p14:tracePt t="44648" x="3192463" y="4427538"/>
          <p14:tracePt t="44668" x="3135313" y="4395788"/>
          <p14:tracePt t="44681" x="3076575" y="4386263"/>
          <p14:tracePt t="44701" x="3035300" y="4352925"/>
          <p14:tracePt t="44705" x="3009900" y="4352925"/>
          <p14:tracePt t="44716" x="2994025" y="4337050"/>
          <p14:tracePt t="44734" x="2935288" y="4329113"/>
          <p14:tracePt t="44737" x="2927350" y="4311650"/>
          <p14:tracePt t="44748" x="2911475" y="4311650"/>
          <p14:tracePt t="44767" x="2870200" y="4287838"/>
          <p14:tracePt t="44769" x="2836863" y="4287838"/>
          <p14:tracePt t="44783" x="2828925" y="4270375"/>
          <p14:tracePt t="44801" x="2795588" y="4254500"/>
          <p14:tracePt t="44802" x="2786063" y="4254500"/>
          <p14:tracePt t="44809" x="2770188" y="4254500"/>
          <p14:tracePt t="44817" x="2754313" y="4254500"/>
          <p14:tracePt t="44834" x="2736850" y="4246563"/>
          <p14:tracePt t="44842" x="2728913" y="4246563"/>
          <p14:tracePt t="44858" x="2711450" y="4246563"/>
          <p14:tracePt t="44868" x="2695575" y="4246563"/>
          <p14:tracePt t="44882" x="2687638" y="4246563"/>
          <p14:tracePt t="44890" x="2670175" y="4229100"/>
          <p14:tracePt t="44906" x="2654300" y="4229100"/>
          <p14:tracePt t="44916" x="2646363" y="4229100"/>
          <p14:tracePt t="44930" x="2628900" y="4213225"/>
          <p14:tracePt t="44938" x="2613025" y="4213225"/>
          <p14:tracePt t="44946" x="2595563" y="4213225"/>
          <p14:tracePt t="44954" x="2587625" y="4213225"/>
          <p14:tracePt t="44982" x="2554288" y="4213225"/>
          <p14:tracePt t="44986" x="2554288" y="4195763"/>
          <p14:tracePt t="45015" x="2546350" y="4195763"/>
          <p14:tracePt t="45107" x="2554288" y="4213225"/>
          <p14:tracePt t="45116" x="2571750" y="4229100"/>
          <p14:tracePt t="45123" x="2595563" y="4246563"/>
          <p14:tracePt t="45134" x="2628900" y="4254500"/>
          <p14:tracePt t="45139" x="2654300" y="4287838"/>
          <p14:tracePt t="45148" x="2695575" y="4295775"/>
          <p14:tracePt t="45167" x="2786063" y="4329113"/>
          <p14:tracePt t="45172" x="2852738" y="4337050"/>
          <p14:tracePt t="45183" x="2911475" y="4337050"/>
          <p14:tracePt t="45200" x="3052763" y="4370388"/>
          <p14:tracePt t="45204" x="3117850" y="4370388"/>
          <p14:tracePt t="45215" x="3192463" y="4386263"/>
          <p14:tracePt t="45234" x="3317875" y="4386263"/>
          <p14:tracePt t="45236" x="3375025" y="4386263"/>
          <p14:tracePt t="45249" x="3449638" y="4395788"/>
          <p14:tracePt t="45267" x="3590925" y="4395788"/>
          <p14:tracePt t="45269" x="3641725" y="4395788"/>
          <p14:tracePt t="45282" x="3673475" y="4395788"/>
          <p14:tracePt t="45301" x="3798888" y="4395788"/>
          <p14:tracePt t="45308" x="3832225" y="4395788"/>
          <p14:tracePt t="45317" x="3856038" y="4395788"/>
          <p14:tracePt t="45334" x="3881438" y="4395788"/>
          <p14:tracePt t="45335" x="3898900" y="4395788"/>
          <p14:tracePt t="45341" x="3930650" y="4395788"/>
          <p14:tracePt t="45349" x="3956050" y="4395788"/>
          <p14:tracePt t="45367" x="3997325" y="4395788"/>
          <p14:tracePt t="45368" x="4022725" y="4395788"/>
          <p14:tracePt t="45373" x="4056063" y="4395788"/>
          <p14:tracePt t="45383" x="4097338" y="4395788"/>
          <p14:tracePt t="45401" x="4138613" y="4395788"/>
          <p14:tracePt t="45405" x="4179888" y="4395788"/>
          <p14:tracePt t="45415" x="4197350" y="4395788"/>
          <p14:tracePt t="45434" x="4254500" y="4395788"/>
          <p14:tracePt t="45437" x="4262438" y="4395788"/>
          <p14:tracePt t="45450" x="4295775" y="4386263"/>
          <p14:tracePt t="45467" x="4321175" y="4352925"/>
          <p14:tracePt t="45470" x="4354513" y="4337050"/>
          <p14:tracePt t="45482" x="4362450" y="4329113"/>
          <p14:tracePt t="45501" x="4379913" y="4311650"/>
          <p14:tracePt t="45502" x="4395788" y="4311650"/>
          <p14:tracePt t="45535" x="4395788" y="4295775"/>
          <p14:tracePt t="45536" x="4403725" y="4295775"/>
          <p14:tracePt t="46210" x="4421188" y="4295775"/>
          <p14:tracePt t="46218" x="4437063" y="4295775"/>
          <p14:tracePt t="46226" x="4462463" y="4295775"/>
          <p14:tracePt t="46234" x="4503738" y="4270375"/>
          <p14:tracePt t="46243" x="4537075" y="4254500"/>
          <p14:tracePt t="46251" x="4619625" y="4213225"/>
          <p14:tracePt t="46265" x="4719638" y="4154488"/>
          <p14:tracePt t="46267" x="4818063" y="4097338"/>
          <p14:tracePt t="46284" x="5084763" y="3946525"/>
          <p14:tracePt t="46299" x="5365750" y="3806825"/>
          <p14:tracePt t="46300" x="5481638" y="3748088"/>
          <p14:tracePt t="46307" x="5681663" y="3632200"/>
          <p14:tracePt t="46317" x="6046788" y="3408363"/>
          <p14:tracePt t="46332" x="6386513" y="3209925"/>
          <p14:tracePt t="46339" x="6592888" y="3084513"/>
          <p14:tracePt t="46351" x="6808788" y="2968625"/>
          <p14:tracePt t="46366" x="7215188" y="2728913"/>
          <p14:tracePt t="46371" x="7405688" y="2603500"/>
          <p14:tracePt t="46384" x="7729538" y="2371725"/>
          <p14:tracePt t="46398" x="8069263" y="2147888"/>
          <p14:tracePt t="46404" x="8251825" y="2006600"/>
          <p14:tracePt t="46417" x="8451850" y="1841500"/>
          <p14:tracePt t="46433" x="8658225" y="1658938"/>
          <p14:tracePt t="46436" x="8699500" y="1600200"/>
          <p14:tracePt t="46451" x="8783638" y="1525588"/>
          <p14:tracePt t="46465" x="8915400" y="1368425"/>
          <p14:tracePt t="46468" x="8940800" y="1327150"/>
          <p14:tracePt t="46485" x="9023350" y="1160463"/>
          <p14:tracePt t="46499" x="9056688" y="1119188"/>
          <p14:tracePt t="46501" x="9082088" y="1020763"/>
          <p14:tracePt t="46518" x="9156700" y="846138"/>
          <p14:tracePt t="46533" x="9197975" y="763588"/>
          <p14:tracePt t="46533" x="9239250" y="679450"/>
          <p14:tracePt t="46541" x="9264650" y="604838"/>
          <p14:tracePt t="46551" x="9297988" y="539750"/>
          <p14:tracePt t="46566" x="9437688" y="323850"/>
          <p14:tracePt t="46573" x="9521825" y="223838"/>
          <p14:tracePt t="46584" x="9620250" y="123825"/>
          <p14:tracePt t="49696" x="10044113" y="141288"/>
          <p14:tracePt t="49704" x="9944100" y="315913"/>
          <p14:tracePt t="49710" x="9836150" y="481013"/>
          <p14:tracePt t="49731" x="9604375" y="804863"/>
          <p14:tracePt t="49734" x="9480550" y="962025"/>
          <p14:tracePt t="49743" x="9355138" y="1127125"/>
          <p14:tracePt t="49763" x="9097963" y="1417638"/>
          <p14:tracePt t="49766" x="8982075" y="1525588"/>
          <p14:tracePt t="49774" x="8840788" y="1641475"/>
          <p14:tracePt t="49794" x="8616950" y="1824038"/>
          <p14:tracePt t="49798" x="8559800" y="1865313"/>
          <p14:tracePt t="49808" x="8451850" y="1949450"/>
          <p14:tracePt t="49827" x="8235950" y="2047875"/>
          <p14:tracePt t="49830" x="8069263" y="2130425"/>
          <p14:tracePt t="49841" x="7953375" y="2181225"/>
          <p14:tracePt t="49860" x="7796213" y="2247900"/>
          <p14:tracePt t="49862" x="7688263" y="2281238"/>
          <p14:tracePt t="49874" x="7588250" y="2322513"/>
          <p14:tracePt t="49893" x="7389813" y="2371725"/>
          <p14:tracePt t="49895" x="7289800" y="2420938"/>
          <p14:tracePt t="49908" x="7215188" y="2446338"/>
          <p14:tracePt t="49927" x="7008813" y="2528888"/>
          <p14:tracePt t="49934" x="6924675" y="2562225"/>
          <p14:tracePt t="49942" x="6784975" y="2587625"/>
          <p14:tracePt t="49960" x="6651625" y="2628900"/>
          <p14:tracePt t="49966" x="6551613" y="2662238"/>
          <p14:tracePt t="49975" x="6486525" y="2686050"/>
          <p14:tracePt t="49992" x="6311900" y="2728913"/>
          <p14:tracePt t="49999" x="6229350" y="2760663"/>
          <p14:tracePt t="50007" x="6162675" y="2770188"/>
          <p14:tracePt t="50026" x="6029325" y="2811463"/>
          <p14:tracePt t="50031" x="5962650" y="2827338"/>
          <p14:tracePt t="50040" x="5921375" y="2852738"/>
          <p14:tracePt t="50059" x="5822950" y="2901950"/>
          <p14:tracePt t="50063" x="5764213" y="2911475"/>
          <p14:tracePt t="50074" x="5722938" y="2943225"/>
          <p14:tracePt t="50092" x="5640388" y="2986088"/>
          <p14:tracePt t="50095" x="5599113" y="3009900"/>
          <p14:tracePt t="50107" x="5548313" y="3043238"/>
          <p14:tracePt t="50126" x="5499100" y="3084513"/>
          <p14:tracePt t="50128" x="5465763" y="3109913"/>
          <p14:tracePt t="50141" x="5440363" y="3143250"/>
          <p14:tracePt t="50159" x="5399088" y="3184525"/>
          <p14:tracePt t="50160" x="5383213" y="3192463"/>
          <p14:tracePt t="50174" x="5365750" y="3209925"/>
          <p14:tracePt t="50193" x="5357813" y="3233738"/>
          <p14:tracePt t="50200" x="5341938" y="3233738"/>
          <p14:tracePt t="50449" x="5283200" y="3233738"/>
          <p14:tracePt t="50457" x="5241925" y="3251200"/>
          <p14:tracePt t="50466" x="5183188" y="3284538"/>
          <p14:tracePt t="50475" x="5141913" y="3292475"/>
          <p14:tracePt t="50482" x="5100638" y="3308350"/>
          <p14:tracePt t="50490" x="5018088" y="3349625"/>
          <p14:tracePt t="50508" x="4843463" y="3408363"/>
          <p14:tracePt t="50514" x="4776788" y="3424238"/>
          <p14:tracePt t="50524" x="4702175" y="3449638"/>
          <p14:tracePt t="50541" x="4635500" y="3475038"/>
          <p14:tracePt t="50546" x="4603750" y="3490913"/>
          <p14:tracePt t="50556" x="4578350" y="3490913"/>
          <p14:tracePt t="50575" x="4537075" y="3508375"/>
          <p14:tracePt t="50586" x="4537075" y="3524250"/>
          <p14:tracePt t="50594" x="4519613" y="3524250"/>
          <p14:tracePt t="50739" x="4503738" y="3524250"/>
          <p14:tracePt t="50804" x="4503738" y="3532188"/>
          <p14:tracePt t="50820" x="4495800" y="3532188"/>
          <p14:tracePt t="51375" x="4503738" y="3532188"/>
          <p14:tracePt t="51432" x="4519613" y="3549650"/>
          <p14:tracePt t="51456" x="4537075" y="3565525"/>
          <p14:tracePt t="51464" x="4545013" y="3565525"/>
          <p14:tracePt t="51480" x="4545013" y="3573463"/>
          <p14:tracePt t="51491" x="4560888" y="3573463"/>
          <p14:tracePt t="51496" x="4578350" y="3573463"/>
          <p14:tracePt t="51528" x="4594225" y="3573463"/>
          <p14:tracePt t="51560" x="4603750" y="3573463"/>
          <p14:tracePt t="51593" x="4619625" y="3565525"/>
          <p14:tracePt t="51625" x="4619625" y="3549650"/>
          <p14:tracePt t="51642" x="4635500" y="3549650"/>
          <p14:tracePt t="51649" x="4635500" y="3532188"/>
          <p14:tracePt t="51674" x="4635500" y="3524250"/>
          <p14:tracePt t="51681" x="4635500" y="3508375"/>
          <p14:tracePt t="51690" x="4635500" y="3475038"/>
          <p14:tracePt t="51697" x="4635500" y="3467100"/>
          <p14:tracePt t="51708" x="4635500" y="3433763"/>
          <p14:tracePt t="51722" x="4635500" y="3408363"/>
          <p14:tracePt t="51723" x="4635500" y="3382963"/>
          <p14:tracePt t="51730" x="4635500" y="3349625"/>
          <p14:tracePt t="51741" x="4635500" y="3325813"/>
          <p14:tracePt t="51757" x="4635500" y="3251200"/>
          <p14:tracePt t="51762" x="4635500" y="3233738"/>
          <p14:tracePt t="51775" x="4635500" y="3209925"/>
          <p14:tracePt t="51789" x="4619625" y="3167063"/>
          <p14:tracePt t="51794" x="4603750" y="3143250"/>
          <p14:tracePt t="51808" x="4603750" y="3125788"/>
          <p14:tracePt t="51823" x="4578350" y="3092450"/>
          <p14:tracePt t="51826" x="4560888" y="3084513"/>
          <p14:tracePt t="51842" x="4545013" y="3084513"/>
          <p14:tracePt t="51855" x="4545013" y="3068638"/>
          <p14:tracePt t="51856" x="4537075" y="3051175"/>
          <p14:tracePt t="51859" x="4519613" y="3051175"/>
          <p14:tracePt t="51875" x="4503738" y="3043238"/>
          <p14:tracePt t="51890" x="4495800" y="3027363"/>
          <p14:tracePt t="51891" x="4478338" y="3009900"/>
          <p14:tracePt t="51909" x="4462463" y="2994025"/>
          <p14:tracePt t="51923" x="4454525" y="2994025"/>
          <p14:tracePt t="51923" x="4454525" y="2986088"/>
          <p14:tracePt t="51931" x="4437063" y="2968625"/>
          <p14:tracePt t="51957" x="4421188" y="2952750"/>
          <p14:tracePt t="51963" x="4421188" y="2943225"/>
          <p14:tracePt t="52084" x="4437063" y="2943225"/>
          <p14:tracePt t="52092" x="4454525" y="2952750"/>
          <p14:tracePt t="52100" x="4478338" y="2986088"/>
          <p14:tracePt t="52108" x="4495800" y="2994025"/>
          <p14:tracePt t="52116" x="4519613" y="3027363"/>
          <p14:tracePt t="52124" x="4545013" y="3051175"/>
          <p14:tracePt t="52142" x="4578350" y="3092450"/>
          <p14:tracePt t="52142" x="4594225" y="3125788"/>
          <p14:tracePt t="52148" x="4619625" y="3167063"/>
          <p14:tracePt t="52157" x="4645025" y="3209925"/>
          <p14:tracePt t="52175" x="4678363" y="3251200"/>
          <p14:tracePt t="52175" x="4694238" y="3308350"/>
          <p14:tracePt t="52181" x="4702175" y="3349625"/>
          <p14:tracePt t="52190" x="4735513" y="3390900"/>
          <p14:tracePt t="52208" x="4743450" y="3490913"/>
          <p14:tracePt t="52213" x="4743450" y="3524250"/>
          <p14:tracePt t="52224" x="4760913" y="3565525"/>
          <p14:tracePt t="52241" x="4760913" y="3624263"/>
          <p14:tracePt t="52245" x="4760913" y="3632200"/>
          <p14:tracePt t="52257" x="4760913" y="3665538"/>
          <p14:tracePt t="52275" x="4719638" y="3714750"/>
          <p14:tracePt t="52277" x="4678363" y="3732213"/>
          <p14:tracePt t="52290" x="4645025" y="3748088"/>
          <p14:tracePt t="52308" x="4578350" y="3773488"/>
          <p14:tracePt t="52310" x="4537075" y="3789363"/>
          <p14:tracePt t="52324" x="4495800" y="3806825"/>
          <p14:tracePt t="52342" x="4421188" y="3814763"/>
          <p14:tracePt t="52342" x="4395788" y="3814763"/>
          <p14:tracePt t="52350" x="4362450" y="3814763"/>
          <p14:tracePt t="52358" x="4354513" y="3814763"/>
          <p14:tracePt t="52375" x="4337050" y="3814763"/>
          <p14:tracePt t="52376" x="4321175" y="3814763"/>
          <p14:tracePt t="52390" x="4313238" y="3814763"/>
          <p14:tracePt t="52487" x="4295775" y="3814763"/>
          <p14:tracePt t="52720" x="4295775" y="3806825"/>
          <p14:tracePt t="52760" x="4313238" y="3806825"/>
          <p14:tracePt t="52776" x="4313238" y="3789363"/>
          <p14:tracePt t="52833" x="4321175" y="3773488"/>
          <p14:tracePt t="53404" x="4337050" y="3773488"/>
          <p14:tracePt t="54129" x="4337050" y="3765550"/>
          <p14:tracePt t="54161" x="4337050" y="3748088"/>
          <p14:tracePt t="54169" x="4337050" y="3732213"/>
          <p14:tracePt t="54177" x="4337050" y="3714750"/>
          <p14:tracePt t="54185" x="4337050" y="3706813"/>
          <p14:tracePt t="54193" x="4337050" y="3690938"/>
          <p14:tracePt t="54206" x="4337050" y="3673475"/>
          <p14:tracePt t="54209" x="4337050" y="3648075"/>
          <p14:tracePt t="54225" x="4337050" y="3632200"/>
          <p14:tracePt t="54240" x="4337050" y="3590925"/>
          <p14:tracePt t="54242" x="4337050" y="3565525"/>
          <p14:tracePt t="54258" x="4321175" y="3549650"/>
          <p14:tracePt t="54272" x="4313238" y="3532188"/>
          <p14:tracePt t="54282" x="4295775" y="3532188"/>
          <p14:tracePt t="54307" x="4279900" y="3532188"/>
          <p14:tracePt t="55474" x="4254500" y="3532188"/>
          <p14:tracePt t="55482" x="4221163" y="3532188"/>
          <p14:tracePt t="55492" x="4179888" y="3532188"/>
          <p14:tracePt t="55498" x="4138613" y="3532188"/>
          <p14:tracePt t="55506" x="4097338" y="3532188"/>
          <p14:tracePt t="55525" x="4014788" y="3549650"/>
          <p14:tracePt t="55525" x="3930650" y="3549650"/>
          <p14:tracePt t="55530" x="3832225" y="3565525"/>
          <p14:tracePt t="55539" x="3732213" y="3565525"/>
          <p14:tracePt t="55558" x="3557588" y="3573463"/>
          <p14:tracePt t="55562" x="3475038" y="3573463"/>
          <p14:tracePt t="55573" x="3416300" y="3573463"/>
          <p14:tracePt t="55592" x="3292475" y="3590925"/>
          <p14:tracePt t="55595" x="3235325" y="3590925"/>
          <p14:tracePt t="55606" x="3176588" y="3590925"/>
          <p14:tracePt t="55625" x="3052763" y="3590925"/>
          <p14:tracePt t="55627" x="2978150" y="3590925"/>
          <p14:tracePt t="55639" x="2927350" y="3573463"/>
          <p14:tracePt t="55658" x="2795588" y="3549650"/>
          <p14:tracePt t="55660" x="2736850" y="3532188"/>
          <p14:tracePt t="55673" x="2670175" y="3524250"/>
          <p14:tracePt t="55692" x="2528888" y="3475038"/>
          <p14:tracePt t="55699" x="2487613" y="3467100"/>
          <p14:tracePt t="55707" x="2446338" y="3467100"/>
          <p14:tracePt t="55725" x="2413000" y="3449638"/>
          <p14:tracePt t="55726" x="2371725" y="3433763"/>
          <p14:tracePt t="55731" x="2347913" y="3424238"/>
          <p14:tracePt t="55740" x="2314575" y="3408363"/>
          <p14:tracePt t="55759" x="2273300" y="3390900"/>
          <p14:tracePt t="55759" x="2230438" y="3382963"/>
          <p14:tracePt t="55764" x="2189163" y="3367088"/>
          <p14:tracePt t="55773" x="2147888" y="3333750"/>
          <p14:tracePt t="55792" x="2047875" y="3292475"/>
          <p14:tracePt t="55796" x="2006600" y="3267075"/>
          <p14:tracePt t="55806" x="1965325" y="3233738"/>
          <p14:tracePt t="55825" x="1890713" y="3192463"/>
          <p14:tracePt t="55828" x="1849438" y="3167063"/>
          <p14:tracePt t="55839" x="1824038" y="3143250"/>
          <p14:tracePt t="55859" x="1782763" y="3068638"/>
          <p14:tracePt t="55861" x="1766888" y="3051175"/>
          <p14:tracePt t="55873" x="1749425" y="3027363"/>
          <p14:tracePt t="55892" x="1749425" y="2986088"/>
          <p14:tracePt t="55893" x="1749425" y="2968625"/>
          <p14:tracePt t="55900" x="1749425" y="2952750"/>
          <p14:tracePt t="55909" x="1749425" y="2943225"/>
          <p14:tracePt t="55925" x="1749425" y="2927350"/>
          <p14:tracePt t="55933" x="1749425" y="2911475"/>
          <p14:tracePt t="55949" x="1766888" y="2901950"/>
          <p14:tracePt t="55959" x="1782763" y="2901950"/>
          <p14:tracePt t="55965" x="1790700" y="2886075"/>
          <p14:tracePt t="55981" x="1808163" y="2886075"/>
          <p14:tracePt t="55992" x="1824038" y="2886075"/>
          <p14:tracePt t="56013" x="1833563" y="2886075"/>
          <p14:tracePt t="56029" x="1849438" y="2886075"/>
          <p14:tracePt t="56053" x="1866900" y="2886075"/>
          <p14:tracePt t="56061" x="1866900" y="2901950"/>
          <p14:tracePt t="56070" x="1882775" y="2911475"/>
          <p14:tracePt t="56078" x="1890713" y="2927350"/>
          <p14:tracePt t="56086" x="1908175" y="2952750"/>
          <p14:tracePt t="56094" x="1931988" y="2968625"/>
          <p14:tracePt t="56106" x="1965325" y="2986088"/>
          <p14:tracePt t="56110" x="1990725" y="3009900"/>
          <p14:tracePt t="56125" x="2024063" y="3043238"/>
          <p14:tracePt t="56140" x="2090738" y="3092450"/>
          <p14:tracePt t="56142" x="2122488" y="3109913"/>
          <p14:tracePt t="56159" x="2173288" y="3151188"/>
          <p14:tracePt t="56172" x="2189163" y="3167063"/>
          <p14:tracePt t="56174" x="2214563" y="3184525"/>
          <p14:tracePt t="56192" x="2230438" y="3184525"/>
          <p14:tracePt t="56207" x="2247900" y="3192463"/>
          <p14:tracePt t="56295" x="2247900" y="3184525"/>
          <p14:tracePt t="56303" x="2247900" y="3167063"/>
          <p14:tracePt t="56311" x="2247900" y="3151188"/>
          <p14:tracePt t="56319" x="2247900" y="3143250"/>
          <p14:tracePt t="56327" x="2247900" y="3125788"/>
          <p14:tracePt t="56341" x="2247900" y="3092450"/>
          <p14:tracePt t="56343" x="2247900" y="3084513"/>
          <p14:tracePt t="56356" x="2247900" y="3068638"/>
          <p14:tracePt t="56375" x="2247900" y="3043238"/>
          <p14:tracePt t="56376" x="2230438" y="3027363"/>
          <p14:tracePt t="56389" x="2230438" y="3009900"/>
          <p14:tracePt t="56409" x="2230438" y="2994025"/>
          <p14:tracePt t="56416" x="2230438" y="2986088"/>
          <p14:tracePt t="56441" x="2230438" y="2968625"/>
          <p14:tracePt t="56480" x="2230438" y="2952750"/>
          <p14:tracePt t="56867" x="2230438" y="2968625"/>
          <p14:tracePt t="56899" x="2230438" y="2986088"/>
          <p14:tracePt t="56907" x="2247900" y="2986088"/>
          <p14:tracePt t="56915" x="2247900" y="2994025"/>
          <p14:tracePt t="56939" x="2247900" y="3009900"/>
          <p14:tracePt t="56947" x="2247900" y="3027363"/>
          <p14:tracePt t="56972" x="2263775" y="3043238"/>
          <p14:tracePt t="56987" x="2263775" y="3051175"/>
          <p14:tracePt t="57011" x="2263775" y="3068638"/>
          <p14:tracePt t="57036" x="2263775" y="3084513"/>
          <p14:tracePt t="57068" x="2263775" y="3092450"/>
          <p14:tracePt t="57181" x="2263775" y="3109913"/>
          <p14:tracePt t="65473" x="2263775" y="3125788"/>
          <p14:tracePt t="65481" x="2273300" y="3151188"/>
          <p14:tracePt t="65489" x="2289175" y="3184525"/>
          <p14:tracePt t="65497" x="2314575" y="3225800"/>
          <p14:tracePt t="65508" x="2330450" y="3267075"/>
          <p14:tracePt t="65523" x="2413000" y="3382963"/>
          <p14:tracePt t="65524" x="2430463" y="3433763"/>
          <p14:tracePt t="65530" x="2487613" y="3508375"/>
          <p14:tracePt t="65541" x="2554288" y="3606800"/>
          <p14:tracePt t="65555" x="2687638" y="3773488"/>
          <p14:tracePt t="65562" x="2754313" y="3863975"/>
          <p14:tracePt t="65575" x="2828925" y="3930650"/>
          <p14:tracePt t="65590" x="2952750" y="4071938"/>
          <p14:tracePt t="65594" x="3027363" y="4113213"/>
          <p14:tracePt t="65608" x="3076575" y="4154488"/>
          <p14:tracePt t="65622" x="3209925" y="4229100"/>
          <p14:tracePt t="65626" x="3251200" y="4254500"/>
          <p14:tracePt t="65642" x="3309938" y="4270375"/>
          <p14:tracePt t="65657" x="3359150" y="4287838"/>
          <p14:tracePt t="65657" x="3408363" y="4295775"/>
          <p14:tracePt t="65659" x="3459163" y="4311650"/>
          <p14:tracePt t="65675" x="3549650" y="4311650"/>
          <p14:tracePt t="65689" x="3598863" y="4329113"/>
          <p14:tracePt t="65691" x="3657600" y="4329113"/>
          <p14:tracePt t="65709" x="3773488" y="4329113"/>
          <p14:tracePt t="65724" x="3832225" y="4329113"/>
          <p14:tracePt t="65724" x="3881438" y="4329113"/>
          <p14:tracePt t="65731" x="3930650" y="4329113"/>
          <p14:tracePt t="65742" x="3973513" y="4329113"/>
          <p14:tracePt t="65756" x="4038600" y="4329113"/>
          <p14:tracePt t="65763" x="4079875" y="4329113"/>
          <p14:tracePt t="65775" x="4113213" y="4329113"/>
          <p14:tracePt t="65790" x="4164013" y="4329113"/>
          <p14:tracePt t="65795" x="4179888" y="4329113"/>
          <p14:tracePt t="65808" x="4197350" y="4329113"/>
          <p14:tracePt t="65822" x="4213225" y="4329113"/>
          <p14:tracePt t="65843" x="4221163" y="4329113"/>
          <p14:tracePt t="65860" x="4221163" y="4311650"/>
          <p14:tracePt t="65892" x="4221163" y="4295775"/>
          <p14:tracePt t="65900" x="4238625" y="4295775"/>
          <p14:tracePt t="65908" x="4238625" y="4287838"/>
          <p14:tracePt t="65925" x="4238625" y="4270375"/>
          <p14:tracePt t="65940" x="4254500" y="4254500"/>
          <p14:tracePt t="65958" x="4254500" y="4246563"/>
          <p14:tracePt t="66045" x="4254500" y="4229100"/>
          <p14:tracePt t="66061" x="4238625" y="4229100"/>
          <p14:tracePt t="66069" x="4221163" y="4229100"/>
          <p14:tracePt t="66077" x="4197350" y="4229100"/>
          <p14:tracePt t="66085" x="4164013" y="4229100"/>
          <p14:tracePt t="66093" x="4138613" y="4229100"/>
          <p14:tracePt t="66105" x="4122738" y="4229100"/>
          <p14:tracePt t="66109" x="4079875" y="4213225"/>
          <p14:tracePt t="66125" x="4056063" y="4213225"/>
          <p14:tracePt t="66140" x="4022725" y="4213225"/>
          <p14:tracePt t="66140" x="3997325" y="4213225"/>
          <p14:tracePt t="66141" x="3973513" y="4213225"/>
          <p14:tracePt t="66158" x="3898900" y="4213225"/>
          <p14:tracePt t="66172" x="3856038" y="4213225"/>
          <p14:tracePt t="66174" x="3832225" y="4213225"/>
          <p14:tracePt t="66192" x="3757613" y="4213225"/>
          <p14:tracePt t="66207" x="3732213" y="4213225"/>
          <p14:tracePt t="66207" x="3690938" y="4213225"/>
          <p14:tracePt t="66214" x="3657600" y="4213225"/>
          <p14:tracePt t="66225" x="3632200" y="4213225"/>
          <p14:tracePt t="66239" x="3557588" y="4213225"/>
          <p14:tracePt t="66246" x="3516313" y="4213225"/>
          <p14:tracePt t="66258" x="3475038" y="4213225"/>
          <p14:tracePt t="66274" x="3416300" y="4213225"/>
          <p14:tracePt t="66278" x="3375025" y="4213225"/>
          <p14:tracePt t="66291" x="3333750" y="4213225"/>
          <p14:tracePt t="66306" x="3259138" y="4213225"/>
          <p14:tracePt t="66310" x="3235325" y="4213225"/>
          <p14:tracePt t="66325" x="3209925" y="4213225"/>
          <p14:tracePt t="66340" x="3151188" y="4213225"/>
          <p14:tracePt t="66343" x="3135313" y="4213225"/>
          <p14:tracePt t="66358" x="3109913" y="4213225"/>
          <p14:tracePt t="66359" x="3094038" y="4195763"/>
          <p14:tracePt t="66372" x="3076575" y="4195763"/>
          <p14:tracePt t="66375" x="3052763" y="4195763"/>
          <p14:tracePt t="66392" x="3009900" y="4187825"/>
          <p14:tracePt t="66407" x="2994025" y="4171950"/>
          <p14:tracePt t="66408" x="2978150" y="4154488"/>
          <p14:tracePt t="66415" x="2952750" y="4154488"/>
          <p14:tracePt t="66425" x="2935288" y="4146550"/>
          <p14:tracePt t="66439" x="2911475" y="4146550"/>
          <p14:tracePt t="66440" x="2878138" y="4129088"/>
          <p14:tracePt t="66459" x="2836863" y="4113213"/>
          <p14:tracePt t="66474" x="2795588" y="4097338"/>
          <p14:tracePt t="66474" x="2754313" y="4087813"/>
          <p14:tracePt t="66480" x="2711450" y="4071938"/>
          <p14:tracePt t="66492" x="2670175" y="4054475"/>
          <p14:tracePt t="66506" x="2587625" y="4013200"/>
          <p14:tracePt t="66512" x="2554288" y="4013200"/>
          <p14:tracePt t="66525" x="2528888" y="4005263"/>
          <p14:tracePt t="66539" x="2471738" y="3989388"/>
          <p14:tracePt t="66559" x="2446338" y="3989388"/>
          <p14:tracePt t="66561" x="2430463" y="3989388"/>
          <p14:tracePt t="66574" x="2413000" y="3989388"/>
          <p14:tracePt t="66593" x="2405063" y="3989388"/>
          <p14:tracePt t="66632" x="2405063" y="4005263"/>
          <p14:tracePt t="66641" x="2389188" y="4013200"/>
          <p14:tracePt t="66658" x="2371725" y="4046538"/>
          <p14:tracePt t="66665" x="2355850" y="4054475"/>
          <p14:tracePt t="66673" x="2347913" y="4097338"/>
          <p14:tracePt t="66681" x="2330450" y="4113213"/>
          <p14:tracePt t="66692" x="2314575" y="4129088"/>
          <p14:tracePt t="66707" x="2314575" y="4146550"/>
          <p14:tracePt t="66707" x="2305050" y="4171950"/>
          <p14:tracePt t="66713" x="2305050" y="4187825"/>
          <p14:tracePt t="66725" x="2305050" y="4195763"/>
          <p14:tracePt t="66739" x="2305050" y="4213225"/>
          <p14:tracePt t="66753" x="2305050" y="4229100"/>
          <p14:tracePt t="66777" x="2330450" y="4246563"/>
          <p14:tracePt t="66785" x="2347913" y="4246563"/>
          <p14:tracePt t="66794" x="2371725" y="4254500"/>
          <p14:tracePt t="66802" x="2413000" y="4254500"/>
          <p14:tracePt t="66810" x="2471738" y="4254500"/>
          <p14:tracePt t="66825" x="2528888" y="4254500"/>
          <p14:tracePt t="66826" x="2587625" y="4254500"/>
          <p14:tracePt t="66840" x="2646363" y="4254500"/>
          <p14:tracePt t="66858" x="2736850" y="4270375"/>
          <p14:tracePt t="66858" x="2786063" y="4270375"/>
          <p14:tracePt t="66866" x="2836863" y="4270375"/>
          <p14:tracePt t="66874" x="2894013" y="4270375"/>
          <p14:tracePt t="66891" x="2935288" y="4270375"/>
          <p14:tracePt t="66892" x="2978150" y="4270375"/>
          <p14:tracePt t="66898" x="3035300" y="4270375"/>
          <p14:tracePt t="66907" x="3094038" y="4270375"/>
          <p14:tracePt t="66925" x="3135313" y="4270375"/>
          <p14:tracePt t="66925" x="3192463" y="4270375"/>
          <p14:tracePt t="66930" x="3251200" y="4270375"/>
          <p14:tracePt t="66940" x="3309938" y="4270375"/>
          <p14:tracePt t="66958" x="3416300" y="4270375"/>
          <p14:tracePt t="66963" x="3449638" y="4270375"/>
          <p14:tracePt t="66974" x="3500438" y="4270375"/>
          <p14:tracePt t="66991" x="3632200" y="4270375"/>
          <p14:tracePt t="67006" x="3716338" y="4270375"/>
          <p14:tracePt t="67025" x="3814763" y="4270375"/>
          <p14:tracePt t="67039" x="3940175" y="4270375"/>
          <p14:tracePt t="67043" x="3997325" y="4270375"/>
          <p14:tracePt t="67059" x="4022725" y="4270375"/>
          <p14:tracePt t="67073" x="4097338" y="4270375"/>
          <p14:tracePt t="67074" x="4122738" y="4270375"/>
          <p14:tracePt t="67075" x="4197350" y="4270375"/>
          <p14:tracePt t="67092" x="4279900" y="4287838"/>
          <p14:tracePt t="67106" x="4313238" y="4287838"/>
          <p14:tracePt t="67108" x="4337050" y="4295775"/>
          <p14:tracePt t="67126" x="4403725" y="4295775"/>
          <p14:tracePt t="67141" x="4454525" y="4295775"/>
          <p14:tracePt t="67148" x="4478338" y="4311650"/>
          <p14:tracePt t="67159" x="4519613" y="4311650"/>
          <p14:tracePt t="67172" x="4578350" y="4311650"/>
          <p14:tracePt t="67180" x="4635500" y="4311650"/>
          <p14:tracePt t="67192" x="4645025" y="4311650"/>
          <p14:tracePt t="67207" x="4702175" y="4311650"/>
          <p14:tracePt t="67212" x="4735513" y="4311650"/>
          <p14:tracePt t="67225" x="4743450" y="4311650"/>
          <p14:tracePt t="67239" x="4786313" y="4311650"/>
          <p14:tracePt t="67259" x="4835525" y="4311650"/>
          <p14:tracePt t="67274" x="4876800" y="4311650"/>
          <p14:tracePt t="67277" x="4884738" y="4311650"/>
          <p14:tracePt t="67292" x="4918075" y="4295775"/>
          <p14:tracePt t="67306" x="4926013" y="4295775"/>
          <p14:tracePt t="67306" x="4943475" y="4295775"/>
          <p14:tracePt t="67317" x="4959350" y="4287838"/>
          <p14:tracePt t="67356" x="4976813" y="4287838"/>
          <p14:tracePt t="67381" x="4976813" y="4270375"/>
          <p14:tracePt t="67510" x="4976813" y="4254500"/>
          <p14:tracePt t="67526" x="4959350" y="4254500"/>
          <p14:tracePt t="67534" x="4943475" y="4246563"/>
          <p14:tracePt t="67542" x="4926013" y="4229100"/>
          <p14:tracePt t="67550" x="4918075" y="4213225"/>
          <p14:tracePt t="67558" x="4902200" y="4195763"/>
          <p14:tracePt t="67572" x="4876800" y="4187825"/>
          <p14:tracePt t="67575" x="4860925" y="4171950"/>
          <p14:tracePt t="67592" x="4802188" y="4146550"/>
          <p14:tracePt t="67607" x="4776788" y="4129088"/>
          <p14:tracePt t="67607" x="4760913" y="4113213"/>
          <p14:tracePt t="67615" x="4743450" y="4113213"/>
          <p14:tracePt t="67625" x="4735513" y="4097338"/>
          <p14:tracePt t="67639" x="4702175" y="4097338"/>
          <p14:tracePt t="67639" x="4694238" y="4087813"/>
          <p14:tracePt t="67647" x="4678363" y="4087813"/>
          <p14:tracePt t="67658" x="4645025" y="4087813"/>
          <p14:tracePt t="67673" x="4603750" y="4071938"/>
          <p14:tracePt t="67679" x="4594225" y="4071938"/>
          <p14:tracePt t="67691" x="4560888" y="4071938"/>
          <p14:tracePt t="67706" x="4495800" y="4071938"/>
          <p14:tracePt t="67711" x="4462463" y="4071938"/>
          <p14:tracePt t="67725" x="4437063" y="4071938"/>
          <p14:tracePt t="67740" x="4379913" y="4071938"/>
          <p14:tracePt t="67744" x="4337050" y="4071938"/>
          <p14:tracePt t="67758" x="4313238" y="4071938"/>
          <p14:tracePt t="67772" x="4254500" y="4071938"/>
          <p14:tracePt t="67776" x="4221163" y="4071938"/>
          <p14:tracePt t="67792" x="4179888" y="4071938"/>
          <p14:tracePt t="67792" x="4138613" y="4071938"/>
          <p14:tracePt t="67807" x="4097338" y="4087813"/>
          <p14:tracePt t="67808" x="4056063" y="4087813"/>
          <p14:tracePt t="67825" x="3956050" y="4113213"/>
          <p14:tracePt t="67839" x="3930650" y="4129088"/>
          <p14:tracePt t="67841" x="3881438" y="4129088"/>
          <p14:tracePt t="67859" x="3790950" y="4154488"/>
          <p14:tracePt t="67874" x="3698875" y="4171950"/>
          <p14:tracePt t="67880" x="3657600" y="4187825"/>
          <p14:tracePt t="67892" x="3616325" y="4187825"/>
          <p14:tracePt t="67906" x="3533775" y="4213225"/>
          <p14:tracePt t="67913" x="3516313" y="4213225"/>
          <p14:tracePt t="67925" x="3475038" y="4229100"/>
          <p14:tracePt t="67940" x="3408363" y="4246563"/>
          <p14:tracePt t="67945" x="3375025" y="4246563"/>
          <p14:tracePt t="67959" x="3317875" y="4254500"/>
          <p14:tracePt t="67972" x="3235325" y="4270375"/>
          <p14:tracePt t="67977" x="3192463" y="4270375"/>
          <p14:tracePt t="67992" x="3168650" y="4270375"/>
          <p14:tracePt t="68007" x="3094038" y="4270375"/>
          <p14:tracePt t="68009" x="3068638" y="4270375"/>
          <p14:tracePt t="68025" x="3035300" y="4270375"/>
          <p14:tracePt t="68026" x="3027363" y="4270375"/>
          <p14:tracePt t="68039" x="2994025" y="4270375"/>
          <p14:tracePt t="68042" x="2978150" y="4270375"/>
          <p14:tracePt t="68059" x="2968625" y="4270375"/>
          <p14:tracePt t="68074" x="2952750" y="4270375"/>
          <p14:tracePt t="68074" x="2935288" y="4254500"/>
          <p14:tracePt t="68091" x="2927350" y="4254500"/>
          <p14:tracePt t="68098" x="2911475" y="4246563"/>
          <p14:tracePt t="68114" x="2894013" y="4246563"/>
          <p14:tracePt t="68125" x="2870200" y="4229100"/>
          <p14:tracePt t="68130" x="2852738" y="4229100"/>
          <p14:tracePt t="68140" x="2828925" y="4229100"/>
          <p14:tracePt t="68146" x="2811463" y="4213225"/>
          <p14:tracePt t="68158" x="2786063" y="4213225"/>
          <p14:tracePt t="68172" x="2736850" y="4195763"/>
          <p14:tracePt t="68178" x="2728913" y="4195763"/>
          <p14:tracePt t="68192" x="2711450" y="4187825"/>
          <p14:tracePt t="68207" x="2687638" y="4187825"/>
          <p14:tracePt t="68210" x="2670175" y="4171950"/>
          <p14:tracePt t="68239" x="2654300" y="4171950"/>
          <p14:tracePt t="68258" x="2646363" y="4154488"/>
          <p14:tracePt t="68272" x="2628900" y="4154488"/>
          <p14:tracePt t="68291" x="2613025" y="4146550"/>
          <p14:tracePt t="68299" x="2595563" y="4146550"/>
          <p14:tracePt t="68315" x="2587625" y="4129088"/>
          <p14:tracePt t="68339" x="2571750" y="4129088"/>
          <p14:tracePt t="68476" x="2571750" y="4146550"/>
          <p14:tracePt t="68500" x="2554288" y="4146550"/>
          <p14:tracePt t="68508" x="2554288" y="4154488"/>
          <p14:tracePt t="68549" x="2554288" y="4171950"/>
          <p14:tracePt t="68557" x="2554288" y="4187825"/>
          <p14:tracePt t="68565" x="2554288" y="4195763"/>
          <p14:tracePt t="68575" x="2546350" y="4213225"/>
          <p14:tracePt t="68581" x="2546350" y="4246563"/>
          <p14:tracePt t="68590" x="2546350" y="4270375"/>
          <p14:tracePt t="68608" x="2528888" y="4295775"/>
          <p14:tracePt t="68608" x="2528888" y="4329113"/>
          <p14:tracePt t="68613" x="2528888" y="4337050"/>
          <p14:tracePt t="68624" x="2528888" y="4352925"/>
          <p14:tracePt t="68641" x="2528888" y="4386263"/>
          <p14:tracePt t="68702" x="2546350" y="4386263"/>
          <p14:tracePt t="68718" x="2554288" y="4386263"/>
          <p14:tracePt t="68734" x="2571750" y="4386263"/>
          <p14:tracePt t="68750" x="2587625" y="4386263"/>
          <p14:tracePt t="68766" x="2595563" y="4370388"/>
          <p14:tracePt t="68782" x="2613025" y="4370388"/>
          <p14:tracePt t="68790" x="2628900" y="4370388"/>
          <p14:tracePt t="68798" x="2654300" y="4370388"/>
          <p14:tracePt t="68808" x="2687638" y="4370388"/>
          <p14:tracePt t="68814" x="2695575" y="4370388"/>
          <p14:tracePt t="68824" x="2736850" y="4370388"/>
          <p14:tracePt t="68842" x="2786063" y="4370388"/>
          <p14:tracePt t="68842" x="2795588" y="4370388"/>
          <p14:tracePt t="68847" x="2828925" y="4370388"/>
          <p14:tracePt t="68856" x="2870200" y="4370388"/>
          <p14:tracePt t="68874" x="2935288" y="4370388"/>
          <p14:tracePt t="68879" x="2994025" y="4370388"/>
          <p14:tracePt t="68890" x="3027363" y="4370388"/>
          <p14:tracePt t="68908" x="3094038" y="4370388"/>
          <p14:tracePt t="68911" x="3117850" y="4370388"/>
          <p14:tracePt t="68922" x="3151188" y="4370388"/>
          <p14:tracePt t="68942" x="3217863" y="4370388"/>
          <p14:tracePt t="68943" x="3235325" y="4370388"/>
          <p14:tracePt t="68957" x="3259138" y="4370388"/>
          <p14:tracePt t="68975" x="3309938" y="4370388"/>
          <p14:tracePt t="68984" x="3333750" y="4370388"/>
          <p14:tracePt t="68992" x="3351213" y="4370388"/>
          <p14:tracePt t="69009" x="3359150" y="4386263"/>
          <p14:tracePt t="69016" x="3392488" y="4386263"/>
          <p14:tracePt t="69024" x="3408363" y="4386263"/>
          <p14:tracePt t="69042" x="3416300" y="4395788"/>
          <p14:tracePt t="69042" x="3449638" y="4395788"/>
          <p14:tracePt t="69048" x="3475038" y="4411663"/>
          <p14:tracePt t="69056" x="3500438" y="4411663"/>
          <p14:tracePt t="69075" x="3549650" y="4411663"/>
          <p14:tracePt t="69075" x="3575050" y="4427538"/>
          <p14:tracePt t="69080" x="3598863" y="4427538"/>
          <p14:tracePt t="69090" x="3632200" y="4427538"/>
          <p14:tracePt t="69108" x="3698875" y="4427538"/>
          <p14:tracePt t="69112" x="3732213" y="4427538"/>
          <p14:tracePt t="69122" x="3757613" y="4427538"/>
          <p14:tracePt t="69142" x="3832225" y="4427538"/>
          <p14:tracePt t="69145" x="3856038" y="4427538"/>
          <p14:tracePt t="69157" x="3881438" y="4427538"/>
          <p14:tracePt t="69175" x="3930650" y="4427538"/>
          <p14:tracePt t="69177" x="3956050" y="4427538"/>
          <p14:tracePt t="69189" x="3981450" y="4427538"/>
          <p14:tracePt t="69208" x="4014788" y="4427538"/>
          <p14:tracePt t="69224" x="4022725" y="4427538"/>
          <p14:tracePt t="69242" x="4038600" y="4427538"/>
          <p14:tracePt t="69257" x="4056063" y="4427538"/>
          <p14:tracePt t="69281" x="4071938" y="4427538"/>
          <p14:tracePt t="69298" x="4079875" y="4427538"/>
          <p14:tracePt t="69314" x="4097338" y="4427538"/>
          <p14:tracePt t="69322" x="4113213" y="4427538"/>
          <p14:tracePt t="69338" x="4122738" y="4427538"/>
          <p14:tracePt t="69354" x="4138613" y="4427538"/>
          <p14:tracePt t="79714" x="4154488" y="4427538"/>
          <p14:tracePt t="79724" x="4213225" y="4427538"/>
          <p14:tracePt t="79730" x="4295775" y="4411663"/>
          <p14:tracePt t="79741" x="4395788" y="4386263"/>
          <p14:tracePt t="79746" x="4478338" y="4386263"/>
          <p14:tracePt t="79757" x="4578350" y="4370388"/>
          <p14:tracePt t="79774" x="4776788" y="4370388"/>
          <p14:tracePt t="79778" x="4860925" y="4370388"/>
          <p14:tracePt t="79790" x="4943475" y="4370388"/>
          <p14:tracePt t="79808" x="5341938" y="4337050"/>
          <p14:tracePt t="79811" x="5481638" y="4337050"/>
          <p14:tracePt t="79824" x="5622925" y="4329113"/>
          <p14:tracePt t="79841" x="5930900" y="4287838"/>
          <p14:tracePt t="79843" x="6088063" y="4246563"/>
          <p14:tracePt t="79857" x="6162675" y="4229100"/>
          <p14:tracePt t="79875" x="6386513" y="4187825"/>
          <p14:tracePt t="79876" x="6469063" y="4171950"/>
          <p14:tracePt t="79890" x="6502400" y="4154488"/>
          <p14:tracePt t="79908" x="6569075" y="4146550"/>
          <p14:tracePt t="79908" x="6626225" y="4113213"/>
          <p14:tracePt t="79915" x="6667500" y="4087813"/>
          <p14:tracePt t="79924" x="6684963" y="4071938"/>
          <p14:tracePt t="79941" x="6692900" y="4046538"/>
          <p14:tracePt t="79942" x="6726238" y="4013200"/>
          <p14:tracePt t="79947" x="6751638" y="3989388"/>
          <p14:tracePt t="79957" x="6784975" y="3956050"/>
          <p14:tracePt t="79975" x="6883400" y="3871913"/>
          <p14:tracePt t="79980" x="6892925" y="3863975"/>
          <p14:tracePt t="79990" x="6950075" y="3806825"/>
          <p14:tracePt t="80008" x="7065963" y="3673475"/>
          <p14:tracePt t="80012" x="7132638" y="3590925"/>
          <p14:tracePt t="80024" x="7207250" y="3508375"/>
          <p14:tracePt t="80041" x="7489825" y="3143250"/>
          <p14:tracePt t="80044" x="7646988" y="2952750"/>
          <p14:tracePt t="80057" x="7737475" y="2852738"/>
          <p14:tracePt t="80075" x="8112125" y="2462213"/>
          <p14:tracePt t="80076" x="8318500" y="2263775"/>
          <p14:tracePt t="80090" x="8518525" y="2081213"/>
          <p14:tracePt t="80108" x="8940800" y="1741488"/>
          <p14:tracePt t="80109" x="9156700" y="1584325"/>
          <p14:tracePt t="80294" x="9123363" y="1566863"/>
          <p14:tracePt t="80302" x="9115425" y="1558925"/>
          <p14:tracePt t="80310" x="9115425" y="1543050"/>
          <p14:tracePt t="80318" x="9115425" y="1500188"/>
          <p14:tracePt t="80326" x="9115425" y="1458913"/>
          <p14:tracePt t="80340" x="9156700" y="1384300"/>
          <p14:tracePt t="80342" x="9223375" y="1268413"/>
          <p14:tracePt t="80358" x="9437688" y="936625"/>
          <p14:tracePt t="80372" x="9596438" y="663575"/>
          <p14:tracePt t="80374" x="9779000" y="365125"/>
          <p14:tracePt t="81019" x="10085388" y="182563"/>
          <p14:tracePt t="81019" x="10018713" y="315913"/>
          <p14:tracePt t="81019" x="9944100" y="439738"/>
          <p14:tracePt t="81019" x="9820275" y="696913"/>
          <p14:tracePt t="81019" x="9737725" y="846138"/>
          <p14:tracePt t="81019" x="9455150" y="1343025"/>
          <p14:tracePt t="81019" x="9355138" y="1484313"/>
          <p14:tracePt t="81019" x="9264650" y="1641475"/>
          <p14:tracePt t="81019" x="9223375" y="1708150"/>
          <p14:tracePt t="81019" x="9156700" y="1824038"/>
          <p14:tracePt t="81019" x="9082088" y="1939925"/>
          <p14:tracePt t="81019" x="8982075" y="2089150"/>
          <p14:tracePt t="81019" x="8956675" y="2163763"/>
          <p14:tracePt t="81019" x="8915400" y="2222500"/>
          <p14:tracePt t="81019" x="8832850" y="2346325"/>
          <p14:tracePt t="81019" x="8783638" y="2405063"/>
          <p14:tracePt t="81019" x="8732838" y="2471738"/>
          <p14:tracePt t="81019" x="8593138" y="2670175"/>
          <p14:tracePt t="81019" x="8550275" y="2711450"/>
          <p14:tracePt t="81019" x="8493125" y="2760663"/>
          <p14:tracePt t="81019" x="8351838" y="2868613"/>
          <p14:tracePt t="81019" x="8261350" y="2927350"/>
          <p14:tracePt t="81019" x="8177213" y="2986088"/>
          <p14:tracePt t="81019" x="8053388" y="3068638"/>
          <p14:tracePt t="81019" x="7912100" y="3151188"/>
          <p14:tracePt t="81019" x="7737475" y="3233738"/>
          <p14:tracePt t="81019" x="7588250" y="3308350"/>
          <p14:tracePt t="81019" x="7497763" y="3349625"/>
          <p14:tracePt t="81019" x="7356475" y="3408363"/>
          <p14:tracePt t="81019" x="7215188" y="3449638"/>
          <p14:tracePt t="81019" x="7091363" y="3467100"/>
          <p14:tracePt t="81019" x="6924675" y="3490913"/>
          <p14:tracePt t="81019" x="6883400" y="3508375"/>
          <p14:tracePt t="81019" x="6784975" y="3508375"/>
          <p14:tracePt t="81019" x="6667500" y="3508375"/>
          <p14:tracePt t="81019" x="6643688" y="3508375"/>
          <p14:tracePt t="81019" x="6592888" y="3508375"/>
          <p14:tracePt t="81019" x="6543675" y="3508375"/>
          <p14:tracePt t="81019" x="6510338" y="3508375"/>
          <p14:tracePt t="81019" x="6486525" y="3508375"/>
          <p14:tracePt t="81019" x="6453188" y="3508375"/>
          <p14:tracePt t="81019" x="6427788" y="3524250"/>
          <p14:tracePt t="81019" x="6411913" y="3524250"/>
          <p14:tracePt t="81019" x="6402388" y="3524250"/>
          <p14:tracePt t="81019" x="6386513" y="3524250"/>
          <p14:tracePt t="81019" x="6386513" y="3490913"/>
          <p14:tracePt t="81019" x="6402388" y="3467100"/>
          <p14:tracePt t="81019" x="6427788" y="3424238"/>
          <p14:tracePt t="81019" x="6453188" y="3382963"/>
          <p14:tracePt t="81019" x="6486525" y="3333750"/>
          <p14:tracePt t="81019" x="6527800" y="3292475"/>
          <p14:tracePt t="81019" x="6667500" y="3092450"/>
          <p14:tracePt t="81019" x="6751638" y="2994025"/>
          <p14:tracePt t="81019" x="6834188" y="2901950"/>
          <p14:tracePt t="81019" x="7024688" y="2670175"/>
          <p14:tracePt t="81019" x="7116763" y="2546350"/>
          <p14:tracePt t="81019" x="7248525" y="2420938"/>
          <p14:tracePt t="81019" x="7489825" y="2130425"/>
          <p14:tracePt t="81019" x="7631113" y="1990725"/>
          <p14:tracePt t="81019" x="7737475" y="1865313"/>
          <p14:tracePt t="81019" x="7929563" y="1700213"/>
          <p14:tracePt t="81019" x="8037513" y="1584325"/>
          <p14:tracePt t="81019" x="8135938" y="1484313"/>
          <p14:tracePt t="81019" x="8235950" y="1417638"/>
          <p14:tracePt t="81019" x="8318500" y="1327150"/>
          <p14:tracePt t="81019" x="8393113" y="1285875"/>
          <p14:tracePt t="81019" x="8459788" y="1227138"/>
          <p14:tracePt t="81019" x="8593138" y="1144588"/>
          <p14:tracePt t="81019" x="8691563" y="1103313"/>
          <p14:tracePt t="81019" x="8799513" y="1062038"/>
          <p14:tracePt t="81019" x="8832850" y="1044575"/>
          <p14:tracePt t="81019" x="8858250" y="1003300"/>
          <p14:tracePt t="81019" x="8932863" y="936625"/>
          <p14:tracePt t="81019" x="9023350" y="846138"/>
          <p14:tracePt t="81019" x="9139238" y="738188"/>
          <p14:tracePt t="81019" x="9256713" y="622300"/>
          <p14:tracePt t="81019" x="9363075" y="506413"/>
          <p14:tracePt t="81019" x="9496425" y="365125"/>
          <p14:tracePt t="81019" x="9678988" y="198438"/>
          <p14:tracePt t="81019" x="9779000" y="74613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CYCLE REPLICATIF DU VIH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u="sng" dirty="0"/>
              <a:t>ÉTAPE 2:</a:t>
            </a:r>
            <a:r>
              <a:rPr lang="fr-FR" sz="2000" dirty="0"/>
              <a:t> RÉTROTRANSCRIPTION DE L’ARN ET FORMATION DU PROVIRUS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D4E59D3-96E5-AE41-EBC1-B4415DC985DC}"/>
              </a:ext>
            </a:extLst>
          </p:cNvPr>
          <p:cNvSpPr txBox="1"/>
          <p:nvPr/>
        </p:nvSpPr>
        <p:spPr>
          <a:xfrm>
            <a:off x="318655" y="427636"/>
            <a:ext cx="8021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Comment est-ce que ça fonctionne ? </a:t>
            </a:r>
            <a:endParaRPr lang="fr-FR" sz="2400" b="1" dirty="0">
              <a:latin typeface="HEITI TC MEDIUM" pitchFamily="2" charset="-128"/>
              <a:ea typeface="HEITI TC MEDIUM" pitchFamily="2" charset="-128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8593739-BDBA-DF5F-B281-F2189641939A}"/>
              </a:ext>
            </a:extLst>
          </p:cNvPr>
          <p:cNvSpPr txBox="1"/>
          <p:nvPr/>
        </p:nvSpPr>
        <p:spPr>
          <a:xfrm>
            <a:off x="318655" y="1251228"/>
            <a:ext cx="4641273" cy="4247317"/>
          </a:xfrm>
          <a:custGeom>
            <a:avLst/>
            <a:gdLst>
              <a:gd name="connsiteX0" fmla="*/ 0 w 4641273"/>
              <a:gd name="connsiteY0" fmla="*/ 0 h 4247317"/>
              <a:gd name="connsiteX1" fmla="*/ 616626 w 4641273"/>
              <a:gd name="connsiteY1" fmla="*/ 0 h 4247317"/>
              <a:gd name="connsiteX2" fmla="*/ 1140427 w 4641273"/>
              <a:gd name="connsiteY2" fmla="*/ 0 h 4247317"/>
              <a:gd name="connsiteX3" fmla="*/ 1896292 w 4641273"/>
              <a:gd name="connsiteY3" fmla="*/ 0 h 4247317"/>
              <a:gd name="connsiteX4" fmla="*/ 2512918 w 4641273"/>
              <a:gd name="connsiteY4" fmla="*/ 0 h 4247317"/>
              <a:gd name="connsiteX5" fmla="*/ 3129544 w 4641273"/>
              <a:gd name="connsiteY5" fmla="*/ 0 h 4247317"/>
              <a:gd name="connsiteX6" fmla="*/ 3885409 w 4641273"/>
              <a:gd name="connsiteY6" fmla="*/ 0 h 4247317"/>
              <a:gd name="connsiteX7" fmla="*/ 4641273 w 4641273"/>
              <a:gd name="connsiteY7" fmla="*/ 0 h 4247317"/>
              <a:gd name="connsiteX8" fmla="*/ 4641273 w 4641273"/>
              <a:gd name="connsiteY8" fmla="*/ 691706 h 4247317"/>
              <a:gd name="connsiteX9" fmla="*/ 4641273 w 4641273"/>
              <a:gd name="connsiteY9" fmla="*/ 1213519 h 4247317"/>
              <a:gd name="connsiteX10" fmla="*/ 4641273 w 4641273"/>
              <a:gd name="connsiteY10" fmla="*/ 1735332 h 4247317"/>
              <a:gd name="connsiteX11" fmla="*/ 4641273 w 4641273"/>
              <a:gd name="connsiteY11" fmla="*/ 2342092 h 4247317"/>
              <a:gd name="connsiteX12" fmla="*/ 4641273 w 4641273"/>
              <a:gd name="connsiteY12" fmla="*/ 2991325 h 4247317"/>
              <a:gd name="connsiteX13" fmla="*/ 4641273 w 4641273"/>
              <a:gd name="connsiteY13" fmla="*/ 3470665 h 4247317"/>
              <a:gd name="connsiteX14" fmla="*/ 4641273 w 4641273"/>
              <a:gd name="connsiteY14" fmla="*/ 4247317 h 4247317"/>
              <a:gd name="connsiteX15" fmla="*/ 3978234 w 4641273"/>
              <a:gd name="connsiteY15" fmla="*/ 4247317 h 4247317"/>
              <a:gd name="connsiteX16" fmla="*/ 3315195 w 4641273"/>
              <a:gd name="connsiteY16" fmla="*/ 4247317 h 4247317"/>
              <a:gd name="connsiteX17" fmla="*/ 2559331 w 4641273"/>
              <a:gd name="connsiteY17" fmla="*/ 4247317 h 4247317"/>
              <a:gd name="connsiteX18" fmla="*/ 1896292 w 4641273"/>
              <a:gd name="connsiteY18" fmla="*/ 4247317 h 4247317"/>
              <a:gd name="connsiteX19" fmla="*/ 1372491 w 4641273"/>
              <a:gd name="connsiteY19" fmla="*/ 4247317 h 4247317"/>
              <a:gd name="connsiteX20" fmla="*/ 802277 w 4641273"/>
              <a:gd name="connsiteY20" fmla="*/ 4247317 h 4247317"/>
              <a:gd name="connsiteX21" fmla="*/ 0 w 4641273"/>
              <a:gd name="connsiteY21" fmla="*/ 4247317 h 4247317"/>
              <a:gd name="connsiteX22" fmla="*/ 0 w 4641273"/>
              <a:gd name="connsiteY22" fmla="*/ 3640557 h 4247317"/>
              <a:gd name="connsiteX23" fmla="*/ 0 w 4641273"/>
              <a:gd name="connsiteY23" fmla="*/ 3033798 h 4247317"/>
              <a:gd name="connsiteX24" fmla="*/ 0 w 4641273"/>
              <a:gd name="connsiteY24" fmla="*/ 2469511 h 4247317"/>
              <a:gd name="connsiteX25" fmla="*/ 0 w 4641273"/>
              <a:gd name="connsiteY25" fmla="*/ 1990171 h 4247317"/>
              <a:gd name="connsiteX26" fmla="*/ 0 w 4641273"/>
              <a:gd name="connsiteY26" fmla="*/ 1510831 h 4247317"/>
              <a:gd name="connsiteX27" fmla="*/ 0 w 4641273"/>
              <a:gd name="connsiteY27" fmla="*/ 861599 h 4247317"/>
              <a:gd name="connsiteX28" fmla="*/ 0 w 4641273"/>
              <a:gd name="connsiteY28" fmla="*/ 0 h 42473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641273" h="4247317" extrusionOk="0">
                <a:moveTo>
                  <a:pt x="0" y="0"/>
                </a:moveTo>
                <a:cubicBezTo>
                  <a:pt x="307503" y="-15780"/>
                  <a:pt x="372303" y="-3112"/>
                  <a:pt x="616626" y="0"/>
                </a:cubicBezTo>
                <a:cubicBezTo>
                  <a:pt x="860949" y="3112"/>
                  <a:pt x="930930" y="-9089"/>
                  <a:pt x="1140427" y="0"/>
                </a:cubicBezTo>
                <a:cubicBezTo>
                  <a:pt x="1349924" y="9089"/>
                  <a:pt x="1600385" y="30567"/>
                  <a:pt x="1896292" y="0"/>
                </a:cubicBezTo>
                <a:cubicBezTo>
                  <a:pt x="2192200" y="-30567"/>
                  <a:pt x="2374518" y="-8648"/>
                  <a:pt x="2512918" y="0"/>
                </a:cubicBezTo>
                <a:cubicBezTo>
                  <a:pt x="2651318" y="8648"/>
                  <a:pt x="2875586" y="-10724"/>
                  <a:pt x="3129544" y="0"/>
                </a:cubicBezTo>
                <a:cubicBezTo>
                  <a:pt x="3383502" y="10724"/>
                  <a:pt x="3644265" y="-23334"/>
                  <a:pt x="3885409" y="0"/>
                </a:cubicBezTo>
                <a:cubicBezTo>
                  <a:pt x="4126554" y="23334"/>
                  <a:pt x="4370220" y="-18143"/>
                  <a:pt x="4641273" y="0"/>
                </a:cubicBezTo>
                <a:cubicBezTo>
                  <a:pt x="4611410" y="304088"/>
                  <a:pt x="4616784" y="359961"/>
                  <a:pt x="4641273" y="691706"/>
                </a:cubicBezTo>
                <a:cubicBezTo>
                  <a:pt x="4665762" y="1023451"/>
                  <a:pt x="4632172" y="1058423"/>
                  <a:pt x="4641273" y="1213519"/>
                </a:cubicBezTo>
                <a:cubicBezTo>
                  <a:pt x="4650374" y="1368615"/>
                  <a:pt x="4663147" y="1547065"/>
                  <a:pt x="4641273" y="1735332"/>
                </a:cubicBezTo>
                <a:cubicBezTo>
                  <a:pt x="4619399" y="1923599"/>
                  <a:pt x="4648956" y="2093126"/>
                  <a:pt x="4641273" y="2342092"/>
                </a:cubicBezTo>
                <a:cubicBezTo>
                  <a:pt x="4633590" y="2591058"/>
                  <a:pt x="4647514" y="2788789"/>
                  <a:pt x="4641273" y="2991325"/>
                </a:cubicBezTo>
                <a:cubicBezTo>
                  <a:pt x="4635032" y="3193861"/>
                  <a:pt x="4659547" y="3236118"/>
                  <a:pt x="4641273" y="3470665"/>
                </a:cubicBezTo>
                <a:cubicBezTo>
                  <a:pt x="4622999" y="3705212"/>
                  <a:pt x="4665450" y="3967534"/>
                  <a:pt x="4641273" y="4247317"/>
                </a:cubicBezTo>
                <a:cubicBezTo>
                  <a:pt x="4356152" y="4244319"/>
                  <a:pt x="4203415" y="4269415"/>
                  <a:pt x="3978234" y="4247317"/>
                </a:cubicBezTo>
                <a:cubicBezTo>
                  <a:pt x="3753053" y="4225219"/>
                  <a:pt x="3594505" y="4248271"/>
                  <a:pt x="3315195" y="4247317"/>
                </a:cubicBezTo>
                <a:cubicBezTo>
                  <a:pt x="3035885" y="4246363"/>
                  <a:pt x="2736002" y="4278192"/>
                  <a:pt x="2559331" y="4247317"/>
                </a:cubicBezTo>
                <a:cubicBezTo>
                  <a:pt x="2382660" y="4216442"/>
                  <a:pt x="2060251" y="4258612"/>
                  <a:pt x="1896292" y="4247317"/>
                </a:cubicBezTo>
                <a:cubicBezTo>
                  <a:pt x="1732333" y="4236022"/>
                  <a:pt x="1548410" y="4249854"/>
                  <a:pt x="1372491" y="4247317"/>
                </a:cubicBezTo>
                <a:cubicBezTo>
                  <a:pt x="1196572" y="4244780"/>
                  <a:pt x="992717" y="4228759"/>
                  <a:pt x="802277" y="4247317"/>
                </a:cubicBezTo>
                <a:cubicBezTo>
                  <a:pt x="611837" y="4265875"/>
                  <a:pt x="376221" y="4242254"/>
                  <a:pt x="0" y="4247317"/>
                </a:cubicBezTo>
                <a:cubicBezTo>
                  <a:pt x="9497" y="4092619"/>
                  <a:pt x="-11089" y="3907992"/>
                  <a:pt x="0" y="3640557"/>
                </a:cubicBezTo>
                <a:cubicBezTo>
                  <a:pt x="11089" y="3373122"/>
                  <a:pt x="-29833" y="3335548"/>
                  <a:pt x="0" y="3033798"/>
                </a:cubicBezTo>
                <a:cubicBezTo>
                  <a:pt x="29833" y="2732048"/>
                  <a:pt x="-18106" y="2632588"/>
                  <a:pt x="0" y="2469511"/>
                </a:cubicBezTo>
                <a:cubicBezTo>
                  <a:pt x="18106" y="2306434"/>
                  <a:pt x="8880" y="2146947"/>
                  <a:pt x="0" y="1990171"/>
                </a:cubicBezTo>
                <a:cubicBezTo>
                  <a:pt x="-8880" y="1833395"/>
                  <a:pt x="10274" y="1667096"/>
                  <a:pt x="0" y="1510831"/>
                </a:cubicBezTo>
                <a:cubicBezTo>
                  <a:pt x="-10274" y="1354566"/>
                  <a:pt x="11920" y="1006539"/>
                  <a:pt x="0" y="861599"/>
                </a:cubicBezTo>
                <a:cubicBezTo>
                  <a:pt x="-11920" y="716659"/>
                  <a:pt x="-9424" y="276645"/>
                  <a:pt x="0" y="0"/>
                </a:cubicBezTo>
                <a:close/>
              </a:path>
            </a:pathLst>
          </a:custGeom>
          <a:noFill/>
          <a:ln w="15875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fr-FR" u="sng" dirty="0">
              <a:latin typeface="Heiti TC Medium" pitchFamily="2" charset="-128"/>
              <a:ea typeface="Heiti TC Medium" pitchFamily="2" charset="-128"/>
              <a:sym typeface="Wingdings" pitchFamily="2" charset="2"/>
            </a:endParaRPr>
          </a:p>
          <a:p>
            <a:pPr marL="342900" indent="-342900">
              <a:buAutoNum type="arabicPeriod"/>
            </a:pPr>
            <a:r>
              <a:rPr lang="fr-FR" u="sng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Synthèse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 d</a:t>
            </a:r>
            <a:r>
              <a:rPr lang="fr-FR" dirty="0">
                <a:latin typeface="+mj-lt"/>
                <a:ea typeface="Heiti TC Medium" pitchFamily="2" charset="-128"/>
                <a:sym typeface="Wingdings" pitchFamily="2" charset="2"/>
              </a:rPr>
              <a:t>’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un petit bout d</a:t>
            </a:r>
            <a:r>
              <a:rPr lang="fr-FR" dirty="0">
                <a:latin typeface="+mj-lt"/>
                <a:ea typeface="Heiti TC Medium" pitchFamily="2" charset="-128"/>
                <a:sym typeface="Wingdings" pitchFamily="2" charset="2"/>
              </a:rPr>
              <a:t>’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ADN à partir d</a:t>
            </a:r>
            <a:r>
              <a:rPr lang="fr-FR" dirty="0">
                <a:latin typeface="+mj-lt"/>
                <a:ea typeface="Heiti TC Medium" pitchFamily="2" charset="-128"/>
                <a:sym typeface="Wingdings" pitchFamily="2" charset="2"/>
              </a:rPr>
              <a:t>’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une amorce </a:t>
            </a:r>
            <a:r>
              <a:rPr lang="fr-FR" dirty="0" err="1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ARNt</a:t>
            </a:r>
            <a:endParaRPr lang="fr-FR" dirty="0">
              <a:latin typeface="Heiti TC Medium" pitchFamily="2" charset="-128"/>
              <a:ea typeface="Heiti TC Medium" pitchFamily="2" charset="-128"/>
              <a:sym typeface="Wingdings" pitchFamily="2" charset="2"/>
            </a:endParaRPr>
          </a:p>
          <a:p>
            <a:pPr marL="342900" indent="-342900">
              <a:buAutoNum type="arabicPeriod"/>
            </a:pPr>
            <a:r>
              <a:rPr lang="fr-FR" u="sng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Dégradation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 de la portion d</a:t>
            </a:r>
            <a:r>
              <a:rPr lang="fr-FR" dirty="0">
                <a:latin typeface="+mj-lt"/>
                <a:ea typeface="Heiti TC Medium" pitchFamily="2" charset="-128"/>
                <a:sym typeface="Wingdings" pitchFamily="2" charset="2"/>
              </a:rPr>
              <a:t>’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ARN correspondante</a:t>
            </a:r>
          </a:p>
          <a:p>
            <a:pPr marL="342900" indent="-342900">
              <a:buAutoNum type="arabicPeriod"/>
            </a:pPr>
            <a:r>
              <a:rPr lang="fr-FR" u="sng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Transfert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 du fragment d</a:t>
            </a:r>
            <a:r>
              <a:rPr lang="fr-FR" dirty="0">
                <a:latin typeface="+mj-lt"/>
                <a:ea typeface="Heiti TC Medium" pitchFamily="2" charset="-128"/>
                <a:sym typeface="Wingdings" pitchFamily="2" charset="2"/>
              </a:rPr>
              <a:t>’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ADN à l</a:t>
            </a:r>
            <a:r>
              <a:rPr lang="fr-FR" dirty="0">
                <a:latin typeface="+mj-lt"/>
                <a:ea typeface="Heiti TC Medium" pitchFamily="2" charset="-128"/>
                <a:sym typeface="Wingdings" pitchFamily="2" charset="2"/>
              </a:rPr>
              <a:t>’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extrémité opposée de l</a:t>
            </a:r>
            <a:r>
              <a:rPr lang="fr-FR" dirty="0">
                <a:latin typeface="+mj-lt"/>
                <a:ea typeface="Heiti TC Medium" pitchFamily="2" charset="-128"/>
                <a:sym typeface="Wingdings" pitchFamily="2" charset="2"/>
              </a:rPr>
              <a:t>’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ARN </a:t>
            </a:r>
          </a:p>
          <a:p>
            <a:pPr marL="342900" indent="-342900">
              <a:buAutoNum type="arabicPeriod"/>
            </a:pPr>
            <a:r>
              <a:rPr lang="fr-FR" u="sng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Synthèse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 complète du premier brin d</a:t>
            </a:r>
            <a:r>
              <a:rPr lang="fr-FR" dirty="0">
                <a:latin typeface="+mj-lt"/>
                <a:ea typeface="Heiti TC Medium" pitchFamily="2" charset="-128"/>
                <a:sym typeface="Wingdings" pitchFamily="2" charset="2"/>
              </a:rPr>
              <a:t>’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ADN viral </a:t>
            </a:r>
          </a:p>
          <a:p>
            <a:pPr marL="342900" indent="-342900">
              <a:buAutoNum type="arabicPeriod"/>
            </a:pPr>
            <a:r>
              <a:rPr lang="fr-FR" u="sng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Dégradation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 de l</a:t>
            </a:r>
            <a:r>
              <a:rPr lang="fr-FR" dirty="0">
                <a:latin typeface="+mj-lt"/>
                <a:ea typeface="Heiti TC Medium" pitchFamily="2" charset="-128"/>
                <a:sym typeface="Wingdings" pitchFamily="2" charset="2"/>
              </a:rPr>
              <a:t>’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ARN viral </a:t>
            </a:r>
          </a:p>
          <a:p>
            <a:pPr marL="342900" indent="-342900">
              <a:buAutoNum type="arabicPeriod"/>
            </a:pPr>
            <a:r>
              <a:rPr lang="fr-FR" u="sng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Synthèse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 du second brin d</a:t>
            </a:r>
            <a:r>
              <a:rPr lang="fr-FR" dirty="0">
                <a:latin typeface="+mj-lt"/>
                <a:ea typeface="Heiti TC Medium" pitchFamily="2" charset="-128"/>
                <a:sym typeface="Wingdings" pitchFamily="2" charset="2"/>
              </a:rPr>
              <a:t>’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ADN </a:t>
            </a:r>
          </a:p>
          <a:p>
            <a:pPr marL="342900" indent="-342900">
              <a:buAutoNum type="arabicPeriod"/>
            </a:pPr>
            <a:endParaRPr lang="fr-FR" dirty="0">
              <a:latin typeface="Heiti TC Medium" pitchFamily="2" charset="-128"/>
              <a:ea typeface="Heiti TC Medium" pitchFamily="2" charset="-128"/>
              <a:sym typeface="Wingdings" pitchFamily="2" charset="2"/>
            </a:endParaRPr>
          </a:p>
          <a:p>
            <a:pPr marL="285750" indent="-285750">
              <a:buFont typeface="Wingdings" pitchFamily="2" charset="2"/>
              <a:buChar char="è"/>
            </a:pPr>
            <a:r>
              <a:rPr lang="fr-FR" b="1" dirty="0">
                <a:highlight>
                  <a:srgbClr val="00FF00"/>
                </a:highlight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PROVIRUS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 (ADN double brin)</a:t>
            </a:r>
          </a:p>
          <a:p>
            <a:pPr marL="285750" indent="-285750">
              <a:buFont typeface="Wingdings" pitchFamily="2" charset="2"/>
              <a:buChar char="è"/>
            </a:pP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Addition des </a:t>
            </a:r>
            <a:r>
              <a:rPr lang="fr-FR" b="1" dirty="0">
                <a:highlight>
                  <a:srgbClr val="00FF00"/>
                </a:highlight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LTR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 </a:t>
            </a:r>
          </a:p>
          <a:p>
            <a:pPr marL="285750" indent="-285750">
              <a:buFont typeface="Wingdings" pitchFamily="2" charset="2"/>
              <a:buChar char="è"/>
            </a:pPr>
            <a:endParaRPr lang="fr-FR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4A0294E3-5D13-4C5E-6964-F5DA6E8EBF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3564" y="1003724"/>
            <a:ext cx="6753746" cy="4742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99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584"/>
    </mc:Choice>
    <mc:Fallback xmlns="">
      <p:transition spd="slow" advTm="152584"/>
    </mc:Fallback>
  </mc:AlternateContent>
  <p:extLst>
    <p:ext uri="{3A86A75C-4F4B-4683-9AE1-C65F6400EC91}">
      <p14:laserTraceLst xmlns:p14="http://schemas.microsoft.com/office/powerpoint/2010/main">
        <p14:tracePtLst>
          <p14:tracePt t="7613" x="7373938" y="25400"/>
          <p14:tracePt t="7626" x="7364413" y="133350"/>
          <p14:tracePt t="7627" x="7348538" y="231775"/>
          <p14:tracePt t="7634" x="7331075" y="331788"/>
          <p14:tracePt t="7642" x="7315200" y="414338"/>
          <p14:tracePt t="7647" x="7315200" y="506413"/>
          <p14:tracePt t="7658" x="7307263" y="571500"/>
          <p14:tracePt t="7674" x="7289800" y="730250"/>
          <p14:tracePt t="7679" x="7289800" y="820738"/>
          <p14:tracePt t="7691" x="7289800" y="903288"/>
          <p14:tracePt t="7708" x="7289800" y="1052513"/>
          <p14:tracePt t="7711" x="7289800" y="1095375"/>
          <p14:tracePt t="7724" x="7289800" y="1152525"/>
          <p14:tracePt t="7740" x="7289800" y="1235075"/>
          <p14:tracePt t="7744" x="7289800" y="1268413"/>
          <p14:tracePt t="7757" x="7289800" y="1293813"/>
          <p14:tracePt t="8275" x="7289800" y="1309688"/>
          <p14:tracePt t="8283" x="7289800" y="1327150"/>
          <p14:tracePt t="8291" x="7273925" y="1368425"/>
          <p14:tracePt t="8299" x="7273925" y="1393825"/>
          <p14:tracePt t="8307" x="7256463" y="1435100"/>
          <p14:tracePt t="8322" x="7256463" y="1468438"/>
          <p14:tracePt t="8323" x="7256463" y="1492250"/>
          <p14:tracePt t="8338" x="7256463" y="1525588"/>
          <p14:tracePt t="8357" x="7248525" y="1592263"/>
          <p14:tracePt t="8357" x="7232650" y="1625600"/>
          <p14:tracePt t="8363" x="7232650" y="1666875"/>
          <p14:tracePt t="8372" x="7232650" y="1700213"/>
          <p14:tracePt t="8389" x="7232650" y="1725613"/>
          <p14:tracePt t="8389" x="7232650" y="1757363"/>
          <p14:tracePt t="8396" x="7215188" y="1782763"/>
          <p14:tracePt t="8405" x="7215188" y="1808163"/>
          <p14:tracePt t="8423" x="7215188" y="1857375"/>
          <p14:tracePt t="8428" x="7215188" y="1865313"/>
          <p14:tracePt t="8438" x="7215188" y="1882775"/>
          <p14:tracePt t="8456" x="7215188" y="1898650"/>
          <p14:tracePt t="8476" x="7215188" y="1916113"/>
          <p14:tracePt t="8549" x="7215188" y="1924050"/>
          <p14:tracePt t="8726" x="7215188" y="1916113"/>
          <p14:tracePt t="8742" x="7215188" y="1898650"/>
          <p14:tracePt t="8750" x="7215188" y="1882775"/>
          <p14:tracePt t="8758" x="7215188" y="1865313"/>
          <p14:tracePt t="8766" x="7215188" y="1857375"/>
          <p14:tracePt t="8774" x="7215188" y="1841500"/>
          <p14:tracePt t="8790" x="7215188" y="1824038"/>
          <p14:tracePt t="8806" x="7199313" y="1808163"/>
          <p14:tracePt t="8823" x="7199313" y="1800225"/>
          <p14:tracePt t="8830" x="7191375" y="1782763"/>
          <p14:tracePt t="8873" x="7173913" y="1766888"/>
          <p14:tracePt t="8903" x="7158038" y="1757363"/>
          <p14:tracePt t="8919" x="7150100" y="1757363"/>
          <p14:tracePt t="8927" x="7150100" y="1741488"/>
          <p14:tracePt t="8935" x="7132638" y="1741488"/>
          <p14:tracePt t="8951" x="7116763" y="1741488"/>
          <p14:tracePt t="8959" x="7116763" y="1725613"/>
          <p14:tracePt t="8967" x="7099300" y="1725613"/>
          <p14:tracePt t="8975" x="7091363" y="1708150"/>
          <p14:tracePt t="8989" x="7073900" y="1708150"/>
          <p14:tracePt t="8999" x="7058025" y="1700213"/>
          <p14:tracePt t="9008" x="7042150" y="1700213"/>
          <p14:tracePt t="9023" x="7032625" y="1700213"/>
          <p14:tracePt t="9024" x="7016750" y="1682750"/>
          <p14:tracePt t="9038" x="6999288" y="1682750"/>
          <p14:tracePt t="9055" x="6975475" y="1682750"/>
          <p14:tracePt t="9057" x="6958013" y="1682750"/>
          <p14:tracePt t="9073" x="6934200" y="1682750"/>
          <p14:tracePt t="9090" x="6900863" y="1682750"/>
          <p14:tracePt t="9096" x="6875463" y="1682750"/>
          <p14:tracePt t="9122" x="6842125" y="1682750"/>
          <p14:tracePt t="9128" x="6826250" y="1682750"/>
          <p14:tracePt t="9140" x="6818313" y="1682750"/>
          <p14:tracePt t="9157" x="6800850" y="1682750"/>
          <p14:tracePt t="9161" x="6784975" y="1682750"/>
          <p14:tracePt t="9189" x="6767513" y="1682750"/>
          <p14:tracePt t="9193" x="6759575" y="1682750"/>
          <p14:tracePt t="9224" x="6743700" y="1682750"/>
          <p14:tracePt t="9226" x="6726238" y="1682750"/>
          <p14:tracePt t="9238" x="6726238" y="1666875"/>
          <p14:tracePt t="9256" x="6700838" y="1666875"/>
          <p14:tracePt t="9273" x="6684963" y="1666875"/>
          <p14:tracePt t="9290" x="6684963" y="1651000"/>
          <p14:tracePt t="9291" x="6659563" y="1651000"/>
          <p14:tracePt t="9306" x="6643688" y="1651000"/>
          <p14:tracePt t="9322" x="6626225" y="1651000"/>
          <p14:tracePt t="9339" x="6610350" y="1651000"/>
          <p14:tracePt t="9346" x="6602413" y="1651000"/>
          <p14:tracePt t="9362" x="6584950" y="1651000"/>
          <p14:tracePt t="9373" x="6569075" y="1651000"/>
          <p14:tracePt t="9389" x="6551613" y="1651000"/>
          <p14:tracePt t="9394" x="6543675" y="1651000"/>
          <p14:tracePt t="9406" x="6527800" y="1651000"/>
          <p14:tracePt t="9424" x="6502400" y="1651000"/>
          <p14:tracePt t="9426" x="6486525" y="1651000"/>
          <p14:tracePt t="9439" x="6453188" y="1651000"/>
          <p14:tracePt t="9455" x="6427788" y="1651000"/>
          <p14:tracePt t="9459" x="6411913" y="1651000"/>
          <p14:tracePt t="9473" x="6394450" y="1651000"/>
          <p14:tracePt t="9490" x="6386513" y="1651000"/>
          <p14:tracePt t="9491" x="6369050" y="1651000"/>
          <p14:tracePt t="9522" x="6337300" y="1651000"/>
          <p14:tracePt t="9539" x="6327775" y="1651000"/>
          <p14:tracePt t="9557" x="6311900" y="1651000"/>
          <p14:tracePt t="9573" x="6294438" y="1651000"/>
          <p14:tracePt t="9588" x="6286500" y="1651000"/>
          <p14:tracePt t="9612" x="6270625" y="1651000"/>
          <p14:tracePt t="9620" x="6253163" y="1666875"/>
          <p14:tracePt t="9636" x="6237288" y="1666875"/>
          <p14:tracePt t="9644" x="6237288" y="1682750"/>
          <p14:tracePt t="9652" x="6229350" y="1682750"/>
          <p14:tracePt t="9668" x="6211888" y="1682750"/>
          <p14:tracePt t="9676" x="6196013" y="1700213"/>
          <p14:tracePt t="9700" x="6178550" y="1708150"/>
          <p14:tracePt t="9708" x="6170613" y="1708150"/>
          <p14:tracePt t="9724" x="6154738" y="1708150"/>
          <p14:tracePt t="9732" x="6154738" y="1725613"/>
          <p14:tracePt t="9740" x="6137275" y="1725613"/>
          <p14:tracePt t="9756" x="6121400" y="1741488"/>
          <p14:tracePt t="9773" x="6111875" y="1741488"/>
          <p14:tracePt t="9797" x="6111875" y="1757363"/>
          <p14:tracePt t="9813" x="6096000" y="1757363"/>
          <p14:tracePt t="9861" x="6096000" y="1766888"/>
          <p14:tracePt t="9901" x="6096000" y="1782763"/>
          <p14:tracePt t="9917" x="6096000" y="1800225"/>
          <p14:tracePt t="9934" x="6096000" y="1808163"/>
          <p14:tracePt t="9950" x="6111875" y="1824038"/>
          <p14:tracePt t="9958" x="6121400" y="1841500"/>
          <p14:tracePt t="9966" x="6137275" y="1857375"/>
          <p14:tracePt t="9974" x="6154738" y="1857375"/>
          <p14:tracePt t="9982" x="6170613" y="1865313"/>
          <p14:tracePt t="9990" x="6178550" y="1865313"/>
          <p14:tracePt t="10005" x="6196013" y="1882775"/>
          <p14:tracePt t="10007" x="6229350" y="1898650"/>
          <p14:tracePt t="10023" x="6253163" y="1898650"/>
          <p14:tracePt t="10040" x="6270625" y="1898650"/>
          <p14:tracePt t="10041" x="6286500" y="1916113"/>
          <p14:tracePt t="10046" x="6294438" y="1916113"/>
          <p14:tracePt t="10055" x="6311900" y="1916113"/>
          <p14:tracePt t="10072" x="6353175" y="1924050"/>
          <p14:tracePt t="10079" x="6369050" y="1924050"/>
          <p14:tracePt t="10089" x="6394450" y="1924050"/>
          <p14:tracePt t="10106" x="6443663" y="1924050"/>
          <p14:tracePt t="10111" x="6469063" y="1924050"/>
          <p14:tracePt t="10122" x="6502400" y="1924050"/>
          <p14:tracePt t="10139" x="6551613" y="1924050"/>
          <p14:tracePt t="10143" x="6569075" y="1924050"/>
          <p14:tracePt t="10156" x="6610350" y="1924050"/>
          <p14:tracePt t="10173" x="6667500" y="1924050"/>
          <p14:tracePt t="10175" x="6684963" y="1924050"/>
          <p14:tracePt t="10188" x="6726238" y="1924050"/>
          <p14:tracePt t="10206" x="6784975" y="1924050"/>
          <p14:tracePt t="10208" x="6818313" y="1924050"/>
          <p14:tracePt t="10223" x="6842125" y="1924050"/>
          <p14:tracePt t="10240" x="6883400" y="1924050"/>
          <p14:tracePt t="10241" x="6934200" y="1924050"/>
          <p14:tracePt t="10248" x="6958013" y="1924050"/>
          <p14:tracePt t="10256" x="6983413" y="1924050"/>
          <p14:tracePt t="10273" x="7032625" y="1924050"/>
          <p14:tracePt t="10280" x="7042150" y="1924050"/>
          <p14:tracePt t="10289" x="7058025" y="1924050"/>
          <p14:tracePt t="10308" x="7099300" y="1924050"/>
          <p14:tracePt t="10312" x="7116763" y="1924050"/>
          <p14:tracePt t="10321" x="7150100" y="1924050"/>
          <p14:tracePt t="10339" x="7191375" y="1924050"/>
          <p14:tracePt t="10345" x="7199313" y="1924050"/>
          <p14:tracePt t="10356" x="7215188" y="1924050"/>
          <p14:tracePt t="10374" x="7256463" y="1924050"/>
          <p14:tracePt t="10385" x="7273925" y="1924050"/>
          <p14:tracePt t="10401" x="7289800" y="1924050"/>
          <p14:tracePt t="10409" x="7307263" y="1924050"/>
          <p14:tracePt t="10441" x="7315200" y="1924050"/>
          <p14:tracePt t="10586" x="7331075" y="1924050"/>
          <p14:tracePt t="11432" x="7315200" y="1924050"/>
          <p14:tracePt t="11512" x="7315200" y="1939925"/>
          <p14:tracePt t="11577" x="7307263" y="1939925"/>
          <p14:tracePt t="11601" x="7307263" y="1957388"/>
          <p14:tracePt t="11633" x="7289800" y="1957388"/>
          <p14:tracePt t="11673" x="7273925" y="1957388"/>
          <p14:tracePt t="11690" x="7256463" y="1957388"/>
          <p14:tracePt t="11706" x="7248525" y="1957388"/>
          <p14:tracePt t="11714" x="7232650" y="1957388"/>
          <p14:tracePt t="11722" x="7215188" y="1957388"/>
          <p14:tracePt t="11730" x="7199313" y="1957388"/>
          <p14:tracePt t="11756" x="7173913" y="1957388"/>
          <p14:tracePt t="11778" x="7158038" y="1957388"/>
          <p14:tracePt t="11802" x="7158038" y="1973263"/>
          <p14:tracePt t="11874" x="7158038" y="1981200"/>
          <p14:tracePt t="11907" x="7173913" y="1981200"/>
          <p14:tracePt t="11923" x="7173913" y="1998663"/>
          <p14:tracePt t="11939" x="7191375" y="1998663"/>
          <p14:tracePt t="11963" x="7199313" y="1998663"/>
          <p14:tracePt t="11979" x="7215188" y="1998663"/>
          <p14:tracePt t="11988" x="7232650" y="1998663"/>
          <p14:tracePt t="11995" x="7232650" y="2014538"/>
          <p14:tracePt t="12004" x="7248525" y="2014538"/>
          <p14:tracePt t="12012" x="7256463" y="2014538"/>
          <p14:tracePt t="12023" x="7273925" y="2014538"/>
          <p14:tracePt t="12039" x="7307263" y="2014538"/>
          <p14:tracePt t="12044" x="7331075" y="2014538"/>
          <p14:tracePt t="12055" x="7364413" y="2014538"/>
          <p14:tracePt t="12071" x="7448550" y="2014538"/>
          <p14:tracePt t="12076" x="7489825" y="2014538"/>
          <p14:tracePt t="12090" x="7546975" y="2014538"/>
          <p14:tracePt t="12106" x="7705725" y="2014538"/>
          <p14:tracePt t="12108" x="7780338" y="1998663"/>
          <p14:tracePt t="12122" x="7837488" y="1981200"/>
          <p14:tracePt t="12138" x="7937500" y="1957388"/>
          <p14:tracePt t="12141" x="7978775" y="1957388"/>
          <p14:tracePt t="12157" x="8037513" y="1939925"/>
          <p14:tracePt t="12172" x="8061325" y="1939925"/>
          <p14:tracePt t="12173" x="8061325" y="1924050"/>
          <p14:tracePt t="12181" x="8078788" y="1924050"/>
          <p14:tracePt t="12205" x="8094663" y="1924050"/>
          <p14:tracePt t="12301" x="8078788" y="1924050"/>
          <p14:tracePt t="12333" x="8061325" y="1924050"/>
          <p14:tracePt t="12350" x="8053388" y="1924050"/>
          <p14:tracePt t="12358" x="8037513" y="1924050"/>
          <p14:tracePt t="12374" x="8020050" y="1924050"/>
          <p14:tracePt t="12382" x="8012113" y="1924050"/>
          <p14:tracePt t="12390" x="7994650" y="1924050"/>
          <p14:tracePt t="12406" x="7978775" y="1924050"/>
          <p14:tracePt t="12414" x="7962900" y="1924050"/>
          <p14:tracePt t="12422" x="7953375" y="1924050"/>
          <p14:tracePt t="12430" x="7937500" y="1924050"/>
          <p14:tracePt t="12446" x="7920038" y="1924050"/>
          <p14:tracePt t="12457" x="7904163" y="1924050"/>
          <p14:tracePt t="12462" x="7896225" y="1924050"/>
          <p14:tracePt t="12471" x="7878763" y="1924050"/>
          <p14:tracePt t="12489" x="7862888" y="1924050"/>
          <p14:tracePt t="12495" x="7845425" y="1924050"/>
          <p14:tracePt t="12505" x="7837488" y="1924050"/>
          <p14:tracePt t="12523" x="7821613" y="1924050"/>
          <p14:tracePt t="12535" x="7804150" y="1924050"/>
          <p14:tracePt t="12567" x="7796213" y="1924050"/>
          <p14:tracePt t="12616" x="7796213" y="1939925"/>
          <p14:tracePt t="12632" x="7780338" y="1939925"/>
          <p14:tracePt t="12728" x="7762875" y="1957388"/>
          <p14:tracePt t="12744" x="7747000" y="1973263"/>
          <p14:tracePt t="12752" x="7737475" y="1973263"/>
          <p14:tracePt t="12760" x="7721600" y="1981200"/>
          <p14:tracePt t="12768" x="7705725" y="1981200"/>
          <p14:tracePt t="12776" x="7705725" y="1998663"/>
          <p14:tracePt t="12788" x="7688263" y="1998663"/>
          <p14:tracePt t="12793" x="7680325" y="2014538"/>
          <p14:tracePt t="12809" x="7662863" y="2014538"/>
          <p14:tracePt t="12825" x="7646988" y="2024063"/>
          <p14:tracePt t="23901" x="7662863" y="2024063"/>
          <p14:tracePt t="23909" x="7688263" y="2024063"/>
          <p14:tracePt t="23917" x="7705725" y="2024063"/>
          <p14:tracePt t="23925" x="7737475" y="2039938"/>
          <p14:tracePt t="23933" x="7747000" y="2039938"/>
          <p14:tracePt t="23941" x="7780338" y="2055813"/>
          <p14:tracePt t="23956" x="7796213" y="2055813"/>
          <p14:tracePt t="23957" x="7804150" y="2055813"/>
          <p14:tracePt t="23973" x="7845425" y="2055813"/>
          <p14:tracePt t="23987" x="7878763" y="2073275"/>
          <p14:tracePt t="23990" x="7904163" y="2073275"/>
          <p14:tracePt t="23990" x="7937500" y="2073275"/>
          <p14:tracePt t="23997" x="7994650" y="2081213"/>
          <p14:tracePt t="24005" x="8012113" y="2081213"/>
          <p14:tracePt t="24022" x="8078788" y="2098675"/>
          <p14:tracePt t="24030" x="8094663" y="2098675"/>
          <p14:tracePt t="24039" x="8120063" y="2098675"/>
          <p14:tracePt t="24057" x="8153400" y="2098675"/>
          <p14:tracePt t="24057" x="8177213" y="2098675"/>
          <p14:tracePt t="24062" x="8194675" y="2098675"/>
          <p14:tracePt t="24071" x="8210550" y="2098675"/>
          <p14:tracePt t="24089" x="8235950" y="2098675"/>
          <p14:tracePt t="24094" x="8251825" y="2098675"/>
          <p14:tracePt t="24123" x="8269288" y="2081213"/>
          <p14:tracePt t="24150" x="8269288" y="2073275"/>
          <p14:tracePt t="24166" x="8269288" y="2055813"/>
          <p14:tracePt t="24183" x="8269288" y="2039938"/>
          <p14:tracePt t="24191" x="8269288" y="2024063"/>
          <p14:tracePt t="24207" x="8251825" y="2014538"/>
          <p14:tracePt t="24223" x="8235950" y="1998663"/>
          <p14:tracePt t="24231" x="8228013" y="1981200"/>
          <p14:tracePt t="24239" x="8210550" y="1981200"/>
          <p14:tracePt t="24247" x="8194675" y="1973263"/>
          <p14:tracePt t="24257" x="8177213" y="1973263"/>
          <p14:tracePt t="24271" x="8153400" y="1939925"/>
          <p14:tracePt t="24279" x="8135938" y="1939925"/>
          <p14:tracePt t="24290" x="8120063" y="1924050"/>
          <p14:tracePt t="24306" x="8094663" y="1916113"/>
          <p14:tracePt t="24311" x="8078788" y="1898650"/>
          <p14:tracePt t="24323" x="8078788" y="1882775"/>
          <p14:tracePt t="24338" x="8061325" y="1865313"/>
          <p14:tracePt t="24344" x="8053388" y="1865313"/>
          <p14:tracePt t="24356" x="8037513" y="1857375"/>
          <p14:tracePt t="24372" x="8020050" y="1824038"/>
          <p14:tracePt t="24376" x="8012113" y="1824038"/>
          <p14:tracePt t="24390" x="7994650" y="1808163"/>
          <p14:tracePt t="24405" x="7962900" y="1800225"/>
          <p14:tracePt t="24408" x="7953375" y="1782763"/>
          <p14:tracePt t="24423" x="7937500" y="1766888"/>
          <p14:tracePt t="24439" x="7896225" y="1757363"/>
          <p14:tracePt t="24440" x="7878763" y="1757363"/>
          <p14:tracePt t="24457" x="7845425" y="1725613"/>
          <p14:tracePt t="24471" x="7821613" y="1725613"/>
          <p14:tracePt t="24473" x="7804150" y="1708150"/>
          <p14:tracePt t="24490" x="7762875" y="1700213"/>
          <p14:tracePt t="24506" x="7721600" y="1700213"/>
          <p14:tracePt t="24513" x="7705725" y="1682750"/>
          <p14:tracePt t="24524" x="7680325" y="1682750"/>
          <p14:tracePt t="24538" x="7646988" y="1682750"/>
          <p14:tracePt t="24545" x="7631113" y="1682750"/>
          <p14:tracePt t="24556" x="7621588" y="1682750"/>
          <p14:tracePt t="24572" x="7605713" y="1682750"/>
          <p14:tracePt t="24617" x="7588250" y="1682750"/>
          <p14:tracePt t="24642" x="7580313" y="1682750"/>
          <p14:tracePt t="24658" x="7564438" y="1682750"/>
          <p14:tracePt t="24674" x="7546975" y="1682750"/>
          <p14:tracePt t="24682" x="7531100" y="1700213"/>
          <p14:tracePt t="24690" x="7523163" y="1700213"/>
          <p14:tracePt t="24698" x="7505700" y="1700213"/>
          <p14:tracePt t="24707" x="7472363" y="1708150"/>
          <p14:tracePt t="24722" x="7448550" y="1708150"/>
          <p14:tracePt t="24730" x="7431088" y="1725613"/>
          <p14:tracePt t="24739" x="7415213" y="1725613"/>
          <p14:tracePt t="24754" x="7389813" y="1725613"/>
          <p14:tracePt t="24755" x="7373938" y="1741488"/>
          <p14:tracePt t="24762" x="7348538" y="1741488"/>
          <p14:tracePt t="24773" x="7331075" y="1757363"/>
          <p14:tracePt t="24789" x="7307263" y="1766888"/>
          <p14:tracePt t="24794" x="7289800" y="1766888"/>
          <p14:tracePt t="24805" x="7273925" y="1782763"/>
          <p14:tracePt t="24821" x="7256463" y="1800225"/>
          <p14:tracePt t="24827" x="7248525" y="1800225"/>
          <p14:tracePt t="24851" x="7248525" y="1808163"/>
          <p14:tracePt t="24859" x="7232650" y="1808163"/>
          <p14:tracePt t="24883" x="7232650" y="1824038"/>
          <p14:tracePt t="24907" x="7232650" y="1841500"/>
          <p14:tracePt t="24915" x="7232650" y="1857375"/>
          <p14:tracePt t="24923" x="7232650" y="1865313"/>
          <p14:tracePt t="24939" x="7232650" y="1882775"/>
          <p14:tracePt t="24948" x="7232650" y="1916113"/>
          <p14:tracePt t="24956" x="7232650" y="1924050"/>
          <p14:tracePt t="24964" x="7232650" y="1939925"/>
          <p14:tracePt t="24972" x="7232650" y="1957388"/>
          <p14:tracePt t="24989" x="7232650" y="1981200"/>
          <p14:tracePt t="25005" x="7232650" y="1998663"/>
          <p14:tracePt t="25012" x="7232650" y="2014538"/>
          <p14:tracePt t="25021" x="7248525" y="2024063"/>
          <p14:tracePt t="25028" x="7256463" y="2039938"/>
          <p14:tracePt t="25038" x="7256463" y="2055813"/>
          <p14:tracePt t="25055" x="7289800" y="2081213"/>
          <p14:tracePt t="25060" x="7307263" y="2098675"/>
          <p14:tracePt t="25072" x="7315200" y="2098675"/>
          <p14:tracePt t="25088" x="7348538" y="2139950"/>
          <p14:tracePt t="25092" x="7364413" y="2139950"/>
          <p14:tracePt t="25105" x="7373938" y="2155825"/>
          <p14:tracePt t="25122" x="7389813" y="2189163"/>
          <p14:tracePt t="25125" x="7405688" y="2189163"/>
          <p14:tracePt t="25139" x="7405688" y="2197100"/>
          <p14:tracePt t="25154" x="7415213" y="2197100"/>
          <p14:tracePt t="25157" x="7431088" y="2214563"/>
          <p14:tracePt t="25172" x="7448550" y="2214563"/>
          <p14:tracePt t="25189" x="7448550" y="2230438"/>
          <p14:tracePt t="25190" x="7464425" y="2230438"/>
          <p14:tracePt t="25221" x="7472363" y="2230438"/>
          <p14:tracePt t="25246" x="7489825" y="2230438"/>
          <p14:tracePt t="25278" x="7505700" y="2230438"/>
          <p14:tracePt t="25294" x="7505700" y="2214563"/>
          <p14:tracePt t="25326" x="7505700" y="2197100"/>
          <p14:tracePt t="25406" x="7505700" y="2189163"/>
          <p14:tracePt t="25431" x="7505700" y="2173288"/>
          <p14:tracePt t="25439" x="7489825" y="2173288"/>
          <p14:tracePt t="25447" x="7489825" y="2155825"/>
          <p14:tracePt t="25455" x="7489825" y="2139950"/>
          <p14:tracePt t="25463" x="7472363" y="2130425"/>
          <p14:tracePt t="25473" x="7464425" y="2114550"/>
          <p14:tracePt t="25489" x="7431088" y="2098675"/>
          <p14:tracePt t="25495" x="7415213" y="2081213"/>
          <p14:tracePt t="25505" x="7405688" y="2073275"/>
          <p14:tracePt t="25522" x="7373938" y="2039938"/>
          <p14:tracePt t="25527" x="7364413" y="2024063"/>
          <p14:tracePt t="25539" x="7348538" y="2014538"/>
          <p14:tracePt t="25556" x="7315200" y="1981200"/>
          <p14:tracePt t="25560" x="7307263" y="1973263"/>
          <p14:tracePt t="25571" x="7289800" y="1957388"/>
          <p14:tracePt t="25588" x="7273925" y="1939925"/>
          <p14:tracePt t="25592" x="7273925" y="1924050"/>
          <p14:tracePt t="25623" x="7256463" y="1916113"/>
          <p14:tracePt t="25625" x="7256463" y="1898650"/>
          <p14:tracePt t="25638" x="7256463" y="1882775"/>
          <p14:tracePt t="25655" x="7256463" y="1865313"/>
          <p14:tracePt t="25657" x="7256463" y="1857375"/>
          <p14:tracePt t="25673" x="7256463" y="1841500"/>
          <p14:tracePt t="25690" x="7256463" y="1824038"/>
          <p14:tracePt t="25697" x="7256463" y="1808163"/>
          <p14:tracePt t="25722" x="7256463" y="1782763"/>
          <p14:tracePt t="25739" x="7256463" y="1766888"/>
          <p14:tracePt t="25753" x="7256463" y="1757363"/>
          <p14:tracePt t="25761" x="7256463" y="1741488"/>
          <p14:tracePt t="25777" x="7256463" y="1725613"/>
          <p14:tracePt t="25793" x="7256463" y="1708150"/>
          <p14:tracePt t="25801" x="7256463" y="1700213"/>
          <p14:tracePt t="25817" x="7256463" y="1682750"/>
          <p14:tracePt t="25833" x="7256463" y="1666875"/>
          <p14:tracePt t="25841" x="7256463" y="1651000"/>
          <p14:tracePt t="25857" x="7256463" y="1641475"/>
          <p14:tracePt t="25874" x="7256463" y="1625600"/>
          <p14:tracePt t="25890" x="7248525" y="1625600"/>
          <p14:tracePt t="25898" x="7248525" y="1608138"/>
          <p14:tracePt t="25914" x="7248525" y="1592263"/>
          <p14:tracePt t="25930" x="7248525" y="1584325"/>
          <p14:tracePt t="25938" x="7232650" y="1566863"/>
          <p14:tracePt t="25962" x="7232650" y="1550988"/>
          <p14:tracePt t="25971" x="7215188" y="1543050"/>
          <p14:tracePt t="25994" x="7199313" y="1525588"/>
          <p14:tracePt t="26043" x="7191375" y="1525588"/>
          <p14:tracePt t="26212" x="7199313" y="1525588"/>
          <p14:tracePt t="30347" x="7199313" y="1550988"/>
          <p14:tracePt t="30356" x="7199313" y="1566863"/>
          <p14:tracePt t="30363" x="7199313" y="1584325"/>
          <p14:tracePt t="30374" x="7199313" y="1608138"/>
          <p14:tracePt t="30379" x="7199313" y="1641475"/>
          <p14:tracePt t="30388" x="7199313" y="1651000"/>
          <p14:tracePt t="30405" x="7199313" y="1708150"/>
          <p14:tracePt t="30411" x="7199313" y="1725613"/>
          <p14:tracePt t="30422" x="7199313" y="1757363"/>
          <p14:tracePt t="30439" x="7199313" y="1800225"/>
          <p14:tracePt t="30451" x="7199313" y="1808163"/>
          <p14:tracePt t="30459" x="7199313" y="1824038"/>
          <p14:tracePt t="30472" x="7199313" y="1841500"/>
          <p14:tracePt t="30491" x="7199313" y="1857375"/>
          <p14:tracePt t="30709" x="7199313" y="1841500"/>
          <p14:tracePt t="30725" x="7199313" y="1824038"/>
          <p14:tracePt t="30741" x="7199313" y="1808163"/>
          <p14:tracePt t="30749" x="7199313" y="1800225"/>
          <p14:tracePt t="30757" x="7199313" y="1782763"/>
          <p14:tracePt t="30773" x="7215188" y="1766888"/>
          <p14:tracePt t="30781" x="7215188" y="1757363"/>
          <p14:tracePt t="30789" x="7215188" y="1741488"/>
          <p14:tracePt t="30806" x="7215188" y="1725613"/>
          <p14:tracePt t="30813" x="7215188" y="1708150"/>
          <p14:tracePt t="30823" x="7215188" y="1700213"/>
          <p14:tracePt t="30839" x="7215188" y="1682750"/>
          <p14:tracePt t="30846" x="7215188" y="1666875"/>
          <p14:tracePt t="30862" x="7215188" y="1651000"/>
          <p14:tracePt t="30878" x="7215188" y="1641475"/>
          <p14:tracePt t="30894" x="7215188" y="1625600"/>
          <p14:tracePt t="30902" x="7215188" y="1608138"/>
          <p14:tracePt t="30910" x="7215188" y="1592263"/>
          <p14:tracePt t="30926" x="7199313" y="1584325"/>
          <p14:tracePt t="30934" x="7199313" y="1566863"/>
          <p14:tracePt t="30942" x="7191375" y="1550988"/>
          <p14:tracePt t="30950" x="7173913" y="1550988"/>
          <p14:tracePt t="30959" x="7173913" y="1543050"/>
          <p14:tracePt t="30971" x="7158038" y="1543050"/>
          <p14:tracePt t="30975" x="7158038" y="1525588"/>
          <p14:tracePt t="30990" x="7150100" y="1525588"/>
          <p14:tracePt t="31005" x="7132638" y="1525588"/>
          <p14:tracePt t="31007" x="7116763" y="1509713"/>
          <p14:tracePt t="31038" x="7091363" y="1492250"/>
          <p14:tracePt t="31056" x="7073900" y="1484313"/>
          <p14:tracePt t="31072" x="7058025" y="1468438"/>
          <p14:tracePt t="31088" x="7042150" y="1468438"/>
          <p14:tracePt t="31095" x="7032625" y="1450975"/>
          <p14:tracePt t="31112" x="7016750" y="1435100"/>
          <p14:tracePt t="31139" x="6999288" y="1425575"/>
          <p14:tracePt t="31144" x="6999288" y="1409700"/>
          <p14:tracePt t="31174" x="6983413" y="1376363"/>
          <p14:tracePt t="31176" x="6975475" y="1368425"/>
          <p14:tracePt t="31189" x="6975475" y="1350963"/>
          <p14:tracePt t="31206" x="6942138" y="1335088"/>
          <p14:tracePt t="31208" x="6934200" y="1327150"/>
          <p14:tracePt t="31221" x="6934200" y="1309688"/>
          <p14:tracePt t="31239" x="6916738" y="1276350"/>
          <p14:tracePt t="31241" x="6900863" y="1276350"/>
          <p14:tracePt t="31256" x="6883400" y="1268413"/>
          <p14:tracePt t="31273" x="6883400" y="1252538"/>
          <p14:tracePt t="31274" x="6859588" y="1235075"/>
          <p14:tracePt t="31281" x="6859588" y="1219200"/>
          <p14:tracePt t="31289" x="6842125" y="1219200"/>
          <p14:tracePt t="31306" x="6818313" y="1211263"/>
          <p14:tracePt t="31313" x="6800850" y="1193800"/>
          <p14:tracePt t="31323" x="6784975" y="1193800"/>
          <p14:tracePt t="31340" x="6759575" y="1177925"/>
          <p14:tracePt t="31345" x="6726238" y="1177925"/>
          <p14:tracePt t="31355" x="6684963" y="1177925"/>
          <p14:tracePt t="31372" x="6602413" y="1177925"/>
          <p14:tracePt t="31377" x="6551613" y="1177925"/>
          <p14:tracePt t="31389" x="6486525" y="1177925"/>
          <p14:tracePt t="31407" x="6369050" y="1177925"/>
          <p14:tracePt t="31410" x="6311900" y="1177925"/>
          <p14:tracePt t="31421" x="6253163" y="1177925"/>
          <p14:tracePt t="31439" x="6196013" y="1177925"/>
          <p14:tracePt t="31442" x="6154738" y="1177925"/>
          <p14:tracePt t="31456" x="6121400" y="1177925"/>
          <p14:tracePt t="31473" x="6080125" y="1177925"/>
          <p14:tracePt t="31474" x="6054725" y="1177925"/>
          <p14:tracePt t="31482" x="6037263" y="1177925"/>
          <p14:tracePt t="31490" x="6021388" y="1177925"/>
          <p14:tracePt t="31505" x="5980113" y="1177925"/>
          <p14:tracePt t="31507" x="5954713" y="1177925"/>
          <p14:tracePt t="31522" x="5905500" y="1193800"/>
          <p14:tracePt t="31540" x="5838825" y="1219200"/>
          <p14:tracePt t="31547" x="5822950" y="1235075"/>
          <p14:tracePt t="31555" x="5797550" y="1252538"/>
          <p14:tracePt t="31572" x="5748338" y="1268413"/>
          <p14:tracePt t="31589" x="5738813" y="1268413"/>
          <p14:tracePt t="31611" x="5722938" y="1268413"/>
          <p14:tracePt t="31659" x="5722938" y="1276350"/>
          <p14:tracePt t="31675" x="5722938" y="1293813"/>
          <p14:tracePt t="31683" x="5722938" y="1327150"/>
          <p14:tracePt t="31692" x="5722938" y="1335088"/>
          <p14:tracePt t="31699" x="5722938" y="1350963"/>
          <p14:tracePt t="31708" x="5722938" y="1376363"/>
          <p14:tracePt t="31721" x="5722938" y="1409700"/>
          <p14:tracePt t="31723" x="5722938" y="1425575"/>
          <p14:tracePt t="31740" x="5738813" y="1484313"/>
          <p14:tracePt t="31756" x="5764213" y="1492250"/>
          <p14:tracePt t="31756" x="5780088" y="1509713"/>
          <p14:tracePt t="31764" x="5797550" y="1525588"/>
          <p14:tracePt t="31772" x="5822950" y="1543050"/>
          <p14:tracePt t="31788" x="5838825" y="1550988"/>
          <p14:tracePt t="31788" x="5864225" y="1566863"/>
          <p14:tracePt t="31796" x="5880100" y="1566863"/>
          <p14:tracePt t="31807" x="5897563" y="1584325"/>
          <p14:tracePt t="31822" x="5905500" y="1584325"/>
          <p14:tracePt t="31836" x="5921375" y="1584325"/>
          <p14:tracePt t="31852" x="5938838" y="1584325"/>
          <p14:tracePt t="31868" x="5954713" y="1584325"/>
          <p14:tracePt t="31876" x="5962650" y="1584325"/>
          <p14:tracePt t="31884" x="5980113" y="1584325"/>
          <p14:tracePt t="31893" x="6013450" y="1584325"/>
          <p14:tracePt t="31901" x="6037263" y="1584325"/>
          <p14:tracePt t="31909" x="6054725" y="1584325"/>
          <p14:tracePt t="31922" x="6080125" y="1584325"/>
          <p14:tracePt t="31925" x="6121400" y="1584325"/>
          <p14:tracePt t="31938" x="6154738" y="1584325"/>
          <p14:tracePt t="31955" x="6229350" y="1584325"/>
          <p14:tracePt t="31957" x="6253163" y="1584325"/>
          <p14:tracePt t="31972" x="6311900" y="1584325"/>
          <p14:tracePt t="31989" x="6394450" y="1584325"/>
          <p14:tracePt t="31990" x="6453188" y="1584325"/>
          <p14:tracePt t="32005" x="6486525" y="1584325"/>
          <p14:tracePt t="32006" x="6543675" y="1584325"/>
          <p14:tracePt t="32021" x="6569075" y="1584325"/>
          <p14:tracePt t="32022" x="6659563" y="1584325"/>
          <p14:tracePt t="32030" x="6700838" y="1584325"/>
          <p14:tracePt t="32038" x="6743700" y="1592263"/>
          <p14:tracePt t="32056" x="6800850" y="1608138"/>
          <p14:tracePt t="32062" x="6842125" y="1608138"/>
          <p14:tracePt t="32072" x="6875463" y="1608138"/>
          <p14:tracePt t="32088" x="6942138" y="1625600"/>
          <p14:tracePt t="32094" x="6975475" y="1641475"/>
          <p14:tracePt t="32105" x="6999288" y="1641475"/>
          <p14:tracePt t="32122" x="7058025" y="1641475"/>
          <p14:tracePt t="32126" x="7091363" y="1641475"/>
          <p14:tracePt t="32139" x="7116763" y="1641475"/>
          <p14:tracePt t="32154" x="7158038" y="1641475"/>
          <p14:tracePt t="32159" x="7173913" y="1641475"/>
          <p14:tracePt t="32172" x="7199313" y="1641475"/>
          <p14:tracePt t="32189" x="7232650" y="1641475"/>
          <p14:tracePt t="32191" x="7248525" y="1641475"/>
          <p14:tracePt t="32221" x="7256463" y="1641475"/>
          <p14:tracePt t="32231" x="7273925" y="1641475"/>
          <p14:tracePt t="32384" x="7273925" y="1651000"/>
          <p14:tracePt t="32464" x="7256463" y="1651000"/>
          <p14:tracePt t="32480" x="7248525" y="1651000"/>
          <p14:tracePt t="32513" x="7232650" y="1651000"/>
          <p14:tracePt t="32529" x="7232650" y="1641475"/>
          <p14:tracePt t="32545" x="7215188" y="1641475"/>
          <p14:tracePt t="32585" x="7199313" y="1641475"/>
          <p14:tracePt t="32601" x="7199313" y="1625600"/>
          <p14:tracePt t="32609" x="7191375" y="1625600"/>
          <p14:tracePt t="32650" x="7173913" y="1625600"/>
          <p14:tracePt t="32658" x="7173913" y="1608138"/>
          <p14:tracePt t="32706" x="7173913" y="1592263"/>
          <p14:tracePt t="32730" x="7173913" y="1584325"/>
          <p14:tracePt t="32746" x="7191375" y="1584325"/>
          <p14:tracePt t="32754" x="7215188" y="1550988"/>
          <p14:tracePt t="32762" x="7256463" y="1525588"/>
          <p14:tracePt t="32772" x="7315200" y="1492250"/>
          <p14:tracePt t="32778" x="7415213" y="1435100"/>
          <p14:tracePt t="32788" x="7523163" y="1376363"/>
          <p14:tracePt t="32806" x="7953375" y="1177925"/>
          <p14:tracePt t="32811" x="8061325" y="1136650"/>
          <p14:tracePt t="32821" x="8269288" y="1052513"/>
          <p14:tracePt t="32839" x="8683625" y="862013"/>
          <p14:tracePt t="32843" x="8899525" y="779463"/>
          <p14:tracePt t="32854" x="9097963" y="688975"/>
          <p14:tracePt t="32873" x="9463088" y="530225"/>
          <p14:tracePt t="32875" x="9620250" y="455613"/>
          <p14:tracePt t="32888" x="9704388" y="414338"/>
          <p14:tracePt t="32905" x="9877425" y="331788"/>
          <p14:tracePt t="32908" x="9952038" y="290513"/>
          <p14:tracePt t="32921" x="10010775" y="239713"/>
          <p14:tracePt t="32940" x="10093325" y="157163"/>
          <p14:tracePt t="32948" x="10110788" y="133350"/>
          <p14:tracePt t="32956" x="10118725" y="100013"/>
          <p14:tracePt t="32972" x="10134600" y="41275"/>
          <p14:tracePt t="32980" x="10134600" y="15875"/>
          <p14:tracePt t="43415" x="9894888" y="25400"/>
          <p14:tracePt t="43428" x="9844088" y="58738"/>
          <p14:tracePt t="43433" x="9794875" y="100013"/>
          <p14:tracePt t="43451" x="9678988" y="190500"/>
          <p14:tracePt t="43454" x="9620250" y="231775"/>
          <p14:tracePt t="43462" x="9545638" y="273050"/>
          <p14:tracePt t="43478" x="9331325" y="414338"/>
          <p14:tracePt t="43485" x="9231313" y="473075"/>
          <p14:tracePt t="43493" x="9115425" y="547688"/>
          <p14:tracePt t="43511" x="8858250" y="688975"/>
          <p14:tracePt t="43517" x="8783638" y="720725"/>
          <p14:tracePt t="43525" x="8658225" y="787400"/>
          <p14:tracePt t="43543" x="8310563" y="936625"/>
          <p14:tracePt t="43550" x="8251825" y="962025"/>
          <p14:tracePt t="43559" x="8153400" y="1003300"/>
          <p14:tracePt t="43577" x="7953375" y="1077913"/>
          <p14:tracePt t="43582" x="7878763" y="1103313"/>
          <p14:tracePt t="43591" x="7804150" y="1152525"/>
          <p14:tracePt t="43609" x="7680325" y="1219200"/>
          <p14:tracePt t="43614" x="7621588" y="1235075"/>
          <p14:tracePt t="43626" x="7580313" y="1268413"/>
          <p14:tracePt t="43644" x="7505700" y="1309688"/>
          <p14:tracePt t="43646" x="7472363" y="1335088"/>
          <p14:tracePt t="43658" x="7431088" y="1350963"/>
          <p14:tracePt t="43676" x="7389813" y="1376363"/>
          <p14:tracePt t="43678" x="7373938" y="1393825"/>
          <p14:tracePt t="43693" x="7364413" y="1409700"/>
          <p14:tracePt t="43711" x="7331075" y="1425575"/>
          <p14:tracePt t="43711" x="7315200" y="1425575"/>
          <p14:tracePt t="43719" x="7315200" y="1435100"/>
          <p14:tracePt t="43735" x="7307263" y="1435100"/>
          <p14:tracePt t="43783" x="7289800" y="1435100"/>
          <p14:tracePt t="43823" x="7273925" y="1435100"/>
          <p14:tracePt t="43847" x="7256463" y="1435100"/>
          <p14:tracePt t="43863" x="7248525" y="1435100"/>
          <p14:tracePt t="43871" x="7232650" y="1435100"/>
          <p14:tracePt t="43888" x="7199313" y="1435100"/>
          <p14:tracePt t="43896" x="7191375" y="1450975"/>
          <p14:tracePt t="43904" x="7173913" y="1450975"/>
          <p14:tracePt t="43912" x="7173913" y="1468438"/>
          <p14:tracePt t="43920" x="7158038" y="1468438"/>
          <p14:tracePt t="43928" x="7150100" y="1468438"/>
          <p14:tracePt t="43942" x="7132638" y="1484313"/>
          <p14:tracePt t="43944" x="7116763" y="1484313"/>
          <p14:tracePt t="43959" x="7099300" y="1492250"/>
          <p14:tracePt t="43976" x="7073900" y="1509713"/>
          <p14:tracePt t="43984" x="7058025" y="1509713"/>
          <p14:tracePt t="43992" x="7058025" y="1525588"/>
          <p14:tracePt t="44008" x="7042150" y="1525588"/>
          <p14:tracePt t="44016" x="7032625" y="1525588"/>
          <p14:tracePt t="44043" x="7032625" y="1543050"/>
          <p14:tracePt t="44516" x="7032625" y="1525588"/>
          <p14:tracePt t="44532" x="7032625" y="1509713"/>
          <p14:tracePt t="44543" x="7032625" y="1492250"/>
          <p14:tracePt t="44548" x="7032625" y="1468438"/>
          <p14:tracePt t="44559" x="7032625" y="1450975"/>
          <p14:tracePt t="44564" x="7032625" y="1435100"/>
          <p14:tracePt t="44576" x="7032625" y="1425575"/>
          <p14:tracePt t="44591" x="7032625" y="1409700"/>
          <p14:tracePt t="44596" x="7032625" y="1393825"/>
          <p14:tracePt t="44610" x="7032625" y="1376363"/>
          <p14:tracePt t="44625" x="7032625" y="1368425"/>
          <p14:tracePt t="44629" x="7016750" y="1350963"/>
          <p14:tracePt t="44658" x="6999288" y="1335088"/>
          <p14:tracePt t="44661" x="6999288" y="1327150"/>
          <p14:tracePt t="44676" x="6983413" y="1309688"/>
          <p14:tracePt t="44692" x="6975475" y="1309688"/>
          <p14:tracePt t="44692" x="6958013" y="1293813"/>
          <p14:tracePt t="44693" x="6942138" y="1276350"/>
          <p14:tracePt t="44710" x="6900863" y="1268413"/>
          <p14:tracePt t="44724" x="6875463" y="1268413"/>
          <p14:tracePt t="44726" x="6842125" y="1268413"/>
          <p14:tracePt t="44743" x="6818313" y="1252538"/>
          <p14:tracePt t="44760" x="6759575" y="1252538"/>
          <p14:tracePt t="44765" x="6718300" y="1235075"/>
          <p14:tracePt t="44791" x="6626225" y="1235075"/>
          <p14:tracePt t="44798" x="6584950" y="1235075"/>
          <p14:tracePt t="44810" x="6551613" y="1235075"/>
          <p14:tracePt t="44825" x="6502400" y="1219200"/>
          <p14:tracePt t="44830" x="6453188" y="1219200"/>
          <p14:tracePt t="44843" x="6427788" y="1219200"/>
          <p14:tracePt t="44858" x="6369050" y="1219200"/>
          <p14:tracePt t="44862" x="6337300" y="1219200"/>
          <p14:tracePt t="44877" x="6311900" y="1219200"/>
          <p14:tracePt t="44892" x="6270625" y="1219200"/>
          <p14:tracePt t="44895" x="6253163" y="1219200"/>
          <p14:tracePt t="44910" x="6229350" y="1219200"/>
          <p14:tracePt t="44924" x="6211888" y="1219200"/>
          <p14:tracePt t="44927" x="6196013" y="1219200"/>
          <p14:tracePt t="44943" x="6170613" y="1219200"/>
          <p14:tracePt t="44959" x="6154738" y="1235075"/>
          <p14:tracePt t="44967" x="6137275" y="1235075"/>
          <p14:tracePt t="44977" x="6121400" y="1235075"/>
          <p14:tracePt t="44992" x="6111875" y="1252538"/>
          <p14:tracePt t="45010" x="6096000" y="1268413"/>
          <p14:tracePt t="45024" x="6080125" y="1276350"/>
          <p14:tracePt t="45031" x="6070600" y="1276350"/>
          <p14:tracePt t="45042" x="6070600" y="1293813"/>
          <p14:tracePt t="45055" x="6054725" y="1309688"/>
          <p14:tracePt t="45071" x="6037263" y="1327150"/>
          <p14:tracePt t="45096" x="6037263" y="1335088"/>
          <p14:tracePt t="45104" x="6037263" y="1350963"/>
          <p14:tracePt t="45120" x="6021388" y="1368425"/>
          <p14:tracePt t="45128" x="6021388" y="1376363"/>
          <p14:tracePt t="45136" x="6021388" y="1393825"/>
          <p14:tracePt t="45144" x="6021388" y="1425575"/>
          <p14:tracePt t="45152" x="6021388" y="1435100"/>
          <p14:tracePt t="45160" x="6021388" y="1450975"/>
          <p14:tracePt t="45176" x="6021388" y="1484313"/>
          <p14:tracePt t="45176" x="6021388" y="1492250"/>
          <p14:tracePt t="45184" x="6021388" y="1525588"/>
          <p14:tracePt t="45200" x="6037263" y="1550988"/>
          <p14:tracePt t="45208" x="6054725" y="1566863"/>
          <p14:tracePt t="45216" x="6054725" y="1584325"/>
          <p14:tracePt t="45225" x="6080125" y="1592263"/>
          <p14:tracePt t="45243" x="6096000" y="1608138"/>
          <p14:tracePt t="45249" x="6111875" y="1625600"/>
          <p14:tracePt t="45258" x="6121400" y="1625600"/>
          <p14:tracePt t="45275" x="6154738" y="1641475"/>
          <p14:tracePt t="45281" x="6170613" y="1641475"/>
          <p14:tracePt t="45291" x="6178550" y="1651000"/>
          <p14:tracePt t="45310" x="6229350" y="1651000"/>
          <p14:tracePt t="45313" x="6237288" y="1651000"/>
          <p14:tracePt t="45324" x="6253163" y="1666875"/>
          <p14:tracePt t="45342" x="6294438" y="1666875"/>
          <p14:tracePt t="45345" x="6327775" y="1666875"/>
          <p14:tracePt t="45358" x="6337300" y="1666875"/>
          <p14:tracePt t="45376" x="6411913" y="1682750"/>
          <p14:tracePt t="45378" x="6453188" y="1682750"/>
          <p14:tracePt t="45391" x="6502400" y="1682750"/>
          <p14:tracePt t="45408" x="6584950" y="1700213"/>
          <p14:tracePt t="45410" x="6602413" y="1700213"/>
          <p14:tracePt t="45425" x="6643688" y="1700213"/>
          <p14:tracePt t="45443" x="6759575" y="1700213"/>
          <p14:tracePt t="45450" x="6767513" y="1700213"/>
          <p14:tracePt t="45458" x="6818313" y="1700213"/>
          <p14:tracePt t="45476" x="6875463" y="1700213"/>
          <p14:tracePt t="45482" x="6916738" y="1682750"/>
          <p14:tracePt t="45491" x="6934200" y="1682750"/>
          <p14:tracePt t="45510" x="6975475" y="1651000"/>
          <p14:tracePt t="45515" x="6983413" y="1651000"/>
          <p14:tracePt t="45524" x="6999288" y="1641475"/>
          <p14:tracePt t="45542" x="7032625" y="1625600"/>
          <p14:tracePt t="45563" x="7042150" y="1608138"/>
          <p14:tracePt t="45587" x="7042150" y="1592263"/>
          <p14:tracePt t="45595" x="7058025" y="1592263"/>
          <p14:tracePt t="45619" x="7058025" y="1584325"/>
          <p14:tracePt t="45627" x="7058025" y="1566863"/>
          <p14:tracePt t="45635" x="7058025" y="1550988"/>
          <p14:tracePt t="45651" x="7058025" y="1543050"/>
          <p14:tracePt t="45659" x="7058025" y="1525588"/>
          <p14:tracePt t="45667" x="7058025" y="1509713"/>
          <p14:tracePt t="45676" x="7058025" y="1492250"/>
          <p14:tracePt t="45683" x="7058025" y="1484313"/>
          <p14:tracePt t="45692" x="7058025" y="1468438"/>
          <p14:tracePt t="45710" x="7042150" y="1435100"/>
          <p14:tracePt t="45716" x="7032625" y="1409700"/>
          <p14:tracePt t="45726" x="7032625" y="1393825"/>
          <p14:tracePt t="45742" x="6999288" y="1350963"/>
          <p14:tracePt t="45748" x="6983413" y="1335088"/>
          <p14:tracePt t="45759" x="6983413" y="1327150"/>
          <p14:tracePt t="45777" x="6958013" y="1293813"/>
          <p14:tracePt t="45788" x="6958013" y="1276350"/>
          <p14:tracePt t="45804" x="6942138" y="1276350"/>
          <p14:tracePt t="45845" x="6934200" y="1276350"/>
          <p14:tracePt t="45869" x="6916738" y="1276350"/>
          <p14:tracePt t="45877" x="6883400" y="1276350"/>
          <p14:tracePt t="45885" x="6859588" y="1276350"/>
          <p14:tracePt t="45893" x="6842125" y="1276350"/>
          <p14:tracePt t="45901" x="6818313" y="1268413"/>
          <p14:tracePt t="45909" x="6784975" y="1268413"/>
          <p14:tracePt t="45926" x="6767513" y="1252538"/>
          <p14:tracePt t="45926" x="6743700" y="1252538"/>
          <p14:tracePt t="45933" x="6718300" y="1235075"/>
          <p14:tracePt t="45941" x="6684963" y="1235075"/>
          <p14:tracePt t="45958" x="6643688" y="1219200"/>
          <p14:tracePt t="45966" x="6626225" y="1219200"/>
          <p14:tracePt t="45976" x="6610350" y="1219200"/>
          <p14:tracePt t="45993" x="6569075" y="1219200"/>
          <p14:tracePt t="45998" x="6551613" y="1219200"/>
          <p14:tracePt t="46008" x="6543675" y="1219200"/>
          <p14:tracePt t="46025" x="6510338" y="1219200"/>
          <p14:tracePt t="46030" x="6502400" y="1219200"/>
          <p14:tracePt t="46060" x="6469063" y="1219200"/>
          <p14:tracePt t="46070" x="6453188" y="1235075"/>
          <p14:tracePt t="46078" x="6443663" y="1235075"/>
          <p14:tracePt t="46092" x="6427788" y="1252538"/>
          <p14:tracePt t="46095" x="6411913" y="1268413"/>
          <p14:tracePt t="46109" x="6394450" y="1276350"/>
          <p14:tracePt t="46126" x="6353175" y="1309688"/>
          <p14:tracePt t="46127" x="6337300" y="1309688"/>
          <p14:tracePt t="46135" x="6337300" y="1327150"/>
          <p14:tracePt t="46143" x="6327775" y="1335088"/>
          <p14:tracePt t="46158" x="6311900" y="1350963"/>
          <p14:tracePt t="46167" x="6294438" y="1368425"/>
          <p14:tracePt t="46193" x="6294438" y="1376363"/>
          <p14:tracePt t="46215" x="6294438" y="1393825"/>
          <p14:tracePt t="46247" x="6294438" y="1409700"/>
          <p14:tracePt t="46263" x="6294438" y="1425575"/>
          <p14:tracePt t="46271" x="6294438" y="1435100"/>
          <p14:tracePt t="46280" x="6294438" y="1450975"/>
          <p14:tracePt t="46288" x="6294438" y="1468438"/>
          <p14:tracePt t="46296" x="6294438" y="1484313"/>
          <p14:tracePt t="46307" x="6294438" y="1509713"/>
          <p14:tracePt t="46312" x="6294438" y="1525588"/>
          <p14:tracePt t="46342" x="6311900" y="1550988"/>
          <p14:tracePt t="46344" x="6311900" y="1566863"/>
          <p14:tracePt t="46360" x="6327775" y="1584325"/>
          <p14:tracePt t="46376" x="6337300" y="1592263"/>
          <p14:tracePt t="46393" x="6369050" y="1608138"/>
          <p14:tracePt t="46409" x="6394450" y="1625600"/>
          <p14:tracePt t="46416" x="6411913" y="1641475"/>
          <p14:tracePt t="46426" x="6443663" y="1641475"/>
          <p14:tracePt t="46441" x="6486525" y="1651000"/>
          <p14:tracePt t="46449" x="6510338" y="1666875"/>
          <p14:tracePt t="46460" x="6527800" y="1666875"/>
          <p14:tracePt t="46475" x="6569075" y="1666875"/>
          <p14:tracePt t="46481" x="6602413" y="1666875"/>
          <p14:tracePt t="46493" x="6610350" y="1666875"/>
          <p14:tracePt t="46508" x="6643688" y="1666875"/>
          <p14:tracePt t="46513" x="6659563" y="1666875"/>
          <p14:tracePt t="46526" x="6667500" y="1666875"/>
          <p14:tracePt t="46542" x="6684963" y="1666875"/>
          <p14:tracePt t="46553" x="6700838" y="1666875"/>
          <p14:tracePt t="46562" x="6718300" y="1666875"/>
          <p14:tracePt t="46574" x="6718300" y="1651000"/>
          <p14:tracePt t="46578" x="6726238" y="1641475"/>
          <p14:tracePt t="46593" x="6743700" y="1641475"/>
          <p14:tracePt t="46609" x="6759575" y="1625600"/>
          <p14:tracePt t="46609" x="6767513" y="1608138"/>
          <p14:tracePt t="46611" x="6784975" y="1592263"/>
          <p14:tracePt t="46626" x="6826250" y="1584325"/>
          <p14:tracePt t="46641" x="6859588" y="1566863"/>
          <p14:tracePt t="46643" x="6875463" y="1550988"/>
          <p14:tracePt t="46660" x="6916738" y="1525588"/>
          <p14:tracePt t="46676" x="6958013" y="1509713"/>
          <p14:tracePt t="46693" x="6975475" y="1509713"/>
          <p14:tracePt t="46706" x="6975475" y="1492250"/>
          <p14:tracePt t="46722" x="6983413" y="1492250"/>
          <p14:tracePt t="46787" x="6983413" y="1484313"/>
          <p14:tracePt t="46811" x="6983413" y="1468438"/>
          <p14:tracePt t="46827" x="6983413" y="1450975"/>
          <p14:tracePt t="46835" x="6983413" y="1435100"/>
          <p14:tracePt t="46843" x="6983413" y="1425575"/>
          <p14:tracePt t="46851" x="6983413" y="1409700"/>
          <p14:tracePt t="46859" x="6983413" y="1393825"/>
          <p14:tracePt t="46875" x="6983413" y="1368425"/>
          <p14:tracePt t="46876" x="6983413" y="1350963"/>
          <p14:tracePt t="46892" x="6983413" y="1327150"/>
          <p14:tracePt t="46909" x="6983413" y="1293813"/>
          <p14:tracePt t="46926" x="6983413" y="1276350"/>
          <p14:tracePt t="46948" x="6975475" y="1268413"/>
          <p14:tracePt t="46996" x="6958013" y="1268413"/>
          <p14:tracePt t="47004" x="6958013" y="1252538"/>
          <p14:tracePt t="47012" x="6942138" y="1252538"/>
          <p14:tracePt t="47020" x="6934200" y="1252538"/>
          <p14:tracePt t="47028" x="6916738" y="1252538"/>
          <p14:tracePt t="47042" x="6900863" y="1235075"/>
          <p14:tracePt t="47045" x="6883400" y="1235075"/>
          <p14:tracePt t="47057" x="6859588" y="1219200"/>
          <p14:tracePt t="47077" x="6826250" y="1219200"/>
          <p14:tracePt t="47077" x="6818313" y="1211263"/>
          <p14:tracePt t="47085" x="6784975" y="1211263"/>
          <p14:tracePt t="47093" x="6767513" y="1211263"/>
          <p14:tracePt t="47108" x="6759575" y="1211263"/>
          <p14:tracePt t="47109" x="6726238" y="1211263"/>
          <p14:tracePt t="47124" x="6718300" y="1211263"/>
          <p14:tracePt t="47143" x="6659563" y="1211263"/>
          <p14:tracePt t="47149" x="6643688" y="1211263"/>
          <p14:tracePt t="47158" x="6626225" y="1211263"/>
          <p14:tracePt t="47175" x="6602413" y="1211263"/>
          <p14:tracePt t="47175" x="6584950" y="1211263"/>
          <p14:tracePt t="47182" x="6551613" y="1211263"/>
          <p14:tracePt t="47191" x="6543675" y="1219200"/>
          <p14:tracePt t="47210" x="6502400" y="1219200"/>
          <p14:tracePt t="47214" x="6486525" y="1235075"/>
          <p14:tracePt t="47242" x="6453188" y="1252538"/>
          <p14:tracePt t="47262" x="6443663" y="1252538"/>
          <p14:tracePt t="47270" x="6427788" y="1268413"/>
          <p14:tracePt t="47294" x="6411913" y="1276350"/>
          <p14:tracePt t="47310" x="6394450" y="1276350"/>
          <p14:tracePt t="47327" x="6386513" y="1293813"/>
          <p14:tracePt t="47343" x="6369050" y="1293813"/>
          <p14:tracePt t="47351" x="6369050" y="1309688"/>
          <p14:tracePt t="47359" x="6353175" y="1309688"/>
          <p14:tracePt t="47367" x="6353175" y="1327150"/>
          <p14:tracePt t="47377" x="6337300" y="1327150"/>
          <p14:tracePt t="47392" x="6327775" y="1335088"/>
          <p14:tracePt t="47399" x="6311900" y="1335088"/>
          <p14:tracePt t="47424" x="6294438" y="1350963"/>
          <p14:tracePt t="47431" x="6286500" y="1350963"/>
          <p14:tracePt t="47459" x="6253163" y="1368425"/>
          <p14:tracePt t="47463" x="6253163" y="1376363"/>
          <p14:tracePt t="47475" x="6237288" y="1376363"/>
          <p14:tracePt t="47491" x="6229350" y="1393825"/>
          <p14:tracePt t="47496" x="6211888" y="1393825"/>
          <p14:tracePt t="47510" x="6211888" y="1409700"/>
          <p14:tracePt t="47525" x="6196013" y="1425575"/>
          <p14:tracePt t="47528" x="6178550" y="1425575"/>
          <p14:tracePt t="47558" x="6170613" y="1435100"/>
          <p14:tracePt t="47560" x="6154738" y="1435100"/>
          <p14:tracePt t="47577" x="6154738" y="1450975"/>
          <p14:tracePt t="47593" x="6137275" y="1450975"/>
          <p14:tracePt t="47625" x="6121400" y="1450975"/>
          <p14:tracePt t="47641" x="6121400" y="1468438"/>
          <p14:tracePt t="47713" x="6111875" y="1468438"/>
          <p14:tracePt t="47939" x="6111875" y="1484313"/>
          <p14:tracePt t="47947" x="6121400" y="1484313"/>
          <p14:tracePt t="47963" x="6121400" y="1492250"/>
          <p14:tracePt t="47971" x="6137275" y="1492250"/>
          <p14:tracePt t="47995" x="6154738" y="1492250"/>
          <p14:tracePt t="48027" x="6170613" y="1492250"/>
          <p14:tracePt t="48132" x="6178550" y="1492250"/>
          <p14:tracePt t="48188" x="6196013" y="1492250"/>
          <p14:tracePt t="48221" x="6211888" y="1492250"/>
          <p14:tracePt t="48245" x="6229350" y="1492250"/>
          <p14:tracePt t="48261" x="6237288" y="1492250"/>
          <p14:tracePt t="48277" x="6253163" y="1492250"/>
          <p14:tracePt t="48285" x="6270625" y="1484313"/>
          <p14:tracePt t="48301" x="6286500" y="1484313"/>
          <p14:tracePt t="48317" x="6294438" y="1484313"/>
          <p14:tracePt t="48325" x="6311900" y="1484313"/>
          <p14:tracePt t="48333" x="6327775" y="1484313"/>
          <p14:tracePt t="48349" x="6337300" y="1484313"/>
          <p14:tracePt t="48359" x="6353175" y="1484313"/>
          <p14:tracePt t="48382" x="6369050" y="1484313"/>
          <p14:tracePt t="48414" x="6386513" y="1484313"/>
          <p14:tracePt t="48462" x="6394450" y="1484313"/>
          <p14:tracePt t="48543" x="6411913" y="1484313"/>
          <p14:tracePt t="48592" x="6427788" y="1484313"/>
          <p14:tracePt t="48615" x="6443663" y="1484313"/>
          <p14:tracePt t="48631" x="6453188" y="1484313"/>
          <p14:tracePt t="48639" x="6486525" y="1492250"/>
          <p14:tracePt t="48648" x="6510338" y="1492250"/>
          <p14:tracePt t="48656" x="6543675" y="1509713"/>
          <p14:tracePt t="48664" x="6569075" y="1509713"/>
          <p14:tracePt t="48672" x="6602413" y="1525588"/>
          <p14:tracePt t="48680" x="6610350" y="1525588"/>
          <p14:tracePt t="48692" x="6659563" y="1543050"/>
          <p14:tracePt t="48696" x="6684963" y="1550988"/>
          <p14:tracePt t="48708" x="6700838" y="1566863"/>
          <p14:tracePt t="48724" x="6743700" y="1592263"/>
          <p14:tracePt t="48728" x="6759575" y="1592263"/>
          <p14:tracePt t="48742" x="6767513" y="1608138"/>
          <p14:tracePt t="48759" x="6784975" y="1625600"/>
          <p14:tracePt t="48761" x="6800850" y="1625600"/>
          <p14:tracePt t="48791" x="6800850" y="1641475"/>
          <p14:tracePt t="48792" x="6818313" y="1641475"/>
          <p14:tracePt t="48827" x="6818313" y="1651000"/>
          <p14:tracePt t="48865" x="6818313" y="1666875"/>
          <p14:tracePt t="48873" x="6826250" y="1666875"/>
          <p14:tracePt t="48881" x="6826250" y="1682750"/>
          <p14:tracePt t="48897" x="6826250" y="1700213"/>
          <p14:tracePt t="48908" x="6842125" y="1708150"/>
          <p14:tracePt t="48925" x="6842125" y="1725613"/>
          <p14:tracePt t="48937" x="6859588" y="1741488"/>
          <p14:tracePt t="48961" x="6859588" y="1757363"/>
          <p14:tracePt t="48970" x="6875463" y="1757363"/>
          <p14:tracePt t="48978" x="6875463" y="1766888"/>
          <p14:tracePt t="48994" x="6883400" y="1766888"/>
          <p14:tracePt t="49002" x="6883400" y="1782763"/>
          <p14:tracePt t="49018" x="6900863" y="1782763"/>
          <p14:tracePt t="49026" x="6900863" y="1800225"/>
          <p14:tracePt t="49042" x="6916738" y="1808163"/>
          <p14:tracePt t="49058" x="6934200" y="1808163"/>
          <p14:tracePt t="49092" x="6942138" y="1824038"/>
          <p14:tracePt t="49098" x="6958013" y="1824038"/>
          <p14:tracePt t="49107" x="6975475" y="1824038"/>
          <p14:tracePt t="49115" x="6999288" y="1824038"/>
          <p14:tracePt t="49125" x="7016750" y="1824038"/>
          <p14:tracePt t="49142" x="7073900" y="1841500"/>
          <p14:tracePt t="49147" x="7116763" y="1841500"/>
          <p14:tracePt t="49158" x="7150100" y="1841500"/>
          <p14:tracePt t="49174" x="7199313" y="1857375"/>
          <p14:tracePt t="49179" x="7215188" y="1857375"/>
          <p14:tracePt t="49192" x="7232650" y="1857375"/>
          <p14:tracePt t="49209" x="7248525" y="1857375"/>
          <p14:tracePt t="49227" x="7256463" y="1857375"/>
          <p14:tracePt t="49235" x="7256463" y="1865313"/>
          <p14:tracePt t="49300" x="7256463" y="1882775"/>
          <p14:tracePt t="49332" x="7256463" y="1898650"/>
          <p14:tracePt t="49343" x="7248525" y="1898650"/>
          <p14:tracePt t="49364" x="7232650" y="1916113"/>
          <p14:tracePt t="49372" x="7215188" y="1924050"/>
          <p14:tracePt t="49380" x="7191375" y="1957388"/>
          <p14:tracePt t="49388" x="7158038" y="1998663"/>
          <p14:tracePt t="49396" x="7132638" y="2039938"/>
          <p14:tracePt t="49409" x="7091363" y="2098675"/>
          <p14:tracePt t="49413" x="7042150" y="2155825"/>
          <p14:tracePt t="49424" x="7016750" y="2214563"/>
          <p14:tracePt t="49442" x="6975475" y="2271713"/>
          <p14:tracePt t="49445" x="6942138" y="2297113"/>
          <p14:tracePt t="49459" x="6934200" y="2312988"/>
          <p14:tracePt t="49476" x="6916738" y="2330450"/>
          <p14:tracePt t="49478" x="6900863" y="2330450"/>
          <p14:tracePt t="49491" x="6900863" y="2346325"/>
          <p14:tracePt t="49526" x="6883400" y="2346325"/>
          <p14:tracePt t="49566" x="6883400" y="2330450"/>
          <p14:tracePt t="49582" x="6875463" y="2330450"/>
          <p14:tracePt t="49590" x="6875463" y="2312988"/>
          <p14:tracePt t="49598" x="6875463" y="2297113"/>
          <p14:tracePt t="49609" x="6859588" y="2289175"/>
          <p14:tracePt t="49622" x="6842125" y="2255838"/>
          <p14:tracePt t="49630" x="6842125" y="2238375"/>
          <p14:tracePt t="49641" x="6826250" y="2214563"/>
          <p14:tracePt t="49646" x="6818313" y="2197100"/>
          <p14:tracePt t="49660" x="6818313" y="2173288"/>
          <p14:tracePt t="49675" x="6784975" y="2130425"/>
          <p14:tracePt t="49678" x="6784975" y="2114550"/>
          <p14:tracePt t="49693" x="6767513" y="2081213"/>
          <p14:tracePt t="49708" x="6759575" y="2055813"/>
          <p14:tracePt t="49711" x="6759575" y="2039938"/>
          <p14:tracePt t="49726" x="6743700" y="2039938"/>
          <p14:tracePt t="49742" x="6743700" y="2024063"/>
          <p14:tracePt t="49742" x="6743700" y="2014538"/>
          <p14:tracePt t="49743" x="6726238" y="1998663"/>
          <p14:tracePt t="49761" x="6726238" y="1981200"/>
          <p14:tracePt t="49775" x="6718300" y="1973263"/>
          <p14:tracePt t="49809" x="6700838" y="1973263"/>
          <p14:tracePt t="49815" x="6700838" y="1957388"/>
          <p14:tracePt t="49839" x="6684963" y="1957388"/>
          <p14:tracePt t="49856" x="6684963" y="1939925"/>
          <p14:tracePt t="49912" x="6684963" y="1924050"/>
          <p14:tracePt t="49920" x="6667500" y="1924050"/>
          <p14:tracePt t="49976" x="6667500" y="1916113"/>
          <p14:tracePt t="49992" x="6659563" y="1916113"/>
          <p14:tracePt t="50017" x="6659563" y="1898650"/>
          <p14:tracePt t="50291" x="6643688" y="1916113"/>
          <p14:tracePt t="50323" x="6643688" y="1924050"/>
          <p14:tracePt t="50347" x="6626225" y="1924050"/>
          <p14:tracePt t="50371" x="6626225" y="1939925"/>
          <p14:tracePt t="50387" x="6610350" y="1939925"/>
          <p14:tracePt t="50403" x="6602413" y="1957388"/>
          <p14:tracePt t="50411" x="6602413" y="1973263"/>
          <p14:tracePt t="50419" x="6584950" y="1973263"/>
          <p14:tracePt t="50427" x="6569075" y="1981200"/>
          <p14:tracePt t="50436" x="6569075" y="1998663"/>
          <p14:tracePt t="50444" x="6551613" y="2014538"/>
          <p14:tracePt t="50468" x="6543675" y="2024063"/>
          <p14:tracePt t="50597" x="6543675" y="2014538"/>
          <p14:tracePt t="50653" x="6543675" y="1998663"/>
          <p14:tracePt t="50701" x="6543675" y="1981200"/>
          <p14:tracePt t="50725" x="6543675" y="1973263"/>
          <p14:tracePt t="53526" x="6543675" y="1957388"/>
          <p14:tracePt t="53542" x="6543675" y="1939925"/>
          <p14:tracePt t="53550" x="6543675" y="1916113"/>
          <p14:tracePt t="53560" x="6527800" y="1898650"/>
          <p14:tracePt t="53566" x="6527800" y="1882775"/>
          <p14:tracePt t="53576" x="6527800" y="1865313"/>
          <p14:tracePt t="53592" x="6527800" y="1841500"/>
          <p14:tracePt t="53598" x="6510338" y="1824038"/>
          <p14:tracePt t="53609" x="6510338" y="1808163"/>
          <p14:tracePt t="53626" x="6510338" y="1782763"/>
          <p14:tracePt t="53630" x="6502400" y="1766888"/>
          <p14:tracePt t="53642" x="6502400" y="1757363"/>
          <p14:tracePt t="53658" x="6502400" y="1741488"/>
          <p14:tracePt t="53670" x="6486525" y="1725613"/>
          <p14:tracePt t="53968" x="6486525" y="1741488"/>
          <p14:tracePt t="54097" x="6486525" y="1757363"/>
          <p14:tracePt t="54194" x="6486525" y="1766888"/>
          <p14:tracePt t="54451" x="6486525" y="1782763"/>
          <p14:tracePt t="54460" x="6502400" y="1782763"/>
          <p14:tracePt t="54476" x="6502400" y="1800225"/>
          <p14:tracePt t="54492" x="6510338" y="1800225"/>
          <p14:tracePt t="54500" x="6527800" y="1808163"/>
          <p14:tracePt t="54516" x="6543675" y="1824038"/>
          <p14:tracePt t="54525" x="6551613" y="1841500"/>
          <p14:tracePt t="54541" x="6584950" y="1857375"/>
          <p14:tracePt t="54548" x="6602413" y="1865313"/>
          <p14:tracePt t="54558" x="6610350" y="1882775"/>
          <p14:tracePt t="54575" x="6643688" y="1898650"/>
          <p14:tracePt t="54580" x="6667500" y="1916113"/>
          <p14:tracePt t="54592" x="6684963" y="1924050"/>
          <p14:tracePt t="54608" x="6726238" y="1939925"/>
          <p14:tracePt t="54613" x="6743700" y="1957388"/>
          <p14:tracePt t="54625" x="6759575" y="1973263"/>
          <p14:tracePt t="54642" x="6818313" y="1998663"/>
          <p14:tracePt t="54645" x="6842125" y="2014538"/>
          <p14:tracePt t="54659" x="6875463" y="2024063"/>
          <p14:tracePt t="54674" x="6942138" y="2055813"/>
          <p14:tracePt t="54677" x="6975475" y="2055813"/>
          <p14:tracePt t="54692" x="7016750" y="2073275"/>
          <p14:tracePt t="54709" x="7099300" y="2098675"/>
          <p14:tracePt t="54710" x="7150100" y="2130425"/>
          <p14:tracePt t="54725" x="7191375" y="2130425"/>
          <p14:tracePt t="54726" x="7248525" y="2139950"/>
          <p14:tracePt t="54741" x="7307263" y="2173288"/>
          <p14:tracePt t="54743" x="7364413" y="2189163"/>
          <p14:tracePt t="54760" x="7472363" y="2214563"/>
          <p14:tracePt t="54776" x="7588250" y="2230438"/>
          <p14:tracePt t="54782" x="7646988" y="2230438"/>
          <p14:tracePt t="54792" x="7705725" y="2238375"/>
          <p14:tracePt t="54808" x="7821613" y="2255838"/>
          <p14:tracePt t="54814" x="7878763" y="2255838"/>
          <p14:tracePt t="54825" x="7937500" y="2255838"/>
          <p14:tracePt t="54842" x="8053388" y="2271713"/>
          <p14:tracePt t="54846" x="8112125" y="2271713"/>
          <p14:tracePt t="54859" x="8169275" y="2271713"/>
          <p14:tracePt t="54874" x="8277225" y="2289175"/>
          <p14:tracePt t="54879" x="8335963" y="2289175"/>
          <p14:tracePt t="54892" x="8393113" y="2289175"/>
          <p14:tracePt t="54909" x="8493125" y="2289175"/>
          <p14:tracePt t="54911" x="8550275" y="2289175"/>
          <p14:tracePt t="54926" x="8601075" y="2289175"/>
          <p14:tracePt t="54941" x="8709025" y="2289175"/>
          <p14:tracePt t="54943" x="8783638" y="2289175"/>
          <p14:tracePt t="54959" x="8840788" y="2289175"/>
          <p14:tracePt t="54960" x="8899525" y="2289175"/>
          <p14:tracePt t="54976" x="9040813" y="2289175"/>
          <p14:tracePt t="54984" x="9097963" y="2289175"/>
          <p14:tracePt t="54993" x="9156700" y="2289175"/>
          <p14:tracePt t="55008" x="9288463" y="2271713"/>
          <p14:tracePt t="55016" x="9347200" y="2271713"/>
          <p14:tracePt t="55026" x="9429750" y="2271713"/>
          <p14:tracePt t="55042" x="9563100" y="2271713"/>
          <p14:tracePt t="55048" x="9620250" y="2255838"/>
          <p14:tracePt t="55059" x="9704388" y="2255838"/>
          <p14:tracePt t="55075" x="9861550" y="2255838"/>
          <p14:tracePt t="55080" x="9952038" y="2255838"/>
          <p14:tracePt t="55092" x="10018713" y="2255838"/>
          <p14:tracePt t="55109" x="10167938" y="2238375"/>
          <p14:tracePt t="55112" x="10234613" y="2238375"/>
          <p14:tracePt t="55126" x="10309225" y="2238375"/>
          <p14:tracePt t="55141" x="10450513" y="2230438"/>
          <p14:tracePt t="55144" x="10525125" y="2214563"/>
          <p14:tracePt t="55159" x="10582275" y="2214563"/>
          <p14:tracePt t="55176" x="10666413" y="2197100"/>
          <p14:tracePt t="55177" x="10707688" y="2189163"/>
          <p14:tracePt t="55193" x="10756900" y="2189163"/>
          <p14:tracePt t="55194" x="10798175" y="2189163"/>
          <p14:tracePt t="55208" x="10823575" y="2173288"/>
          <p14:tracePt t="55210" x="10839450" y="2173288"/>
          <p14:tracePt t="55226" x="10882313" y="2155825"/>
          <p14:tracePt t="55243" x="10914063" y="2155825"/>
          <p14:tracePt t="55249" x="10923588" y="2139950"/>
          <p14:tracePt t="55259" x="10939463" y="2139950"/>
          <p14:tracePt t="55275" x="10980738" y="2130425"/>
          <p14:tracePt t="55282" x="10998200" y="2130425"/>
          <p14:tracePt t="55293" x="11031538" y="2130425"/>
          <p14:tracePt t="55309" x="11072813" y="2114550"/>
          <p14:tracePt t="55314" x="11088688" y="2098675"/>
          <p14:tracePt t="55326" x="11096625" y="2098675"/>
          <p14:tracePt t="55341" x="11137900" y="2081213"/>
          <p14:tracePt t="55346" x="11155363" y="2081213"/>
          <p14:tracePt t="55359" x="11188700" y="2081213"/>
          <p14:tracePt t="55376" x="11214100" y="2073275"/>
          <p14:tracePt t="55386" x="11245850" y="2055813"/>
          <p14:tracePt t="55394" x="11255375" y="2055813"/>
          <p14:tracePt t="55408" x="11271250" y="2055813"/>
          <p14:tracePt t="55410" x="11288713" y="2039938"/>
          <p14:tracePt t="55426" x="11304588" y="2039938"/>
          <p14:tracePt t="55426" x="11312525" y="2024063"/>
          <p14:tracePt t="55442" x="11329988" y="2024063"/>
          <p14:tracePt t="55443" x="11345863" y="2024063"/>
          <p14:tracePt t="55466" x="11353800" y="2024063"/>
          <p14:tracePt t="55475" x="11353800" y="2014538"/>
          <p14:tracePt t="55668" x="11353800" y="1998663"/>
          <p14:tracePt t="55676" x="11345863" y="1998663"/>
          <p14:tracePt t="55693" x="11345863" y="1981200"/>
          <p14:tracePt t="55700" x="11329988" y="1981200"/>
          <p14:tracePt t="55709" x="11312525" y="1973263"/>
          <p14:tracePt t="55716" x="11312525" y="1957388"/>
          <p14:tracePt t="55726" x="11304588" y="1939925"/>
          <p14:tracePt t="55741" x="11288713" y="1916113"/>
          <p14:tracePt t="55756" x="11288713" y="1898650"/>
          <p14:tracePt t="55764" x="11271250" y="1898650"/>
          <p14:tracePt t="55775" x="11271250" y="1882775"/>
          <p14:tracePt t="55789" x="11271250" y="1865313"/>
          <p14:tracePt t="55821" x="11255375" y="1857375"/>
          <p14:tracePt t="55853" x="11255375" y="1841500"/>
          <p14:tracePt t="55877" x="11255375" y="1824038"/>
          <p14:tracePt t="55893" x="11255375" y="1808163"/>
          <p14:tracePt t="55917" x="11255375" y="1800225"/>
          <p14:tracePt t="55950" x="11255375" y="1782763"/>
          <p14:tracePt t="55982" x="11255375" y="1766888"/>
          <p14:tracePt t="55998" x="11255375" y="1757363"/>
          <p14:tracePt t="56006" x="11245850" y="1757363"/>
          <p14:tracePt t="56014" x="11245850" y="1741488"/>
          <p14:tracePt t="56030" x="11245850" y="1725613"/>
          <p14:tracePt t="56054" x="11245850" y="1708150"/>
          <p14:tracePt t="56078" x="11245850" y="1700213"/>
          <p14:tracePt t="56087" x="11229975" y="1700213"/>
          <p14:tracePt t="56948" x="11229975" y="1682750"/>
          <p14:tracePt t="56956" x="11229975" y="1666875"/>
          <p14:tracePt t="56964" x="11229975" y="1651000"/>
          <p14:tracePt t="56977" x="11229975" y="1641475"/>
          <p14:tracePt t="56989" x="11229975" y="1625600"/>
          <p14:tracePt t="57109" x="11229975" y="1608138"/>
          <p14:tracePt t="57142" x="11229975" y="1592263"/>
          <p14:tracePt t="57150" x="11229975" y="1566863"/>
          <p14:tracePt t="57158" x="11229975" y="1550988"/>
          <p14:tracePt t="57166" x="11229975" y="1509713"/>
          <p14:tracePt t="57175" x="11229975" y="1450975"/>
          <p14:tracePt t="57192" x="11229975" y="1235075"/>
          <p14:tracePt t="57198" x="11229975" y="1103313"/>
          <p14:tracePt t="57208" x="11229975" y="1036638"/>
          <p14:tracePt t="57224" x="11229975" y="746125"/>
          <p14:tracePt t="57230" x="11229975" y="514350"/>
          <p14:tracePt t="57242" x="11229975" y="455613"/>
          <p14:tracePt t="57259" x="11229975" y="215900"/>
          <p14:tracePt t="60673" x="11014075" y="15875"/>
          <p14:tracePt t="60684" x="11031538" y="58738"/>
          <p14:tracePt t="60691" x="11039475" y="74613"/>
          <p14:tracePt t="60709" x="11072813" y="133350"/>
          <p14:tracePt t="60711" x="11088688" y="157163"/>
          <p14:tracePt t="60719" x="11096625" y="190500"/>
          <p14:tracePt t="60738" x="11114088" y="239713"/>
          <p14:tracePt t="60743" x="11129963" y="257175"/>
          <p14:tracePt t="60754" x="11137900" y="290513"/>
          <p14:tracePt t="60772" x="11155363" y="347663"/>
          <p14:tracePt t="60774" x="11171238" y="390525"/>
          <p14:tracePt t="60786" x="11188700" y="414338"/>
          <p14:tracePt t="60803" x="11196638" y="506413"/>
          <p14:tracePt t="60807" x="11214100" y="530225"/>
          <p14:tracePt t="60820" x="11229975" y="588963"/>
          <p14:tracePt t="60838" x="11229975" y="646113"/>
          <p14:tracePt t="60839" x="11245850" y="688975"/>
          <p14:tracePt t="60852" x="11245850" y="730250"/>
          <p14:tracePt t="60871" x="11245850" y="787400"/>
          <p14:tracePt t="60872" x="11245850" y="820738"/>
          <p14:tracePt t="60887" x="11245850" y="862013"/>
          <p14:tracePt t="60888" x="11255375" y="903288"/>
          <p14:tracePt t="60904" x="11271250" y="977900"/>
          <p14:tracePt t="60911" x="11271250" y="1020763"/>
          <p14:tracePt t="60919" x="11288713" y="1077913"/>
          <p14:tracePt t="60937" x="11304588" y="1177925"/>
          <p14:tracePt t="60944" x="11312525" y="1219200"/>
          <p14:tracePt t="60953" x="11329988" y="1268413"/>
          <p14:tracePt t="60971" x="11345863" y="1350963"/>
          <p14:tracePt t="60976" x="11353800" y="1393825"/>
          <p14:tracePt t="60985" x="11371263" y="1435100"/>
          <p14:tracePt t="61003" x="11387138" y="1492250"/>
          <p14:tracePt t="61008" x="11387138" y="1525588"/>
          <p14:tracePt t="61020" x="11404600" y="1550988"/>
          <p14:tracePt t="61038" x="11404600" y="1592263"/>
          <p14:tracePt t="61040" x="11404600" y="1625600"/>
          <p14:tracePt t="61052" x="11404600" y="1651000"/>
          <p14:tracePt t="61070" x="11404600" y="1682750"/>
          <p14:tracePt t="61072" x="11404600" y="1700213"/>
          <p14:tracePt t="61086" x="11404600" y="1708150"/>
          <p14:tracePt t="61104" x="11404600" y="1725613"/>
          <p14:tracePt t="61112" x="11404600" y="1741488"/>
          <p14:tracePt t="61121" x="11387138" y="1741488"/>
          <p14:tracePt t="61136" x="11387138" y="1757363"/>
          <p14:tracePt t="61137" x="11371263" y="1757363"/>
          <p14:tracePt t="61145" x="11371263" y="1766888"/>
          <p14:tracePt t="61153" x="11353800" y="1766888"/>
          <p14:tracePt t="61170" x="11345863" y="1782763"/>
          <p14:tracePt t="61177" x="11329988" y="1782763"/>
          <p14:tracePt t="61193" x="11312525" y="1782763"/>
          <p14:tracePt t="61202" x="11304588" y="1782763"/>
          <p14:tracePt t="61209" x="11288713" y="1782763"/>
          <p14:tracePt t="61219" x="11271250" y="1782763"/>
          <p14:tracePt t="61237" x="11245850" y="1782763"/>
          <p14:tracePt t="61241" x="11229975" y="1782763"/>
          <p14:tracePt t="61252" x="11214100" y="1766888"/>
          <p14:tracePt t="61269" x="11188700" y="1741488"/>
          <p14:tracePt t="61274" x="11171238" y="1725613"/>
          <p14:tracePt t="61286" x="11171238" y="1708150"/>
          <p14:tracePt t="61304" x="11137900" y="1666875"/>
          <p14:tracePt t="61306" x="11137900" y="1651000"/>
          <p14:tracePt t="61318" x="11129963" y="1641475"/>
          <p14:tracePt t="61336" x="11114088" y="1625600"/>
          <p14:tracePt t="61338" x="11114088" y="1608138"/>
          <p14:tracePt t="61370" x="11114088" y="1584325"/>
          <p14:tracePt t="61371" x="11114088" y="1566863"/>
          <p14:tracePt t="61378" x="11114088" y="1550988"/>
          <p14:tracePt t="61394" x="11114088" y="1525588"/>
          <p14:tracePt t="61411" x="11114088" y="1509713"/>
          <p14:tracePt t="61419" x="11114088" y="1492250"/>
          <p14:tracePt t="61436" x="11114088" y="1484313"/>
          <p14:tracePt t="61443" x="11114088" y="1468438"/>
          <p14:tracePt t="61459" x="11114088" y="1450975"/>
          <p14:tracePt t="61470" x="11114088" y="1435100"/>
          <p14:tracePt t="61486" x="11114088" y="1425575"/>
          <p14:tracePt t="61491" x="11114088" y="1409700"/>
          <p14:tracePt t="61503" x="11114088" y="1393825"/>
          <p14:tracePt t="61518" x="11114088" y="1376363"/>
          <p14:tracePt t="61523" x="11114088" y="1368425"/>
          <p14:tracePt t="61547" x="11114088" y="1350963"/>
          <p14:tracePt t="61563" x="11114088" y="1335088"/>
          <p14:tracePt t="61579" x="11129963" y="1327150"/>
          <p14:tracePt t="61596" x="11137900" y="1309688"/>
          <p14:tracePt t="61612" x="11155363" y="1309688"/>
          <p14:tracePt t="61644" x="11171238" y="1309688"/>
          <p14:tracePt t="61692" x="11188700" y="1309688"/>
          <p14:tracePt t="61708" x="11196638" y="1309688"/>
          <p14:tracePt t="61716" x="11214100" y="1309688"/>
          <p14:tracePt t="61724" x="11229975" y="1309688"/>
          <p14:tracePt t="61736" x="11245850" y="1327150"/>
          <p14:tracePt t="61741" x="11271250" y="1335088"/>
          <p14:tracePt t="61753" x="11304588" y="1368425"/>
          <p14:tracePt t="61770" x="11353800" y="1425575"/>
          <p14:tracePt t="61773" x="11371263" y="1435100"/>
          <p14:tracePt t="61785" x="11387138" y="1484313"/>
          <p14:tracePt t="61802" x="11428413" y="1543050"/>
          <p14:tracePt t="61805" x="11445875" y="1550988"/>
          <p14:tracePt t="61819" x="11461750" y="1566863"/>
          <p14:tracePt t="61837" x="11469688" y="1584325"/>
          <p14:tracePt t="61838" x="11469688" y="1592263"/>
          <p14:tracePt t="61869" x="11469688" y="1608138"/>
          <p14:tracePt t="61904" x="11469688" y="1625600"/>
          <p14:tracePt t="61910" x="11461750" y="1625600"/>
          <p14:tracePt t="61919" x="11428413" y="1625600"/>
          <p14:tracePt t="61936" x="11387138" y="1641475"/>
          <p14:tracePt t="61942" x="11353800" y="1641475"/>
          <p14:tracePt t="61953" x="11345863" y="1641475"/>
          <p14:tracePt t="61971" x="11304588" y="1641475"/>
          <p14:tracePt t="61974" x="11288713" y="1641475"/>
          <p14:tracePt t="61985" x="11271250" y="1641475"/>
          <p14:tracePt t="62003" x="11255375" y="1641475"/>
          <p14:tracePt t="62007" x="11245850" y="1641475"/>
          <p14:tracePt t="62020" x="11229975" y="1641475"/>
          <p14:tracePt t="62038" x="11214100" y="1641475"/>
          <p14:tracePt t="62039" x="11196638" y="1625600"/>
          <p14:tracePt t="62052" x="11188700" y="1625600"/>
          <p14:tracePt t="62069" x="11155363" y="1608138"/>
          <p14:tracePt t="62071" x="11137900" y="1592263"/>
          <p14:tracePt t="62086" x="11129963" y="1592263"/>
          <p14:tracePt t="62103" x="11129963" y="1584325"/>
          <p14:tracePt t="62104" x="11114088" y="1566863"/>
          <p14:tracePt t="62111" x="11096625" y="1566863"/>
          <p14:tracePt t="62119" x="11096625" y="1550988"/>
          <p14:tracePt t="62136" x="11088688" y="1543050"/>
          <p14:tracePt t="62143" x="11088688" y="1525588"/>
          <p14:tracePt t="62171" x="11072813" y="1509713"/>
          <p14:tracePt t="62184" x="11072813" y="1492250"/>
          <p14:tracePt t="62747" x="11072813" y="1509713"/>
          <p14:tracePt t="62755" x="11088688" y="1509713"/>
          <p14:tracePt t="62771" x="11096625" y="1509713"/>
          <p14:tracePt t="62779" x="11096625" y="1525588"/>
          <p14:tracePt t="62787" x="11114088" y="1525588"/>
          <p14:tracePt t="62795" x="11129963" y="1543050"/>
          <p14:tracePt t="62812" x="11137900" y="1550988"/>
          <p14:tracePt t="62820" x="11155363" y="1550988"/>
          <p14:tracePt t="62828" x="11155363" y="1566863"/>
          <p14:tracePt t="62836" x="11171238" y="1566863"/>
          <p14:tracePt t="62851" x="11188700" y="1566863"/>
          <p14:tracePt t="62870" x="11196638" y="1584325"/>
          <p14:tracePt t="62886" x="11214100" y="1592263"/>
          <p14:tracePt t="62892" x="11214100" y="1608138"/>
          <p14:tracePt t="62918" x="11229975" y="1625600"/>
          <p14:tracePt t="62948" x="11229975" y="1641475"/>
          <p14:tracePt t="63810" x="11229975" y="1651000"/>
          <p14:tracePt t="63818" x="11229975" y="1682750"/>
          <p14:tracePt t="63826" x="11245850" y="1708150"/>
          <p14:tracePt t="63837" x="11255375" y="1757363"/>
          <p14:tracePt t="63842" x="11255375" y="1766888"/>
          <p14:tracePt t="63851" x="11288713" y="1824038"/>
          <p14:tracePt t="63868" x="11304588" y="1882775"/>
          <p14:tracePt t="63875" x="11312525" y="1916113"/>
          <p14:tracePt t="63885" x="11329988" y="1939925"/>
          <p14:tracePt t="63903" x="11353800" y="2014538"/>
          <p14:tracePt t="63907" x="11371263" y="2055813"/>
          <p14:tracePt t="63918" x="11387138" y="2081213"/>
          <p14:tracePt t="63935" x="11412538" y="2173288"/>
          <p14:tracePt t="63939" x="11445875" y="2214563"/>
          <p14:tracePt t="63952" x="11445875" y="2255838"/>
          <p14:tracePt t="63970" x="11487150" y="2346325"/>
          <p14:tracePt t="63972" x="11503025" y="2405063"/>
          <p14:tracePt t="63985" x="11528425" y="2454275"/>
          <p14:tracePt t="64002" x="11569700" y="2562225"/>
          <p14:tracePt t="64004" x="11603038" y="2620963"/>
          <p14:tracePt t="64019" x="11603038" y="2628900"/>
          <p14:tracePt t="64020" x="11628438" y="2703513"/>
          <p14:tracePt t="64037" x="11661775" y="2760663"/>
          <p14:tracePt t="64044" x="11677650" y="2786063"/>
          <p14:tracePt t="64052" x="11703050" y="2819400"/>
          <p14:tracePt t="64070" x="11718925" y="2878138"/>
          <p14:tracePt t="64076" x="11736388" y="2886075"/>
          <p14:tracePt t="64085" x="11736388" y="2901950"/>
          <p14:tracePt t="64104" x="11760200" y="2943225"/>
          <p14:tracePt t="64108" x="11760200" y="2960688"/>
          <p14:tracePt t="64118" x="11760200" y="2994025"/>
          <p14:tracePt t="64135" x="11777663" y="3035300"/>
          <p14:tracePt t="64141" x="11777663" y="3051175"/>
          <p14:tracePt t="64152" x="11785600" y="3060700"/>
          <p14:tracePt t="64170" x="11785600" y="3092450"/>
          <p14:tracePt t="64173" x="11785600" y="3101975"/>
          <p14:tracePt t="64185" x="11785600" y="3117850"/>
          <p14:tracePt t="64203" x="11801475" y="3135313"/>
          <p14:tracePt t="64205" x="11801475" y="3151188"/>
          <p14:tracePt t="64218" x="11801475" y="3159125"/>
          <p14:tracePt t="64237" x="11801475" y="3176588"/>
          <p14:tracePt t="64253" x="11801475" y="3192463"/>
          <p14:tracePt t="64302" x="11801475" y="3209925"/>
          <p14:tracePt t="64334" x="11801475" y="3217863"/>
          <p14:tracePt t="64342" x="11801475" y="3233738"/>
          <p14:tracePt t="64350" x="11818938" y="3267075"/>
          <p14:tracePt t="64358" x="11818938" y="3275013"/>
          <p14:tracePt t="64369" x="11818938" y="3308350"/>
          <p14:tracePt t="64386" x="11818938" y="3349625"/>
          <p14:tracePt t="64390" x="11818938" y="3367088"/>
          <p14:tracePt t="64402" x="11818938" y="3375025"/>
          <p14:tracePt t="64418" x="11834813" y="3390900"/>
          <p14:tracePt t="64430" x="11834813" y="3408363"/>
          <p14:tracePt t="64632" x="11818938" y="3408363"/>
          <p14:tracePt t="64648" x="11818938" y="3390900"/>
          <p14:tracePt t="64712" x="11818938" y="3375025"/>
          <p14:tracePt t="64760" x="11818938" y="3367088"/>
          <p14:tracePt t="64793" x="11818938" y="3349625"/>
          <p14:tracePt t="64817" x="11818938" y="3333750"/>
          <p14:tracePt t="64849" x="11818938" y="3316288"/>
          <p14:tracePt t="64962" x="11801475" y="3316288"/>
          <p14:tracePt t="65058" x="11785600" y="3316288"/>
          <p14:tracePt t="65066" x="11785600" y="3308350"/>
          <p14:tracePt t="65091" x="11777663" y="3308350"/>
          <p14:tracePt t="65107" x="11760200" y="3308350"/>
          <p14:tracePt t="65115" x="11744325" y="3308350"/>
          <p14:tracePt t="65131" x="11736388" y="3308350"/>
          <p14:tracePt t="65139" x="11718925" y="3292475"/>
          <p14:tracePt t="65147" x="11703050" y="3292475"/>
          <p14:tracePt t="65155" x="11685588" y="3292475"/>
          <p14:tracePt t="65171" x="11677650" y="3292475"/>
          <p14:tracePt t="65179" x="11661775" y="3292475"/>
          <p14:tracePt t="65187" x="11644313" y="3275013"/>
          <p14:tracePt t="65195" x="11628438" y="3275013"/>
          <p14:tracePt t="65203" x="11620500" y="3275013"/>
          <p14:tracePt t="65218" x="11603038" y="3275013"/>
          <p14:tracePt t="65219" x="11587163" y="3275013"/>
          <p14:tracePt t="65235" x="11569700" y="3275013"/>
          <p14:tracePt t="65236" x="11561763" y="3275013"/>
          <p14:tracePt t="65253" x="11528425" y="3275013"/>
          <p14:tracePt t="65260" x="11520488" y="3275013"/>
          <p14:tracePt t="65269" x="11503025" y="3275013"/>
          <p14:tracePt t="65285" x="11487150" y="3275013"/>
          <p14:tracePt t="65292" x="11469688" y="3275013"/>
          <p14:tracePt t="65302" x="11461750" y="3275013"/>
          <p14:tracePt t="65319" x="11428413" y="3275013"/>
          <p14:tracePt t="65324" x="11412538" y="3275013"/>
          <p14:tracePt t="65351" x="11371263" y="3275013"/>
          <p14:tracePt t="65356" x="11353800" y="3275013"/>
          <p14:tracePt t="65369" x="11329988" y="3275013"/>
          <p14:tracePt t="65386" x="11304588" y="3275013"/>
          <p14:tracePt t="65389" x="11271250" y="3275013"/>
          <p14:tracePt t="65402" x="11255375" y="3275013"/>
          <p14:tracePt t="65418" x="11229975" y="3275013"/>
          <p14:tracePt t="65421" x="11214100" y="3275013"/>
          <p14:tracePt t="65436" x="11196638" y="3275013"/>
          <p14:tracePt t="65453" x="11155363" y="3292475"/>
          <p14:tracePt t="66033" x="11137900" y="3292475"/>
          <p14:tracePt t="66041" x="11129963" y="3292475"/>
          <p14:tracePt t="66049" x="11114088" y="3292475"/>
          <p14:tracePt t="66057" x="11096625" y="3292475"/>
          <p14:tracePt t="66065" x="11088688" y="3292475"/>
          <p14:tracePt t="66073" x="11072813" y="3292475"/>
          <p14:tracePt t="66084" x="11055350" y="3275013"/>
          <p14:tracePt t="66089" x="11039475" y="3275013"/>
          <p14:tracePt t="66103" x="11014075" y="3275013"/>
          <p14:tracePt t="66119" x="10980738" y="3267075"/>
          <p14:tracePt t="66121" x="10956925" y="3267075"/>
          <p14:tracePt t="66136" x="10914063" y="3251200"/>
          <p14:tracePt t="66151" x="10839450" y="3251200"/>
          <p14:tracePt t="66154" x="10823575" y="3251200"/>
          <p14:tracePt t="66170" x="10723563" y="3233738"/>
          <p14:tracePt t="66186" x="10699750" y="3233738"/>
          <p14:tracePt t="66186" x="10656888" y="3233738"/>
          <p14:tracePt t="66194" x="10607675" y="3217863"/>
          <p14:tracePt t="66202" x="10566400" y="3217863"/>
          <p14:tracePt t="66218" x="10525125" y="3217863"/>
          <p14:tracePt t="66218" x="10483850" y="3217863"/>
          <p14:tracePt t="66226" x="10425113" y="3217863"/>
          <p14:tracePt t="66237" x="10391775" y="3217863"/>
          <p14:tracePt t="66253" x="10309225" y="3217863"/>
          <p14:tracePt t="66258" x="10250488" y="3217863"/>
          <p14:tracePt t="66269" x="10193338" y="3217863"/>
          <p14:tracePt t="66285" x="10077450" y="3217863"/>
          <p14:tracePt t="66291" x="9952038" y="3217863"/>
          <p14:tracePt t="66303" x="9902825" y="3217863"/>
          <p14:tracePt t="66319" x="9704388" y="3217863"/>
          <p14:tracePt t="66323" x="9620250" y="3217863"/>
          <p14:tracePt t="66336" x="9521825" y="3209925"/>
          <p14:tracePt t="66351" x="9331325" y="3209925"/>
          <p14:tracePt t="66355" x="9247188" y="3192463"/>
          <p14:tracePt t="66370" x="9172575" y="3192463"/>
          <p14:tracePt t="66386" x="9040813" y="3192463"/>
          <p14:tracePt t="66387" x="8974138" y="3192463"/>
          <p14:tracePt t="66402" x="8915400" y="3192463"/>
          <p14:tracePt t="66418" x="8766175" y="3192463"/>
          <p14:tracePt t="66420" x="8699500" y="3192463"/>
          <p14:tracePt t="66437" x="8609013" y="3192463"/>
          <p14:tracePt t="66453" x="8485188" y="3192463"/>
          <p14:tracePt t="66460" x="8443913" y="3192463"/>
          <p14:tracePt t="66469" x="8385175" y="3192463"/>
          <p14:tracePt t="66485" x="8293100" y="3192463"/>
          <p14:tracePt t="66492" x="8269288" y="3209925"/>
          <p14:tracePt t="66504" x="8235950" y="3209925"/>
          <p14:tracePt t="66519" x="8169275" y="3209925"/>
          <p14:tracePt t="66524" x="8120063" y="3209925"/>
          <p14:tracePt t="66536" x="8094663" y="3209925"/>
          <p14:tracePt t="66552" x="8020050" y="3209925"/>
          <p14:tracePt t="66557" x="7978775" y="3217863"/>
          <p14:tracePt t="66571" x="7920038" y="3217863"/>
          <p14:tracePt t="66586" x="7821613" y="3233738"/>
          <p14:tracePt t="66589" x="7796213" y="3233738"/>
          <p14:tracePt t="66603" x="7747000" y="3233738"/>
          <p14:tracePt t="66618" x="7680325" y="3233738"/>
          <p14:tracePt t="66621" x="7646988" y="3251200"/>
          <p14:tracePt t="66637" x="7605713" y="3251200"/>
          <p14:tracePt t="66653" x="7588250" y="3251200"/>
          <p14:tracePt t="66654" x="7564438" y="3251200"/>
          <p14:tracePt t="66661" x="7546975" y="3251200"/>
          <p14:tracePt t="66670" x="7531100" y="3267075"/>
          <p14:tracePt t="66685" x="7523163" y="3267075"/>
          <p14:tracePt t="66686" x="7505700" y="3267075"/>
          <p14:tracePt t="66704" x="7464425" y="3267075"/>
          <p14:tracePt t="66720" x="7431088" y="3275013"/>
          <p14:tracePt t="66726" x="7415213" y="3275013"/>
          <p14:tracePt t="66736" x="7405688" y="3275013"/>
          <p14:tracePt t="66752" x="7364413" y="3275013"/>
          <p14:tracePt t="66758" x="7331075" y="3292475"/>
          <p14:tracePt t="66771" x="7315200" y="3292475"/>
          <p14:tracePt t="66786" x="7273925" y="3308350"/>
          <p14:tracePt t="66790" x="7248525" y="3308350"/>
          <p14:tracePt t="66803" x="7215188" y="3308350"/>
          <p14:tracePt t="66818" x="7191375" y="3316288"/>
          <p14:tracePt t="66822" x="7173913" y="3316288"/>
          <p14:tracePt t="66837" x="7158038" y="3316288"/>
          <p14:tracePt t="66853" x="7150100" y="3316288"/>
          <p14:tracePt t="66853" x="7132638" y="3316288"/>
          <p14:tracePt t="66855" x="7116763" y="3316288"/>
          <p14:tracePt t="66869" x="7099300" y="3316288"/>
          <p14:tracePt t="66885" x="7091363" y="3316288"/>
          <p14:tracePt t="66887" x="7073900" y="3316288"/>
          <p14:tracePt t="66904" x="7058025" y="3316288"/>
          <p14:tracePt t="66936" x="7042150" y="3316288"/>
          <p14:tracePt t="66959" x="7032625" y="3316288"/>
          <p14:tracePt t="66975" x="7016750" y="3316288"/>
          <p14:tracePt t="66991" x="6999288" y="3316288"/>
          <p14:tracePt t="67007" x="6983413" y="3316288"/>
          <p14:tracePt t="67039" x="6975475" y="3316288"/>
          <p14:tracePt t="67225" x="6958013" y="3316288"/>
          <p14:tracePt t="67539" x="6975475" y="3308350"/>
          <p14:tracePt t="67861" x="6983413" y="3292475"/>
          <p14:tracePt t="67869" x="7032625" y="3251200"/>
          <p14:tracePt t="67877" x="7099300" y="3159125"/>
          <p14:tracePt t="67887" x="7173913" y="3092450"/>
          <p14:tracePt t="67893" x="7248525" y="3001963"/>
          <p14:tracePt t="67903" x="7331075" y="2901950"/>
          <p14:tracePt t="67919" x="7415213" y="2803525"/>
          <p14:tracePt t="67919" x="7505700" y="2719388"/>
          <p14:tracePt t="67925" x="7605713" y="2620963"/>
          <p14:tracePt t="67936" x="7705725" y="2513013"/>
          <p14:tracePt t="67953" x="7978775" y="2289175"/>
          <p14:tracePt t="67957" x="8235950" y="2073275"/>
          <p14:tracePt t="67969" x="8451850" y="1898650"/>
          <p14:tracePt t="67985" x="8758238" y="1625600"/>
          <p14:tracePt t="67990" x="8956675" y="1450975"/>
          <p14:tracePt t="68002" x="9172575" y="1276350"/>
          <p14:tracePt t="68021" x="9471025" y="995363"/>
          <p14:tracePt t="68022" x="9620250" y="846138"/>
          <p14:tracePt t="68036" x="9737725" y="730250"/>
          <p14:tracePt t="68052" x="9961563" y="488950"/>
          <p14:tracePt t="68054" x="10059988" y="347663"/>
          <p14:tracePt t="68069" x="10175875" y="190500"/>
          <p14:tracePt t="79868" x="10409238" y="41275"/>
          <p14:tracePt t="79883" x="10367963" y="115888"/>
          <p14:tracePt t="79884" x="10334625" y="198438"/>
          <p14:tracePt t="79889" x="10309225" y="273050"/>
          <p14:tracePt t="79903" x="10275888" y="347663"/>
          <p14:tracePt t="79905" x="10234613" y="406400"/>
          <p14:tracePt t="79916" x="10193338" y="473075"/>
          <p14:tracePt t="79934" x="10110788" y="588963"/>
          <p14:tracePt t="79937" x="10052050" y="663575"/>
          <p14:tracePt t="79949" x="9994900" y="720725"/>
          <p14:tracePt t="79967" x="9902825" y="804863"/>
          <p14:tracePt t="79969" x="9861550" y="846138"/>
          <p14:tracePt t="79981" x="9836150" y="887413"/>
          <p14:tracePt t="79999" x="9745663" y="962025"/>
          <p14:tracePt t="80001" x="9720263" y="995363"/>
          <p14:tracePt t="80016" x="9678988" y="1020763"/>
          <p14:tracePt t="80034" x="9578975" y="1119188"/>
          <p14:tracePt t="80042" x="9521825" y="1160463"/>
          <p14:tracePt t="80049" x="9471025" y="1219200"/>
          <p14:tracePt t="80065" x="9429750" y="1268413"/>
          <p14:tracePt t="80067" x="9372600" y="1309688"/>
          <p14:tracePt t="80082" x="9288463" y="1393825"/>
          <p14:tracePt t="80082" x="9197975" y="1468438"/>
          <p14:tracePt t="80100" x="8956675" y="1800225"/>
          <p14:tracePt t="80106" x="8724900" y="2197100"/>
          <p14:tracePt t="80114" x="8642350" y="2371725"/>
          <p14:tracePt t="80132" x="8526463" y="2570163"/>
          <p14:tracePt t="80138" x="8410575" y="2719388"/>
          <p14:tracePt t="80148" x="8326438" y="2836863"/>
          <p14:tracePt t="80166" x="8194675" y="2943225"/>
          <p14:tracePt t="80460" x="8169275" y="2943225"/>
          <p14:tracePt t="80468" x="8135938" y="2943225"/>
          <p14:tracePt t="80476" x="8094663" y="2943225"/>
          <p14:tracePt t="80484" x="8053388" y="2943225"/>
          <p14:tracePt t="80492" x="8012113" y="2960688"/>
          <p14:tracePt t="80500" x="7953375" y="2960688"/>
          <p14:tracePt t="80514" x="7845425" y="2976563"/>
          <p14:tracePt t="80516" x="7762875" y="2976563"/>
          <p14:tracePt t="80530" x="7646988" y="2994025"/>
          <p14:tracePt t="80549" x="7331075" y="3001963"/>
          <p14:tracePt t="80557" x="7248525" y="3001963"/>
          <p14:tracePt t="80565" x="7199313" y="3001963"/>
          <p14:tracePt t="80581" x="7032625" y="3001963"/>
          <p14:tracePt t="80589" x="6975475" y="3001963"/>
          <p14:tracePt t="80597" x="6934200" y="3001963"/>
          <p14:tracePt t="80615" x="6818313" y="3001963"/>
          <p14:tracePt t="80621" x="6767513" y="3001963"/>
          <p14:tracePt t="80630" x="6743700" y="3001963"/>
          <p14:tracePt t="80647" x="6659563" y="2994025"/>
          <p14:tracePt t="80653" x="6610350" y="2976563"/>
          <p14:tracePt t="80664" x="6584950" y="2976563"/>
          <p14:tracePt t="80682" x="6469063" y="2960688"/>
          <p14:tracePt t="80686" x="6427788" y="2960688"/>
          <p14:tracePt t="80697" x="6386513" y="2960688"/>
          <p14:tracePt t="80715" x="6286500" y="2960688"/>
          <p14:tracePt t="80718" x="6253163" y="2960688"/>
          <p14:tracePt t="80730" x="6211888" y="2960688"/>
          <p14:tracePt t="80749" x="6137275" y="2960688"/>
          <p14:tracePt t="80750" x="6111875" y="2960688"/>
          <p14:tracePt t="80764" x="6080125" y="2960688"/>
          <p14:tracePt t="80781" x="6037263" y="2960688"/>
          <p14:tracePt t="80783" x="6021388" y="2960688"/>
          <p14:tracePt t="80798" x="6013450" y="2943225"/>
          <p14:tracePt t="80816" x="5980113" y="2943225"/>
          <p14:tracePt t="80822" x="5962650" y="2943225"/>
          <p14:tracePt t="80831" x="5954713" y="2943225"/>
          <p14:tracePt t="80848" x="5938838" y="2943225"/>
          <p14:tracePt t="80855" x="5921375" y="2943225"/>
          <p14:tracePt t="80883" x="5905500" y="2943225"/>
          <p14:tracePt t="80887" x="5897563" y="2943225"/>
          <p14:tracePt t="80943" x="5880100" y="2943225"/>
          <p14:tracePt t="81225" x="5897563" y="2943225"/>
          <p14:tracePt t="81257" x="5897563" y="2935288"/>
          <p14:tracePt t="81265" x="5905500" y="2935288"/>
          <p14:tracePt t="81289" x="5921375" y="2935288"/>
          <p14:tracePt t="81297" x="5938838" y="2935288"/>
          <p14:tracePt t="81306" x="5954713" y="2935288"/>
          <p14:tracePt t="81316" x="5962650" y="2935288"/>
          <p14:tracePt t="81322" x="5995988" y="2935288"/>
          <p14:tracePt t="81330" x="6037263" y="2935288"/>
          <p14:tracePt t="81347" x="6096000" y="2935288"/>
          <p14:tracePt t="81354" x="6137275" y="2935288"/>
          <p14:tracePt t="81363" x="6196013" y="2935288"/>
          <p14:tracePt t="81382" x="6294438" y="2935288"/>
          <p14:tracePt t="81386" x="6353175" y="2935288"/>
          <p14:tracePt t="81397" x="6394450" y="2935288"/>
          <p14:tracePt t="81414" x="6510338" y="2935288"/>
          <p14:tracePt t="81418" x="6584950" y="2935288"/>
          <p14:tracePt t="81430" x="6643688" y="2935288"/>
          <p14:tracePt t="81449" x="6767513" y="2943225"/>
          <p14:tracePt t="81451" x="6800850" y="2943225"/>
          <p14:tracePt t="81463" x="6842125" y="2943225"/>
          <p14:tracePt t="81481" x="6934200" y="2943225"/>
          <p14:tracePt t="81483" x="6958013" y="2960688"/>
          <p14:tracePt t="81497" x="6983413" y="2960688"/>
          <p14:tracePt t="81516" x="7042150" y="2960688"/>
          <p14:tracePt t="81523" x="7058025" y="2960688"/>
          <p14:tracePt t="81531" x="7073900" y="2960688"/>
          <p14:tracePt t="81548" x="7099300" y="2960688"/>
          <p14:tracePt t="81555" x="7116763" y="2960688"/>
          <p14:tracePt t="81564" x="7132638" y="2960688"/>
          <p14:tracePt t="81582" x="7158038" y="2960688"/>
          <p14:tracePt t="81588" x="7173913" y="2960688"/>
          <p14:tracePt t="81597" x="7191375" y="2960688"/>
          <p14:tracePt t="81615" x="7199313" y="2960688"/>
          <p14:tracePt t="81620" x="7215188" y="2960688"/>
          <p14:tracePt t="81630" x="7232650" y="2960688"/>
          <p14:tracePt t="81649" x="7256463" y="2976563"/>
          <p14:tracePt t="81660" x="7273925" y="2976563"/>
          <p14:tracePt t="81668" x="7289800" y="2976563"/>
          <p14:tracePt t="81684" x="7307263" y="2976563"/>
          <p14:tracePt t="81697" x="7315200" y="2976563"/>
          <p14:tracePt t="81715" x="7348538" y="2994025"/>
          <p14:tracePt t="81717" x="7364413" y="2994025"/>
          <p14:tracePt t="81730" x="7373938" y="2994025"/>
          <p14:tracePt t="81748" x="7405688" y="2994025"/>
          <p14:tracePt t="81749" x="7415213" y="2994025"/>
          <p14:tracePt t="81764" x="7431088" y="2994025"/>
          <p14:tracePt t="81783" x="7464425" y="3001963"/>
          <p14:tracePt t="81789" x="7472363" y="3001963"/>
          <p14:tracePt t="81798" x="7489825" y="3001963"/>
          <p14:tracePt t="81815" x="7505700" y="3001963"/>
          <p14:tracePt t="81821" x="7523163" y="3001963"/>
          <p14:tracePt t="81830" x="7546975" y="3001963"/>
          <p14:tracePt t="81849" x="7588250" y="3017838"/>
          <p14:tracePt t="81854" x="7605713" y="3017838"/>
          <p14:tracePt t="81864" x="7631113" y="3017838"/>
          <p14:tracePt t="81881" x="7688263" y="3017838"/>
          <p14:tracePt t="81886" x="7737475" y="3035300"/>
          <p14:tracePt t="81897" x="7762875" y="3035300"/>
          <p14:tracePt t="81916" x="7845425" y="3051175"/>
          <p14:tracePt t="81918" x="7896225" y="3060700"/>
          <p14:tracePt t="81931" x="7937500" y="3060700"/>
          <p14:tracePt t="81948" x="8012113" y="3076575"/>
          <p14:tracePt t="81950" x="8037513" y="3076575"/>
          <p14:tracePt t="81964" x="8078788" y="3092450"/>
          <p14:tracePt t="81983" x="8177213" y="3092450"/>
          <p14:tracePt t="81991" x="8228013" y="3101975"/>
          <p14:tracePt t="81999" x="8251825" y="3101975"/>
          <p14:tracePt t="82015" x="8293100" y="3101975"/>
          <p14:tracePt t="82023" x="8310563" y="3117850"/>
          <p14:tracePt t="82031" x="8335963" y="3117850"/>
          <p14:tracePt t="82050" x="8351838" y="3117850"/>
          <p14:tracePt t="82055" x="8369300" y="3117850"/>
          <p14:tracePt t="82087" x="8385175" y="3117850"/>
          <p14:tracePt t="82119" x="8393113" y="3117850"/>
          <p14:tracePt t="82143" x="8410575" y="3117850"/>
          <p14:tracePt t="82191" x="8426450" y="3117850"/>
          <p14:tracePt t="82224" x="8443913" y="3117850"/>
          <p14:tracePt t="82240" x="8451850" y="3117850"/>
          <p14:tracePt t="82248" x="8467725" y="3101975"/>
          <p14:tracePt t="82256" x="8485188" y="3101975"/>
          <p14:tracePt t="82272" x="8509000" y="3101975"/>
          <p14:tracePt t="82281" x="8526463" y="3092450"/>
          <p14:tracePt t="82299" x="8583613" y="3076575"/>
          <p14:tracePt t="82304" x="8609013" y="3076575"/>
          <p14:tracePt t="82315" x="8624888" y="3076575"/>
          <p14:tracePt t="82331" x="8667750" y="3060700"/>
          <p14:tracePt t="82337" x="8699500" y="3060700"/>
          <p14:tracePt t="82348" x="8709025" y="3051175"/>
          <p14:tracePt t="82365" x="8724900" y="3051175"/>
          <p14:tracePt t="82369" x="8742363" y="3051175"/>
          <p14:tracePt t="82381" x="8766175" y="3035300"/>
          <p14:tracePt t="82397" x="8799513" y="3035300"/>
          <p14:tracePt t="82401" x="8816975" y="3035300"/>
          <p14:tracePt t="82414" x="8824913" y="3017838"/>
          <p14:tracePt t="82432" x="8840788" y="3017838"/>
          <p14:tracePt t="82448" x="8858250" y="3017838"/>
          <p14:tracePt t="83859" x="8874125" y="3017838"/>
          <p14:tracePt t="83867" x="8899525" y="3017838"/>
          <p14:tracePt t="83875" x="8924925" y="3035300"/>
          <p14:tracePt t="83883" x="8974138" y="3035300"/>
          <p14:tracePt t="83891" x="8982075" y="3051175"/>
          <p14:tracePt t="83899" x="9015413" y="3060700"/>
          <p14:tracePt t="83914" x="9056688" y="3060700"/>
          <p14:tracePt t="83915" x="9090025" y="3060700"/>
          <p14:tracePt t="83931" x="9156700" y="3076575"/>
          <p14:tracePt t="83949" x="9231313" y="3076575"/>
          <p14:tracePt t="83955" x="9256713" y="3076575"/>
          <p14:tracePt t="83965" x="9288463" y="3076575"/>
          <p14:tracePt t="83981" x="9347200" y="3060700"/>
          <p14:tracePt t="83988" x="9363075" y="3051175"/>
          <p14:tracePt t="83998" x="9372600" y="3035300"/>
          <p14:tracePt t="84015" x="9413875" y="3001963"/>
          <p14:tracePt t="84020" x="9463088" y="2976563"/>
          <p14:tracePt t="84032" x="9471025" y="2943225"/>
          <p14:tracePt t="84047" x="9521825" y="2878138"/>
          <p14:tracePt t="84052" x="9545638" y="2844800"/>
          <p14:tracePt t="84065" x="9563100" y="2819400"/>
          <p14:tracePt t="84082" x="9588500" y="2760663"/>
          <p14:tracePt t="84084" x="9604375" y="2728913"/>
          <p14:tracePt t="84098" x="9604375" y="2703513"/>
          <p14:tracePt t="84114" x="9620250" y="2670175"/>
          <p14:tracePt t="84117" x="9620250" y="2644775"/>
          <p14:tracePt t="84132" x="9620250" y="2628900"/>
          <p14:tracePt t="84149" x="9604375" y="2587625"/>
          <p14:tracePt t="84157" x="9578975" y="2562225"/>
          <p14:tracePt t="84165" x="9545638" y="2528888"/>
          <p14:tracePt t="84181" x="9471025" y="2505075"/>
          <p14:tracePt t="84189" x="9429750" y="2487613"/>
          <p14:tracePt t="84198" x="9388475" y="2471738"/>
          <p14:tracePt t="84216" x="9331325" y="2446338"/>
          <p14:tracePt t="84221" x="9288463" y="2430463"/>
          <p14:tracePt t="84232" x="9247188" y="2413000"/>
          <p14:tracePt t="84248" x="9197975" y="2405063"/>
          <p14:tracePt t="84254" x="9172575" y="2387600"/>
          <p14:tracePt t="84265" x="9148763" y="2371725"/>
          <p14:tracePt t="84282" x="9115425" y="2355850"/>
          <p14:tracePt t="84286" x="9090025" y="2355850"/>
          <p14:tracePt t="84299" x="9056688" y="2355850"/>
          <p14:tracePt t="84314" x="9015413" y="2346325"/>
          <p14:tracePt t="84318" x="8999538" y="2346325"/>
          <p14:tracePt t="84331" x="8974138" y="2346325"/>
          <p14:tracePt t="84349" x="8924925" y="2346325"/>
          <p14:tracePt t="84351" x="8899525" y="2346325"/>
          <p14:tracePt t="84365" x="8874125" y="2346325"/>
          <p14:tracePt t="84382" x="8824913" y="2371725"/>
          <p14:tracePt t="84383" x="8816975" y="2387600"/>
          <p14:tracePt t="84398" x="8799513" y="2387600"/>
          <p14:tracePt t="84399" x="8783638" y="2405063"/>
          <p14:tracePt t="84416" x="8758238" y="2413000"/>
          <p14:tracePt t="84423" x="8758238" y="2430463"/>
          <p14:tracePt t="84448" x="8742363" y="2446338"/>
          <p14:tracePt t="84455" x="8742363" y="2454275"/>
          <p14:tracePt t="84465" x="8724900" y="2487613"/>
          <p14:tracePt t="84482" x="8709025" y="2546350"/>
          <p14:tracePt t="84487" x="8699500" y="2587625"/>
          <p14:tracePt t="84498" x="8699500" y="2620963"/>
          <p14:tracePt t="84515" x="8683625" y="2686050"/>
          <p14:tracePt t="84520" x="8683625" y="2719388"/>
          <p14:tracePt t="84532" x="8667750" y="2744788"/>
          <p14:tracePt t="84549" x="8667750" y="2778125"/>
          <p14:tracePt t="84552" x="8667750" y="2786063"/>
          <p14:tracePt t="84584" x="8667750" y="2803525"/>
          <p14:tracePt t="84624" x="8667750" y="2819400"/>
          <p14:tracePt t="84632" x="8683625" y="2819400"/>
          <p14:tracePt t="84649" x="8683625" y="2836863"/>
          <p14:tracePt t="84656" x="8699500" y="2836863"/>
          <p14:tracePt t="84665" x="8709025" y="2844800"/>
          <p14:tracePt t="84683" x="8742363" y="2886075"/>
          <p14:tracePt t="84689" x="8766175" y="2919413"/>
          <p14:tracePt t="84698" x="8799513" y="2935288"/>
          <p14:tracePt t="84715" x="8858250" y="3001963"/>
          <p14:tracePt t="84721" x="8915400" y="3035300"/>
          <p14:tracePt t="84732" x="8956675" y="3076575"/>
          <p14:tracePt t="84749" x="9056688" y="3135313"/>
          <p14:tracePt t="84753" x="9097963" y="3159125"/>
          <p14:tracePt t="84765" x="9156700" y="3192463"/>
          <p14:tracePt t="84781" x="9272588" y="3233738"/>
          <p14:tracePt t="84785" x="9313863" y="3251200"/>
          <p14:tracePt t="84799" x="9372600" y="3267075"/>
          <p14:tracePt t="84816" x="9463088" y="3275013"/>
          <p14:tracePt t="84818" x="9488488" y="3275013"/>
          <p14:tracePt t="84831" x="9529763" y="3292475"/>
          <p14:tracePt t="84848" x="9588500" y="3292475"/>
          <p14:tracePt t="84850" x="9604375" y="3308350"/>
          <p14:tracePt t="84865" x="9620250" y="3308350"/>
          <p14:tracePt t="84866" x="9629775" y="3308350"/>
          <p14:tracePt t="84883" x="9645650" y="3308350"/>
          <p14:tracePt t="84890" x="9663113" y="3308350"/>
          <p14:tracePt t="84915" x="9686925" y="3308350"/>
          <p14:tracePt t="84922" x="9704388" y="3308350"/>
          <p14:tracePt t="84932" x="9737725" y="3292475"/>
          <p14:tracePt t="84950" x="9820275" y="3251200"/>
          <p14:tracePt t="84954" x="9861550" y="3233738"/>
          <p14:tracePt t="84965" x="9894888" y="3217863"/>
          <p14:tracePt t="84981" x="9977438" y="3176588"/>
          <p14:tracePt t="84986" x="10018713" y="3159125"/>
          <p14:tracePt t="84998" x="10036175" y="3151188"/>
          <p14:tracePt t="85016" x="10077450" y="3135313"/>
          <p14:tracePt t="85019" x="10093325" y="3135313"/>
          <p14:tracePt t="85035" x="10110788" y="3117850"/>
          <p14:tracePt t="85059" x="10118725" y="3117850"/>
          <p14:tracePt t="85123" x="10118725" y="3101975"/>
          <p14:tracePt t="85172" x="10134600" y="3101975"/>
          <p14:tracePt t="85188" x="10152063" y="3101975"/>
          <p14:tracePt t="85199" x="10152063" y="3092450"/>
          <p14:tracePt t="85204" x="10167938" y="3092450"/>
          <p14:tracePt t="85213" x="10175875" y="3092450"/>
          <p14:tracePt t="85228" x="10193338" y="3092450"/>
          <p14:tracePt t="85236" x="10209213" y="3092450"/>
          <p14:tracePt t="85244" x="10226675" y="3076575"/>
          <p14:tracePt t="85260" x="10234613" y="3076575"/>
          <p14:tracePt t="85268" x="10250488" y="3076575"/>
          <p14:tracePt t="85276" x="10267950" y="3060700"/>
          <p14:tracePt t="85284" x="10293350" y="3060700"/>
          <p14:tracePt t="85297" x="10309225" y="3060700"/>
          <p14:tracePt t="85301" x="10325100" y="3060700"/>
          <p14:tracePt t="85313" x="10350500" y="3060700"/>
          <p14:tracePt t="85332" x="10391775" y="3051175"/>
          <p14:tracePt t="85333" x="10425113" y="3051175"/>
          <p14:tracePt t="85347" x="10450513" y="3051175"/>
          <p14:tracePt t="85364" x="10483850" y="3051175"/>
          <p14:tracePt t="85365" x="10491788" y="3051175"/>
          <p14:tracePt t="85380" x="10507663" y="3051175"/>
          <p14:tracePt t="85399" x="10525125" y="3051175"/>
          <p14:tracePt t="85399" x="10541000" y="3051175"/>
          <p14:tracePt t="85414" x="10550525" y="3051175"/>
          <p14:tracePt t="85453" x="10566400" y="3035300"/>
          <p14:tracePt t="85461" x="10582275" y="3035300"/>
          <p14:tracePt t="85469" x="10599738" y="3035300"/>
          <p14:tracePt t="85478" x="10607675" y="3017838"/>
          <p14:tracePt t="85486" x="10641013" y="3017838"/>
          <p14:tracePt t="85497" x="10656888" y="3001963"/>
          <p14:tracePt t="85502" x="10682288" y="3001963"/>
          <p14:tracePt t="85514" x="10699750" y="2994025"/>
          <p14:tracePt t="85531" x="10723563" y="2976563"/>
          <p14:tracePt t="85534" x="10741025" y="2976563"/>
          <p14:tracePt t="85566" x="10756900" y="2976563"/>
          <p14:tracePt t="86033" x="10741025" y="2976563"/>
          <p14:tracePt t="86049" x="10741025" y="2994025"/>
          <p14:tracePt t="86090" x="10723563" y="2994025"/>
          <p14:tracePt t="86114" x="10723563" y="3001963"/>
          <p14:tracePt t="86138" x="10707688" y="3001963"/>
          <p14:tracePt t="86186" x="10699750" y="3017838"/>
          <p14:tracePt t="86210" x="10682288" y="3017838"/>
          <p14:tracePt t="86227" x="10682288" y="3035300"/>
          <p14:tracePt t="86235" x="10666413" y="3035300"/>
          <p14:tracePt t="86259" x="10656888" y="3035300"/>
          <p14:tracePt t="86291" x="10641013" y="3035300"/>
          <p14:tracePt t="86307" x="10625138" y="3035300"/>
          <p14:tracePt t="86331" x="10607675" y="3035300"/>
          <p14:tracePt t="86356" x="10599738" y="3035300"/>
          <p14:tracePt t="86372" x="10582275" y="3035300"/>
          <p14:tracePt t="86404" x="10566400" y="3035300"/>
          <p14:tracePt t="86436" x="10550525" y="3035300"/>
          <p14:tracePt t="86452" x="10541000" y="3035300"/>
          <p14:tracePt t="86468" x="10525125" y="3035300"/>
          <p14:tracePt t="86484" x="10507663" y="3035300"/>
          <p14:tracePt t="86492" x="10491788" y="3035300"/>
          <p14:tracePt t="86516" x="10483850" y="3035300"/>
          <p14:tracePt t="86533" x="10466388" y="3035300"/>
          <p14:tracePt t="86541" x="10466388" y="3017838"/>
          <p14:tracePt t="91393" x="10483850" y="2976563"/>
          <p14:tracePt t="91401" x="10541000" y="2935288"/>
          <p14:tracePt t="91409" x="10607675" y="2836863"/>
          <p14:tracePt t="91417" x="10699750" y="2728913"/>
          <p14:tracePt t="91425" x="10815638" y="2620963"/>
          <p14:tracePt t="91433" x="10939463" y="2471738"/>
          <p14:tracePt t="91447" x="11039475" y="2346325"/>
          <p14:tracePt t="91449" x="11155363" y="2197100"/>
          <p14:tracePt t="91465" x="11214100" y="2139950"/>
          <p14:tracePt t="91482" x="11304588" y="2055813"/>
          <p14:tracePt t="91482" x="11461750" y="1882775"/>
          <p14:tracePt t="91489" x="11520488" y="1841500"/>
          <p14:tracePt t="91497" x="11561763" y="1782763"/>
          <p14:tracePt t="91514" x="11661775" y="1708150"/>
          <p14:tracePt t="91521" x="11685588" y="1666875"/>
          <p14:tracePt t="91532" x="11736388" y="1641475"/>
          <p14:tracePt t="91549" x="11818938" y="1566863"/>
          <p14:tracePt t="91554" x="11834813" y="1550988"/>
          <p14:tracePt t="91563" x="11876088" y="1525588"/>
          <p14:tracePt t="91581" x="11934825" y="1484313"/>
          <p14:tracePt t="91586" x="11950700" y="1468438"/>
          <p14:tracePt t="91598" x="11960225" y="1435100"/>
          <p14:tracePt t="91615" x="12001500" y="1393825"/>
          <p14:tracePt t="91618" x="12017375" y="1350963"/>
          <p14:tracePt t="91630" x="12017375" y="1327150"/>
          <p14:tracePt t="91648" x="12034838" y="1211263"/>
          <p14:tracePt t="91650" x="12034838" y="1136650"/>
          <p14:tracePt t="91665" x="12034838" y="1052513"/>
          <p14:tracePt t="91682" x="11993563" y="879475"/>
          <p14:tracePt t="91683" x="11960225" y="763588"/>
          <p14:tracePt t="91691" x="11918950" y="663575"/>
          <p14:tracePt t="91699" x="11893550" y="571500"/>
          <p14:tracePt t="91714" x="11834813" y="488950"/>
          <p14:tracePt t="91716" x="11785600" y="414338"/>
          <p14:tracePt t="91731" x="11685588" y="290513"/>
          <p14:tracePt t="91749" x="11561763" y="174625"/>
          <p14:tracePt t="91755" x="11487150" y="115888"/>
          <p14:tracePt t="91763" x="11428413" y="58738"/>
          <p14:tracePt t="92835" x="10782300" y="74613"/>
          <p14:tracePt t="92835" x="10764838" y="141288"/>
          <p14:tracePt t="92835" x="10756900" y="257175"/>
          <p14:tracePt t="92835" x="10723563" y="390525"/>
          <p14:tracePt t="92835" x="10707688" y="488950"/>
          <p14:tracePt t="92835" x="10682288" y="588963"/>
          <p14:tracePt t="92835" x="10656888" y="688975"/>
          <p14:tracePt t="92835" x="10641013" y="804863"/>
          <p14:tracePt t="92835" x="10582275" y="977900"/>
          <p14:tracePt t="92835" x="10541000" y="1103313"/>
          <p14:tracePt t="92835" x="10491788" y="1235075"/>
          <p14:tracePt t="92835" x="10425113" y="1409700"/>
          <p14:tracePt t="92835" x="10350500" y="1584325"/>
          <p14:tracePt t="92835" x="10275888" y="1782763"/>
          <p14:tracePt t="92835" x="10209213" y="1973263"/>
          <p14:tracePt t="92835" x="10052050" y="2371725"/>
          <p14:tracePt t="92835" x="9952038" y="2570163"/>
          <p14:tracePt t="92835" x="9902825" y="2670175"/>
          <p14:tracePt t="92835" x="9844088" y="2760663"/>
          <p14:tracePt t="92835" x="9761538" y="2886075"/>
          <p14:tracePt t="92835" x="9720263" y="2935288"/>
          <p14:tracePt t="92835" x="9678988" y="2976563"/>
          <p14:tracePt t="92835" x="9578975" y="3035300"/>
          <p14:tracePt t="92835" x="9529763" y="3076575"/>
          <p14:tracePt t="92835" x="9504363" y="3076575"/>
          <p14:tracePt t="92835" x="9388475" y="3135313"/>
          <p14:tracePt t="92835" x="9331325" y="3151188"/>
          <p14:tracePt t="92835" x="9272588" y="3159125"/>
          <p14:tracePt t="92835" x="9148763" y="3176588"/>
          <p14:tracePt t="92835" x="9074150" y="3209925"/>
          <p14:tracePt t="92835" x="8982075" y="3217863"/>
          <p14:tracePt t="92835" x="8824913" y="3251200"/>
          <p14:tracePt t="92835" x="8758238" y="3251200"/>
          <p14:tracePt t="92835" x="8624888" y="3275013"/>
          <p14:tracePt t="92835" x="8567738" y="3292475"/>
          <p14:tracePt t="92835" x="8493125" y="3308350"/>
          <p14:tracePt t="92835" x="8426450" y="3308350"/>
          <p14:tracePt t="92835" x="8369300" y="3316288"/>
          <p14:tracePt t="92835" x="8310563" y="3333750"/>
          <p14:tracePt t="92835" x="8251825" y="3333750"/>
          <p14:tracePt t="92835" x="8228013" y="3349625"/>
          <p14:tracePt t="92835" x="8169275" y="3367088"/>
          <p14:tracePt t="92835" x="8112125" y="3367088"/>
          <p14:tracePt t="92835" x="8078788" y="3375025"/>
          <p14:tracePt t="92835" x="8061325" y="3375025"/>
          <p14:tracePt t="92835" x="8020050" y="3390900"/>
          <p14:tracePt t="92835" x="7994650" y="3408363"/>
          <p14:tracePt t="92835" x="7978775" y="3424238"/>
          <p14:tracePt t="92835" x="7953375" y="3433763"/>
          <p14:tracePt t="92835" x="7920038" y="3449638"/>
          <p14:tracePt t="92835" x="7904163" y="3482975"/>
          <p14:tracePt t="92835" x="7862888" y="3508375"/>
          <p14:tracePt t="92835" x="7862888" y="3524250"/>
          <p14:tracePt t="92835" x="7862888" y="3541713"/>
          <p14:tracePt t="92835" x="7862888" y="3549650"/>
          <p14:tracePt t="92835" x="7862888" y="3582988"/>
          <p14:tracePt t="92835" x="7862888" y="3590925"/>
          <p14:tracePt t="92835" x="7862888" y="3624263"/>
          <p14:tracePt t="92835" x="7862888" y="3706813"/>
          <p14:tracePt t="92835" x="7862888" y="3722688"/>
          <p14:tracePt t="92835" x="7862888" y="3781425"/>
          <p14:tracePt t="92835" x="7862888" y="3840163"/>
          <p14:tracePt t="92835" x="7862888" y="3863975"/>
          <p14:tracePt t="92835" x="7862888" y="3914775"/>
          <p14:tracePt t="92835" x="7862888" y="3979863"/>
          <p14:tracePt t="92835" x="7862888" y="4038600"/>
          <p14:tracePt t="92835" x="7862888" y="4071938"/>
          <p14:tracePt t="92835" x="7862888" y="4138613"/>
          <p14:tracePt t="92835" x="7862888" y="4171950"/>
          <p14:tracePt t="92835" x="7862888" y="4237038"/>
          <p14:tracePt t="92835" x="7862888" y="4295775"/>
          <p14:tracePt t="92835" x="7862888" y="4344988"/>
          <p14:tracePt t="92835" x="7862888" y="4370388"/>
          <p14:tracePt t="92835" x="7862888" y="4445000"/>
          <p14:tracePt t="92835" x="7845425" y="4452938"/>
          <p14:tracePt t="92835" x="7845425" y="4486275"/>
          <p14:tracePt t="92835" x="7837488" y="4511675"/>
          <p14:tracePt t="92835" x="7821613" y="4545013"/>
          <p14:tracePt t="92835" x="7804150" y="4560888"/>
          <p14:tracePt t="92835" x="7796213" y="4602163"/>
          <p14:tracePt t="92835" x="7780338" y="4627563"/>
          <p14:tracePt t="92835" x="7780338" y="4643438"/>
          <p14:tracePt t="92835" x="7780338" y="4660900"/>
          <p14:tracePt t="92835" x="7796213" y="4660900"/>
          <p14:tracePt t="92835" x="7804150" y="4660900"/>
          <p14:tracePt t="92835" x="7837488" y="4660900"/>
          <p14:tracePt t="92835" x="7878763" y="4660900"/>
          <p14:tracePt t="92835" x="7920038" y="4660900"/>
          <p14:tracePt t="92835" x="7978775" y="4660900"/>
          <p14:tracePt t="92835" x="8020050" y="4660900"/>
          <p14:tracePt t="92835" x="8112125" y="4643438"/>
          <p14:tracePt t="92835" x="8177213" y="4627563"/>
          <p14:tracePt t="92835" x="8443913" y="4586288"/>
          <p14:tracePt t="92835" x="8567738" y="4568825"/>
          <p14:tracePt t="92835" x="8624888" y="4560888"/>
          <p14:tracePt t="92835" x="8758238" y="4545013"/>
          <p14:tracePt t="92835" x="8982075" y="4527550"/>
          <p14:tracePt t="92835" x="9097963" y="4511675"/>
          <p14:tracePt t="92835" x="9197975" y="4511675"/>
          <p14:tracePt t="92835" x="9363075" y="4511675"/>
          <p14:tracePt t="92835" x="9413875" y="4511675"/>
          <p14:tracePt t="92835" x="9447213" y="4511675"/>
          <p14:tracePt t="92835" x="9545638" y="4502150"/>
          <p14:tracePt t="92835" x="9578975" y="4502150"/>
          <p14:tracePt t="92835" x="9620250" y="4502150"/>
          <p14:tracePt t="92835" x="9663113" y="4486275"/>
          <p14:tracePt t="92835" x="9678988" y="4486275"/>
          <p14:tracePt t="92835" x="9686925" y="4470400"/>
          <p14:tracePt t="92835" x="9686925" y="4452938"/>
          <p14:tracePt t="92835" x="9678988" y="4452938"/>
          <p14:tracePt t="92835" x="9663113" y="4445000"/>
          <p14:tracePt t="92835" x="9645650" y="4445000"/>
          <p14:tracePt t="92835" x="9629775" y="4445000"/>
          <p14:tracePt t="92835" x="9604375" y="4445000"/>
          <p14:tracePt t="92835" x="9578975" y="4427538"/>
          <p14:tracePt t="92835" x="9529763" y="4427538"/>
          <p14:tracePt t="92835" x="9488488" y="4427538"/>
          <p14:tracePt t="92835" x="9413875" y="4427538"/>
          <p14:tracePt t="92835" x="9347200" y="4427538"/>
          <p14:tracePt t="92835" x="9256713" y="4427538"/>
          <p14:tracePt t="92835" x="9172575" y="4427538"/>
          <p14:tracePt t="92835" x="8999538" y="4427538"/>
          <p14:tracePt t="92835" x="8874125" y="4427538"/>
          <p14:tracePt t="92835" x="8699500" y="4445000"/>
          <p14:tracePt t="92835" x="8583613" y="4445000"/>
          <p14:tracePt t="92835" x="8493125" y="4470400"/>
          <p14:tracePt t="92835" x="8277225" y="4486275"/>
          <p14:tracePt t="92835" x="8194675" y="4502150"/>
          <p14:tracePt t="92835" x="8112125" y="4511675"/>
          <p14:tracePt t="92835" x="7962900" y="4527550"/>
          <p14:tracePt t="92835" x="7896225" y="4545013"/>
          <p14:tracePt t="92835" x="7837488" y="4545013"/>
          <p14:tracePt t="92835" x="7737475" y="4560888"/>
          <p14:tracePt t="92835" x="7721600" y="4568825"/>
          <p14:tracePt t="92835" x="7680325" y="4568825"/>
          <p14:tracePt t="92835" x="7588250" y="4586288"/>
          <p14:tracePt t="92835" x="7564438" y="4586288"/>
          <p14:tracePt t="92835" x="7531100" y="4602163"/>
          <p14:tracePt t="92835" x="7464425" y="4602163"/>
          <p14:tracePt t="92835" x="7415213" y="4619625"/>
          <p14:tracePt t="92835" x="7348538" y="4627563"/>
          <p14:tracePt t="92835" x="7289800" y="4643438"/>
          <p14:tracePt t="92835" x="7248525" y="4660900"/>
          <p14:tracePt t="92835" x="7215188" y="4660900"/>
          <p14:tracePt t="92835" x="7158038" y="4668838"/>
          <p14:tracePt t="92835" x="7116763" y="4684713"/>
          <p14:tracePt t="92835" x="7073900" y="4702175"/>
          <p14:tracePt t="92835" x="7032625" y="4718050"/>
          <p14:tracePt t="92835" x="6999288" y="4727575"/>
          <p14:tracePt t="92835" x="6975475" y="4743450"/>
          <p14:tracePt t="92835" x="6916738" y="4776788"/>
          <p14:tracePt t="92835" x="6883400" y="4776788"/>
          <p14:tracePt t="92835" x="6875463" y="4784725"/>
          <p14:tracePt t="92835" x="6826250" y="4802188"/>
          <p14:tracePt t="92835" x="6818313" y="4802188"/>
          <p14:tracePt t="92835" x="6800850" y="4818063"/>
          <p14:tracePt t="92835" x="6767513" y="4833938"/>
          <p14:tracePt t="92835" x="6759575" y="4833938"/>
          <p14:tracePt t="92835" x="6726238" y="4833938"/>
          <p14:tracePt t="92835" x="6718300" y="4833938"/>
          <p14:tracePt t="92835" x="6700838" y="4833938"/>
          <p14:tracePt t="92835" x="6684963" y="4833938"/>
          <p14:tracePt t="92835" x="6667500" y="4833938"/>
          <p14:tracePt t="92835" x="6659563" y="4818063"/>
          <p14:tracePt t="92835" x="6643688" y="4818063"/>
          <p14:tracePt t="92835" x="6626225" y="4802188"/>
          <p14:tracePt t="92835" x="6610350" y="4802188"/>
          <p14:tracePt t="92835" x="6602413" y="4784725"/>
          <p14:tracePt t="92835" x="6584950" y="4784725"/>
          <p14:tracePt t="92835" x="6569075" y="4776788"/>
          <p14:tracePt t="92835" x="6551613" y="4776788"/>
          <p14:tracePt t="92835" x="6543675" y="4759325"/>
          <p14:tracePt t="92835" x="6510338" y="4743450"/>
          <p14:tracePt t="92835" x="6502400" y="4727575"/>
          <p14:tracePt t="92835" x="6486525" y="4727575"/>
          <p14:tracePt t="92835" x="6469063" y="4727575"/>
          <p14:tracePt t="92835" x="6453188" y="4727575"/>
          <p14:tracePt t="92835" x="6443663" y="4727575"/>
          <p14:tracePt t="92835" x="6427788" y="4727575"/>
          <p14:tracePt t="92835" x="6411913" y="4727575"/>
          <p14:tracePt t="92835" x="6427788" y="4727575"/>
          <p14:tracePt t="92835" x="6427788" y="4718050"/>
          <p14:tracePt t="92835" x="6443663" y="4718050"/>
          <p14:tracePt t="92835" x="6453188" y="4718050"/>
          <p14:tracePt t="92835" x="6486525" y="4718050"/>
          <p14:tracePt t="92835" x="6502400" y="4702175"/>
          <p14:tracePt t="92835" x="6543675" y="4702175"/>
          <p14:tracePt t="92835" x="6584950" y="4702175"/>
          <p14:tracePt t="92835" x="6626225" y="4684713"/>
          <p14:tracePt t="92835" x="6684963" y="4660900"/>
          <p14:tracePt t="92835" x="6743700" y="4643438"/>
          <p14:tracePt t="92835" x="6818313" y="4627563"/>
          <p14:tracePt t="92835" x="6958013" y="4568825"/>
          <p14:tracePt t="92835" x="7032625" y="4545013"/>
          <p14:tracePt t="92835" x="7099300" y="4511675"/>
          <p14:tracePt t="92835" x="7415213" y="4370388"/>
          <p14:tracePt t="92835" x="7523163" y="4311650"/>
          <p14:tracePt t="92835" x="7621588" y="4254500"/>
          <p14:tracePt t="92835" x="7837488" y="4129088"/>
          <p14:tracePt t="92835" x="7904163" y="4097338"/>
          <p14:tracePt t="92835" x="8020050" y="4038600"/>
          <p14:tracePt t="92835" x="8120063" y="3997325"/>
          <p14:tracePt t="92835" x="8120063" y="3971925"/>
          <p14:tracePt t="92835" x="8135938" y="3897313"/>
          <p14:tracePt t="92835" x="8177213" y="3797300"/>
          <p14:tracePt t="92835" x="8228013" y="3698875"/>
          <p14:tracePt t="92835" x="8269288" y="3582988"/>
          <p14:tracePt t="92835" x="8410575" y="3192463"/>
          <p14:tracePt t="92835" x="8526463" y="2901950"/>
          <p14:tracePt t="92835" x="8624888" y="2628900"/>
          <p14:tracePt t="92835" x="8766175" y="2297113"/>
          <p14:tracePt t="92835" x="8915400" y="1998663"/>
          <p14:tracePt t="92835" x="8982075" y="1857375"/>
          <p14:tracePt t="92835" x="9115425" y="1566863"/>
          <p14:tracePt t="92835" x="9247188" y="1276350"/>
          <p14:tracePt t="92835" x="9471025" y="804863"/>
          <p14:tracePt t="92835" x="9578975" y="604838"/>
          <p14:tracePt t="92835" x="9686925" y="414338"/>
          <p14:tracePt t="92835" x="9794875" y="257175"/>
          <p14:tracePt t="92835" x="9820275" y="231775"/>
          <p14:tracePt t="92835" x="9844088" y="198438"/>
          <p14:tracePt t="92835" x="9918700" y="157163"/>
          <p14:tracePt t="92835" x="10018713" y="74613"/>
          <p14:tracePt t="105239" x="7978775" y="25400"/>
          <p14:tracePt t="105239" x="7796213" y="141288"/>
          <p14:tracePt t="105239" x="7580313" y="273050"/>
          <p14:tracePt t="105239" x="7389813" y="390525"/>
          <p14:tracePt t="105239" x="7032625" y="671513"/>
          <p14:tracePt t="105239" x="6859588" y="820738"/>
          <p14:tracePt t="105239" x="6700838" y="962025"/>
          <p14:tracePt t="105239" x="6543675" y="1136650"/>
          <p14:tracePt t="105239" x="6211888" y="1492250"/>
          <p14:tracePt t="105239" x="6054725" y="1651000"/>
          <p14:tracePt t="105239" x="5905500" y="1808163"/>
          <p14:tracePt t="105239" x="5722938" y="1998663"/>
          <p14:tracePt t="105239" x="5622925" y="2114550"/>
          <p14:tracePt t="105239" x="5424488" y="2289175"/>
          <p14:tracePt t="105239" x="5216525" y="2487613"/>
          <p14:tracePt t="105239" x="5133975" y="2603500"/>
          <p14:tracePt t="105239" x="4959350" y="2860675"/>
          <p14:tracePt t="105239" x="4860925" y="3001963"/>
          <p14:tracePt t="105239" x="4827588" y="3060700"/>
          <p14:tracePt t="105239" x="4760913" y="3209925"/>
          <p14:tracePt t="105239" x="4702175" y="3333750"/>
          <p14:tracePt t="105239" x="4586288" y="3541713"/>
          <p14:tracePt t="105239" x="4545013" y="3665538"/>
          <p14:tracePt t="105239" x="4486275" y="3797300"/>
          <p14:tracePt t="105239" x="4411663" y="3956050"/>
          <p14:tracePt t="105239" x="4354513" y="4129088"/>
          <p14:tracePt t="105239" x="4346575" y="4171950"/>
          <p14:tracePt t="105239" x="4313238" y="4237038"/>
          <p14:tracePt t="105239" x="4271963" y="4237038"/>
          <p14:tracePt t="105239" x="4213225" y="4237038"/>
          <p14:tracePt t="105239" x="4154488" y="4237038"/>
          <p14:tracePt t="105239" x="4079875" y="4237038"/>
          <p14:tracePt t="105239" x="4022725" y="4229100"/>
          <p14:tracePt t="105239" x="3914775" y="4187825"/>
          <p14:tracePt t="105239" x="3798888" y="4138613"/>
          <p14:tracePt t="105239" x="3665538" y="4079875"/>
          <p14:tracePt t="105239" x="3508375" y="4013200"/>
          <p14:tracePt t="105239" x="3235325" y="3840163"/>
          <p14:tracePt t="105239" x="3076575" y="3740150"/>
          <p14:tracePt t="105239" x="2935288" y="3640138"/>
          <p14:tracePt t="105239" x="2628900" y="3390900"/>
          <p14:tracePt t="105239" x="2487613" y="3267075"/>
          <p14:tracePt t="105239" x="2330450" y="3117850"/>
          <p14:tracePt t="105239" x="2173288" y="2976563"/>
          <p14:tracePt t="105239" x="2024063" y="2803525"/>
          <p14:tracePt t="105239" x="1898650" y="2644775"/>
          <p14:tracePt t="105239" x="1782763" y="2471738"/>
          <p14:tracePt t="105239" x="1684338" y="2297113"/>
          <p14:tracePt t="105239" x="1492250" y="1924050"/>
          <p14:tracePt t="105239" x="1435100" y="1757363"/>
          <p14:tracePt t="105239" x="1393825" y="1584325"/>
          <p14:tracePt t="105239" x="1376363" y="1350963"/>
          <p14:tracePt t="105239" x="1376363" y="1235075"/>
          <p14:tracePt t="105239" x="1376363" y="1136650"/>
          <p14:tracePt t="105239" x="1484313" y="887413"/>
          <p14:tracePt t="105239" x="1584325" y="804863"/>
          <p14:tracePt t="105239" x="1766888" y="671513"/>
          <p14:tracePt t="105239" x="2181225" y="473075"/>
          <p14:tracePt t="105239" x="2454275" y="390525"/>
          <p14:tracePt t="105239" x="2613025" y="347663"/>
          <p14:tracePt t="105239" x="3467100" y="157163"/>
          <p14:tracePt t="105239" x="3881438" y="82550"/>
          <p14:tracePt t="105239" x="4313238" y="41275"/>
          <p14:tracePt t="118753" x="10550525" y="141288"/>
          <p14:tracePt t="118762" x="10466388" y="347663"/>
          <p14:tracePt t="118766" x="10367963" y="530225"/>
          <p14:tracePt t="118774" x="10250488" y="730250"/>
          <p14:tracePt t="118794" x="9994900" y="1152525"/>
          <p14:tracePt t="118802" x="9737725" y="1509713"/>
          <p14:tracePt t="118804" x="9563100" y="1757363"/>
          <p14:tracePt t="118820" x="9471025" y="1865313"/>
          <p14:tracePt t="118820" x="9305925" y="2081213"/>
          <p14:tracePt t="118836" x="8940800" y="2471738"/>
          <p14:tracePt t="118844" x="8766175" y="2628900"/>
          <p14:tracePt t="118853" x="8601075" y="2786063"/>
          <p14:tracePt t="118868" x="8235950" y="3035300"/>
          <p14:tracePt t="118876" x="8053388" y="3135313"/>
          <p14:tracePt t="118886" x="7845425" y="3217863"/>
          <p14:tracePt t="118902" x="7580313" y="3349625"/>
          <p14:tracePt t="118908" x="7431088" y="3408363"/>
          <p14:tracePt t="118919" x="7307263" y="3482975"/>
          <p14:tracePt t="118935" x="7091363" y="3565525"/>
          <p14:tracePt t="118940" x="6999288" y="3606800"/>
          <p14:tracePt t="118952" x="6916738" y="3648075"/>
          <p14:tracePt t="118969" x="6800850" y="3706813"/>
          <p14:tracePt t="118973" x="6767513" y="3722688"/>
          <p14:tracePt t="118986" x="6726238" y="3756025"/>
          <p14:tracePt t="119001" x="6684963" y="3781425"/>
          <p14:tracePt t="119005" x="6667500" y="3781425"/>
          <p14:tracePt t="119713" x="6667500" y="3797300"/>
          <p14:tracePt t="119721" x="6667500" y="3822700"/>
          <p14:tracePt t="119729" x="6659563" y="3856038"/>
          <p14:tracePt t="119738" x="6643688" y="3881438"/>
          <p14:tracePt t="119746" x="6626225" y="3938588"/>
          <p14:tracePt t="119753" x="6602413" y="3979863"/>
          <p14:tracePt t="119768" x="6584950" y="4054475"/>
          <p14:tracePt t="119770" x="6569075" y="4113213"/>
          <p14:tracePt t="119785" x="6551613" y="4171950"/>
          <p14:tracePt t="119802" x="6543675" y="4237038"/>
          <p14:tracePt t="119803" x="6510338" y="4370388"/>
          <p14:tracePt t="119810" x="6510338" y="4427538"/>
          <p14:tracePt t="119818" x="6502400" y="4486275"/>
          <p14:tracePt t="119835" x="6502400" y="4545013"/>
          <p14:tracePt t="119835" x="6502400" y="4602163"/>
          <p14:tracePt t="119842" x="6502400" y="4660900"/>
          <p14:tracePt t="119852" x="6502400" y="4718050"/>
          <p14:tracePt t="119869" x="6502400" y="4776788"/>
          <p14:tracePt t="119874" x="6502400" y="4818063"/>
          <p14:tracePt t="119884" x="6527800" y="4843463"/>
          <p14:tracePt t="119902" x="6551613" y="4884738"/>
          <p14:tracePt t="119907" x="6569075" y="4900613"/>
          <p14:tracePt t="119919" x="6584950" y="4918075"/>
          <p14:tracePt t="119936" x="6626225" y="4933950"/>
          <p14:tracePt t="119939" x="6643688" y="4933950"/>
          <p14:tracePt t="119951" x="6667500" y="4941888"/>
          <p14:tracePt t="119968" x="6700838" y="4941888"/>
          <p14:tracePt t="119971" x="6726238" y="4941888"/>
          <p14:tracePt t="119986" x="6759575" y="4941888"/>
          <p14:tracePt t="120003" x="6800850" y="4918075"/>
          <p14:tracePt t="120004" x="6826250" y="4918075"/>
          <p14:tracePt t="120011" x="6859588" y="4900613"/>
          <p14:tracePt t="120019" x="6875463" y="4884738"/>
          <p14:tracePt t="120036" x="6900863" y="4876800"/>
          <p14:tracePt t="120037" x="6916738" y="4859338"/>
          <p14:tracePt t="120043" x="6934200" y="4843463"/>
          <p14:tracePt t="120053" x="6942138" y="4843463"/>
          <p14:tracePt t="120070" x="6958013" y="4833938"/>
          <p14:tracePt t="120076" x="6958013" y="4818063"/>
          <p14:tracePt t="120102" x="6975475" y="4776788"/>
          <p14:tracePt t="120108" x="6975475" y="4759325"/>
          <p14:tracePt t="120119" x="6975475" y="4718050"/>
          <p14:tracePt t="120136" x="6975475" y="4668838"/>
          <p14:tracePt t="120140" x="6975475" y="4643438"/>
          <p14:tracePt t="120151" x="6975475" y="4619625"/>
          <p14:tracePt t="120169" x="6942138" y="4545013"/>
          <p14:tracePt t="120172" x="6916738" y="4527550"/>
          <p14:tracePt t="120186" x="6900863" y="4502150"/>
          <p14:tracePt t="120203" x="6859588" y="4470400"/>
          <p14:tracePt t="120205" x="6842125" y="4452938"/>
          <p14:tracePt t="120218" x="6826250" y="4445000"/>
          <p14:tracePt t="120235" x="6759575" y="4427538"/>
          <p14:tracePt t="120237" x="6726238" y="4427538"/>
          <p14:tracePt t="120252" x="6700838" y="4427538"/>
          <p14:tracePt t="120270" x="6643688" y="4445000"/>
          <p14:tracePt t="120270" x="6551613" y="4470400"/>
          <p14:tracePt t="120277" x="6510338" y="4502150"/>
          <p14:tracePt t="120285" x="6486525" y="4511675"/>
          <p14:tracePt t="120302" x="6427788" y="4545013"/>
          <p14:tracePt t="120309" x="6411913" y="4545013"/>
          <p14:tracePt t="120319" x="6394450" y="4560888"/>
          <p14:tracePt t="120336" x="6386513" y="4568825"/>
          <p14:tracePt t="120342" x="6386513" y="4586288"/>
          <p14:tracePt t="120351" x="6353175" y="4619625"/>
          <p14:tracePt t="120368" x="6327775" y="4727575"/>
          <p14:tracePt t="120374" x="6311900" y="4784725"/>
          <p14:tracePt t="120386" x="6294438" y="4843463"/>
          <p14:tracePt t="120403" x="6270625" y="4992688"/>
          <p14:tracePt t="120406" x="6270625" y="5075238"/>
          <p14:tracePt t="120418" x="6270625" y="5149850"/>
          <p14:tracePt t="120435" x="6270625" y="5265738"/>
          <p14:tracePt t="120438" x="6286500" y="5314950"/>
          <p14:tracePt t="120452" x="6311900" y="5365750"/>
          <p14:tracePt t="120470" x="6394450" y="5448300"/>
          <p14:tracePt t="120472" x="6453188" y="5489575"/>
          <p14:tracePt t="120484" x="6510338" y="5530850"/>
          <p14:tracePt t="120502" x="6659563" y="5581650"/>
          <p14:tracePt t="120504" x="6726238" y="5605463"/>
          <p14:tracePt t="120519" x="6883400" y="5622925"/>
          <p14:tracePt t="120537" x="7042150" y="5622925"/>
          <p14:tracePt t="120543" x="7099300" y="5622925"/>
          <p14:tracePt t="120551" x="7158038" y="5622925"/>
          <p14:tracePt t="120569" x="7256463" y="5564188"/>
          <p14:tracePt t="120575" x="7315200" y="5522913"/>
          <p14:tracePt t="120586" x="7348538" y="5481638"/>
          <p14:tracePt t="120603" x="7405688" y="5389563"/>
          <p14:tracePt t="120607" x="7415213" y="5348288"/>
          <p14:tracePt t="120618" x="7431088" y="5291138"/>
          <p14:tracePt t="120635" x="7448550" y="5207000"/>
          <p14:tracePt t="120639" x="7448550" y="5132388"/>
          <p14:tracePt t="120652" x="7448550" y="5075238"/>
          <p14:tracePt t="120670" x="7448550" y="4941888"/>
          <p14:tracePt t="120672" x="7448550" y="4876800"/>
          <p14:tracePt t="120684" x="7431088" y="4802188"/>
          <p14:tracePt t="120702" x="7405688" y="4684713"/>
          <p14:tracePt t="120705" x="7373938" y="4643438"/>
          <p14:tracePt t="120719" x="7364413" y="4619625"/>
          <p14:tracePt t="120736" x="7348538" y="4586288"/>
          <p14:tracePt t="120737" x="7273925" y="4502150"/>
          <p14:tracePt t="120744" x="7248525" y="4486275"/>
          <p14:tracePt t="120752" x="7215188" y="4452938"/>
          <p14:tracePt t="120769" x="7150100" y="4445000"/>
          <p14:tracePt t="120776" x="7099300" y="4427538"/>
          <p14:tracePt t="120786" x="7042150" y="4427538"/>
          <p14:tracePt t="120803" x="6942138" y="4427538"/>
          <p14:tracePt t="120809" x="6900863" y="4427538"/>
          <p14:tracePt t="120818" x="6842125" y="4427538"/>
          <p14:tracePt t="120835" x="6726238" y="4470400"/>
          <p14:tracePt t="120841" x="6684963" y="4486275"/>
          <p14:tracePt t="120852" x="6659563" y="4486275"/>
          <p14:tracePt t="120870" x="6569075" y="4527550"/>
          <p14:tracePt t="120873" x="6543675" y="4527550"/>
          <p14:tracePt t="120884" x="6510338" y="4545013"/>
          <p14:tracePt t="120902" x="6453188" y="4586288"/>
          <p14:tracePt t="120905" x="6443663" y="4602163"/>
          <p14:tracePt t="120919" x="6411913" y="4619625"/>
          <p14:tracePt t="120937" x="6386513" y="4627563"/>
          <p14:tracePt t="120939" x="6369050" y="4643438"/>
          <p14:tracePt t="120951" x="6353175" y="4660900"/>
          <p14:tracePt t="120969" x="6337300" y="4684713"/>
          <p14:tracePt t="120971" x="6337300" y="4702175"/>
          <p14:tracePt t="120986" x="6327775" y="4718050"/>
          <p14:tracePt t="120986" x="6311900" y="4727575"/>
          <p14:tracePt t="121004" x="6294438" y="4784725"/>
          <p14:tracePt t="121010" x="6286500" y="4802188"/>
          <p14:tracePt t="121018" x="6286500" y="4833938"/>
          <p14:tracePt t="121037" x="6270625" y="4876800"/>
          <p14:tracePt t="121042" x="6270625" y="4884738"/>
          <p14:tracePt t="121053" x="6270625" y="4918075"/>
          <p14:tracePt t="121070" x="6270625" y="4992688"/>
          <p14:tracePt t="121074" x="6270625" y="5016500"/>
          <p14:tracePt t="121084" x="6270625" y="5049838"/>
          <p14:tracePt t="121102" x="6294438" y="5132388"/>
          <p14:tracePt t="121106" x="6311900" y="5149850"/>
          <p14:tracePt t="121119" x="6327775" y="5191125"/>
          <p14:tracePt t="121137" x="6369050" y="5249863"/>
          <p14:tracePt t="121139" x="6394450" y="5273675"/>
          <p14:tracePt t="121151" x="6411913" y="5291138"/>
          <p14:tracePt t="121169" x="6453188" y="5332413"/>
          <p14:tracePt t="121171" x="6469063" y="5348288"/>
          <p14:tracePt t="121186" x="6502400" y="5348288"/>
          <p14:tracePt t="121203" x="6543675" y="5365750"/>
          <p14:tracePt t="121204" x="6551613" y="5365750"/>
          <p14:tracePt t="121211" x="6569075" y="5365750"/>
          <p14:tracePt t="121219" x="6584950" y="5365750"/>
          <p14:tracePt t="121235" x="6602413" y="5365750"/>
          <p14:tracePt t="121236" x="6610350" y="5365750"/>
          <p14:tracePt t="121244" x="6643688" y="5365750"/>
          <p14:tracePt t="121252" x="6667500" y="5365750"/>
          <p14:tracePt t="121270" x="6726238" y="5314950"/>
          <p14:tracePt t="121276" x="6759575" y="5291138"/>
          <p14:tracePt t="121284" x="6800850" y="5265738"/>
          <p14:tracePt t="121302" x="6883400" y="5175250"/>
          <p14:tracePt t="121308" x="6900863" y="5157788"/>
          <p14:tracePt t="121319" x="6942138" y="5132388"/>
          <p14:tracePt t="121336" x="7016750" y="5049838"/>
          <p14:tracePt t="121340" x="7042150" y="5000625"/>
          <p14:tracePt t="121351" x="7073900" y="4975225"/>
          <p14:tracePt t="121369" x="7116763" y="4900613"/>
          <p14:tracePt t="121372" x="7132638" y="4876800"/>
          <p14:tracePt t="121385" x="7158038" y="4833938"/>
          <p14:tracePt t="121403" x="7173913" y="4727575"/>
          <p14:tracePt t="121405" x="7191375" y="4684713"/>
          <p14:tracePt t="121418" x="7191375" y="4668838"/>
          <p14:tracePt t="121435" x="7191375" y="4568825"/>
          <p14:tracePt t="121437" x="7191375" y="4545013"/>
          <p14:tracePt t="121452" x="7191375" y="4486275"/>
          <p14:tracePt t="121470" x="7173913" y="4452938"/>
          <p14:tracePt t="121470" x="7132638" y="4403725"/>
          <p14:tracePt t="121477" x="7099300" y="4386263"/>
          <p14:tracePt t="121485" x="7042150" y="4352925"/>
          <p14:tracePt t="121502" x="6999288" y="4329113"/>
          <p14:tracePt t="121509" x="6975475" y="4329113"/>
          <p14:tracePt t="121519" x="6942138" y="4311650"/>
          <p14:tracePt t="121537" x="6883400" y="4295775"/>
          <p14:tracePt t="121542" x="6859588" y="4295775"/>
          <p14:tracePt t="121551" x="6826250" y="4295775"/>
          <p14:tracePt t="121569" x="6784975" y="4295775"/>
          <p14:tracePt t="121574" x="6767513" y="4295775"/>
          <p14:tracePt t="121586" x="6743700" y="4295775"/>
          <p14:tracePt t="121603" x="6667500" y="4311650"/>
          <p14:tracePt t="121606" x="6643688" y="4344988"/>
          <p14:tracePt t="121618" x="6610350" y="4352925"/>
          <p14:tracePt t="121635" x="6551613" y="4403725"/>
          <p14:tracePt t="121638" x="6527800" y="4427538"/>
          <p14:tracePt t="121652" x="6502400" y="4452938"/>
          <p14:tracePt t="121670" x="6453188" y="4486275"/>
          <p14:tracePt t="121671" x="6443663" y="4511675"/>
          <p14:tracePt t="121678" x="6427788" y="4511675"/>
          <p14:tracePt t="121687" x="6427788" y="4527550"/>
          <p14:tracePt t="121702" x="6411913" y="4545013"/>
          <p14:tracePt t="121704" x="6411913" y="4560888"/>
          <p14:tracePt t="121719" x="6394450" y="4586288"/>
          <p14:tracePt t="121737" x="6386513" y="4643438"/>
          <p14:tracePt t="121743" x="6369050" y="4668838"/>
          <p14:tracePt t="121751" x="6353175" y="4718050"/>
          <p14:tracePt t="121769" x="6353175" y="4776788"/>
          <p14:tracePt t="121775" x="6337300" y="4802188"/>
          <p14:tracePt t="121786" x="6337300" y="4843463"/>
          <p14:tracePt t="121803" x="6337300" y="4933950"/>
          <p14:tracePt t="121807" x="6337300" y="4959350"/>
          <p14:tracePt t="121817" x="6337300" y="4992688"/>
          <p14:tracePt t="121835" x="6337300" y="5049838"/>
          <p14:tracePt t="121840" x="6337300" y="5057775"/>
          <p14:tracePt t="121852" x="6353175" y="5075238"/>
          <p14:tracePt t="121870" x="6386513" y="5116513"/>
          <p14:tracePt t="121872" x="6394450" y="5116513"/>
          <p14:tracePt t="121885" x="6394450" y="5132388"/>
          <p14:tracePt t="121902" x="6427788" y="5149850"/>
          <p14:tracePt t="121904" x="6443663" y="5157788"/>
          <p14:tracePt t="121936" x="6453188" y="5157788"/>
          <p14:tracePt t="121937" x="6453188" y="5175250"/>
          <p14:tracePt t="121952" x="6469063" y="5175250"/>
          <p14:tracePt t="122018" x="6486525" y="5175250"/>
          <p14:tracePt t="122049" x="6502400" y="5175250"/>
          <p14:tracePt t="122057" x="6502400" y="5191125"/>
          <p14:tracePt t="122081" x="6510338" y="5191125"/>
          <p14:tracePt t="122185" x="6527800" y="5191125"/>
          <p14:tracePt t="124618" x="6527800" y="5175250"/>
          <p14:tracePt t="124625" x="6602413" y="5116513"/>
          <p14:tracePt t="124633" x="6700838" y="5033963"/>
          <p14:tracePt t="124641" x="6818313" y="4941888"/>
          <p14:tracePt t="124649" x="6934200" y="4833938"/>
          <p14:tracePt t="124657" x="7042150" y="4702175"/>
          <p14:tracePt t="124665" x="7199313" y="4560888"/>
          <p14:tracePt t="124673" x="7373938" y="4403725"/>
          <p14:tracePt t="124686" x="7688263" y="4079875"/>
          <p14:tracePt t="124689" x="8037513" y="3740150"/>
          <p14:tracePt t="124702" x="8369300" y="3408363"/>
          <p14:tracePt t="124718" x="8940800" y="2703513"/>
          <p14:tracePt t="124721" x="9190038" y="2371725"/>
          <p14:tracePt t="124735" x="9405938" y="2014538"/>
          <p14:tracePt t="124753" x="9761538" y="1368425"/>
          <p14:tracePt t="124754" x="9836150" y="1211263"/>
          <p14:tracePt t="124769" x="9977438" y="903288"/>
          <p14:tracePt t="124785" x="10110788" y="622300"/>
          <p14:tracePt t="124785" x="10226675" y="357188"/>
          <p14:tracePt t="124786" x="10250488" y="290513"/>
          <p14:tracePt t="124794" x="10325100" y="100013"/>
          <p14:tracePt t="125385" x="10391775" y="82550"/>
          <p14:tracePt t="125393" x="10350500" y="273050"/>
          <p14:tracePt t="125399" x="10293350" y="455613"/>
          <p14:tracePt t="125407" x="10234613" y="663575"/>
          <p14:tracePt t="125427" x="10052050" y="1309688"/>
          <p14:tracePt t="125436" x="9961563" y="1592263"/>
          <p14:tracePt t="125439" x="9861550" y="1882775"/>
          <p14:tracePt t="125453" x="9779000" y="2230438"/>
          <p14:tracePt t="125469" x="9645650" y="2670175"/>
          <p14:tracePt t="125472" x="9578975" y="2943225"/>
          <p14:tracePt t="125488" x="9447213" y="3390900"/>
          <p14:tracePt t="125503" x="9372600" y="3624263"/>
          <p14:tracePt t="125511" x="9331325" y="3740150"/>
          <p14:tracePt t="125519" x="9305925" y="3781425"/>
          <p14:tracePt t="125535" x="9272588" y="3856038"/>
          <p14:tracePt t="125535" x="9247188" y="3914775"/>
          <p14:tracePt t="125543" x="9231313" y="3938588"/>
          <p14:tracePt t="125554" x="9213850" y="3971925"/>
          <p14:tracePt t="125569" x="9190038" y="3997325"/>
          <p14:tracePt t="125575" x="9190038" y="4013200"/>
          <p14:tracePt t="125585" x="9172575" y="4013200"/>
          <p14:tracePt t="125601" x="9156700" y="4021138"/>
          <p14:tracePt t="125607" x="9156700" y="4038600"/>
          <p14:tracePt t="125620" x="9148763" y="4038600"/>
          <p14:tracePt t="125635" x="9115425" y="4038600"/>
          <p14:tracePt t="125640" x="9097963" y="4054475"/>
          <p14:tracePt t="125652" x="9090025" y="4054475"/>
          <p14:tracePt t="125668" x="9056688" y="4071938"/>
          <p14:tracePt t="125672" x="9031288" y="4071938"/>
          <p14:tracePt t="125687" x="9015413" y="4071938"/>
          <p14:tracePt t="125702" x="8999538" y="4079875"/>
          <p14:tracePt t="125702" x="8982075" y="4079875"/>
          <p14:tracePt t="125705" x="8974138" y="4079875"/>
          <p14:tracePt t="125719" x="8956675" y="4079875"/>
          <p14:tracePt t="125734" x="8940800" y="4079875"/>
          <p14:tracePt t="125735" x="8940800" y="4097338"/>
          <p14:tracePt t="125737" x="8924925" y="4097338"/>
          <p14:tracePt t="125753" x="8899525" y="4097338"/>
          <p14:tracePt t="125769" x="8882063" y="4097338"/>
          <p14:tracePt t="125786" x="8874125" y="4097338"/>
          <p14:tracePt t="132174" x="8874125" y="4071938"/>
          <p14:tracePt t="132183" x="8840788" y="4038600"/>
          <p14:tracePt t="132191" x="8799513" y="4013200"/>
          <p14:tracePt t="132199" x="8742363" y="3956050"/>
          <p14:tracePt t="132207" x="8683625" y="3914775"/>
          <p14:tracePt t="132218" x="8624888" y="3856038"/>
          <p14:tracePt t="132235" x="8485188" y="3765550"/>
          <p14:tracePt t="132239" x="8426450" y="3706813"/>
          <p14:tracePt t="132252" x="8351838" y="3681413"/>
          <p14:tracePt t="132269" x="8235950" y="3606800"/>
          <p14:tracePt t="132271" x="8194675" y="3582988"/>
          <p14:tracePt t="132285" x="8177213" y="3565525"/>
          <p14:tracePt t="132302" x="8135938" y="3508375"/>
          <p14:tracePt t="132303" x="8120063" y="3490913"/>
          <p14:tracePt t="132319" x="8120063" y="3467100"/>
          <p14:tracePt t="132336" x="8251825" y="3333750"/>
          <p14:tracePt t="132344" x="8369300" y="3292475"/>
          <p14:tracePt t="132352" x="8493125" y="3251200"/>
          <p14:tracePt t="132368" x="8858250" y="3159125"/>
          <p14:tracePt t="132376" x="9213850" y="3101975"/>
          <p14:tracePt t="132386" x="9471025" y="3076575"/>
          <p14:tracePt t="132403" x="9902825" y="3076575"/>
          <p14:tracePt t="132408" x="10226675" y="3076575"/>
          <p14:tracePt t="132418" x="10483850" y="3076575"/>
          <p14:tracePt t="132435" x="10998200" y="3076575"/>
          <p14:tracePt t="132440" x="11088688" y="3076575"/>
          <p14:tracePt t="132452" x="11255375" y="3060700"/>
          <p14:tracePt t="132469" x="11503025" y="2960688"/>
          <p14:tracePt t="132472" x="11644313" y="2844800"/>
          <p14:tracePt t="132485" x="11718925" y="2744788"/>
          <p14:tracePt t="132501" x="11818938" y="2454275"/>
          <p14:tracePt t="132505" x="11844338" y="2271713"/>
          <p14:tracePt t="132519" x="11876088" y="1882775"/>
          <p14:tracePt t="132536" x="11893550" y="1509713"/>
          <p14:tracePt t="132537" x="11893550" y="1252538"/>
          <p14:tracePt t="132545" x="11844338" y="1020763"/>
          <p14:tracePt t="132553" x="11760200" y="804863"/>
          <p14:tracePt t="132568" x="11644313" y="604838"/>
          <p14:tracePt t="132570" x="11544300" y="431800"/>
          <p14:tracePt t="132585" x="11387138" y="215900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CYCLE REPLICATIF DU VIH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u="sng" dirty="0"/>
              <a:t>ÉTAPE 2:</a:t>
            </a:r>
            <a:r>
              <a:rPr lang="fr-FR" sz="2000" dirty="0"/>
              <a:t> CONSÉQUENCES PHYSIOPATHOLOGIQUES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EBF695D-EE79-03B7-0AC7-856DB39D84BE}"/>
              </a:ext>
            </a:extLst>
          </p:cNvPr>
          <p:cNvSpPr txBox="1"/>
          <p:nvPr/>
        </p:nvSpPr>
        <p:spPr>
          <a:xfrm>
            <a:off x="318655" y="4073237"/>
            <a:ext cx="715452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dirty="0">
                <a:latin typeface="Heiti TC Medium" pitchFamily="2" charset="-128"/>
                <a:ea typeface="Heiti TC Medium" pitchFamily="2" charset="-128"/>
              </a:rPr>
              <a:t>Enzyme virale </a:t>
            </a:r>
            <a:r>
              <a:rPr lang="fr-FR" u="sng" dirty="0">
                <a:latin typeface="Heiti TC Medium" pitchFamily="2" charset="-128"/>
                <a:ea typeface="Heiti TC Medium" pitchFamily="2" charset="-128"/>
              </a:rPr>
              <a:t>non fidèle 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/ </a:t>
            </a:r>
            <a:r>
              <a:rPr lang="fr-FR" b="1" dirty="0">
                <a:highlight>
                  <a:srgbClr val="00FF00"/>
                </a:highlight>
                <a:latin typeface="HEITI TC MEDIUM" pitchFamily="2" charset="-128"/>
                <a:ea typeface="HEITI TC MEDIUM" pitchFamily="2" charset="-128"/>
              </a:rPr>
              <a:t>pas de mécanisme de correction </a:t>
            </a:r>
          </a:p>
          <a:p>
            <a:pPr marL="285750" indent="-285750">
              <a:buFontTx/>
              <a:buChar char="-"/>
            </a:pPr>
            <a:r>
              <a:rPr lang="fr-FR" b="1" dirty="0">
                <a:highlight>
                  <a:srgbClr val="00FF00"/>
                </a:highlight>
                <a:latin typeface="HEITI TC MEDIUM" pitchFamily="2" charset="-128"/>
                <a:ea typeface="HEITI TC MEDIUM" pitchFamily="2" charset="-128"/>
              </a:rPr>
              <a:t>Erreurs de dérapage </a:t>
            </a:r>
          </a:p>
          <a:p>
            <a:pPr marL="285750" indent="-285750">
              <a:buFont typeface="Wingdings" pitchFamily="2" charset="2"/>
              <a:buChar char="è"/>
            </a:pPr>
            <a:r>
              <a:rPr lang="fr-FR" b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Quasi-espèces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Variants antigéniques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Mutants résistants aux antirétroviraux</a:t>
            </a:r>
            <a:endParaRPr lang="fr-FR" dirty="0">
              <a:latin typeface="Heiti TC Medium" pitchFamily="2" charset="-128"/>
              <a:ea typeface="Heiti TC Medium" pitchFamily="2" charset="-128"/>
            </a:endParaRP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5F44DC52-646C-021B-0C4D-277CC94DC5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2311" y="412899"/>
            <a:ext cx="8507378" cy="3247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4895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CYCLE REPLICATIF DU VIH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u="sng" dirty="0"/>
              <a:t>ÉTAPE 2:</a:t>
            </a:r>
            <a:r>
              <a:rPr lang="fr-FR" sz="2000" dirty="0"/>
              <a:t> THÉRAPEUTIQUES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EBF695D-EE79-03B7-0AC7-856DB39D84BE}"/>
              </a:ext>
            </a:extLst>
          </p:cNvPr>
          <p:cNvSpPr txBox="1"/>
          <p:nvPr/>
        </p:nvSpPr>
        <p:spPr>
          <a:xfrm>
            <a:off x="595745" y="1528109"/>
            <a:ext cx="7505581" cy="2308324"/>
          </a:xfrm>
          <a:custGeom>
            <a:avLst/>
            <a:gdLst>
              <a:gd name="connsiteX0" fmla="*/ 0 w 7505581"/>
              <a:gd name="connsiteY0" fmla="*/ 0 h 2308324"/>
              <a:gd name="connsiteX1" fmla="*/ 502297 w 7505581"/>
              <a:gd name="connsiteY1" fmla="*/ 0 h 2308324"/>
              <a:gd name="connsiteX2" fmla="*/ 854482 w 7505581"/>
              <a:gd name="connsiteY2" fmla="*/ 0 h 2308324"/>
              <a:gd name="connsiteX3" fmla="*/ 1581946 w 7505581"/>
              <a:gd name="connsiteY3" fmla="*/ 0 h 2308324"/>
              <a:gd name="connsiteX4" fmla="*/ 2084242 w 7505581"/>
              <a:gd name="connsiteY4" fmla="*/ 0 h 2308324"/>
              <a:gd name="connsiteX5" fmla="*/ 2586539 w 7505581"/>
              <a:gd name="connsiteY5" fmla="*/ 0 h 2308324"/>
              <a:gd name="connsiteX6" fmla="*/ 3314003 w 7505581"/>
              <a:gd name="connsiteY6" fmla="*/ 0 h 2308324"/>
              <a:gd name="connsiteX7" fmla="*/ 3741243 w 7505581"/>
              <a:gd name="connsiteY7" fmla="*/ 0 h 2308324"/>
              <a:gd name="connsiteX8" fmla="*/ 4468707 w 7505581"/>
              <a:gd name="connsiteY8" fmla="*/ 0 h 2308324"/>
              <a:gd name="connsiteX9" fmla="*/ 5196171 w 7505581"/>
              <a:gd name="connsiteY9" fmla="*/ 0 h 2308324"/>
              <a:gd name="connsiteX10" fmla="*/ 5773524 w 7505581"/>
              <a:gd name="connsiteY10" fmla="*/ 0 h 2308324"/>
              <a:gd name="connsiteX11" fmla="*/ 6500988 w 7505581"/>
              <a:gd name="connsiteY11" fmla="*/ 0 h 2308324"/>
              <a:gd name="connsiteX12" fmla="*/ 7003284 w 7505581"/>
              <a:gd name="connsiteY12" fmla="*/ 0 h 2308324"/>
              <a:gd name="connsiteX13" fmla="*/ 7505581 w 7505581"/>
              <a:gd name="connsiteY13" fmla="*/ 0 h 2308324"/>
              <a:gd name="connsiteX14" fmla="*/ 7505581 w 7505581"/>
              <a:gd name="connsiteY14" fmla="*/ 600164 h 2308324"/>
              <a:gd name="connsiteX15" fmla="*/ 7505581 w 7505581"/>
              <a:gd name="connsiteY15" fmla="*/ 1177245 h 2308324"/>
              <a:gd name="connsiteX16" fmla="*/ 7505581 w 7505581"/>
              <a:gd name="connsiteY16" fmla="*/ 1754326 h 2308324"/>
              <a:gd name="connsiteX17" fmla="*/ 7505581 w 7505581"/>
              <a:gd name="connsiteY17" fmla="*/ 2308324 h 2308324"/>
              <a:gd name="connsiteX18" fmla="*/ 6853173 w 7505581"/>
              <a:gd name="connsiteY18" fmla="*/ 2308324 h 2308324"/>
              <a:gd name="connsiteX19" fmla="*/ 6500988 w 7505581"/>
              <a:gd name="connsiteY19" fmla="*/ 2308324 h 2308324"/>
              <a:gd name="connsiteX20" fmla="*/ 6073747 w 7505581"/>
              <a:gd name="connsiteY20" fmla="*/ 2308324 h 2308324"/>
              <a:gd name="connsiteX21" fmla="*/ 5346283 w 7505581"/>
              <a:gd name="connsiteY21" fmla="*/ 2308324 h 2308324"/>
              <a:gd name="connsiteX22" fmla="*/ 4768931 w 7505581"/>
              <a:gd name="connsiteY22" fmla="*/ 2308324 h 2308324"/>
              <a:gd name="connsiteX23" fmla="*/ 4341690 w 7505581"/>
              <a:gd name="connsiteY23" fmla="*/ 2308324 h 2308324"/>
              <a:gd name="connsiteX24" fmla="*/ 3764338 w 7505581"/>
              <a:gd name="connsiteY24" fmla="*/ 2308324 h 2308324"/>
              <a:gd name="connsiteX25" fmla="*/ 3412153 w 7505581"/>
              <a:gd name="connsiteY25" fmla="*/ 2308324 h 2308324"/>
              <a:gd name="connsiteX26" fmla="*/ 3059968 w 7505581"/>
              <a:gd name="connsiteY26" fmla="*/ 2308324 h 2308324"/>
              <a:gd name="connsiteX27" fmla="*/ 2482615 w 7505581"/>
              <a:gd name="connsiteY27" fmla="*/ 2308324 h 2308324"/>
              <a:gd name="connsiteX28" fmla="*/ 2055374 w 7505581"/>
              <a:gd name="connsiteY28" fmla="*/ 2308324 h 2308324"/>
              <a:gd name="connsiteX29" fmla="*/ 1402966 w 7505581"/>
              <a:gd name="connsiteY29" fmla="*/ 2308324 h 2308324"/>
              <a:gd name="connsiteX30" fmla="*/ 975726 w 7505581"/>
              <a:gd name="connsiteY30" fmla="*/ 2308324 h 2308324"/>
              <a:gd name="connsiteX31" fmla="*/ 0 w 7505581"/>
              <a:gd name="connsiteY31" fmla="*/ 2308324 h 2308324"/>
              <a:gd name="connsiteX32" fmla="*/ 0 w 7505581"/>
              <a:gd name="connsiteY32" fmla="*/ 1800493 h 2308324"/>
              <a:gd name="connsiteX33" fmla="*/ 0 w 7505581"/>
              <a:gd name="connsiteY33" fmla="*/ 1269578 h 2308324"/>
              <a:gd name="connsiteX34" fmla="*/ 0 w 7505581"/>
              <a:gd name="connsiteY34" fmla="*/ 669414 h 2308324"/>
              <a:gd name="connsiteX35" fmla="*/ 0 w 7505581"/>
              <a:gd name="connsiteY35" fmla="*/ 0 h 2308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505581" h="2308324" extrusionOk="0">
                <a:moveTo>
                  <a:pt x="0" y="0"/>
                </a:moveTo>
                <a:cubicBezTo>
                  <a:pt x="135076" y="-53916"/>
                  <a:pt x="336177" y="38091"/>
                  <a:pt x="502297" y="0"/>
                </a:cubicBezTo>
                <a:cubicBezTo>
                  <a:pt x="668417" y="-38091"/>
                  <a:pt x="783922" y="31653"/>
                  <a:pt x="854482" y="0"/>
                </a:cubicBezTo>
                <a:cubicBezTo>
                  <a:pt x="925043" y="-31653"/>
                  <a:pt x="1415091" y="31426"/>
                  <a:pt x="1581946" y="0"/>
                </a:cubicBezTo>
                <a:cubicBezTo>
                  <a:pt x="1748801" y="-31426"/>
                  <a:pt x="1894370" y="21046"/>
                  <a:pt x="2084242" y="0"/>
                </a:cubicBezTo>
                <a:cubicBezTo>
                  <a:pt x="2274114" y="-21046"/>
                  <a:pt x="2335413" y="17653"/>
                  <a:pt x="2586539" y="0"/>
                </a:cubicBezTo>
                <a:cubicBezTo>
                  <a:pt x="2837665" y="-17653"/>
                  <a:pt x="3086525" y="7267"/>
                  <a:pt x="3314003" y="0"/>
                </a:cubicBezTo>
                <a:cubicBezTo>
                  <a:pt x="3541481" y="-7267"/>
                  <a:pt x="3552957" y="35398"/>
                  <a:pt x="3741243" y="0"/>
                </a:cubicBezTo>
                <a:cubicBezTo>
                  <a:pt x="3929529" y="-35398"/>
                  <a:pt x="4195067" y="2976"/>
                  <a:pt x="4468707" y="0"/>
                </a:cubicBezTo>
                <a:cubicBezTo>
                  <a:pt x="4742347" y="-2976"/>
                  <a:pt x="5044299" y="32655"/>
                  <a:pt x="5196171" y="0"/>
                </a:cubicBezTo>
                <a:cubicBezTo>
                  <a:pt x="5348043" y="-32655"/>
                  <a:pt x="5502891" y="7748"/>
                  <a:pt x="5773524" y="0"/>
                </a:cubicBezTo>
                <a:cubicBezTo>
                  <a:pt x="6044157" y="-7748"/>
                  <a:pt x="6254385" y="55043"/>
                  <a:pt x="6500988" y="0"/>
                </a:cubicBezTo>
                <a:cubicBezTo>
                  <a:pt x="6747591" y="-55043"/>
                  <a:pt x="6827864" y="44566"/>
                  <a:pt x="7003284" y="0"/>
                </a:cubicBezTo>
                <a:cubicBezTo>
                  <a:pt x="7178704" y="-44566"/>
                  <a:pt x="7306793" y="44002"/>
                  <a:pt x="7505581" y="0"/>
                </a:cubicBezTo>
                <a:cubicBezTo>
                  <a:pt x="7522867" y="122474"/>
                  <a:pt x="7435531" y="348143"/>
                  <a:pt x="7505581" y="600164"/>
                </a:cubicBezTo>
                <a:cubicBezTo>
                  <a:pt x="7575631" y="852185"/>
                  <a:pt x="7438292" y="1049321"/>
                  <a:pt x="7505581" y="1177245"/>
                </a:cubicBezTo>
                <a:cubicBezTo>
                  <a:pt x="7572870" y="1305169"/>
                  <a:pt x="7493332" y="1543039"/>
                  <a:pt x="7505581" y="1754326"/>
                </a:cubicBezTo>
                <a:cubicBezTo>
                  <a:pt x="7517830" y="1965613"/>
                  <a:pt x="7451069" y="2179754"/>
                  <a:pt x="7505581" y="2308324"/>
                </a:cubicBezTo>
                <a:cubicBezTo>
                  <a:pt x="7287831" y="2358565"/>
                  <a:pt x="7080875" y="2254012"/>
                  <a:pt x="6853173" y="2308324"/>
                </a:cubicBezTo>
                <a:cubicBezTo>
                  <a:pt x="6625471" y="2362636"/>
                  <a:pt x="6588785" y="2307036"/>
                  <a:pt x="6500988" y="2308324"/>
                </a:cubicBezTo>
                <a:cubicBezTo>
                  <a:pt x="6413191" y="2309612"/>
                  <a:pt x="6169643" y="2300180"/>
                  <a:pt x="6073747" y="2308324"/>
                </a:cubicBezTo>
                <a:cubicBezTo>
                  <a:pt x="5977851" y="2316468"/>
                  <a:pt x="5599159" y="2250135"/>
                  <a:pt x="5346283" y="2308324"/>
                </a:cubicBezTo>
                <a:cubicBezTo>
                  <a:pt x="5093407" y="2366513"/>
                  <a:pt x="5039711" y="2245699"/>
                  <a:pt x="4768931" y="2308324"/>
                </a:cubicBezTo>
                <a:cubicBezTo>
                  <a:pt x="4498151" y="2370949"/>
                  <a:pt x="4520884" y="2281371"/>
                  <a:pt x="4341690" y="2308324"/>
                </a:cubicBezTo>
                <a:cubicBezTo>
                  <a:pt x="4162496" y="2335277"/>
                  <a:pt x="3959136" y="2263919"/>
                  <a:pt x="3764338" y="2308324"/>
                </a:cubicBezTo>
                <a:cubicBezTo>
                  <a:pt x="3569540" y="2352729"/>
                  <a:pt x="3536354" y="2293207"/>
                  <a:pt x="3412153" y="2308324"/>
                </a:cubicBezTo>
                <a:cubicBezTo>
                  <a:pt x="3287952" y="2323441"/>
                  <a:pt x="3172620" y="2275281"/>
                  <a:pt x="3059968" y="2308324"/>
                </a:cubicBezTo>
                <a:cubicBezTo>
                  <a:pt x="2947316" y="2341367"/>
                  <a:pt x="2716563" y="2300104"/>
                  <a:pt x="2482615" y="2308324"/>
                </a:cubicBezTo>
                <a:cubicBezTo>
                  <a:pt x="2248667" y="2316544"/>
                  <a:pt x="2244716" y="2263833"/>
                  <a:pt x="2055374" y="2308324"/>
                </a:cubicBezTo>
                <a:cubicBezTo>
                  <a:pt x="1866032" y="2352815"/>
                  <a:pt x="1536037" y="2242954"/>
                  <a:pt x="1402966" y="2308324"/>
                </a:cubicBezTo>
                <a:cubicBezTo>
                  <a:pt x="1269895" y="2373694"/>
                  <a:pt x="1148863" y="2278503"/>
                  <a:pt x="975726" y="2308324"/>
                </a:cubicBezTo>
                <a:cubicBezTo>
                  <a:pt x="802589" y="2338145"/>
                  <a:pt x="316312" y="2253475"/>
                  <a:pt x="0" y="2308324"/>
                </a:cubicBezTo>
                <a:cubicBezTo>
                  <a:pt x="-49813" y="2093245"/>
                  <a:pt x="22950" y="2007926"/>
                  <a:pt x="0" y="1800493"/>
                </a:cubicBezTo>
                <a:cubicBezTo>
                  <a:pt x="-22950" y="1593060"/>
                  <a:pt x="11062" y="1498415"/>
                  <a:pt x="0" y="1269578"/>
                </a:cubicBezTo>
                <a:cubicBezTo>
                  <a:pt x="-11062" y="1040742"/>
                  <a:pt x="14621" y="938940"/>
                  <a:pt x="0" y="669414"/>
                </a:cubicBezTo>
                <a:cubicBezTo>
                  <a:pt x="-14621" y="399888"/>
                  <a:pt x="1372" y="191961"/>
                  <a:pt x="0" y="0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endParaRPr lang="fr-FR" b="1" dirty="0">
              <a:solidFill>
                <a:srgbClr val="FF0000"/>
              </a:solidFill>
              <a:latin typeface="Heiti TC Medium" pitchFamily="2" charset="-128"/>
              <a:ea typeface="Heiti TC Medium" pitchFamily="2" charset="-128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fr-FR" b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Inhibiteurs nucléosidiques de la transcriptase inverse (INTI)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fr-FR" u="sng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Azidothymidine</a:t>
            </a:r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 = analogue nucléosidique de la thymidine 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Forme </a:t>
            </a:r>
            <a:r>
              <a:rPr lang="fr-FR" dirty="0" err="1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triphosphatée</a:t>
            </a:r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 en compétition avec bases naturelles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Arrêt </a:t>
            </a:r>
            <a:r>
              <a:rPr lang="fr-FR" dirty="0" err="1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rétrostranscription</a:t>
            </a:r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 (</a:t>
            </a:r>
            <a:r>
              <a:rPr lang="fr-FR" b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N3 terminateur de chaine</a:t>
            </a:r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)</a:t>
            </a:r>
          </a:p>
          <a:p>
            <a:pPr lvl="1"/>
            <a:endParaRPr lang="fr-FR" dirty="0">
              <a:solidFill>
                <a:srgbClr val="FF0000"/>
              </a:solidFill>
              <a:latin typeface="Heiti TC Medium" pitchFamily="2" charset="-128"/>
              <a:ea typeface="Heiti TC Medium" pitchFamily="2" charset="-128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fr-FR" b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Inhibiteurs non nucléosidiques de la transcriptase inverse (INNTI)</a:t>
            </a:r>
          </a:p>
          <a:p>
            <a:pPr marL="285750" indent="-285750">
              <a:buFont typeface="Wingdings" pitchFamily="2" charset="2"/>
              <a:buChar char="Ø"/>
            </a:pPr>
            <a:endParaRPr lang="fr-FR" b="1" dirty="0">
              <a:solidFill>
                <a:srgbClr val="FF0000"/>
              </a:solidFill>
              <a:latin typeface="Heiti TC Medium" pitchFamily="2" charset="-128"/>
              <a:ea typeface="Heiti TC Medium" pitchFamily="2" charset="-128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07BCC937-264F-735C-349E-318F56FCB0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5002" y="2105892"/>
            <a:ext cx="3461082" cy="3461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5210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CYCLE REPLICATIF DU VIH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u="sng" dirty="0"/>
              <a:t>ÉTAPE 2:</a:t>
            </a:r>
            <a:r>
              <a:rPr lang="fr-FR" sz="2000" dirty="0"/>
              <a:t> THÉRAPEUTIQUES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5555D17B-F5D1-5EE5-8A53-1E7F3E0EA7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1835" y="1219199"/>
            <a:ext cx="10108330" cy="3771078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3551252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CYCLE REPLICATIF DU VIH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u="sng" dirty="0"/>
              <a:t>ÉTAPE 3:</a:t>
            </a:r>
            <a:r>
              <a:rPr lang="fr-FR" sz="2000" dirty="0"/>
              <a:t> INTÉGRATION DU PROVIRUS VIH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838CB57-1741-49AD-B809-B4D0BEE8ABEA}"/>
              </a:ext>
            </a:extLst>
          </p:cNvPr>
          <p:cNvSpPr txBox="1"/>
          <p:nvPr/>
        </p:nvSpPr>
        <p:spPr>
          <a:xfrm>
            <a:off x="318655" y="796545"/>
            <a:ext cx="35846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Rôle de </a:t>
            </a:r>
            <a:r>
              <a:rPr lang="fr-FR" sz="2400" b="1" u="sng" dirty="0">
                <a:highlight>
                  <a:srgbClr val="FFFF00"/>
                </a:highlight>
                <a:latin typeface="HEITI TC MEDIUM" pitchFamily="2" charset="-128"/>
                <a:ea typeface="HEITI TC MEDIUM" pitchFamily="2" charset="-128"/>
              </a:rPr>
              <a:t>l</a:t>
            </a:r>
            <a:r>
              <a:rPr lang="fr-FR" sz="2400" b="1" u="sng" dirty="0">
                <a:highlight>
                  <a:srgbClr val="FFFF00"/>
                </a:highlight>
                <a:latin typeface="+mj-lt"/>
                <a:ea typeface="HEITI TC MEDIUM" pitchFamily="2" charset="-128"/>
              </a:rPr>
              <a:t>’</a:t>
            </a:r>
            <a:r>
              <a:rPr lang="fr-FR" sz="2400" b="1" u="sng" dirty="0">
                <a:highlight>
                  <a:srgbClr val="FFFF00"/>
                </a:highlight>
                <a:latin typeface="HEITI TC MEDIUM" pitchFamily="2" charset="-128"/>
                <a:ea typeface="HEITI TC MEDIUM" pitchFamily="2" charset="-128"/>
              </a:rPr>
              <a:t>Intégrase VIH</a:t>
            </a:r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: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A58BACF-DCF0-2846-6ACB-86235542A384}"/>
              </a:ext>
            </a:extLst>
          </p:cNvPr>
          <p:cNvSpPr txBox="1"/>
          <p:nvPr/>
        </p:nvSpPr>
        <p:spPr>
          <a:xfrm>
            <a:off x="277091" y="1629957"/>
            <a:ext cx="581890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fr-FR" dirty="0">
                <a:latin typeface="Heiti TC Medium" pitchFamily="2" charset="-128"/>
                <a:ea typeface="Heiti TC Medium" pitchFamily="2" charset="-128"/>
              </a:rPr>
              <a:t>Clivage </a:t>
            </a:r>
            <a:r>
              <a:rPr lang="fr-FR" b="1" dirty="0">
                <a:highlight>
                  <a:srgbClr val="FFFF00"/>
                </a:highlight>
                <a:latin typeface="HEITI TC MEDIUM" pitchFamily="2" charset="-128"/>
                <a:ea typeface="HEITI TC MEDIUM" pitchFamily="2" charset="-128"/>
              </a:rPr>
              <a:t>extrémités LTR 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du provirus </a:t>
            </a:r>
          </a:p>
          <a:p>
            <a:pPr marL="342900" indent="-342900">
              <a:buAutoNum type="arabicPeriod"/>
            </a:pPr>
            <a:r>
              <a:rPr lang="fr-FR" u="sng" dirty="0">
                <a:latin typeface="Heiti TC Medium" pitchFamily="2" charset="-128"/>
                <a:ea typeface="Heiti TC Medium" pitchFamily="2" charset="-128"/>
              </a:rPr>
              <a:t>Fixation et migration 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à travers pore nucléaire </a:t>
            </a:r>
          </a:p>
          <a:p>
            <a:pPr marL="342900" indent="-342900">
              <a:buAutoNum type="arabicPeriod"/>
            </a:pPr>
            <a:r>
              <a:rPr lang="fr-FR" u="sng" dirty="0">
                <a:latin typeface="Heiti TC Medium" pitchFamily="2" charset="-128"/>
                <a:ea typeface="Heiti TC Medium" pitchFamily="2" charset="-128"/>
              </a:rPr>
              <a:t>Clivage ADN cellulaire </a:t>
            </a:r>
          </a:p>
          <a:p>
            <a:pPr marL="342900" indent="-342900">
              <a:buAutoNum type="arabicPeriod"/>
            </a:pPr>
            <a:r>
              <a:rPr lang="fr-FR" dirty="0">
                <a:latin typeface="Heiti TC Medium" pitchFamily="2" charset="-128"/>
                <a:ea typeface="Heiti TC Medium" pitchFamily="2" charset="-128"/>
              </a:rPr>
              <a:t>Maintien provirus / ADN cellulaire en contact </a:t>
            </a:r>
          </a:p>
          <a:p>
            <a:pPr marL="342900" indent="-342900">
              <a:buAutoNum type="arabicPeriod"/>
            </a:pPr>
            <a:r>
              <a:rPr lang="fr-FR" dirty="0">
                <a:latin typeface="Heiti TC Medium" pitchFamily="2" charset="-128"/>
                <a:ea typeface="Heiti TC Medium" pitchFamily="2" charset="-128"/>
              </a:rPr>
              <a:t>Réparation ADN par </a:t>
            </a:r>
            <a:r>
              <a:rPr lang="fr-FR" b="1" dirty="0">
                <a:highlight>
                  <a:srgbClr val="FFFF00"/>
                </a:highlight>
                <a:latin typeface="HEITI TC MEDIUM" pitchFamily="2" charset="-128"/>
                <a:ea typeface="HEITI TC MEDIUM" pitchFamily="2" charset="-128"/>
              </a:rPr>
              <a:t>enzymes CELLULAIRES 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F515D034-F84A-319D-432F-549456389E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863447"/>
            <a:ext cx="5543774" cy="4625279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69F95651-BCBD-8A11-4EEA-E171D7218C3A}"/>
              </a:ext>
            </a:extLst>
          </p:cNvPr>
          <p:cNvSpPr txBox="1"/>
          <p:nvPr/>
        </p:nvSpPr>
        <p:spPr>
          <a:xfrm>
            <a:off x="889927" y="3750716"/>
            <a:ext cx="3986873" cy="984885"/>
          </a:xfrm>
          <a:custGeom>
            <a:avLst/>
            <a:gdLst>
              <a:gd name="connsiteX0" fmla="*/ 0 w 3986873"/>
              <a:gd name="connsiteY0" fmla="*/ 0 h 984885"/>
              <a:gd name="connsiteX1" fmla="*/ 529685 w 3986873"/>
              <a:gd name="connsiteY1" fmla="*/ 0 h 984885"/>
              <a:gd name="connsiteX2" fmla="*/ 979632 w 3986873"/>
              <a:gd name="connsiteY2" fmla="*/ 0 h 984885"/>
              <a:gd name="connsiteX3" fmla="*/ 1628922 w 3986873"/>
              <a:gd name="connsiteY3" fmla="*/ 0 h 984885"/>
              <a:gd name="connsiteX4" fmla="*/ 2158607 w 3986873"/>
              <a:gd name="connsiteY4" fmla="*/ 0 h 984885"/>
              <a:gd name="connsiteX5" fmla="*/ 2688292 w 3986873"/>
              <a:gd name="connsiteY5" fmla="*/ 0 h 984885"/>
              <a:gd name="connsiteX6" fmla="*/ 3337582 w 3986873"/>
              <a:gd name="connsiteY6" fmla="*/ 0 h 984885"/>
              <a:gd name="connsiteX7" fmla="*/ 3986873 w 3986873"/>
              <a:gd name="connsiteY7" fmla="*/ 0 h 984885"/>
              <a:gd name="connsiteX8" fmla="*/ 3986873 w 3986873"/>
              <a:gd name="connsiteY8" fmla="*/ 512140 h 984885"/>
              <a:gd name="connsiteX9" fmla="*/ 3986873 w 3986873"/>
              <a:gd name="connsiteY9" fmla="*/ 984885 h 984885"/>
              <a:gd name="connsiteX10" fmla="*/ 3497057 w 3986873"/>
              <a:gd name="connsiteY10" fmla="*/ 984885 h 984885"/>
              <a:gd name="connsiteX11" fmla="*/ 2927504 w 3986873"/>
              <a:gd name="connsiteY11" fmla="*/ 984885 h 984885"/>
              <a:gd name="connsiteX12" fmla="*/ 2397819 w 3986873"/>
              <a:gd name="connsiteY12" fmla="*/ 984885 h 984885"/>
              <a:gd name="connsiteX13" fmla="*/ 1748529 w 3986873"/>
              <a:gd name="connsiteY13" fmla="*/ 984885 h 984885"/>
              <a:gd name="connsiteX14" fmla="*/ 1099238 w 3986873"/>
              <a:gd name="connsiteY14" fmla="*/ 984885 h 984885"/>
              <a:gd name="connsiteX15" fmla="*/ 609422 w 3986873"/>
              <a:gd name="connsiteY15" fmla="*/ 984885 h 984885"/>
              <a:gd name="connsiteX16" fmla="*/ 0 w 3986873"/>
              <a:gd name="connsiteY16" fmla="*/ 984885 h 984885"/>
              <a:gd name="connsiteX17" fmla="*/ 0 w 3986873"/>
              <a:gd name="connsiteY17" fmla="*/ 472745 h 984885"/>
              <a:gd name="connsiteX18" fmla="*/ 0 w 3986873"/>
              <a:gd name="connsiteY18" fmla="*/ 0 h 984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986873" h="984885" extrusionOk="0">
                <a:moveTo>
                  <a:pt x="0" y="0"/>
                </a:moveTo>
                <a:cubicBezTo>
                  <a:pt x="120744" y="-32520"/>
                  <a:pt x="307059" y="57844"/>
                  <a:pt x="529685" y="0"/>
                </a:cubicBezTo>
                <a:cubicBezTo>
                  <a:pt x="752312" y="-57844"/>
                  <a:pt x="851510" y="19357"/>
                  <a:pt x="979632" y="0"/>
                </a:cubicBezTo>
                <a:cubicBezTo>
                  <a:pt x="1107754" y="-19357"/>
                  <a:pt x="1375573" y="56755"/>
                  <a:pt x="1628922" y="0"/>
                </a:cubicBezTo>
                <a:cubicBezTo>
                  <a:pt x="1882271" y="-56755"/>
                  <a:pt x="2015445" y="11363"/>
                  <a:pt x="2158607" y="0"/>
                </a:cubicBezTo>
                <a:cubicBezTo>
                  <a:pt x="2301770" y="-11363"/>
                  <a:pt x="2508894" y="54626"/>
                  <a:pt x="2688292" y="0"/>
                </a:cubicBezTo>
                <a:cubicBezTo>
                  <a:pt x="2867690" y="-54626"/>
                  <a:pt x="3041389" y="62411"/>
                  <a:pt x="3337582" y="0"/>
                </a:cubicBezTo>
                <a:cubicBezTo>
                  <a:pt x="3633775" y="-62411"/>
                  <a:pt x="3821637" y="73658"/>
                  <a:pt x="3986873" y="0"/>
                </a:cubicBezTo>
                <a:cubicBezTo>
                  <a:pt x="4012920" y="225576"/>
                  <a:pt x="3985589" y="409339"/>
                  <a:pt x="3986873" y="512140"/>
                </a:cubicBezTo>
                <a:cubicBezTo>
                  <a:pt x="3988157" y="614941"/>
                  <a:pt x="3963841" y="832915"/>
                  <a:pt x="3986873" y="984885"/>
                </a:cubicBezTo>
                <a:cubicBezTo>
                  <a:pt x="3868093" y="1035852"/>
                  <a:pt x="3627405" y="982651"/>
                  <a:pt x="3497057" y="984885"/>
                </a:cubicBezTo>
                <a:cubicBezTo>
                  <a:pt x="3366709" y="987119"/>
                  <a:pt x="3050363" y="970207"/>
                  <a:pt x="2927504" y="984885"/>
                </a:cubicBezTo>
                <a:cubicBezTo>
                  <a:pt x="2804645" y="999563"/>
                  <a:pt x="2526345" y="955620"/>
                  <a:pt x="2397819" y="984885"/>
                </a:cubicBezTo>
                <a:cubicBezTo>
                  <a:pt x="2269293" y="1014150"/>
                  <a:pt x="1913865" y="968763"/>
                  <a:pt x="1748529" y="984885"/>
                </a:cubicBezTo>
                <a:cubicBezTo>
                  <a:pt x="1583193" y="1001007"/>
                  <a:pt x="1238820" y="965684"/>
                  <a:pt x="1099238" y="984885"/>
                </a:cubicBezTo>
                <a:cubicBezTo>
                  <a:pt x="959656" y="1004086"/>
                  <a:pt x="726501" y="968726"/>
                  <a:pt x="609422" y="984885"/>
                </a:cubicBezTo>
                <a:cubicBezTo>
                  <a:pt x="492343" y="1001044"/>
                  <a:pt x="123037" y="941099"/>
                  <a:pt x="0" y="984885"/>
                </a:cubicBezTo>
                <a:cubicBezTo>
                  <a:pt x="-22842" y="789072"/>
                  <a:pt x="14747" y="582092"/>
                  <a:pt x="0" y="472745"/>
                </a:cubicBezTo>
                <a:cubicBezTo>
                  <a:pt x="-14747" y="363398"/>
                  <a:pt x="47434" y="118402"/>
                  <a:pt x="0" y="0"/>
                </a:cubicBezTo>
                <a:close/>
              </a:path>
            </a:pathLst>
          </a:custGeom>
          <a:noFill/>
          <a:ln w="15875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endParaRPr lang="fr-FR" sz="2000" b="1" dirty="0">
              <a:solidFill>
                <a:srgbClr val="FF0000"/>
              </a:solidFill>
              <a:latin typeface="Heiti TC Medium" pitchFamily="2" charset="-128"/>
              <a:ea typeface="Heiti TC Medium" pitchFamily="2" charset="-128"/>
            </a:endParaRPr>
          </a:p>
          <a:p>
            <a:r>
              <a:rPr lang="fr-FR" sz="2000" b="1" u="sng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THÉRAPEUTIQUE:</a:t>
            </a:r>
            <a:r>
              <a:rPr lang="fr-FR" sz="2000" b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 </a:t>
            </a:r>
            <a:r>
              <a:rPr lang="fr-FR" b="1" dirty="0" err="1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anti-intégrases</a:t>
            </a:r>
            <a:r>
              <a:rPr lang="fr-FR" b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 </a:t>
            </a:r>
            <a:endParaRPr lang="fr-FR" b="1" dirty="0">
              <a:solidFill>
                <a:srgbClr val="FF0000"/>
              </a:solidFill>
              <a:latin typeface="HEITI TC MEDIUM" pitchFamily="2" charset="-128"/>
              <a:ea typeface="HEITI TC MEDIUM" pitchFamily="2" charset="-128"/>
            </a:endParaRPr>
          </a:p>
          <a:p>
            <a:endParaRPr lang="fr-FR" b="1" dirty="0">
              <a:solidFill>
                <a:srgbClr val="FF0000"/>
              </a:solidFill>
              <a:latin typeface="Heiti TC Medium" pitchFamily="2" charset="-128"/>
              <a:ea typeface="Heiti TC Medium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369574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CYCLE REPLICATIF DU VIH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u="sng" dirty="0"/>
              <a:t>ÉTAPE 4:</a:t>
            </a:r>
            <a:r>
              <a:rPr lang="fr-FR" sz="2000" dirty="0"/>
              <a:t> TRANSCRIPTION ET TRADUCTION DES GÈNES VIRAUX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18C3364-B894-EE92-617B-AD4EE6B669E8}"/>
              </a:ext>
            </a:extLst>
          </p:cNvPr>
          <p:cNvSpPr txBox="1"/>
          <p:nvPr/>
        </p:nvSpPr>
        <p:spPr>
          <a:xfrm>
            <a:off x="429490" y="542059"/>
            <a:ext cx="97536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highlight>
                  <a:srgbClr val="FFD579"/>
                </a:highlight>
                <a:latin typeface="Heiti TC Medium" pitchFamily="2" charset="-128"/>
                <a:ea typeface="Heiti TC Medium" pitchFamily="2" charset="-128"/>
              </a:rPr>
              <a:t>GRÂCE À LA MACHINERIE CELLULAIRE </a:t>
            </a:r>
            <a:r>
              <a:rPr lang="fr-FR" sz="2400" b="1" dirty="0">
                <a:highlight>
                  <a:srgbClr val="FFD579"/>
                </a:highlight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 </a:t>
            </a:r>
            <a:r>
              <a:rPr lang="fr-FR" sz="2400" b="1" u="sng" dirty="0">
                <a:highlight>
                  <a:srgbClr val="FFD579"/>
                </a:highlight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PAS DE THÉRAPEUTIQUE </a:t>
            </a:r>
            <a:endParaRPr lang="fr-FR" sz="2400" b="1" u="sng" dirty="0">
              <a:highlight>
                <a:srgbClr val="FFD579"/>
              </a:highlight>
              <a:latin typeface="Heiti TC Medium" pitchFamily="2" charset="-128"/>
              <a:ea typeface="Heiti TC Medium" pitchFamily="2" charset="-128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8D2CEDCE-3E9B-E915-63BB-7D25AD98019D}"/>
              </a:ext>
            </a:extLst>
          </p:cNvPr>
          <p:cNvSpPr txBox="1"/>
          <p:nvPr/>
        </p:nvSpPr>
        <p:spPr>
          <a:xfrm>
            <a:off x="5624944" y="2255742"/>
            <a:ext cx="6303819" cy="2123658"/>
          </a:xfrm>
          <a:prstGeom prst="rect">
            <a:avLst/>
          </a:prstGeom>
          <a:noFill/>
          <a:ln w="15875">
            <a:solidFill>
              <a:schemeClr val="tx1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fr-FR" b="1" u="sng" dirty="0">
              <a:highlight>
                <a:srgbClr val="00FFFF"/>
              </a:highlight>
              <a:latin typeface="Heiti TC Medium" pitchFamily="2" charset="-128"/>
              <a:ea typeface="Heiti TC Medium" pitchFamily="2" charset="-128"/>
            </a:endParaRPr>
          </a:p>
          <a:p>
            <a:pPr marL="342900" indent="-342900">
              <a:buAutoNum type="arabicPeriod"/>
            </a:pPr>
            <a:r>
              <a:rPr lang="fr-FR" sz="2400" b="1" u="sng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</a:rPr>
              <a:t>TRANSCRIPTION </a:t>
            </a:r>
          </a:p>
          <a:p>
            <a:pPr marL="342900" indent="-342900">
              <a:buAutoNum type="arabicPeriod"/>
            </a:pPr>
            <a:endParaRPr lang="fr-FR" dirty="0">
              <a:latin typeface="Heiti TC Medium" pitchFamily="2" charset="-128"/>
              <a:ea typeface="Heiti TC Medium" pitchFamily="2" charset="-128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fr-FR" b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ADN polymérases cellulaires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fr-FR" dirty="0">
                <a:latin typeface="Heiti TC Medium" pitchFamily="2" charset="-128"/>
                <a:ea typeface="Heiti TC Medium" pitchFamily="2" charset="-128"/>
              </a:rPr>
              <a:t>Un SEUL site de déclenchement (LTR5’) / fin (LTR3’)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fr-FR" b="1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</a:rPr>
              <a:t>ÉPISSAGE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 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 nombreux ARNm</a:t>
            </a:r>
          </a:p>
          <a:p>
            <a:pPr marL="285750" indent="-285750">
              <a:buFont typeface="Wingdings" pitchFamily="2" charset="2"/>
              <a:buChar char="ü"/>
            </a:pPr>
            <a:endParaRPr lang="fr-FR" dirty="0">
              <a:latin typeface="Heiti TC Medium" pitchFamily="2" charset="-128"/>
              <a:ea typeface="Heiti TC Medium" pitchFamily="2" charset="-128"/>
            </a:endParaRPr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EDD3BF22-7494-FCF5-1D5D-EF5F45DB5B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400" y="1127871"/>
            <a:ext cx="4808890" cy="460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0836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CYCLE REPLICATIF DU VIH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u="sng" dirty="0"/>
              <a:t>ÉTAPE 4:</a:t>
            </a:r>
            <a:r>
              <a:rPr lang="fr-FR" sz="2000" dirty="0"/>
              <a:t> TRANSCRIPTION ET TRADUCTION DES GÈNES VIRAUX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8D2CEDCE-3E9B-E915-63BB-7D25AD98019D}"/>
              </a:ext>
            </a:extLst>
          </p:cNvPr>
          <p:cNvSpPr txBox="1"/>
          <p:nvPr/>
        </p:nvSpPr>
        <p:spPr>
          <a:xfrm>
            <a:off x="290943" y="221673"/>
            <a:ext cx="9005456" cy="1384995"/>
          </a:xfrm>
          <a:custGeom>
            <a:avLst/>
            <a:gdLst>
              <a:gd name="connsiteX0" fmla="*/ 0 w 9005456"/>
              <a:gd name="connsiteY0" fmla="*/ 0 h 1384995"/>
              <a:gd name="connsiteX1" fmla="*/ 602673 w 9005456"/>
              <a:gd name="connsiteY1" fmla="*/ 0 h 1384995"/>
              <a:gd name="connsiteX2" fmla="*/ 1025237 w 9005456"/>
              <a:gd name="connsiteY2" fmla="*/ 0 h 1384995"/>
              <a:gd name="connsiteX3" fmla="*/ 1898073 w 9005456"/>
              <a:gd name="connsiteY3" fmla="*/ 0 h 1384995"/>
              <a:gd name="connsiteX4" fmla="*/ 2500746 w 9005456"/>
              <a:gd name="connsiteY4" fmla="*/ 0 h 1384995"/>
              <a:gd name="connsiteX5" fmla="*/ 3103419 w 9005456"/>
              <a:gd name="connsiteY5" fmla="*/ 0 h 1384995"/>
              <a:gd name="connsiteX6" fmla="*/ 3976255 w 9005456"/>
              <a:gd name="connsiteY6" fmla="*/ 0 h 1384995"/>
              <a:gd name="connsiteX7" fmla="*/ 4488873 w 9005456"/>
              <a:gd name="connsiteY7" fmla="*/ 0 h 1384995"/>
              <a:gd name="connsiteX8" fmla="*/ 5361710 w 9005456"/>
              <a:gd name="connsiteY8" fmla="*/ 0 h 1384995"/>
              <a:gd name="connsiteX9" fmla="*/ 6234546 w 9005456"/>
              <a:gd name="connsiteY9" fmla="*/ 0 h 1384995"/>
              <a:gd name="connsiteX10" fmla="*/ 6927274 w 9005456"/>
              <a:gd name="connsiteY10" fmla="*/ 0 h 1384995"/>
              <a:gd name="connsiteX11" fmla="*/ 7800110 w 9005456"/>
              <a:gd name="connsiteY11" fmla="*/ 0 h 1384995"/>
              <a:gd name="connsiteX12" fmla="*/ 8402783 w 9005456"/>
              <a:gd name="connsiteY12" fmla="*/ 0 h 1384995"/>
              <a:gd name="connsiteX13" fmla="*/ 9005456 w 9005456"/>
              <a:gd name="connsiteY13" fmla="*/ 0 h 1384995"/>
              <a:gd name="connsiteX14" fmla="*/ 9005456 w 9005456"/>
              <a:gd name="connsiteY14" fmla="*/ 706347 h 1384995"/>
              <a:gd name="connsiteX15" fmla="*/ 9005456 w 9005456"/>
              <a:gd name="connsiteY15" fmla="*/ 1384995 h 1384995"/>
              <a:gd name="connsiteX16" fmla="*/ 8312729 w 9005456"/>
              <a:gd name="connsiteY16" fmla="*/ 1384995 h 1384995"/>
              <a:gd name="connsiteX17" fmla="*/ 7439892 w 9005456"/>
              <a:gd name="connsiteY17" fmla="*/ 1384995 h 1384995"/>
              <a:gd name="connsiteX18" fmla="*/ 6747165 w 9005456"/>
              <a:gd name="connsiteY18" fmla="*/ 1384995 h 1384995"/>
              <a:gd name="connsiteX19" fmla="*/ 6324601 w 9005456"/>
              <a:gd name="connsiteY19" fmla="*/ 1384995 h 1384995"/>
              <a:gd name="connsiteX20" fmla="*/ 5811983 w 9005456"/>
              <a:gd name="connsiteY20" fmla="*/ 1384995 h 1384995"/>
              <a:gd name="connsiteX21" fmla="*/ 4939146 w 9005456"/>
              <a:gd name="connsiteY21" fmla="*/ 1384995 h 1384995"/>
              <a:gd name="connsiteX22" fmla="*/ 4246419 w 9005456"/>
              <a:gd name="connsiteY22" fmla="*/ 1384995 h 1384995"/>
              <a:gd name="connsiteX23" fmla="*/ 3733801 w 9005456"/>
              <a:gd name="connsiteY23" fmla="*/ 1384995 h 1384995"/>
              <a:gd name="connsiteX24" fmla="*/ 3041073 w 9005456"/>
              <a:gd name="connsiteY24" fmla="*/ 1384995 h 1384995"/>
              <a:gd name="connsiteX25" fmla="*/ 2618510 w 9005456"/>
              <a:gd name="connsiteY25" fmla="*/ 1384995 h 1384995"/>
              <a:gd name="connsiteX26" fmla="*/ 2195946 w 9005456"/>
              <a:gd name="connsiteY26" fmla="*/ 1384995 h 1384995"/>
              <a:gd name="connsiteX27" fmla="*/ 1503218 w 9005456"/>
              <a:gd name="connsiteY27" fmla="*/ 1384995 h 1384995"/>
              <a:gd name="connsiteX28" fmla="*/ 990600 w 9005456"/>
              <a:gd name="connsiteY28" fmla="*/ 1384995 h 1384995"/>
              <a:gd name="connsiteX29" fmla="*/ 0 w 9005456"/>
              <a:gd name="connsiteY29" fmla="*/ 1384995 h 1384995"/>
              <a:gd name="connsiteX30" fmla="*/ 0 w 9005456"/>
              <a:gd name="connsiteY30" fmla="*/ 720197 h 1384995"/>
              <a:gd name="connsiteX31" fmla="*/ 0 w 9005456"/>
              <a:gd name="connsiteY31" fmla="*/ 0 h 1384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9005456" h="1384995" extrusionOk="0">
                <a:moveTo>
                  <a:pt x="0" y="0"/>
                </a:moveTo>
                <a:cubicBezTo>
                  <a:pt x="148367" y="46"/>
                  <a:pt x="461394" y="15348"/>
                  <a:pt x="602673" y="0"/>
                </a:cubicBezTo>
                <a:cubicBezTo>
                  <a:pt x="743952" y="-15348"/>
                  <a:pt x="856718" y="-13220"/>
                  <a:pt x="1025237" y="0"/>
                </a:cubicBezTo>
                <a:cubicBezTo>
                  <a:pt x="1193756" y="13220"/>
                  <a:pt x="1653284" y="21157"/>
                  <a:pt x="1898073" y="0"/>
                </a:cubicBezTo>
                <a:cubicBezTo>
                  <a:pt x="2142862" y="-21157"/>
                  <a:pt x="2307385" y="-7633"/>
                  <a:pt x="2500746" y="0"/>
                </a:cubicBezTo>
                <a:cubicBezTo>
                  <a:pt x="2694107" y="7633"/>
                  <a:pt x="2824020" y="-7391"/>
                  <a:pt x="3103419" y="0"/>
                </a:cubicBezTo>
                <a:cubicBezTo>
                  <a:pt x="3382818" y="7391"/>
                  <a:pt x="3787618" y="19605"/>
                  <a:pt x="3976255" y="0"/>
                </a:cubicBezTo>
                <a:cubicBezTo>
                  <a:pt x="4164892" y="-19605"/>
                  <a:pt x="4246267" y="18389"/>
                  <a:pt x="4488873" y="0"/>
                </a:cubicBezTo>
                <a:cubicBezTo>
                  <a:pt x="4731479" y="-18389"/>
                  <a:pt x="5013730" y="-35551"/>
                  <a:pt x="5361710" y="0"/>
                </a:cubicBezTo>
                <a:cubicBezTo>
                  <a:pt x="5709690" y="35551"/>
                  <a:pt x="5800230" y="15656"/>
                  <a:pt x="6234546" y="0"/>
                </a:cubicBezTo>
                <a:cubicBezTo>
                  <a:pt x="6668862" y="-15656"/>
                  <a:pt x="6739427" y="26049"/>
                  <a:pt x="6927274" y="0"/>
                </a:cubicBezTo>
                <a:cubicBezTo>
                  <a:pt x="7115121" y="-26049"/>
                  <a:pt x="7489041" y="-41822"/>
                  <a:pt x="7800110" y="0"/>
                </a:cubicBezTo>
                <a:cubicBezTo>
                  <a:pt x="8111179" y="41822"/>
                  <a:pt x="8265703" y="-29237"/>
                  <a:pt x="8402783" y="0"/>
                </a:cubicBezTo>
                <a:cubicBezTo>
                  <a:pt x="8539863" y="29237"/>
                  <a:pt x="8782934" y="3918"/>
                  <a:pt x="9005456" y="0"/>
                </a:cubicBezTo>
                <a:cubicBezTo>
                  <a:pt x="9026514" y="279117"/>
                  <a:pt x="8978135" y="558518"/>
                  <a:pt x="9005456" y="706347"/>
                </a:cubicBezTo>
                <a:cubicBezTo>
                  <a:pt x="9032777" y="854176"/>
                  <a:pt x="9007766" y="1193688"/>
                  <a:pt x="9005456" y="1384995"/>
                </a:cubicBezTo>
                <a:cubicBezTo>
                  <a:pt x="8679469" y="1355983"/>
                  <a:pt x="8657847" y="1360931"/>
                  <a:pt x="8312729" y="1384995"/>
                </a:cubicBezTo>
                <a:cubicBezTo>
                  <a:pt x="7967611" y="1409059"/>
                  <a:pt x="7658224" y="1348529"/>
                  <a:pt x="7439892" y="1384995"/>
                </a:cubicBezTo>
                <a:cubicBezTo>
                  <a:pt x="7221560" y="1421461"/>
                  <a:pt x="6959836" y="1372541"/>
                  <a:pt x="6747165" y="1384995"/>
                </a:cubicBezTo>
                <a:cubicBezTo>
                  <a:pt x="6534494" y="1397449"/>
                  <a:pt x="6521350" y="1396565"/>
                  <a:pt x="6324601" y="1384995"/>
                </a:cubicBezTo>
                <a:cubicBezTo>
                  <a:pt x="6127852" y="1373425"/>
                  <a:pt x="5959191" y="1382315"/>
                  <a:pt x="5811983" y="1384995"/>
                </a:cubicBezTo>
                <a:cubicBezTo>
                  <a:pt x="5664775" y="1387675"/>
                  <a:pt x="5118540" y="1356192"/>
                  <a:pt x="4939146" y="1384995"/>
                </a:cubicBezTo>
                <a:cubicBezTo>
                  <a:pt x="4759752" y="1413798"/>
                  <a:pt x="4472951" y="1369201"/>
                  <a:pt x="4246419" y="1384995"/>
                </a:cubicBezTo>
                <a:cubicBezTo>
                  <a:pt x="4019887" y="1400789"/>
                  <a:pt x="3964305" y="1359848"/>
                  <a:pt x="3733801" y="1384995"/>
                </a:cubicBezTo>
                <a:cubicBezTo>
                  <a:pt x="3503297" y="1410142"/>
                  <a:pt x="3324775" y="1368509"/>
                  <a:pt x="3041073" y="1384995"/>
                </a:cubicBezTo>
                <a:cubicBezTo>
                  <a:pt x="2757371" y="1401481"/>
                  <a:pt x="2808704" y="1366214"/>
                  <a:pt x="2618510" y="1384995"/>
                </a:cubicBezTo>
                <a:cubicBezTo>
                  <a:pt x="2428316" y="1403776"/>
                  <a:pt x="2330254" y="1368057"/>
                  <a:pt x="2195946" y="1384995"/>
                </a:cubicBezTo>
                <a:cubicBezTo>
                  <a:pt x="2061638" y="1401933"/>
                  <a:pt x="1787749" y="1390163"/>
                  <a:pt x="1503218" y="1384995"/>
                </a:cubicBezTo>
                <a:cubicBezTo>
                  <a:pt x="1218687" y="1379827"/>
                  <a:pt x="1096202" y="1408060"/>
                  <a:pt x="990600" y="1384995"/>
                </a:cubicBezTo>
                <a:cubicBezTo>
                  <a:pt x="884998" y="1361930"/>
                  <a:pt x="486733" y="1362412"/>
                  <a:pt x="0" y="1384995"/>
                </a:cubicBezTo>
                <a:cubicBezTo>
                  <a:pt x="-23527" y="1055307"/>
                  <a:pt x="-23813" y="875274"/>
                  <a:pt x="0" y="720197"/>
                </a:cubicBezTo>
                <a:cubicBezTo>
                  <a:pt x="23813" y="565120"/>
                  <a:pt x="-383" y="308638"/>
                  <a:pt x="0" y="0"/>
                </a:cubicBezTo>
                <a:close/>
              </a:path>
            </a:pathLst>
          </a:custGeom>
          <a:noFill/>
          <a:ln w="15875">
            <a:solidFill>
              <a:schemeClr val="tx1"/>
            </a:solidFill>
            <a:prstDash val="dashDot"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fr-FR" b="1" u="sng" dirty="0">
              <a:highlight>
                <a:srgbClr val="00FFFF"/>
              </a:highlight>
              <a:latin typeface="Heiti TC Medium" pitchFamily="2" charset="-128"/>
              <a:ea typeface="Heiti TC Medium" pitchFamily="2" charset="-128"/>
            </a:endParaRPr>
          </a:p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2. </a:t>
            </a:r>
            <a:r>
              <a:rPr lang="fr-FR" sz="2400" b="1" u="sng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</a:rPr>
              <a:t>TRADUCTION ET TRANSPORT DES PROTÉINES DE STRUCTURE</a:t>
            </a:r>
            <a:r>
              <a:rPr lang="fr-FR" sz="2400" dirty="0">
                <a:latin typeface="Heiti TC Medium" pitchFamily="2" charset="-128"/>
                <a:ea typeface="Heiti TC Medium" pitchFamily="2" charset="-128"/>
              </a:rPr>
              <a:t>: 2 voies distinctes </a:t>
            </a:r>
            <a:endParaRPr lang="fr-FR" sz="2400" dirty="0">
              <a:latin typeface="Heiti TC Medium" pitchFamily="2" charset="-128"/>
              <a:ea typeface="Heiti TC Medium" pitchFamily="2" charset="-128"/>
              <a:sym typeface="Wingdings" pitchFamily="2" charset="2"/>
            </a:endParaRPr>
          </a:p>
          <a:p>
            <a:pPr marL="285750" indent="-285750">
              <a:buFont typeface="Wingdings" pitchFamily="2" charset="2"/>
              <a:buChar char="ü"/>
            </a:pPr>
            <a:endParaRPr lang="fr-FR" dirty="0">
              <a:latin typeface="Heiti TC Medium" pitchFamily="2" charset="-128"/>
              <a:ea typeface="Heiti TC Medium" pitchFamily="2" charset="-128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6F017CE4-C529-F6FC-87E8-9EF46469E7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7237" y="1939058"/>
            <a:ext cx="7057526" cy="335337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256399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CYCLE REPLICATIF DU VIH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u="sng" dirty="0"/>
              <a:t>ÉTAPE 4:</a:t>
            </a:r>
            <a:r>
              <a:rPr lang="fr-FR" sz="2000" dirty="0"/>
              <a:t> TRANSCRIPTION ET TRADUCTION DES GÈNES VIRAUX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8D2CEDCE-3E9B-E915-63BB-7D25AD98019D}"/>
              </a:ext>
            </a:extLst>
          </p:cNvPr>
          <p:cNvSpPr txBox="1"/>
          <p:nvPr/>
        </p:nvSpPr>
        <p:spPr>
          <a:xfrm>
            <a:off x="290943" y="221673"/>
            <a:ext cx="9005456" cy="1384995"/>
          </a:xfrm>
          <a:custGeom>
            <a:avLst/>
            <a:gdLst>
              <a:gd name="connsiteX0" fmla="*/ 0 w 9005456"/>
              <a:gd name="connsiteY0" fmla="*/ 0 h 1384995"/>
              <a:gd name="connsiteX1" fmla="*/ 602673 w 9005456"/>
              <a:gd name="connsiteY1" fmla="*/ 0 h 1384995"/>
              <a:gd name="connsiteX2" fmla="*/ 1025237 w 9005456"/>
              <a:gd name="connsiteY2" fmla="*/ 0 h 1384995"/>
              <a:gd name="connsiteX3" fmla="*/ 1898073 w 9005456"/>
              <a:gd name="connsiteY3" fmla="*/ 0 h 1384995"/>
              <a:gd name="connsiteX4" fmla="*/ 2500746 w 9005456"/>
              <a:gd name="connsiteY4" fmla="*/ 0 h 1384995"/>
              <a:gd name="connsiteX5" fmla="*/ 3103419 w 9005456"/>
              <a:gd name="connsiteY5" fmla="*/ 0 h 1384995"/>
              <a:gd name="connsiteX6" fmla="*/ 3976255 w 9005456"/>
              <a:gd name="connsiteY6" fmla="*/ 0 h 1384995"/>
              <a:gd name="connsiteX7" fmla="*/ 4488873 w 9005456"/>
              <a:gd name="connsiteY7" fmla="*/ 0 h 1384995"/>
              <a:gd name="connsiteX8" fmla="*/ 5361710 w 9005456"/>
              <a:gd name="connsiteY8" fmla="*/ 0 h 1384995"/>
              <a:gd name="connsiteX9" fmla="*/ 6234546 w 9005456"/>
              <a:gd name="connsiteY9" fmla="*/ 0 h 1384995"/>
              <a:gd name="connsiteX10" fmla="*/ 6927274 w 9005456"/>
              <a:gd name="connsiteY10" fmla="*/ 0 h 1384995"/>
              <a:gd name="connsiteX11" fmla="*/ 7800110 w 9005456"/>
              <a:gd name="connsiteY11" fmla="*/ 0 h 1384995"/>
              <a:gd name="connsiteX12" fmla="*/ 8402783 w 9005456"/>
              <a:gd name="connsiteY12" fmla="*/ 0 h 1384995"/>
              <a:gd name="connsiteX13" fmla="*/ 9005456 w 9005456"/>
              <a:gd name="connsiteY13" fmla="*/ 0 h 1384995"/>
              <a:gd name="connsiteX14" fmla="*/ 9005456 w 9005456"/>
              <a:gd name="connsiteY14" fmla="*/ 706347 h 1384995"/>
              <a:gd name="connsiteX15" fmla="*/ 9005456 w 9005456"/>
              <a:gd name="connsiteY15" fmla="*/ 1384995 h 1384995"/>
              <a:gd name="connsiteX16" fmla="*/ 8312729 w 9005456"/>
              <a:gd name="connsiteY16" fmla="*/ 1384995 h 1384995"/>
              <a:gd name="connsiteX17" fmla="*/ 7439892 w 9005456"/>
              <a:gd name="connsiteY17" fmla="*/ 1384995 h 1384995"/>
              <a:gd name="connsiteX18" fmla="*/ 6747165 w 9005456"/>
              <a:gd name="connsiteY18" fmla="*/ 1384995 h 1384995"/>
              <a:gd name="connsiteX19" fmla="*/ 6324601 w 9005456"/>
              <a:gd name="connsiteY19" fmla="*/ 1384995 h 1384995"/>
              <a:gd name="connsiteX20" fmla="*/ 5811983 w 9005456"/>
              <a:gd name="connsiteY20" fmla="*/ 1384995 h 1384995"/>
              <a:gd name="connsiteX21" fmla="*/ 4939146 w 9005456"/>
              <a:gd name="connsiteY21" fmla="*/ 1384995 h 1384995"/>
              <a:gd name="connsiteX22" fmla="*/ 4246419 w 9005456"/>
              <a:gd name="connsiteY22" fmla="*/ 1384995 h 1384995"/>
              <a:gd name="connsiteX23" fmla="*/ 3733801 w 9005456"/>
              <a:gd name="connsiteY23" fmla="*/ 1384995 h 1384995"/>
              <a:gd name="connsiteX24" fmla="*/ 3041073 w 9005456"/>
              <a:gd name="connsiteY24" fmla="*/ 1384995 h 1384995"/>
              <a:gd name="connsiteX25" fmla="*/ 2618510 w 9005456"/>
              <a:gd name="connsiteY25" fmla="*/ 1384995 h 1384995"/>
              <a:gd name="connsiteX26" fmla="*/ 2195946 w 9005456"/>
              <a:gd name="connsiteY26" fmla="*/ 1384995 h 1384995"/>
              <a:gd name="connsiteX27" fmla="*/ 1503218 w 9005456"/>
              <a:gd name="connsiteY27" fmla="*/ 1384995 h 1384995"/>
              <a:gd name="connsiteX28" fmla="*/ 990600 w 9005456"/>
              <a:gd name="connsiteY28" fmla="*/ 1384995 h 1384995"/>
              <a:gd name="connsiteX29" fmla="*/ 0 w 9005456"/>
              <a:gd name="connsiteY29" fmla="*/ 1384995 h 1384995"/>
              <a:gd name="connsiteX30" fmla="*/ 0 w 9005456"/>
              <a:gd name="connsiteY30" fmla="*/ 720197 h 1384995"/>
              <a:gd name="connsiteX31" fmla="*/ 0 w 9005456"/>
              <a:gd name="connsiteY31" fmla="*/ 0 h 1384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9005456" h="1384995" extrusionOk="0">
                <a:moveTo>
                  <a:pt x="0" y="0"/>
                </a:moveTo>
                <a:cubicBezTo>
                  <a:pt x="148367" y="46"/>
                  <a:pt x="461394" y="15348"/>
                  <a:pt x="602673" y="0"/>
                </a:cubicBezTo>
                <a:cubicBezTo>
                  <a:pt x="743952" y="-15348"/>
                  <a:pt x="856718" y="-13220"/>
                  <a:pt x="1025237" y="0"/>
                </a:cubicBezTo>
                <a:cubicBezTo>
                  <a:pt x="1193756" y="13220"/>
                  <a:pt x="1653284" y="21157"/>
                  <a:pt x="1898073" y="0"/>
                </a:cubicBezTo>
                <a:cubicBezTo>
                  <a:pt x="2142862" y="-21157"/>
                  <a:pt x="2307385" y="-7633"/>
                  <a:pt x="2500746" y="0"/>
                </a:cubicBezTo>
                <a:cubicBezTo>
                  <a:pt x="2694107" y="7633"/>
                  <a:pt x="2824020" y="-7391"/>
                  <a:pt x="3103419" y="0"/>
                </a:cubicBezTo>
                <a:cubicBezTo>
                  <a:pt x="3382818" y="7391"/>
                  <a:pt x="3787618" y="19605"/>
                  <a:pt x="3976255" y="0"/>
                </a:cubicBezTo>
                <a:cubicBezTo>
                  <a:pt x="4164892" y="-19605"/>
                  <a:pt x="4246267" y="18389"/>
                  <a:pt x="4488873" y="0"/>
                </a:cubicBezTo>
                <a:cubicBezTo>
                  <a:pt x="4731479" y="-18389"/>
                  <a:pt x="5013730" y="-35551"/>
                  <a:pt x="5361710" y="0"/>
                </a:cubicBezTo>
                <a:cubicBezTo>
                  <a:pt x="5709690" y="35551"/>
                  <a:pt x="5800230" y="15656"/>
                  <a:pt x="6234546" y="0"/>
                </a:cubicBezTo>
                <a:cubicBezTo>
                  <a:pt x="6668862" y="-15656"/>
                  <a:pt x="6739427" y="26049"/>
                  <a:pt x="6927274" y="0"/>
                </a:cubicBezTo>
                <a:cubicBezTo>
                  <a:pt x="7115121" y="-26049"/>
                  <a:pt x="7489041" y="-41822"/>
                  <a:pt x="7800110" y="0"/>
                </a:cubicBezTo>
                <a:cubicBezTo>
                  <a:pt x="8111179" y="41822"/>
                  <a:pt x="8265703" y="-29237"/>
                  <a:pt x="8402783" y="0"/>
                </a:cubicBezTo>
                <a:cubicBezTo>
                  <a:pt x="8539863" y="29237"/>
                  <a:pt x="8782934" y="3918"/>
                  <a:pt x="9005456" y="0"/>
                </a:cubicBezTo>
                <a:cubicBezTo>
                  <a:pt x="9026514" y="279117"/>
                  <a:pt x="8978135" y="558518"/>
                  <a:pt x="9005456" y="706347"/>
                </a:cubicBezTo>
                <a:cubicBezTo>
                  <a:pt x="9032777" y="854176"/>
                  <a:pt x="9007766" y="1193688"/>
                  <a:pt x="9005456" y="1384995"/>
                </a:cubicBezTo>
                <a:cubicBezTo>
                  <a:pt x="8679469" y="1355983"/>
                  <a:pt x="8657847" y="1360931"/>
                  <a:pt x="8312729" y="1384995"/>
                </a:cubicBezTo>
                <a:cubicBezTo>
                  <a:pt x="7967611" y="1409059"/>
                  <a:pt x="7658224" y="1348529"/>
                  <a:pt x="7439892" y="1384995"/>
                </a:cubicBezTo>
                <a:cubicBezTo>
                  <a:pt x="7221560" y="1421461"/>
                  <a:pt x="6959836" y="1372541"/>
                  <a:pt x="6747165" y="1384995"/>
                </a:cubicBezTo>
                <a:cubicBezTo>
                  <a:pt x="6534494" y="1397449"/>
                  <a:pt x="6521350" y="1396565"/>
                  <a:pt x="6324601" y="1384995"/>
                </a:cubicBezTo>
                <a:cubicBezTo>
                  <a:pt x="6127852" y="1373425"/>
                  <a:pt x="5959191" y="1382315"/>
                  <a:pt x="5811983" y="1384995"/>
                </a:cubicBezTo>
                <a:cubicBezTo>
                  <a:pt x="5664775" y="1387675"/>
                  <a:pt x="5118540" y="1356192"/>
                  <a:pt x="4939146" y="1384995"/>
                </a:cubicBezTo>
                <a:cubicBezTo>
                  <a:pt x="4759752" y="1413798"/>
                  <a:pt x="4472951" y="1369201"/>
                  <a:pt x="4246419" y="1384995"/>
                </a:cubicBezTo>
                <a:cubicBezTo>
                  <a:pt x="4019887" y="1400789"/>
                  <a:pt x="3964305" y="1359848"/>
                  <a:pt x="3733801" y="1384995"/>
                </a:cubicBezTo>
                <a:cubicBezTo>
                  <a:pt x="3503297" y="1410142"/>
                  <a:pt x="3324775" y="1368509"/>
                  <a:pt x="3041073" y="1384995"/>
                </a:cubicBezTo>
                <a:cubicBezTo>
                  <a:pt x="2757371" y="1401481"/>
                  <a:pt x="2808704" y="1366214"/>
                  <a:pt x="2618510" y="1384995"/>
                </a:cubicBezTo>
                <a:cubicBezTo>
                  <a:pt x="2428316" y="1403776"/>
                  <a:pt x="2330254" y="1368057"/>
                  <a:pt x="2195946" y="1384995"/>
                </a:cubicBezTo>
                <a:cubicBezTo>
                  <a:pt x="2061638" y="1401933"/>
                  <a:pt x="1787749" y="1390163"/>
                  <a:pt x="1503218" y="1384995"/>
                </a:cubicBezTo>
                <a:cubicBezTo>
                  <a:pt x="1218687" y="1379827"/>
                  <a:pt x="1096202" y="1408060"/>
                  <a:pt x="990600" y="1384995"/>
                </a:cubicBezTo>
                <a:cubicBezTo>
                  <a:pt x="884998" y="1361930"/>
                  <a:pt x="486733" y="1362412"/>
                  <a:pt x="0" y="1384995"/>
                </a:cubicBezTo>
                <a:cubicBezTo>
                  <a:pt x="-23527" y="1055307"/>
                  <a:pt x="-23813" y="875274"/>
                  <a:pt x="0" y="720197"/>
                </a:cubicBezTo>
                <a:cubicBezTo>
                  <a:pt x="23813" y="565120"/>
                  <a:pt x="-383" y="308638"/>
                  <a:pt x="0" y="0"/>
                </a:cubicBezTo>
                <a:close/>
              </a:path>
            </a:pathLst>
          </a:custGeom>
          <a:noFill/>
          <a:ln w="15875">
            <a:solidFill>
              <a:schemeClr val="tx1"/>
            </a:solidFill>
            <a:prstDash val="dashDot"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fr-FR" b="1" u="sng" dirty="0">
              <a:highlight>
                <a:srgbClr val="00FFFF"/>
              </a:highlight>
              <a:latin typeface="Heiti TC Medium" pitchFamily="2" charset="-128"/>
              <a:ea typeface="Heiti TC Medium" pitchFamily="2" charset="-128"/>
            </a:endParaRPr>
          </a:p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2. </a:t>
            </a:r>
            <a:r>
              <a:rPr lang="fr-FR" sz="2400" b="1" u="sng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</a:rPr>
              <a:t>TRADUCTION ET TRANSPORT DES PROTÉINES DE STRUCTURE</a:t>
            </a:r>
            <a:r>
              <a:rPr lang="fr-FR" sz="2400" dirty="0">
                <a:latin typeface="Heiti TC Medium" pitchFamily="2" charset="-128"/>
                <a:ea typeface="Heiti TC Medium" pitchFamily="2" charset="-128"/>
              </a:rPr>
              <a:t>: 2 voies distinctes </a:t>
            </a:r>
            <a:endParaRPr lang="fr-FR" sz="2400" dirty="0">
              <a:latin typeface="Heiti TC Medium" pitchFamily="2" charset="-128"/>
              <a:ea typeface="Heiti TC Medium" pitchFamily="2" charset="-128"/>
              <a:sym typeface="Wingdings" pitchFamily="2" charset="2"/>
            </a:endParaRPr>
          </a:p>
          <a:p>
            <a:pPr marL="285750" indent="-285750">
              <a:buFont typeface="Wingdings" pitchFamily="2" charset="2"/>
              <a:buChar char="ü"/>
            </a:pPr>
            <a:endParaRPr lang="fr-FR" dirty="0">
              <a:latin typeface="Heiti TC Medium" pitchFamily="2" charset="-128"/>
              <a:ea typeface="Heiti TC Medium" pitchFamily="2" charset="-128"/>
            </a:endParaRPr>
          </a:p>
        </p:txBody>
      </p:sp>
      <p:graphicFrame>
        <p:nvGraphicFramePr>
          <p:cNvPr id="3" name="Tableau 5">
            <a:extLst>
              <a:ext uri="{FF2B5EF4-FFF2-40B4-BE49-F238E27FC236}">
                <a16:creationId xmlns:a16="http://schemas.microsoft.com/office/drawing/2014/main" id="{E022495D-39F9-7120-F276-7125AF868347}"/>
              </a:ext>
            </a:extLst>
          </p:cNvPr>
          <p:cNvGraphicFramePr>
            <a:graphicFrameLocks noGrp="1"/>
          </p:cNvGraphicFramePr>
          <p:nvPr/>
        </p:nvGraphicFramePr>
        <p:xfrm>
          <a:off x="290943" y="2556164"/>
          <a:ext cx="11461176" cy="213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0588">
                  <a:extLst>
                    <a:ext uri="{9D8B030D-6E8A-4147-A177-3AD203B41FA5}">
                      <a16:colId xmlns:a16="http://schemas.microsoft.com/office/drawing/2014/main" val="1945248354"/>
                    </a:ext>
                  </a:extLst>
                </a:gridCol>
                <a:gridCol w="5730588">
                  <a:extLst>
                    <a:ext uri="{9D8B030D-6E8A-4147-A177-3AD203B41FA5}">
                      <a16:colId xmlns:a16="http://schemas.microsoft.com/office/drawing/2014/main" val="36742708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err="1">
                          <a:solidFill>
                            <a:schemeClr val="tx1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Polyprotéine</a:t>
                      </a:r>
                      <a:r>
                        <a:rPr lang="fr-FR" sz="2000" dirty="0">
                          <a:solidFill>
                            <a:schemeClr val="tx1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 </a:t>
                      </a:r>
                      <a:r>
                        <a:rPr lang="fr-FR" sz="2000" dirty="0" err="1">
                          <a:solidFill>
                            <a:schemeClr val="tx1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Env</a:t>
                      </a:r>
                      <a:r>
                        <a:rPr lang="fr-FR" sz="2000" dirty="0">
                          <a:solidFill>
                            <a:schemeClr val="tx1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9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err="1">
                          <a:solidFill>
                            <a:schemeClr val="tx1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Polyprotéines</a:t>
                      </a:r>
                      <a:r>
                        <a:rPr lang="fr-FR" sz="2000" dirty="0">
                          <a:solidFill>
                            <a:schemeClr val="tx1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 Gag / Gag-</a:t>
                      </a:r>
                      <a:r>
                        <a:rPr lang="fr-FR" sz="2000" dirty="0" err="1">
                          <a:solidFill>
                            <a:schemeClr val="tx1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pol</a:t>
                      </a:r>
                      <a:endParaRPr lang="fr-FR" sz="2000" dirty="0">
                        <a:solidFill>
                          <a:schemeClr val="tx1"/>
                        </a:solidFill>
                        <a:latin typeface="Heiti TC Medium" pitchFamily="2" charset="-128"/>
                        <a:ea typeface="Heiti TC Medium" pitchFamily="2" charset="-12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10549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Traduite + routée dans </a:t>
                      </a:r>
                      <a:r>
                        <a:rPr lang="fr-FR" b="1" dirty="0">
                          <a:solidFill>
                            <a:srgbClr val="FF0000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différents compartiments cellulaires </a:t>
                      </a: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(RE, Golgi)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b="1" dirty="0">
                          <a:highlight>
                            <a:srgbClr val="00FFFF"/>
                          </a:highlight>
                          <a:latin typeface="HEITI TC MEDIUM" pitchFamily="2" charset="-128"/>
                          <a:ea typeface="HEITI TC MEDIUM" pitchFamily="2" charset="-128"/>
                        </a:rPr>
                        <a:t>Modifications post-traductionnelles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  <a:sym typeface="Wingdings" pitchFamily="2" charset="2"/>
                        </a:rPr>
                        <a:t> Protéines </a:t>
                      </a:r>
                      <a:r>
                        <a:rPr lang="fr-FR" b="1" u="sng" dirty="0">
                          <a:solidFill>
                            <a:srgbClr val="FF0000"/>
                          </a:solidFill>
                          <a:latin typeface="HEITI TC MEDIUM" pitchFamily="2" charset="-128"/>
                          <a:ea typeface="HEITI TC MEDIUM" pitchFamily="2" charset="-128"/>
                          <a:sym typeface="Wingdings" pitchFamily="2" charset="2"/>
                        </a:rPr>
                        <a:t>MATURES</a:t>
                      </a: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  <a:sym typeface="Wingdings" pitchFamily="2" charset="2"/>
                        </a:rPr>
                        <a:t> </a:t>
                      </a:r>
                      <a:r>
                        <a:rPr lang="fr-FR" dirty="0">
                          <a:solidFill>
                            <a:srgbClr val="FF0000"/>
                          </a:solidFill>
                          <a:latin typeface="Heiti TC Medium" pitchFamily="2" charset="-128"/>
                          <a:ea typeface="Heiti TC Medium" pitchFamily="2" charset="-128"/>
                          <a:sym typeface="Wingdings" pitchFamily="2" charset="2"/>
                        </a:rPr>
                        <a:t>gp120 et gp41 </a:t>
                      </a: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  <a:sym typeface="Wingdings" pitchFamily="2" charset="2"/>
                        </a:rPr>
                        <a:t>dans bourgeon en formation </a:t>
                      </a:r>
                      <a:endParaRPr lang="fr-FR" dirty="0">
                        <a:latin typeface="Heiti TC Medium" pitchFamily="2" charset="-128"/>
                        <a:ea typeface="Heiti TC Medium" pitchFamily="2" charset="-12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Traduites dans </a:t>
                      </a:r>
                      <a:r>
                        <a:rPr lang="fr-FR" b="1" dirty="0">
                          <a:solidFill>
                            <a:srgbClr val="FF0000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cytoplasme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Routées par des protéines cellulaires cytoplasmiques </a:t>
                      </a:r>
                      <a:r>
                        <a:rPr lang="fr-FR" u="sng" dirty="0">
                          <a:latin typeface="Heiti TC Medium" pitchFamily="2" charset="-128"/>
                          <a:ea typeface="Heiti TC Medium" pitchFamily="2" charset="-128"/>
                        </a:rPr>
                        <a:t>sans passer dans différents compartiments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  <a:sym typeface="Wingdings" pitchFamily="2" charset="2"/>
                        </a:rPr>
                        <a:t> </a:t>
                      </a:r>
                      <a:r>
                        <a:rPr lang="fr-FR" dirty="0" err="1">
                          <a:latin typeface="Heiti TC Medium" pitchFamily="2" charset="-128"/>
                          <a:ea typeface="Heiti TC Medium" pitchFamily="2" charset="-128"/>
                          <a:sym typeface="Wingdings" pitchFamily="2" charset="2"/>
                        </a:rPr>
                        <a:t>Polyprotéines</a:t>
                      </a: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  <a:sym typeface="Wingdings" pitchFamily="2" charset="2"/>
                        </a:rPr>
                        <a:t> </a:t>
                      </a:r>
                      <a:r>
                        <a:rPr lang="fr-FR" b="1" u="sng" dirty="0">
                          <a:solidFill>
                            <a:srgbClr val="FF0000"/>
                          </a:solidFill>
                          <a:latin typeface="HEITI TC MEDIUM" pitchFamily="2" charset="-128"/>
                          <a:ea typeface="HEITI TC MEDIUM" pitchFamily="2" charset="-128"/>
                          <a:sym typeface="Wingdings" pitchFamily="2" charset="2"/>
                        </a:rPr>
                        <a:t>IMMATURES</a:t>
                      </a: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  <a:sym typeface="Wingdings" pitchFamily="2" charset="2"/>
                        </a:rPr>
                        <a:t> couplées au génome viral dans bourgeon en formation </a:t>
                      </a:r>
                      <a:endParaRPr lang="fr-FR" dirty="0">
                        <a:latin typeface="Heiti TC Medium" pitchFamily="2" charset="-128"/>
                        <a:ea typeface="Heiti TC Medium" pitchFamily="2" charset="-12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6734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19839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CYCLE REPLICATIF DU VIH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u="sng" dirty="0"/>
              <a:t>ÉTAPE 5:</a:t>
            </a:r>
            <a:r>
              <a:rPr lang="fr-FR" sz="2000" dirty="0"/>
              <a:t> MATURATION DU VIRION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1002278-77FF-510D-77B5-918611D105D7}"/>
              </a:ext>
            </a:extLst>
          </p:cNvPr>
          <p:cNvSpPr txBox="1"/>
          <p:nvPr/>
        </p:nvSpPr>
        <p:spPr>
          <a:xfrm>
            <a:off x="512618" y="1690253"/>
            <a:ext cx="5486400" cy="3046988"/>
          </a:xfrm>
          <a:custGeom>
            <a:avLst/>
            <a:gdLst>
              <a:gd name="connsiteX0" fmla="*/ 0 w 5486400"/>
              <a:gd name="connsiteY0" fmla="*/ 0 h 3046988"/>
              <a:gd name="connsiteX1" fmla="*/ 5486400 w 5486400"/>
              <a:gd name="connsiteY1" fmla="*/ 0 h 3046988"/>
              <a:gd name="connsiteX2" fmla="*/ 5486400 w 5486400"/>
              <a:gd name="connsiteY2" fmla="*/ 3046988 h 3046988"/>
              <a:gd name="connsiteX3" fmla="*/ 0 w 5486400"/>
              <a:gd name="connsiteY3" fmla="*/ 3046988 h 3046988"/>
              <a:gd name="connsiteX4" fmla="*/ 0 w 5486400"/>
              <a:gd name="connsiteY4" fmla="*/ 0 h 3046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86400" h="3046988" extrusionOk="0">
                <a:moveTo>
                  <a:pt x="0" y="0"/>
                </a:moveTo>
                <a:cubicBezTo>
                  <a:pt x="784769" y="118645"/>
                  <a:pt x="4672834" y="116012"/>
                  <a:pt x="5486400" y="0"/>
                </a:cubicBezTo>
                <a:cubicBezTo>
                  <a:pt x="5353518" y="452120"/>
                  <a:pt x="5571351" y="1828216"/>
                  <a:pt x="5486400" y="3046988"/>
                </a:cubicBezTo>
                <a:cubicBezTo>
                  <a:pt x="3861815" y="3181588"/>
                  <a:pt x="574085" y="2889792"/>
                  <a:pt x="0" y="3046988"/>
                </a:cubicBezTo>
                <a:cubicBezTo>
                  <a:pt x="-20187" y="1582416"/>
                  <a:pt x="-152480" y="385072"/>
                  <a:pt x="0" y="0"/>
                </a:cubicBezTo>
                <a:close/>
              </a:path>
            </a:pathLst>
          </a:custGeom>
          <a:noFill/>
          <a:ln w="158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fr-FR" sz="2400" b="1" dirty="0">
              <a:highlight>
                <a:srgbClr val="00FF00"/>
              </a:highlight>
              <a:latin typeface="Heiti TC Medium" pitchFamily="2" charset="-128"/>
              <a:ea typeface="Heiti TC Medium" pitchFamily="2" charset="-128"/>
            </a:endParaRPr>
          </a:p>
          <a:p>
            <a:pPr marL="342900" indent="-342900">
              <a:buAutoNum type="arabicPeriod"/>
            </a:pPr>
            <a:r>
              <a:rPr lang="fr-FR" sz="2400" b="1" dirty="0">
                <a:highlight>
                  <a:srgbClr val="00FF00"/>
                </a:highlight>
                <a:latin typeface="Heiti TC Medium" pitchFamily="2" charset="-128"/>
                <a:ea typeface="Heiti TC Medium" pitchFamily="2" charset="-128"/>
              </a:rPr>
              <a:t>CLIVAGE</a:t>
            </a:r>
          </a:p>
          <a:p>
            <a:pPr marL="342900" indent="-342900">
              <a:buAutoNum type="arabicPeriod"/>
            </a:pPr>
            <a:endParaRPr lang="fr-FR" dirty="0">
              <a:latin typeface="Heiti TC Medium" pitchFamily="2" charset="-128"/>
              <a:ea typeface="Heiti TC Medium" pitchFamily="2" charset="-128"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fr-FR" b="1" u="sng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Protéase virale 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(dimérique)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fr-FR" b="1" dirty="0">
                <a:latin typeface="Heiti TC Medium" pitchFamily="2" charset="-128"/>
                <a:ea typeface="Heiti TC Medium" pitchFamily="2" charset="-128"/>
              </a:rPr>
              <a:t>Clivage </a:t>
            </a:r>
            <a:r>
              <a:rPr lang="fr-FR" b="1" dirty="0" err="1">
                <a:latin typeface="Heiti TC Medium" pitchFamily="2" charset="-128"/>
                <a:ea typeface="Heiti TC Medium" pitchFamily="2" charset="-128"/>
              </a:rPr>
              <a:t>polyprotéines</a:t>
            </a:r>
            <a:r>
              <a:rPr lang="fr-FR" b="1" dirty="0">
                <a:latin typeface="HEITI TC MEDIUM" pitchFamily="2" charset="-128"/>
                <a:ea typeface="HEITI TC MEDIUM" pitchFamily="2" charset="-128"/>
              </a:rPr>
              <a:t> gag et gag-</a:t>
            </a:r>
            <a:r>
              <a:rPr lang="fr-FR" b="1" dirty="0" err="1">
                <a:latin typeface="HEITI TC MEDIUM" pitchFamily="2" charset="-128"/>
                <a:ea typeface="HEITI TC MEDIUM" pitchFamily="2" charset="-128"/>
              </a:rPr>
              <a:t>pol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 après bourgeonnement</a:t>
            </a:r>
          </a:p>
          <a:p>
            <a:endParaRPr lang="fr-FR" dirty="0">
              <a:latin typeface="Heiti TC Medium" pitchFamily="2" charset="-128"/>
              <a:ea typeface="Heiti TC Medium" pitchFamily="2" charset="-128"/>
              <a:sym typeface="Wingdings" pitchFamily="2" charset="2"/>
            </a:endParaRPr>
          </a:p>
          <a:p>
            <a:pPr marL="285750" indent="-285750">
              <a:buFont typeface="Wingdings" pitchFamily="2" charset="2"/>
              <a:buChar char="è"/>
            </a:pP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Synthèse protéines virales MATURES: p24, p17, p9, RT, IN, PR </a:t>
            </a:r>
          </a:p>
          <a:p>
            <a:pPr marL="285750" indent="-285750">
              <a:buFont typeface="Wingdings" pitchFamily="2" charset="2"/>
              <a:buChar char="è"/>
            </a:pPr>
            <a:endParaRPr lang="fr-FR" dirty="0">
              <a:latin typeface="Heiti TC Medium" pitchFamily="2" charset="-128"/>
              <a:ea typeface="Heiti TC Medium" pitchFamily="2" charset="-128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33DBE2F-ED07-B6E0-5328-FF22E1E316F5}"/>
              </a:ext>
            </a:extLst>
          </p:cNvPr>
          <p:cNvSpPr txBox="1"/>
          <p:nvPr/>
        </p:nvSpPr>
        <p:spPr>
          <a:xfrm>
            <a:off x="6317675" y="2105752"/>
            <a:ext cx="5264725" cy="2215991"/>
          </a:xfrm>
          <a:custGeom>
            <a:avLst/>
            <a:gdLst>
              <a:gd name="connsiteX0" fmla="*/ 0 w 5264725"/>
              <a:gd name="connsiteY0" fmla="*/ 0 h 2215991"/>
              <a:gd name="connsiteX1" fmla="*/ 605443 w 5264725"/>
              <a:gd name="connsiteY1" fmla="*/ 0 h 2215991"/>
              <a:gd name="connsiteX2" fmla="*/ 1105592 w 5264725"/>
              <a:gd name="connsiteY2" fmla="*/ 0 h 2215991"/>
              <a:gd name="connsiteX3" fmla="*/ 1868977 w 5264725"/>
              <a:gd name="connsiteY3" fmla="*/ 0 h 2215991"/>
              <a:gd name="connsiteX4" fmla="*/ 2474421 w 5264725"/>
              <a:gd name="connsiteY4" fmla="*/ 0 h 2215991"/>
              <a:gd name="connsiteX5" fmla="*/ 3079864 w 5264725"/>
              <a:gd name="connsiteY5" fmla="*/ 0 h 2215991"/>
              <a:gd name="connsiteX6" fmla="*/ 3843249 w 5264725"/>
              <a:gd name="connsiteY6" fmla="*/ 0 h 2215991"/>
              <a:gd name="connsiteX7" fmla="*/ 4396045 w 5264725"/>
              <a:gd name="connsiteY7" fmla="*/ 0 h 2215991"/>
              <a:gd name="connsiteX8" fmla="*/ 5264725 w 5264725"/>
              <a:gd name="connsiteY8" fmla="*/ 0 h 2215991"/>
              <a:gd name="connsiteX9" fmla="*/ 5264725 w 5264725"/>
              <a:gd name="connsiteY9" fmla="*/ 598318 h 2215991"/>
              <a:gd name="connsiteX10" fmla="*/ 5264725 w 5264725"/>
              <a:gd name="connsiteY10" fmla="*/ 1107996 h 2215991"/>
              <a:gd name="connsiteX11" fmla="*/ 5264725 w 5264725"/>
              <a:gd name="connsiteY11" fmla="*/ 1661993 h 2215991"/>
              <a:gd name="connsiteX12" fmla="*/ 5264725 w 5264725"/>
              <a:gd name="connsiteY12" fmla="*/ 2215991 h 2215991"/>
              <a:gd name="connsiteX13" fmla="*/ 4764576 w 5264725"/>
              <a:gd name="connsiteY13" fmla="*/ 2215991 h 2215991"/>
              <a:gd name="connsiteX14" fmla="*/ 4001191 w 5264725"/>
              <a:gd name="connsiteY14" fmla="*/ 2215991 h 2215991"/>
              <a:gd name="connsiteX15" fmla="*/ 3448395 w 5264725"/>
              <a:gd name="connsiteY15" fmla="*/ 2215991 h 2215991"/>
              <a:gd name="connsiteX16" fmla="*/ 2790304 w 5264725"/>
              <a:gd name="connsiteY16" fmla="*/ 2215991 h 2215991"/>
              <a:gd name="connsiteX17" fmla="*/ 2026919 w 5264725"/>
              <a:gd name="connsiteY17" fmla="*/ 2215991 h 2215991"/>
              <a:gd name="connsiteX18" fmla="*/ 1368829 w 5264725"/>
              <a:gd name="connsiteY18" fmla="*/ 2215991 h 2215991"/>
              <a:gd name="connsiteX19" fmla="*/ 868680 w 5264725"/>
              <a:gd name="connsiteY19" fmla="*/ 2215991 h 2215991"/>
              <a:gd name="connsiteX20" fmla="*/ 0 w 5264725"/>
              <a:gd name="connsiteY20" fmla="*/ 2215991 h 2215991"/>
              <a:gd name="connsiteX21" fmla="*/ 0 w 5264725"/>
              <a:gd name="connsiteY21" fmla="*/ 1617673 h 2215991"/>
              <a:gd name="connsiteX22" fmla="*/ 0 w 5264725"/>
              <a:gd name="connsiteY22" fmla="*/ 1019356 h 2215991"/>
              <a:gd name="connsiteX23" fmla="*/ 0 w 5264725"/>
              <a:gd name="connsiteY23" fmla="*/ 0 h 2215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264725" h="2215991" extrusionOk="0">
                <a:moveTo>
                  <a:pt x="0" y="0"/>
                </a:moveTo>
                <a:cubicBezTo>
                  <a:pt x="226475" y="-16157"/>
                  <a:pt x="472318" y="-12092"/>
                  <a:pt x="605443" y="0"/>
                </a:cubicBezTo>
                <a:cubicBezTo>
                  <a:pt x="738568" y="12092"/>
                  <a:pt x="944188" y="24307"/>
                  <a:pt x="1105592" y="0"/>
                </a:cubicBezTo>
                <a:cubicBezTo>
                  <a:pt x="1266996" y="-24307"/>
                  <a:pt x="1685415" y="-3520"/>
                  <a:pt x="1868977" y="0"/>
                </a:cubicBezTo>
                <a:cubicBezTo>
                  <a:pt x="2052539" y="3520"/>
                  <a:pt x="2217983" y="3726"/>
                  <a:pt x="2474421" y="0"/>
                </a:cubicBezTo>
                <a:cubicBezTo>
                  <a:pt x="2730859" y="-3726"/>
                  <a:pt x="2827243" y="-18923"/>
                  <a:pt x="3079864" y="0"/>
                </a:cubicBezTo>
                <a:cubicBezTo>
                  <a:pt x="3332485" y="18923"/>
                  <a:pt x="3639121" y="11885"/>
                  <a:pt x="3843249" y="0"/>
                </a:cubicBezTo>
                <a:cubicBezTo>
                  <a:pt x="4047378" y="-11885"/>
                  <a:pt x="4285044" y="-11246"/>
                  <a:pt x="4396045" y="0"/>
                </a:cubicBezTo>
                <a:cubicBezTo>
                  <a:pt x="4507046" y="11246"/>
                  <a:pt x="4865974" y="-31575"/>
                  <a:pt x="5264725" y="0"/>
                </a:cubicBezTo>
                <a:cubicBezTo>
                  <a:pt x="5261996" y="136093"/>
                  <a:pt x="5279602" y="460380"/>
                  <a:pt x="5264725" y="598318"/>
                </a:cubicBezTo>
                <a:cubicBezTo>
                  <a:pt x="5249848" y="736256"/>
                  <a:pt x="5240816" y="972616"/>
                  <a:pt x="5264725" y="1107996"/>
                </a:cubicBezTo>
                <a:cubicBezTo>
                  <a:pt x="5288634" y="1243376"/>
                  <a:pt x="5269446" y="1476252"/>
                  <a:pt x="5264725" y="1661993"/>
                </a:cubicBezTo>
                <a:cubicBezTo>
                  <a:pt x="5260004" y="1847734"/>
                  <a:pt x="5292246" y="1976333"/>
                  <a:pt x="5264725" y="2215991"/>
                </a:cubicBezTo>
                <a:cubicBezTo>
                  <a:pt x="5016275" y="2200284"/>
                  <a:pt x="4937304" y="2206213"/>
                  <a:pt x="4764576" y="2215991"/>
                </a:cubicBezTo>
                <a:cubicBezTo>
                  <a:pt x="4591848" y="2225769"/>
                  <a:pt x="4346186" y="2184608"/>
                  <a:pt x="4001191" y="2215991"/>
                </a:cubicBezTo>
                <a:cubicBezTo>
                  <a:pt x="3656197" y="2247374"/>
                  <a:pt x="3672838" y="2202127"/>
                  <a:pt x="3448395" y="2215991"/>
                </a:cubicBezTo>
                <a:cubicBezTo>
                  <a:pt x="3223952" y="2229855"/>
                  <a:pt x="3058667" y="2237294"/>
                  <a:pt x="2790304" y="2215991"/>
                </a:cubicBezTo>
                <a:cubicBezTo>
                  <a:pt x="2521941" y="2194688"/>
                  <a:pt x="2244475" y="2229881"/>
                  <a:pt x="2026919" y="2215991"/>
                </a:cubicBezTo>
                <a:cubicBezTo>
                  <a:pt x="1809364" y="2202101"/>
                  <a:pt x="1624594" y="2238827"/>
                  <a:pt x="1368829" y="2215991"/>
                </a:cubicBezTo>
                <a:cubicBezTo>
                  <a:pt x="1113064" y="2193156"/>
                  <a:pt x="1042195" y="2203916"/>
                  <a:pt x="868680" y="2215991"/>
                </a:cubicBezTo>
                <a:cubicBezTo>
                  <a:pt x="695165" y="2228066"/>
                  <a:pt x="279211" y="2253526"/>
                  <a:pt x="0" y="2215991"/>
                </a:cubicBezTo>
                <a:cubicBezTo>
                  <a:pt x="-17705" y="1931942"/>
                  <a:pt x="-8841" y="1805123"/>
                  <a:pt x="0" y="1617673"/>
                </a:cubicBezTo>
                <a:cubicBezTo>
                  <a:pt x="8841" y="1430223"/>
                  <a:pt x="23801" y="1177330"/>
                  <a:pt x="0" y="1019356"/>
                </a:cubicBezTo>
                <a:cubicBezTo>
                  <a:pt x="-23801" y="861382"/>
                  <a:pt x="-9878" y="434189"/>
                  <a:pt x="0" y="0"/>
                </a:cubicBezTo>
                <a:close/>
              </a:path>
            </a:pathLst>
          </a:custGeom>
          <a:noFill/>
          <a:ln w="15875">
            <a:solidFill>
              <a:srgbClr val="FFC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endParaRPr lang="fr-FR" sz="2400" b="1" dirty="0">
              <a:latin typeface="HEITI TC MEDIUM" pitchFamily="2" charset="-128"/>
              <a:ea typeface="HEITI TC MEDIUM" pitchFamily="2" charset="-128"/>
            </a:endParaRPr>
          </a:p>
          <a:p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2. </a:t>
            </a:r>
            <a:r>
              <a:rPr lang="fr-FR" sz="2400" b="1" dirty="0">
                <a:highlight>
                  <a:srgbClr val="FFFF00"/>
                </a:highlight>
                <a:latin typeface="HEITI TC MEDIUM" pitchFamily="2" charset="-128"/>
                <a:ea typeface="HEITI TC MEDIUM" pitchFamily="2" charset="-128"/>
              </a:rPr>
              <a:t>ASSEMBLAGE</a:t>
            </a:r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 </a:t>
            </a:r>
          </a:p>
          <a:p>
            <a:endParaRPr lang="fr-FR" dirty="0">
              <a:latin typeface="Heiti TC Medium" pitchFamily="2" charset="-128"/>
              <a:ea typeface="Heiti TC Medium" pitchFamily="2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>
                <a:solidFill>
                  <a:srgbClr val="8D2BEA"/>
                </a:solidFill>
                <a:latin typeface="Heiti TC Medium" pitchFamily="2" charset="-128"/>
                <a:ea typeface="Heiti TC Medium" pitchFamily="2" charset="-128"/>
              </a:rPr>
              <a:t>Protéines p24 =&gt; capside virale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Protéines p17</a:t>
            </a:r>
            <a:r>
              <a:rPr lang="fr-FR" b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 =&gt; matrice virale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>
                <a:latin typeface="Heiti TC Medium" pitchFamily="2" charset="-128"/>
                <a:ea typeface="Heiti TC Medium" pitchFamily="2" charset="-128"/>
              </a:rPr>
              <a:t>Protéines p9 =&gt; nucléocapside virale</a:t>
            </a:r>
          </a:p>
          <a:p>
            <a:r>
              <a:rPr lang="fr-FR" b="1" dirty="0">
                <a:latin typeface="Heiti TC Medium" pitchFamily="2" charset="-128"/>
                <a:ea typeface="Heiti TC Medium" pitchFamily="2" charset="-128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487173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CYCLE REPLICATIF DU VIH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u="sng" dirty="0"/>
              <a:t>ÉTAPE 5:</a:t>
            </a:r>
            <a:r>
              <a:rPr lang="fr-FR" sz="2000" dirty="0"/>
              <a:t> THÉRAPEUTIQUES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CDC87641-14DC-B02E-09E7-1323E96554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085" y="682337"/>
            <a:ext cx="4474441" cy="4474441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3B885F76-C842-15CC-0E1E-032EAB066008}"/>
              </a:ext>
            </a:extLst>
          </p:cNvPr>
          <p:cNvSpPr txBox="1"/>
          <p:nvPr/>
        </p:nvSpPr>
        <p:spPr>
          <a:xfrm>
            <a:off x="6096000" y="2062279"/>
            <a:ext cx="4433452" cy="1569660"/>
          </a:xfrm>
          <a:custGeom>
            <a:avLst/>
            <a:gdLst>
              <a:gd name="connsiteX0" fmla="*/ 0 w 4433452"/>
              <a:gd name="connsiteY0" fmla="*/ 0 h 1569660"/>
              <a:gd name="connsiteX1" fmla="*/ 509847 w 4433452"/>
              <a:gd name="connsiteY1" fmla="*/ 0 h 1569660"/>
              <a:gd name="connsiteX2" fmla="*/ 931025 w 4433452"/>
              <a:gd name="connsiteY2" fmla="*/ 0 h 1569660"/>
              <a:gd name="connsiteX3" fmla="*/ 1573875 w 4433452"/>
              <a:gd name="connsiteY3" fmla="*/ 0 h 1569660"/>
              <a:gd name="connsiteX4" fmla="*/ 2083722 w 4433452"/>
              <a:gd name="connsiteY4" fmla="*/ 0 h 1569660"/>
              <a:gd name="connsiteX5" fmla="*/ 2593569 w 4433452"/>
              <a:gd name="connsiteY5" fmla="*/ 0 h 1569660"/>
              <a:gd name="connsiteX6" fmla="*/ 3236420 w 4433452"/>
              <a:gd name="connsiteY6" fmla="*/ 0 h 1569660"/>
              <a:gd name="connsiteX7" fmla="*/ 3701932 w 4433452"/>
              <a:gd name="connsiteY7" fmla="*/ 0 h 1569660"/>
              <a:gd name="connsiteX8" fmla="*/ 4433452 w 4433452"/>
              <a:gd name="connsiteY8" fmla="*/ 0 h 1569660"/>
              <a:gd name="connsiteX9" fmla="*/ 4433452 w 4433452"/>
              <a:gd name="connsiteY9" fmla="*/ 554613 h 1569660"/>
              <a:gd name="connsiteX10" fmla="*/ 4433452 w 4433452"/>
              <a:gd name="connsiteY10" fmla="*/ 1046440 h 1569660"/>
              <a:gd name="connsiteX11" fmla="*/ 4433452 w 4433452"/>
              <a:gd name="connsiteY11" fmla="*/ 1569660 h 1569660"/>
              <a:gd name="connsiteX12" fmla="*/ 3834936 w 4433452"/>
              <a:gd name="connsiteY12" fmla="*/ 1569660 h 1569660"/>
              <a:gd name="connsiteX13" fmla="*/ 3192085 w 4433452"/>
              <a:gd name="connsiteY13" fmla="*/ 1569660 h 1569660"/>
              <a:gd name="connsiteX14" fmla="*/ 2549235 w 4433452"/>
              <a:gd name="connsiteY14" fmla="*/ 1569660 h 1569660"/>
              <a:gd name="connsiteX15" fmla="*/ 2083722 w 4433452"/>
              <a:gd name="connsiteY15" fmla="*/ 1569660 h 1569660"/>
              <a:gd name="connsiteX16" fmla="*/ 1529541 w 4433452"/>
              <a:gd name="connsiteY16" fmla="*/ 1569660 h 1569660"/>
              <a:gd name="connsiteX17" fmla="*/ 886690 w 4433452"/>
              <a:gd name="connsiteY17" fmla="*/ 1569660 h 1569660"/>
              <a:gd name="connsiteX18" fmla="*/ 0 w 4433452"/>
              <a:gd name="connsiteY18" fmla="*/ 1569660 h 1569660"/>
              <a:gd name="connsiteX19" fmla="*/ 0 w 4433452"/>
              <a:gd name="connsiteY19" fmla="*/ 1093530 h 1569660"/>
              <a:gd name="connsiteX20" fmla="*/ 0 w 4433452"/>
              <a:gd name="connsiteY20" fmla="*/ 601703 h 1569660"/>
              <a:gd name="connsiteX21" fmla="*/ 0 w 4433452"/>
              <a:gd name="connsiteY21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433452" h="1569660" extrusionOk="0">
                <a:moveTo>
                  <a:pt x="0" y="0"/>
                </a:moveTo>
                <a:cubicBezTo>
                  <a:pt x="195864" y="-13415"/>
                  <a:pt x="335978" y="27001"/>
                  <a:pt x="509847" y="0"/>
                </a:cubicBezTo>
                <a:cubicBezTo>
                  <a:pt x="683716" y="-27001"/>
                  <a:pt x="774318" y="37932"/>
                  <a:pt x="931025" y="0"/>
                </a:cubicBezTo>
                <a:cubicBezTo>
                  <a:pt x="1087732" y="-37932"/>
                  <a:pt x="1269778" y="18143"/>
                  <a:pt x="1573875" y="0"/>
                </a:cubicBezTo>
                <a:cubicBezTo>
                  <a:pt x="1877972" y="-18143"/>
                  <a:pt x="1875231" y="44208"/>
                  <a:pt x="2083722" y="0"/>
                </a:cubicBezTo>
                <a:cubicBezTo>
                  <a:pt x="2292213" y="-44208"/>
                  <a:pt x="2434963" y="11893"/>
                  <a:pt x="2593569" y="0"/>
                </a:cubicBezTo>
                <a:cubicBezTo>
                  <a:pt x="2752175" y="-11893"/>
                  <a:pt x="2990980" y="11737"/>
                  <a:pt x="3236420" y="0"/>
                </a:cubicBezTo>
                <a:cubicBezTo>
                  <a:pt x="3481860" y="-11737"/>
                  <a:pt x="3581844" y="9324"/>
                  <a:pt x="3701932" y="0"/>
                </a:cubicBezTo>
                <a:cubicBezTo>
                  <a:pt x="3822020" y="-9324"/>
                  <a:pt x="4156106" y="58493"/>
                  <a:pt x="4433452" y="0"/>
                </a:cubicBezTo>
                <a:cubicBezTo>
                  <a:pt x="4449330" y="217448"/>
                  <a:pt x="4371882" y="294319"/>
                  <a:pt x="4433452" y="554613"/>
                </a:cubicBezTo>
                <a:cubicBezTo>
                  <a:pt x="4495022" y="814907"/>
                  <a:pt x="4405916" y="922071"/>
                  <a:pt x="4433452" y="1046440"/>
                </a:cubicBezTo>
                <a:cubicBezTo>
                  <a:pt x="4460988" y="1170809"/>
                  <a:pt x="4411993" y="1440971"/>
                  <a:pt x="4433452" y="1569660"/>
                </a:cubicBezTo>
                <a:cubicBezTo>
                  <a:pt x="4252761" y="1601581"/>
                  <a:pt x="3959708" y="1562588"/>
                  <a:pt x="3834936" y="1569660"/>
                </a:cubicBezTo>
                <a:cubicBezTo>
                  <a:pt x="3710164" y="1576732"/>
                  <a:pt x="3334587" y="1504539"/>
                  <a:pt x="3192085" y="1569660"/>
                </a:cubicBezTo>
                <a:cubicBezTo>
                  <a:pt x="3049583" y="1634781"/>
                  <a:pt x="2761641" y="1507669"/>
                  <a:pt x="2549235" y="1569660"/>
                </a:cubicBezTo>
                <a:cubicBezTo>
                  <a:pt x="2336829" y="1631651"/>
                  <a:pt x="2207815" y="1547274"/>
                  <a:pt x="2083722" y="1569660"/>
                </a:cubicBezTo>
                <a:cubicBezTo>
                  <a:pt x="1959629" y="1592046"/>
                  <a:pt x="1805832" y="1520597"/>
                  <a:pt x="1529541" y="1569660"/>
                </a:cubicBezTo>
                <a:cubicBezTo>
                  <a:pt x="1253250" y="1618723"/>
                  <a:pt x="1021703" y="1554422"/>
                  <a:pt x="886690" y="1569660"/>
                </a:cubicBezTo>
                <a:cubicBezTo>
                  <a:pt x="751677" y="1584898"/>
                  <a:pt x="280281" y="1546818"/>
                  <a:pt x="0" y="1569660"/>
                </a:cubicBezTo>
                <a:cubicBezTo>
                  <a:pt x="-7174" y="1362618"/>
                  <a:pt x="48723" y="1255442"/>
                  <a:pt x="0" y="1093530"/>
                </a:cubicBezTo>
                <a:cubicBezTo>
                  <a:pt x="-48723" y="931618"/>
                  <a:pt x="24181" y="769363"/>
                  <a:pt x="0" y="601703"/>
                </a:cubicBezTo>
                <a:cubicBezTo>
                  <a:pt x="-24181" y="434043"/>
                  <a:pt x="48250" y="265727"/>
                  <a:pt x="0" y="0"/>
                </a:cubicBezTo>
                <a:close/>
              </a:path>
            </a:pathLst>
          </a:custGeom>
          <a:noFill/>
          <a:ln w="15875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endParaRPr lang="fr-FR" sz="2400" dirty="0">
              <a:solidFill>
                <a:srgbClr val="FF0000"/>
              </a:solidFill>
              <a:latin typeface="Heiti TC Medium" pitchFamily="2" charset="-128"/>
              <a:ea typeface="Heiti TC Medium" pitchFamily="2" charset="-128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fr-FR" sz="2400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Anti-protéases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fr-FR" sz="2400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Inhibiteurs de maturation </a:t>
            </a:r>
          </a:p>
          <a:p>
            <a:pPr marL="285750" indent="-285750">
              <a:buFont typeface="Wingdings" pitchFamily="2" charset="2"/>
              <a:buChar char="v"/>
            </a:pPr>
            <a:endParaRPr lang="fr-FR" sz="2400" dirty="0">
              <a:solidFill>
                <a:srgbClr val="FF0000"/>
              </a:solidFill>
              <a:latin typeface="Heiti TC Medium" pitchFamily="2" charset="-128"/>
              <a:ea typeface="Heiti TC Medium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257816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texte, personne, homme, complet&#10;&#10;Description générée automatiquement">
            <a:extLst>
              <a:ext uri="{FF2B5EF4-FFF2-40B4-BE49-F238E27FC236}">
                <a16:creationId xmlns:a16="http://schemas.microsoft.com/office/drawing/2014/main" id="{298D272E-439F-5956-01A1-B99E58B9E9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6238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052165" y="36749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82DCCE-6358-F065-F59C-D922337555EE}"/>
              </a:ext>
            </a:extLst>
          </p:cNvPr>
          <p:cNvSpPr/>
          <p:nvPr/>
        </p:nvSpPr>
        <p:spPr>
          <a:xfrm>
            <a:off x="6324601" y="4765963"/>
            <a:ext cx="5427518" cy="1316183"/>
          </a:xfrm>
          <a:prstGeom prst="rect">
            <a:avLst/>
          </a:prstGeom>
          <a:solidFill>
            <a:schemeClr val="bg1">
              <a:alpha val="87927"/>
            </a:schemeClr>
          </a:solidFill>
          <a:ln>
            <a:noFill/>
          </a:ln>
          <a:effectLst>
            <a:glow rad="417174">
              <a:schemeClr val="accent1">
                <a:alpha val="40000"/>
              </a:schemeClr>
            </a:glow>
            <a:outerShdw blurRad="50800" dist="50800" dir="5400000" sx="1000" sy="1000" algn="ctr" rotWithShape="0">
              <a:srgbClr val="000000"/>
            </a:outerShdw>
            <a:reflection endPos="0" dist="50800" dir="5400000" sy="-100000" algn="bl" rotWithShape="0"/>
            <a:softEdge rad="126503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u="sng" dirty="0">
                <a:solidFill>
                  <a:schemeClr val="tx1"/>
                </a:solidFill>
                <a:latin typeface="Desdemona" pitchFamily="82" charset="77"/>
                <a:ea typeface="HEITI TC MEDIUM" pitchFamily="2" charset="-128"/>
                <a:cs typeface="PHOSPHATE INLINE" panose="02000506050000020004" pitchFamily="2" charset="77"/>
              </a:rPr>
              <a:t>Conclusion </a:t>
            </a:r>
          </a:p>
        </p:txBody>
      </p:sp>
    </p:spTree>
    <p:extLst>
      <p:ext uri="{BB962C8B-B14F-4D97-AF65-F5344CB8AC3E}">
        <p14:creationId xmlns:p14="http://schemas.microsoft.com/office/powerpoint/2010/main" val="5326144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CONCLUSION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RÉSUMÉ DES DIFFÉRENTES THÉRAPEUTIQUES ANTI-RÉTROVIRALES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F1D40F7-3C78-19A4-CA81-84161BD8ECBA}"/>
              </a:ext>
            </a:extLst>
          </p:cNvPr>
          <p:cNvSpPr txBox="1"/>
          <p:nvPr/>
        </p:nvSpPr>
        <p:spPr>
          <a:xfrm>
            <a:off x="318655" y="451504"/>
            <a:ext cx="49519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Huit classes</a:t>
            </a:r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 réparties sur 4 cibles:</a:t>
            </a:r>
          </a:p>
        </p:txBody>
      </p:sp>
      <p:graphicFrame>
        <p:nvGraphicFramePr>
          <p:cNvPr id="6" name="Tableau 6">
            <a:extLst>
              <a:ext uri="{FF2B5EF4-FFF2-40B4-BE49-F238E27FC236}">
                <a16:creationId xmlns:a16="http://schemas.microsoft.com/office/drawing/2014/main" id="{C36D3EF3-1FD8-C29C-F946-6942E20FE0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567330"/>
              </p:ext>
            </p:extLst>
          </p:nvPr>
        </p:nvGraphicFramePr>
        <p:xfrm>
          <a:off x="379268" y="1791393"/>
          <a:ext cx="11433464" cy="2712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17272">
                  <a:extLst>
                    <a:ext uri="{9D8B030D-6E8A-4147-A177-3AD203B41FA5}">
                      <a16:colId xmlns:a16="http://schemas.microsoft.com/office/drawing/2014/main" val="2390096748"/>
                    </a:ext>
                  </a:extLst>
                </a:gridCol>
                <a:gridCol w="2923309">
                  <a:extLst>
                    <a:ext uri="{9D8B030D-6E8A-4147-A177-3AD203B41FA5}">
                      <a16:colId xmlns:a16="http://schemas.microsoft.com/office/drawing/2014/main" val="595530443"/>
                    </a:ext>
                  </a:extLst>
                </a:gridCol>
                <a:gridCol w="2632364">
                  <a:extLst>
                    <a:ext uri="{9D8B030D-6E8A-4147-A177-3AD203B41FA5}">
                      <a16:colId xmlns:a16="http://schemas.microsoft.com/office/drawing/2014/main" val="1950509196"/>
                    </a:ext>
                  </a:extLst>
                </a:gridCol>
                <a:gridCol w="2760519">
                  <a:extLst>
                    <a:ext uri="{9D8B030D-6E8A-4147-A177-3AD203B41FA5}">
                      <a16:colId xmlns:a16="http://schemas.microsoft.com/office/drawing/2014/main" val="371641618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2000" dirty="0">
                          <a:solidFill>
                            <a:schemeClr val="tx1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Enveloppe (inhibiteurs d</a:t>
                      </a:r>
                      <a:r>
                        <a:rPr lang="fr-FR" sz="2000" dirty="0">
                          <a:solidFill>
                            <a:schemeClr val="tx1"/>
                          </a:solidFill>
                          <a:latin typeface="+mj-lt"/>
                          <a:ea typeface="Heiti TC Medium" pitchFamily="2" charset="-128"/>
                        </a:rPr>
                        <a:t>’</a:t>
                      </a:r>
                      <a:r>
                        <a:rPr lang="fr-FR" sz="2000" dirty="0">
                          <a:solidFill>
                            <a:schemeClr val="tx1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entrée)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283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>
                          <a:solidFill>
                            <a:schemeClr val="tx1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Transcriptase inverse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9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>
                          <a:solidFill>
                            <a:schemeClr val="tx1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Intégrase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>
                          <a:solidFill>
                            <a:schemeClr val="tx1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Protéase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12793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Inhibiteurs d</a:t>
                      </a:r>
                      <a:r>
                        <a:rPr lang="fr-FR" dirty="0">
                          <a:latin typeface="+mj-lt"/>
                          <a:ea typeface="Heiti TC Medium" pitchFamily="2" charset="-128"/>
                        </a:rPr>
                        <a:t>’</a:t>
                      </a: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attachement (anti-gp120)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Inhibiteurs post-attachement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Antagonistes CCR5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Inhibiteurs de fusion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INTI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INNTI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- Inhibiteurs de l</a:t>
                      </a:r>
                      <a:r>
                        <a:rPr lang="fr-FR" dirty="0">
                          <a:latin typeface="+mj-lt"/>
                          <a:ea typeface="Heiti TC Medium" pitchFamily="2" charset="-128"/>
                        </a:rPr>
                        <a:t>’</a:t>
                      </a: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intégrase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- Anti-protéases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06448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92801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CONCLUSION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A TOI DE JOUER !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C86A732-662E-77CE-D838-0E865BF3BE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3194" y="401782"/>
            <a:ext cx="5185611" cy="5185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0389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flou&#10;&#10;Description générée automatiquement">
            <a:extLst>
              <a:ext uri="{FF2B5EF4-FFF2-40B4-BE49-F238E27FC236}">
                <a16:creationId xmlns:a16="http://schemas.microsoft.com/office/drawing/2014/main" id="{1BAFC261-5DE2-CC4C-F062-D62C73DE3FB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5566063" y="5666510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Gill Sans Ultra Bold" panose="020B0A02020104020203" pitchFamily="34" charset="77"/>
              </a:rPr>
              <a:t>TUTF1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57E37EA-A403-23E6-02C5-EDBB45AE8931}"/>
              </a:ext>
            </a:extLst>
          </p:cNvPr>
          <p:cNvSpPr txBox="1"/>
          <p:nvPr/>
        </p:nvSpPr>
        <p:spPr>
          <a:xfrm>
            <a:off x="1641763" y="2147454"/>
            <a:ext cx="89084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0" b="1" dirty="0">
                <a:solidFill>
                  <a:srgbClr val="FFD579"/>
                </a:solidFill>
                <a:effectLst>
                  <a:outerShdw blurRad="324259" dist="50800" dir="5400000" algn="ctr" rotWithShape="0">
                    <a:srgbClr val="000000">
                      <a:alpha val="73756"/>
                    </a:srgbClr>
                  </a:outerShdw>
                </a:effectLst>
                <a:latin typeface="HEITI TC MEDIUM" pitchFamily="2" charset="-128"/>
                <a:ea typeface="HEITI TC MEDIUM" pitchFamily="2" charset="-128"/>
                <a:cs typeface="Gill Sans" panose="020B0502020104020203" pitchFamily="34" charset="-79"/>
              </a:rPr>
              <a:t>FIN</a:t>
            </a:r>
            <a:endParaRPr lang="fr-FR" sz="12000" b="1" dirty="0">
              <a:solidFill>
                <a:srgbClr val="FFD579"/>
              </a:solidFill>
              <a:effectLst>
                <a:glow>
                  <a:schemeClr val="accent1"/>
                </a:glow>
                <a:outerShdw blurRad="311222" dir="3085274" sx="80360" sy="80360" algn="ctr" rotWithShape="0">
                  <a:srgbClr val="000000">
                    <a:alpha val="93555"/>
                  </a:srgbClr>
                </a:outerShdw>
                <a:reflection endPos="0" dist="50800" dir="5400000" sy="-100000" algn="bl" rotWithShape="0"/>
              </a:effectLst>
              <a:latin typeface="HEITI TC MEDIUM" pitchFamily="2" charset="-128"/>
              <a:ea typeface="HEITI TC MEDIUM" pitchFamily="2" charset="-128"/>
              <a:cs typeface="Gill Sans" panose="020B05020201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52712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246"/>
    </mc:Choice>
    <mc:Fallback xmlns="">
      <p:transition spd="slow" advTm="27246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flou&#10;&#10;Description générée automatiquement">
            <a:extLst>
              <a:ext uri="{FF2B5EF4-FFF2-40B4-BE49-F238E27FC236}">
                <a16:creationId xmlns:a16="http://schemas.microsoft.com/office/drawing/2014/main" id="{1BAFC261-5DE2-CC4C-F062-D62C73DE3FB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5566063" y="5666510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Gill Sans Ultra Bold" panose="020B0A02020104020203" pitchFamily="34" charset="77"/>
              </a:rPr>
              <a:t>TUTF1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57E37EA-A403-23E6-02C5-EDBB45AE8931}"/>
              </a:ext>
            </a:extLst>
          </p:cNvPr>
          <p:cNvSpPr txBox="1"/>
          <p:nvPr/>
        </p:nvSpPr>
        <p:spPr>
          <a:xfrm>
            <a:off x="1641763" y="2147454"/>
            <a:ext cx="89084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0" b="1" dirty="0">
                <a:solidFill>
                  <a:srgbClr val="FFD579"/>
                </a:solidFill>
                <a:effectLst>
                  <a:outerShdw blurRad="324259" dist="50800" dir="5400000" algn="ctr" rotWithShape="0">
                    <a:srgbClr val="000000">
                      <a:alpha val="73756"/>
                    </a:srgbClr>
                  </a:outerShdw>
                </a:effectLst>
                <a:latin typeface="HEITI TC MEDIUM" pitchFamily="2" charset="-128"/>
                <a:ea typeface="HEITI TC MEDIUM" pitchFamily="2" charset="-128"/>
                <a:cs typeface="Gill Sans" panose="020B0502020104020203" pitchFamily="34" charset="-79"/>
              </a:rPr>
              <a:t>FIN</a:t>
            </a:r>
            <a:endParaRPr lang="fr-FR" sz="12000" b="1" dirty="0">
              <a:solidFill>
                <a:srgbClr val="FFD579"/>
              </a:solidFill>
              <a:effectLst>
                <a:glow>
                  <a:schemeClr val="accent1"/>
                </a:glow>
                <a:outerShdw blurRad="311222" dir="3085274" sx="80360" sy="80360" algn="ctr" rotWithShape="0">
                  <a:srgbClr val="000000">
                    <a:alpha val="93555"/>
                  </a:srgbClr>
                </a:outerShdw>
                <a:reflection endPos="0" dist="50800" dir="5400000" sy="-100000" algn="bl" rotWithShape="0"/>
              </a:effectLst>
              <a:latin typeface="HEITI TC MEDIUM" pitchFamily="2" charset="-128"/>
              <a:ea typeface="HEITI TC MEDIUM" pitchFamily="2" charset="-128"/>
              <a:cs typeface="Gill Sans" panose="020B05020201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3350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246"/>
    </mc:Choice>
    <mc:Fallback xmlns="">
      <p:transition spd="slow" advTm="27246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1069</TotalTime>
  <Words>913</Words>
  <Application>Microsoft Macintosh PowerPoint</Application>
  <PresentationFormat>Grand écran</PresentationFormat>
  <Paragraphs>234</Paragraphs>
  <Slides>30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41" baseType="lpstr">
      <vt:lpstr>Heiti TC Medium</vt:lpstr>
      <vt:lpstr>Heiti TC Medium</vt:lpstr>
      <vt:lpstr>Arial</vt:lpstr>
      <vt:lpstr>Calibri</vt:lpstr>
      <vt:lpstr>Calibri Light</vt:lpstr>
      <vt:lpstr>Courier New</vt:lpstr>
      <vt:lpstr>Desdemona</vt:lpstr>
      <vt:lpstr>Gill Sans Ultra Bold</vt:lpstr>
      <vt:lpstr>Symbol</vt:lpstr>
      <vt:lpstr>Wingdings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Manon Fernandes-Lanfranchi</dc:creator>
  <cp:lastModifiedBy>Manon Fernandes-Lanfranchi</cp:lastModifiedBy>
  <cp:revision>6</cp:revision>
  <dcterms:created xsi:type="dcterms:W3CDTF">2022-10-30T09:04:53Z</dcterms:created>
  <dcterms:modified xsi:type="dcterms:W3CDTF">2022-12-11T19:37:14Z</dcterms:modified>
</cp:coreProperties>
</file>